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464" r:id="rId2"/>
    <p:sldId id="465" r:id="rId3"/>
    <p:sldId id="467" r:id="rId4"/>
    <p:sldId id="448" r:id="rId5"/>
    <p:sldId id="453" r:id="rId6"/>
    <p:sldId id="454" r:id="rId7"/>
    <p:sldId id="447" r:id="rId8"/>
    <p:sldId id="451" r:id="rId9"/>
    <p:sldId id="449" r:id="rId10"/>
    <p:sldId id="446" r:id="rId11"/>
    <p:sldId id="450" r:id="rId12"/>
    <p:sldId id="471" r:id="rId13"/>
  </p:sldIdLst>
  <p:sldSz cx="9144000" cy="5143500" type="screen16x9"/>
  <p:notesSz cx="6858000" cy="9144000"/>
  <p:custDataLst>
    <p:tags r:id="rId15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66" userDrawn="1">
          <p15:clr>
            <a:srgbClr val="A4A3A4"/>
          </p15:clr>
        </p15:guide>
        <p15:guide id="2" pos="25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B5F84"/>
    <a:srgbClr val="08B1F2"/>
    <a:srgbClr val="272F43"/>
    <a:srgbClr val="2B2B2B"/>
    <a:srgbClr val="C00000"/>
    <a:srgbClr val="B00303"/>
    <a:srgbClr val="0E7EB5"/>
    <a:srgbClr val="ADB5BF"/>
    <a:srgbClr val="32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17" autoAdjust="0"/>
    <p:restoredTop sz="94660"/>
  </p:normalViewPr>
  <p:slideViewPr>
    <p:cSldViewPr>
      <p:cViewPr varScale="1">
        <p:scale>
          <a:sx n="108" d="100"/>
          <a:sy n="108" d="100"/>
        </p:scale>
        <p:origin x="917" y="72"/>
      </p:cViewPr>
      <p:guideLst>
        <p:guide orient="horz" pos="1166"/>
        <p:guide pos="2517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pPr/>
              <a:t>2020/2/21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94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076568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865696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114207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790454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319270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693792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36903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92520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702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03001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3" orient="horz" pos="2160">
          <p15:clr>
            <a:srgbClr val="FBAE40"/>
          </p15:clr>
        </p15:guide>
        <p15:guide id="4" pos="6623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03352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B95DF45C-3474-4E86-94E4-B4FF1828C470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6" r:id="rId2"/>
    <p:sldLayoutId id="2147483657" r:id="rId3"/>
    <p:sldLayoutId id="2147483658" r:id="rId4"/>
  </p:sldLayoutIdLst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031D9CE8-17B0-4F8B-9B77-648F021BB6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2571750"/>
          </a:xfrm>
          <a:prstGeom prst="rect">
            <a:avLst/>
          </a:prstGeom>
        </p:spPr>
      </p:pic>
      <p:sp>
        <p:nvSpPr>
          <p:cNvPr id="12" name="矩形: 圆角 11">
            <a:extLst>
              <a:ext uri="{FF2B5EF4-FFF2-40B4-BE49-F238E27FC236}">
                <a16:creationId xmlns:a16="http://schemas.microsoft.com/office/drawing/2014/main" id="{1D5F35D6-1E72-4C4F-A492-0C10C53547F1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163816B0-01B2-4BD4-BCE1-123E15F266FA}"/>
              </a:ext>
            </a:extLst>
          </p:cNvPr>
          <p:cNvGrpSpPr/>
          <p:nvPr/>
        </p:nvGrpSpPr>
        <p:grpSpPr>
          <a:xfrm>
            <a:off x="7884368" y="627534"/>
            <a:ext cx="504056" cy="360040"/>
            <a:chOff x="7596336" y="740307"/>
            <a:chExt cx="504056" cy="360040"/>
          </a:xfrm>
        </p:grpSpPr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41187E59-9576-4D61-9C23-7079E8325C25}"/>
                </a:ext>
              </a:extLst>
            </p:cNvPr>
            <p:cNvCxnSpPr/>
            <p:nvPr/>
          </p:nvCxnSpPr>
          <p:spPr>
            <a:xfrm>
              <a:off x="7596336" y="915566"/>
              <a:ext cx="504056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id="{4DD233BD-3DE3-4306-A347-6E1DA41C8334}"/>
                </a:ext>
              </a:extLst>
            </p:cNvPr>
            <p:cNvCxnSpPr/>
            <p:nvPr/>
          </p:nvCxnSpPr>
          <p:spPr>
            <a:xfrm flipV="1">
              <a:off x="7956376" y="740307"/>
              <a:ext cx="0" cy="36004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id="{AC1B5743-FF2D-4195-B38A-2CF6AB4EAB8A}"/>
              </a:ext>
            </a:extLst>
          </p:cNvPr>
          <p:cNvSpPr txBox="1"/>
          <p:nvPr/>
        </p:nvSpPr>
        <p:spPr>
          <a:xfrm>
            <a:off x="683568" y="3170723"/>
            <a:ext cx="246221" cy="1789931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ea typeface="微软雅黑" pitchFamily="34" charset="-122"/>
                <a:cs typeface="Calibri Light" panose="020F0302020204030204" pitchFamily="34" charset="0"/>
              </a:rPr>
              <a:t>LIVE AND LEARN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Calibri Light" panose="020F0302020204030204" pitchFamily="34" charset="0"/>
              <a:ea typeface="微软雅黑" pitchFamily="34" charset="-122"/>
              <a:cs typeface="Calibri Light" panose="020F0302020204030204" pitchFamily="34" charset="0"/>
            </a:endParaRPr>
          </a:p>
        </p:txBody>
      </p:sp>
      <p:sp>
        <p:nvSpPr>
          <p:cNvPr id="19" name="TextBox 7">
            <a:extLst>
              <a:ext uri="{FF2B5EF4-FFF2-40B4-BE49-F238E27FC236}">
                <a16:creationId xmlns:a16="http://schemas.microsoft.com/office/drawing/2014/main" id="{BE471C66-78B9-4A13-9735-8868008382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9712" y="1890779"/>
            <a:ext cx="655272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spc="3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简约时尚工作总结模板</a:t>
            </a:r>
            <a:endParaRPr lang="zh-CN" altLang="en-US" sz="3600" b="1" spc="3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FB01D04B-4F78-4592-99D5-00B3B375D18C}"/>
              </a:ext>
            </a:extLst>
          </p:cNvPr>
          <p:cNvSpPr txBox="1"/>
          <p:nvPr/>
        </p:nvSpPr>
        <p:spPr>
          <a:xfrm>
            <a:off x="2843808" y="2571750"/>
            <a:ext cx="482453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600" b="1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BLACK CONCISE TEMPLATE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ea typeface="微软雅黑" pitchFamily="34" charset="-122"/>
              <a:cs typeface="Calibri" panose="020F0502020204030204" pitchFamily="34" charset="0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04CF0174-493E-4A26-88FE-130F5CCA5036}"/>
              </a:ext>
            </a:extLst>
          </p:cNvPr>
          <p:cNvCxnSpPr/>
          <p:nvPr/>
        </p:nvCxnSpPr>
        <p:spPr>
          <a:xfrm>
            <a:off x="6444208" y="3075806"/>
            <a:ext cx="122413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:a16="http://schemas.microsoft.com/office/drawing/2014/main" id="{A1EB0E79-4D04-43AE-A098-A6CCD5943D82}"/>
              </a:ext>
            </a:extLst>
          </p:cNvPr>
          <p:cNvSpPr txBox="1"/>
          <p:nvPr/>
        </p:nvSpPr>
        <p:spPr>
          <a:xfrm>
            <a:off x="4788024" y="3302704"/>
            <a:ext cx="2880320" cy="6463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altLang="zh-CN" sz="1400" b="1" dirty="0">
                <a:solidFill>
                  <a:schemeClr val="bg1">
                    <a:lumMod val="75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Lorem ipsum dolor sit amet, consectetuer adipiscing elit. Maecenas </a:t>
            </a:r>
            <a:r>
              <a:rPr lang="en-US" altLang="zh-CN" sz="1400" b="1">
                <a:solidFill>
                  <a:schemeClr val="bg1">
                    <a:lumMod val="75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porttitor congue</a:t>
            </a:r>
            <a:endParaRPr lang="zh-CN" altLang="en-US" sz="1400" b="1" dirty="0">
              <a:solidFill>
                <a:schemeClr val="bg1">
                  <a:lumMod val="75000"/>
                </a:schemeClr>
              </a:solidFill>
              <a:ea typeface="微软雅黑" pitchFamily="34" charset="-122"/>
              <a:cs typeface="Calibri" panose="020F0502020204030204" pitchFamily="34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71429B25-FA58-49BD-A76E-E9B63AD3EB32}"/>
              </a:ext>
            </a:extLst>
          </p:cNvPr>
          <p:cNvSpPr txBox="1"/>
          <p:nvPr/>
        </p:nvSpPr>
        <p:spPr>
          <a:xfrm>
            <a:off x="6444208" y="1236117"/>
            <a:ext cx="2376256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4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2020</a:t>
            </a:r>
            <a:endParaRPr lang="zh-CN" altLang="en-US" sz="40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矩形: 圆角 24">
            <a:extLst>
              <a:ext uri="{FF2B5EF4-FFF2-40B4-BE49-F238E27FC236}">
                <a16:creationId xmlns:a16="http://schemas.microsoft.com/office/drawing/2014/main" id="{335C186D-EE9E-494A-9350-B5AB61928A45}"/>
              </a:ext>
            </a:extLst>
          </p:cNvPr>
          <p:cNvSpPr/>
          <p:nvPr/>
        </p:nvSpPr>
        <p:spPr>
          <a:xfrm>
            <a:off x="6876256" y="4011910"/>
            <a:ext cx="792088" cy="288032"/>
          </a:xfrm>
          <a:prstGeom prst="round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39AB3CD8-1382-4B0D-8681-FB8D3798B664}"/>
              </a:ext>
            </a:extLst>
          </p:cNvPr>
          <p:cNvSpPr txBox="1"/>
          <p:nvPr/>
        </p:nvSpPr>
        <p:spPr>
          <a:xfrm>
            <a:off x="6948260" y="4065688"/>
            <a:ext cx="79208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2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汇报人：</a:t>
            </a:r>
            <a:r>
              <a:rPr lang="en-US" altLang="zh-CN" sz="12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 sz="1200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68727776"/>
      </p:ext>
    </p:extLst>
  </p:cSld>
  <p:clrMapOvr>
    <a:masterClrMapping/>
  </p:clrMapOvr>
  <p:transition spd="med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22F81E23-B454-4175-A594-A6DC40BA2AF4}"/>
              </a:ext>
            </a:extLst>
          </p:cNvPr>
          <p:cNvSpPr/>
          <p:nvPr/>
        </p:nvSpPr>
        <p:spPr>
          <a:xfrm>
            <a:off x="1277380" y="339502"/>
            <a:ext cx="1368152" cy="43204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CDBEAA63-B873-48A6-B837-18C5A88C8DED}"/>
              </a:ext>
            </a:extLst>
          </p:cNvPr>
          <p:cNvSpPr txBox="1"/>
          <p:nvPr/>
        </p:nvSpPr>
        <p:spPr>
          <a:xfrm>
            <a:off x="2051720" y="1040998"/>
            <a:ext cx="66582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8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目</a:t>
            </a:r>
            <a:endParaRPr lang="zh-CN" altLang="en-US" sz="48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620259D-730E-4D6A-B6DA-A1B36FDD96A9}"/>
              </a:ext>
            </a:extLst>
          </p:cNvPr>
          <p:cNvSpPr txBox="1"/>
          <p:nvPr/>
        </p:nvSpPr>
        <p:spPr>
          <a:xfrm>
            <a:off x="2051720" y="1839200"/>
            <a:ext cx="66582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8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录</a:t>
            </a:r>
            <a:endParaRPr lang="zh-CN" altLang="en-US" sz="48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8C12210E-9B4B-4D62-A69E-D8D119C606C5}"/>
              </a:ext>
            </a:extLst>
          </p:cNvPr>
          <p:cNvCxnSpPr/>
          <p:nvPr/>
        </p:nvCxnSpPr>
        <p:spPr>
          <a:xfrm>
            <a:off x="1835696" y="1131590"/>
            <a:ext cx="0" cy="36004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:a16="http://schemas.microsoft.com/office/drawing/2014/main" id="{A2D5ED9A-3CBD-415F-80C5-68DD2AFC53B8}"/>
              </a:ext>
            </a:extLst>
          </p:cNvPr>
          <p:cNvSpPr txBox="1"/>
          <p:nvPr/>
        </p:nvSpPr>
        <p:spPr>
          <a:xfrm>
            <a:off x="1311895" y="1133872"/>
            <a:ext cx="307777" cy="1828197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r>
              <a:rPr lang="en-US" altLang="zh-CN" sz="20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20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直角三角形 11">
            <a:extLst>
              <a:ext uri="{FF2B5EF4-FFF2-40B4-BE49-F238E27FC236}">
                <a16:creationId xmlns:a16="http://schemas.microsoft.com/office/drawing/2014/main" id="{DA124711-A6D1-416F-9DC9-B9FF111E038E}"/>
              </a:ext>
            </a:extLst>
          </p:cNvPr>
          <p:cNvSpPr/>
          <p:nvPr/>
        </p:nvSpPr>
        <p:spPr>
          <a:xfrm flipH="1">
            <a:off x="1007772" y="339502"/>
            <a:ext cx="269607" cy="76652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55521C84-2BB1-4D85-9B42-8FBB59D87F0F}"/>
              </a:ext>
            </a:extLst>
          </p:cNvPr>
          <p:cNvGrpSpPr/>
          <p:nvPr/>
        </p:nvGrpSpPr>
        <p:grpSpPr>
          <a:xfrm>
            <a:off x="4499992" y="1131590"/>
            <a:ext cx="2592288" cy="576064"/>
            <a:chOff x="4499992" y="1131590"/>
            <a:chExt cx="2592288" cy="576064"/>
          </a:xfrm>
        </p:grpSpPr>
        <p:sp>
          <p:nvSpPr>
            <p:cNvPr id="15" name="矩形: 圆角 14">
              <a:extLst>
                <a:ext uri="{FF2B5EF4-FFF2-40B4-BE49-F238E27FC236}">
                  <a16:creationId xmlns:a16="http://schemas.microsoft.com/office/drawing/2014/main" id="{1F77615D-E770-401E-BB22-64DF9FAEC84B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BC521551-4A8D-459B-A33B-17FA766B2BA4}"/>
                </a:ext>
              </a:extLst>
            </p:cNvPr>
            <p:cNvSpPr txBox="1"/>
            <p:nvPr/>
          </p:nvSpPr>
          <p:spPr>
            <a:xfrm>
              <a:off x="4644008" y="1137397"/>
              <a:ext cx="216024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3200" b="1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1</a:t>
              </a:r>
              <a:endParaRPr lang="zh-CN" altLang="en-US" sz="3200" b="1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2E21EA05-48BE-42FA-B3BF-D2FEB3F4E3EF}"/>
                </a:ext>
              </a:extLst>
            </p:cNvPr>
            <p:cNvSpPr txBox="1"/>
            <p:nvPr/>
          </p:nvSpPr>
          <p:spPr>
            <a:xfrm>
              <a:off x="5292080" y="1131590"/>
              <a:ext cx="165618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dist"/>
              <a:r>
                <a:rPr lang="zh-CN" altLang="en-US" sz="2000" b="1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</a:rPr>
                <a:t>年度工作总结</a:t>
              </a:r>
              <a:endParaRPr lang="zh-CN" altLang="en-US" sz="2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id="{8D334CF6-90D3-42B1-A889-9EF8AF055C38}"/>
                </a:ext>
              </a:extLst>
            </p:cNvPr>
            <p:cNvSpPr txBox="1"/>
            <p:nvPr/>
          </p:nvSpPr>
          <p:spPr>
            <a:xfrm>
              <a:off x="5292080" y="1492210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annual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work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summary</a:t>
              </a:r>
              <a:endParaRPr lang="zh-CN" altLang="en-US" sz="1400" b="1" dirty="0">
                <a:solidFill>
                  <a:schemeClr val="bg2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2907C336-DD27-4542-A245-6B5B41609BE4}"/>
              </a:ext>
            </a:extLst>
          </p:cNvPr>
          <p:cNvGrpSpPr/>
          <p:nvPr/>
        </p:nvGrpSpPr>
        <p:grpSpPr>
          <a:xfrm>
            <a:off x="4499992" y="1840862"/>
            <a:ext cx="2592288" cy="576064"/>
            <a:chOff x="4499992" y="1131590"/>
            <a:chExt cx="2592288" cy="576064"/>
          </a:xfrm>
        </p:grpSpPr>
        <p:sp>
          <p:nvSpPr>
            <p:cNvPr id="21" name="矩形: 圆角 20">
              <a:extLst>
                <a:ext uri="{FF2B5EF4-FFF2-40B4-BE49-F238E27FC236}">
                  <a16:creationId xmlns:a16="http://schemas.microsoft.com/office/drawing/2014/main" id="{9C0603F8-A941-489E-90CF-6B971B249345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id="{1BE318FC-A0CF-491C-AAC3-2A51935F97CC}"/>
                </a:ext>
              </a:extLst>
            </p:cNvPr>
            <p:cNvSpPr txBox="1"/>
            <p:nvPr/>
          </p:nvSpPr>
          <p:spPr>
            <a:xfrm>
              <a:off x="4644008" y="1137397"/>
              <a:ext cx="216024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3200" b="1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2</a:t>
              </a:r>
              <a:endParaRPr lang="zh-CN" altLang="en-US" sz="3200" b="1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id="{F4D3EC1B-B5E4-4C37-8F75-941735E349B1}"/>
                </a:ext>
              </a:extLst>
            </p:cNvPr>
            <p:cNvSpPr txBox="1"/>
            <p:nvPr/>
          </p:nvSpPr>
          <p:spPr>
            <a:xfrm>
              <a:off x="5292080" y="1131590"/>
              <a:ext cx="165618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dist"/>
              <a:r>
                <a:rPr lang="zh-CN" altLang="en-US" sz="2000" b="1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</a:rPr>
                <a:t>工作完成情况</a:t>
              </a:r>
              <a:endParaRPr lang="zh-CN" altLang="en-US" sz="2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id="{8F73B8EC-4A1E-441A-BD65-F22FDDF5C1E6}"/>
                </a:ext>
              </a:extLst>
            </p:cNvPr>
            <p:cNvSpPr txBox="1"/>
            <p:nvPr/>
          </p:nvSpPr>
          <p:spPr>
            <a:xfrm>
              <a:off x="5292080" y="1492210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annual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work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summary</a:t>
              </a:r>
              <a:endParaRPr lang="zh-CN" altLang="en-US" sz="1400" b="1" dirty="0">
                <a:solidFill>
                  <a:schemeClr val="bg2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327BD4BF-1E40-4FFC-AC9E-68DDD59FD732}"/>
              </a:ext>
            </a:extLst>
          </p:cNvPr>
          <p:cNvGrpSpPr/>
          <p:nvPr/>
        </p:nvGrpSpPr>
        <p:grpSpPr>
          <a:xfrm>
            <a:off x="4499992" y="2550134"/>
            <a:ext cx="2592288" cy="576064"/>
            <a:chOff x="4499992" y="1131590"/>
            <a:chExt cx="2592288" cy="576064"/>
          </a:xfrm>
        </p:grpSpPr>
        <p:sp>
          <p:nvSpPr>
            <p:cNvPr id="26" name="矩形: 圆角 25">
              <a:extLst>
                <a:ext uri="{FF2B5EF4-FFF2-40B4-BE49-F238E27FC236}">
                  <a16:creationId xmlns:a16="http://schemas.microsoft.com/office/drawing/2014/main" id="{F687726C-23D5-4C92-99F8-144F3C845C15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id="{5C19FFAE-EF1E-4E62-A6FC-95846FD7825D}"/>
                </a:ext>
              </a:extLst>
            </p:cNvPr>
            <p:cNvSpPr txBox="1"/>
            <p:nvPr/>
          </p:nvSpPr>
          <p:spPr>
            <a:xfrm>
              <a:off x="4644008" y="1137397"/>
              <a:ext cx="216024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3200" b="1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3</a:t>
              </a:r>
              <a:endParaRPr lang="zh-CN" altLang="en-US" sz="3200" b="1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id="{39F4F5F7-13C1-46EA-8614-C782DCBB5E23}"/>
                </a:ext>
              </a:extLst>
            </p:cNvPr>
            <p:cNvSpPr txBox="1"/>
            <p:nvPr/>
          </p:nvSpPr>
          <p:spPr>
            <a:xfrm>
              <a:off x="5292080" y="1131590"/>
              <a:ext cx="165618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dist"/>
              <a:r>
                <a:rPr lang="zh-CN" altLang="en-US" sz="2000" b="1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</a:rPr>
                <a:t>项目成功展示</a:t>
              </a:r>
              <a:endParaRPr lang="zh-CN" altLang="en-US" sz="2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7F497C1E-9E0E-46AE-B279-8F271261BC3B}"/>
                </a:ext>
              </a:extLst>
            </p:cNvPr>
            <p:cNvSpPr txBox="1"/>
            <p:nvPr/>
          </p:nvSpPr>
          <p:spPr>
            <a:xfrm>
              <a:off x="5292080" y="1492210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annual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work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summary</a:t>
              </a:r>
              <a:endParaRPr lang="zh-CN" altLang="en-US" sz="1400" b="1" dirty="0">
                <a:solidFill>
                  <a:schemeClr val="bg2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3DCEED8B-6318-4C8E-B629-8202C1EA544A}"/>
              </a:ext>
            </a:extLst>
          </p:cNvPr>
          <p:cNvGrpSpPr/>
          <p:nvPr/>
        </p:nvGrpSpPr>
        <p:grpSpPr>
          <a:xfrm>
            <a:off x="4499992" y="3259406"/>
            <a:ext cx="2592288" cy="576064"/>
            <a:chOff x="4499992" y="1131590"/>
            <a:chExt cx="2592288" cy="576064"/>
          </a:xfrm>
        </p:grpSpPr>
        <p:sp>
          <p:nvSpPr>
            <p:cNvPr id="31" name="矩形: 圆角 30">
              <a:extLst>
                <a:ext uri="{FF2B5EF4-FFF2-40B4-BE49-F238E27FC236}">
                  <a16:creationId xmlns:a16="http://schemas.microsoft.com/office/drawing/2014/main" id="{5974DF1B-9B49-4DDE-A2AC-24A1F1F00963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D19F2755-2E53-4936-9A36-A10BFF1B64F8}"/>
                </a:ext>
              </a:extLst>
            </p:cNvPr>
            <p:cNvSpPr txBox="1"/>
            <p:nvPr/>
          </p:nvSpPr>
          <p:spPr>
            <a:xfrm>
              <a:off x="4644008" y="1137397"/>
              <a:ext cx="216024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3200" b="1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4</a:t>
              </a:r>
              <a:endParaRPr lang="zh-CN" altLang="en-US" sz="3200" b="1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E3053A24-427A-4186-94F7-05BEBBB20C09}"/>
                </a:ext>
              </a:extLst>
            </p:cNvPr>
            <p:cNvSpPr txBox="1"/>
            <p:nvPr/>
          </p:nvSpPr>
          <p:spPr>
            <a:xfrm>
              <a:off x="5292080" y="1131590"/>
              <a:ext cx="165618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dist"/>
              <a:r>
                <a:rPr lang="zh-CN" altLang="en-US" sz="2000" b="1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</a:rPr>
                <a:t>明年工作计划</a:t>
              </a:r>
              <a:endParaRPr lang="zh-CN" altLang="en-US" sz="2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id="{B0EE31C7-9EE9-4F34-8F05-FABEC6645E5B}"/>
                </a:ext>
              </a:extLst>
            </p:cNvPr>
            <p:cNvSpPr txBox="1"/>
            <p:nvPr/>
          </p:nvSpPr>
          <p:spPr>
            <a:xfrm>
              <a:off x="5292080" y="1492210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annual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work</a:t>
              </a:r>
              <a:r>
                <a:rPr lang="en-US" altLang="zh-CN" sz="1400">
                  <a:solidFill>
                    <a:schemeClr val="bg2">
                      <a:lumMod val="65000"/>
                    </a:schemeClr>
                  </a:solidFill>
                </a:rPr>
                <a:t> </a:t>
              </a:r>
              <a:r>
                <a:rPr lang="en-US" altLang="zh-CN" sz="1400" b="1">
                  <a:solidFill>
                    <a:schemeClr val="bg2">
                      <a:lumMod val="65000"/>
                    </a:schemeClr>
                  </a:solidFill>
                </a:rPr>
                <a:t>summary</a:t>
              </a:r>
              <a:endParaRPr lang="zh-CN" altLang="en-US" sz="1400" b="1" dirty="0">
                <a:solidFill>
                  <a:schemeClr val="bg2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9965241"/>
      </p:ext>
    </p:extLst>
  </p:cSld>
  <p:clrMapOvr>
    <a:masterClrMapping/>
  </p:clrMapOvr>
  <p:transition spd="med">
    <p:pul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EB8BFF9A-92E2-494C-8910-C5C9154E64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571750"/>
            <a:ext cx="9144000" cy="2571750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:a16="http://schemas.microsoft.com/office/drawing/2014/main" id="{89D50067-3C16-4BC6-9C68-D8CCE919350A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5A1C8C7D-5549-4319-962D-C7ED832D2642}"/>
              </a:ext>
            </a:extLst>
          </p:cNvPr>
          <p:cNvGrpSpPr/>
          <p:nvPr/>
        </p:nvGrpSpPr>
        <p:grpSpPr>
          <a:xfrm>
            <a:off x="1727686" y="1420780"/>
            <a:ext cx="1188135" cy="2123657"/>
            <a:chOff x="4499992" y="1114046"/>
            <a:chExt cx="519809" cy="521600"/>
          </a:xfrm>
        </p:grpSpPr>
        <p:sp>
          <p:nvSpPr>
            <p:cNvPr id="5" name="矩形: 圆角 4">
              <a:extLst>
                <a:ext uri="{FF2B5EF4-FFF2-40B4-BE49-F238E27FC236}">
                  <a16:creationId xmlns:a16="http://schemas.microsoft.com/office/drawing/2014/main" id="{3B592E88-3047-49E6-82A2-9B73D270B837}"/>
                </a:ext>
              </a:extLst>
            </p:cNvPr>
            <p:cNvSpPr/>
            <p:nvPr/>
          </p:nvSpPr>
          <p:spPr>
            <a:xfrm>
              <a:off x="4499992" y="1131590"/>
              <a:ext cx="504056" cy="504056"/>
            </a:xfrm>
            <a:prstGeom prst="roundRect">
              <a:avLst>
                <a:gd name="adj" fmla="val 6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6DF5622F-CF77-4901-914C-F1B464E26CE6}"/>
                </a:ext>
              </a:extLst>
            </p:cNvPr>
            <p:cNvSpPr txBox="1"/>
            <p:nvPr/>
          </p:nvSpPr>
          <p:spPr>
            <a:xfrm>
              <a:off x="4549499" y="1114046"/>
              <a:ext cx="470302" cy="5216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13800">
                  <a:solidFill>
                    <a:schemeClr val="bg1"/>
                  </a:solidFill>
                  <a:ea typeface="微软雅黑" pitchFamily="34" charset="-122"/>
                  <a:cs typeface="Calibri" panose="020F0502020204030204" pitchFamily="34" charset="0"/>
                </a:rPr>
                <a:t>1</a:t>
              </a:r>
              <a:endParaRPr lang="zh-CN" altLang="en-US" sz="13800" dirty="0">
                <a:solidFill>
                  <a:schemeClr val="bg1"/>
                </a:solidFill>
                <a:ea typeface="微软雅黑" pitchFamily="34" charset="-122"/>
                <a:cs typeface="Calibri" panose="020F0502020204030204" pitchFamily="34" charset="0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:a16="http://schemas.microsoft.com/office/drawing/2014/main" id="{FE7FE15F-68A8-47E7-A726-FE68DA345626}"/>
              </a:ext>
            </a:extLst>
          </p:cNvPr>
          <p:cNvSpPr txBox="1"/>
          <p:nvPr/>
        </p:nvSpPr>
        <p:spPr>
          <a:xfrm>
            <a:off x="3388177" y="2179769"/>
            <a:ext cx="356489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44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年度工作总结</a:t>
            </a:r>
            <a:endParaRPr lang="zh-CN" altLang="en-US" sz="44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FAB79C8-B4BB-4B3A-AFF9-6103838FABF0}"/>
              </a:ext>
            </a:extLst>
          </p:cNvPr>
          <p:cNvSpPr txBox="1"/>
          <p:nvPr/>
        </p:nvSpPr>
        <p:spPr>
          <a:xfrm>
            <a:off x="3383364" y="3003798"/>
            <a:ext cx="356489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ANNUAL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WORK</a:t>
            </a:r>
            <a:r>
              <a:rPr lang="en-US" altLang="zh-CN" sz="140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en-US" altLang="zh-CN" sz="1400" b="1">
                <a:solidFill>
                  <a:schemeClr val="tx2">
                    <a:lumMod val="75000"/>
                  </a:schemeClr>
                </a:solidFill>
              </a:rPr>
              <a:t>SUMMARY</a:t>
            </a:r>
            <a:endParaRPr lang="zh-CN" altLang="en-US" sz="1400" b="1" dirty="0">
              <a:solidFill>
                <a:schemeClr val="tx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63035698"/>
      </p:ext>
    </p:extLst>
  </p:cSld>
  <p:clrMapOvr>
    <a:masterClrMapping/>
  </p:clrMapOvr>
  <p:transition spd="med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21243" y="1336740"/>
            <a:ext cx="4312872" cy="2461721"/>
            <a:chOff x="345504" y="1787852"/>
            <a:chExt cx="5750496" cy="3282295"/>
          </a:xfrm>
        </p:grpSpPr>
        <p:grpSp>
          <p:nvGrpSpPr>
            <p:cNvPr id="17" name="组合 16"/>
            <p:cNvGrpSpPr>
              <a:grpSpLocks/>
            </p:cNvGrpSpPr>
            <p:nvPr/>
          </p:nvGrpSpPr>
          <p:grpSpPr bwMode="auto">
            <a:xfrm>
              <a:off x="345504" y="1787852"/>
              <a:ext cx="5750496" cy="3282295"/>
              <a:chOff x="8540751" y="4843463"/>
              <a:chExt cx="8012112" cy="4562475"/>
            </a:xfrm>
            <a:effectLst/>
          </p:grpSpPr>
          <p:sp>
            <p:nvSpPr>
              <p:cNvPr id="19" name="任意多边形: 形状 18"/>
              <p:cNvSpPr>
                <a:spLocks/>
              </p:cNvSpPr>
              <p:nvPr/>
            </p:nvSpPr>
            <p:spPr bwMode="auto">
              <a:xfrm>
                <a:off x="9321800" y="4843463"/>
                <a:ext cx="6480176" cy="4421188"/>
              </a:xfrm>
              <a:custGeom>
                <a:avLst/>
                <a:gdLst>
                  <a:gd name="T0" fmla="*/ 17508 w 18000"/>
                  <a:gd name="T1" fmla="*/ 12280 h 12281"/>
                  <a:gd name="T2" fmla="*/ 491 w 18000"/>
                  <a:gd name="T3" fmla="*/ 12280 h 12281"/>
                  <a:gd name="T4" fmla="*/ 0 w 18000"/>
                  <a:gd name="T5" fmla="*/ 11792 h 12281"/>
                  <a:gd name="T6" fmla="*/ 0 w 18000"/>
                  <a:gd name="T7" fmla="*/ 488 h 12281"/>
                  <a:gd name="T8" fmla="*/ 491 w 18000"/>
                  <a:gd name="T9" fmla="*/ 0 h 12281"/>
                  <a:gd name="T10" fmla="*/ 17508 w 18000"/>
                  <a:gd name="T11" fmla="*/ 0 h 12281"/>
                  <a:gd name="T12" fmla="*/ 17999 w 18000"/>
                  <a:gd name="T13" fmla="*/ 488 h 12281"/>
                  <a:gd name="T14" fmla="*/ 17999 w 18000"/>
                  <a:gd name="T15" fmla="*/ 11792 h 12281"/>
                  <a:gd name="T16" fmla="*/ 17508 w 18000"/>
                  <a:gd name="T17" fmla="*/ 12280 h 12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8000"/>
                  <a:gd name="T28" fmla="*/ 0 h 12281"/>
                  <a:gd name="T29" fmla="*/ 18000 w 18000"/>
                  <a:gd name="T30" fmla="*/ 12281 h 1228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8000" h="12281">
                    <a:moveTo>
                      <a:pt x="17508" y="12280"/>
                    </a:moveTo>
                    <a:lnTo>
                      <a:pt x="491" y="12280"/>
                    </a:lnTo>
                    <a:cubicBezTo>
                      <a:pt x="220" y="12280"/>
                      <a:pt x="0" y="12061"/>
                      <a:pt x="0" y="11792"/>
                    </a:cubicBezTo>
                    <a:lnTo>
                      <a:pt x="0" y="488"/>
                    </a:lnTo>
                    <a:cubicBezTo>
                      <a:pt x="0" y="219"/>
                      <a:pt x="220" y="0"/>
                      <a:pt x="491" y="0"/>
                    </a:cubicBezTo>
                    <a:lnTo>
                      <a:pt x="17508" y="0"/>
                    </a:lnTo>
                    <a:cubicBezTo>
                      <a:pt x="17779" y="0"/>
                      <a:pt x="17999" y="219"/>
                      <a:pt x="17999" y="488"/>
                    </a:cubicBezTo>
                    <a:lnTo>
                      <a:pt x="17999" y="11792"/>
                    </a:lnTo>
                    <a:cubicBezTo>
                      <a:pt x="17999" y="12061"/>
                      <a:pt x="17779" y="12280"/>
                      <a:pt x="17508" y="12280"/>
                    </a:cubicBez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0" name="任意多边形: 形状 19"/>
              <p:cNvSpPr>
                <a:spLocks/>
              </p:cNvSpPr>
              <p:nvPr/>
            </p:nvSpPr>
            <p:spPr bwMode="auto">
              <a:xfrm>
                <a:off x="8542336" y="9169402"/>
                <a:ext cx="8008936" cy="142874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1" name="任意多边形: 形状 20"/>
              <p:cNvSpPr>
                <a:spLocks/>
              </p:cNvSpPr>
              <p:nvPr/>
            </p:nvSpPr>
            <p:spPr bwMode="auto">
              <a:xfrm>
                <a:off x="8542339" y="9169399"/>
                <a:ext cx="8008939" cy="236539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noFill/>
              <a:ln w="10080">
                <a:solidFill>
                  <a:schemeClr val="tx2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任意多边形: 形状 21"/>
              <p:cNvSpPr>
                <a:spLocks/>
              </p:cNvSpPr>
              <p:nvPr/>
            </p:nvSpPr>
            <p:spPr bwMode="auto">
              <a:xfrm>
                <a:off x="8540751" y="9312275"/>
                <a:ext cx="8012112" cy="93663"/>
              </a:xfrm>
              <a:custGeom>
                <a:avLst/>
                <a:gdLst>
                  <a:gd name="T0" fmla="*/ 0 w 22256"/>
                  <a:gd name="T1" fmla="*/ 0 h 262"/>
                  <a:gd name="T2" fmla="*/ 870 w 22256"/>
                  <a:gd name="T3" fmla="*/ 261 h 262"/>
                  <a:gd name="T4" fmla="*/ 21418 w 22256"/>
                  <a:gd name="T5" fmla="*/ 261 h 262"/>
                  <a:gd name="T6" fmla="*/ 22255 w 22256"/>
                  <a:gd name="T7" fmla="*/ 0 h 262"/>
                  <a:gd name="T8" fmla="*/ 0 w 22256"/>
                  <a:gd name="T9" fmla="*/ 0 h 2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256"/>
                  <a:gd name="T16" fmla="*/ 0 h 262"/>
                  <a:gd name="T17" fmla="*/ 22256 w 22256"/>
                  <a:gd name="T18" fmla="*/ 262 h 2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256" h="262">
                    <a:moveTo>
                      <a:pt x="0" y="0"/>
                    </a:moveTo>
                    <a:cubicBezTo>
                      <a:pt x="0" y="0"/>
                      <a:pt x="462" y="261"/>
                      <a:pt x="870" y="261"/>
                    </a:cubicBezTo>
                    <a:lnTo>
                      <a:pt x="21418" y="261"/>
                    </a:lnTo>
                    <a:cubicBezTo>
                      <a:pt x="21898" y="261"/>
                      <a:pt x="22255" y="0"/>
                      <a:pt x="22255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任意多边形: 形状 22"/>
              <p:cNvSpPr>
                <a:spLocks/>
              </p:cNvSpPr>
              <p:nvPr/>
            </p:nvSpPr>
            <p:spPr bwMode="auto">
              <a:xfrm>
                <a:off x="11979275" y="9167813"/>
                <a:ext cx="1141413" cy="88900"/>
              </a:xfrm>
              <a:custGeom>
                <a:avLst/>
                <a:gdLst>
                  <a:gd name="T0" fmla="*/ 0 w 3171"/>
                  <a:gd name="T1" fmla="*/ 0 h 249"/>
                  <a:gd name="T2" fmla="*/ 349 w 3171"/>
                  <a:gd name="T3" fmla="*/ 248 h 249"/>
                  <a:gd name="T4" fmla="*/ 2821 w 3171"/>
                  <a:gd name="T5" fmla="*/ 248 h 249"/>
                  <a:gd name="T6" fmla="*/ 3170 w 3171"/>
                  <a:gd name="T7" fmla="*/ 0 h 249"/>
                  <a:gd name="T8" fmla="*/ 0 w 3171"/>
                  <a:gd name="T9" fmla="*/ 0 h 2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171"/>
                  <a:gd name="T16" fmla="*/ 0 h 249"/>
                  <a:gd name="T17" fmla="*/ 3171 w 3171"/>
                  <a:gd name="T18" fmla="*/ 249 h 2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171" h="249">
                    <a:moveTo>
                      <a:pt x="0" y="0"/>
                    </a:moveTo>
                    <a:cubicBezTo>
                      <a:pt x="49" y="144"/>
                      <a:pt x="187" y="248"/>
                      <a:pt x="349" y="248"/>
                    </a:cubicBezTo>
                    <a:lnTo>
                      <a:pt x="2821" y="248"/>
                    </a:lnTo>
                    <a:cubicBezTo>
                      <a:pt x="2983" y="248"/>
                      <a:pt x="3120" y="144"/>
                      <a:pt x="3170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任意多边形: 形状 23"/>
              <p:cNvSpPr>
                <a:spLocks/>
              </p:cNvSpPr>
              <p:nvPr/>
            </p:nvSpPr>
            <p:spPr bwMode="auto">
              <a:xfrm>
                <a:off x="12571413" y="4937125"/>
                <a:ext cx="38100" cy="36513"/>
              </a:xfrm>
              <a:custGeom>
                <a:avLst/>
                <a:gdLst>
                  <a:gd name="T0" fmla="*/ 51 w 104"/>
                  <a:gd name="T1" fmla="*/ 102 h 103"/>
                  <a:gd name="T2" fmla="*/ 0 w 104"/>
                  <a:gd name="T3" fmla="*/ 51 h 103"/>
                  <a:gd name="T4" fmla="*/ 51 w 104"/>
                  <a:gd name="T5" fmla="*/ 0 h 103"/>
                  <a:gd name="T6" fmla="*/ 103 w 104"/>
                  <a:gd name="T7" fmla="*/ 51 h 103"/>
                  <a:gd name="T8" fmla="*/ 51 w 104"/>
                  <a:gd name="T9" fmla="*/ 102 h 1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103"/>
                  <a:gd name="T17" fmla="*/ 104 w 104"/>
                  <a:gd name="T18" fmla="*/ 103 h 1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103">
                    <a:moveTo>
                      <a:pt x="51" y="102"/>
                    </a:moveTo>
                    <a:cubicBezTo>
                      <a:pt x="23" y="102"/>
                      <a:pt x="0" y="79"/>
                      <a:pt x="0" y="51"/>
                    </a:cubicBezTo>
                    <a:cubicBezTo>
                      <a:pt x="0" y="22"/>
                      <a:pt x="23" y="0"/>
                      <a:pt x="51" y="0"/>
                    </a:cubicBezTo>
                    <a:cubicBezTo>
                      <a:pt x="80" y="0"/>
                      <a:pt x="103" y="22"/>
                      <a:pt x="103" y="51"/>
                    </a:cubicBezTo>
                    <a:cubicBezTo>
                      <a:pt x="103" y="79"/>
                      <a:pt x="80" y="102"/>
                      <a:pt x="51" y="10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8" name="矩形 17"/>
            <p:cNvSpPr/>
            <p:nvPr/>
          </p:nvSpPr>
          <p:spPr>
            <a:xfrm>
              <a:off x="1085227" y="2041661"/>
              <a:ext cx="4271050" cy="2700705"/>
            </a:xfrm>
            <a:prstGeom prst="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4120" y="1336741"/>
            <a:ext cx="4338638" cy="1209429"/>
            <a:chOff x="4584120" y="1336741"/>
            <a:chExt cx="4338638" cy="1209429"/>
          </a:xfrm>
        </p:grpSpPr>
        <p:sp>
          <p:nvSpPr>
            <p:cNvPr id="5" name="矩形 4"/>
            <p:cNvSpPr/>
            <p:nvPr/>
          </p:nvSpPr>
          <p:spPr bwMode="auto">
            <a:xfrm>
              <a:off x="4584120" y="1336741"/>
              <a:ext cx="4338638" cy="1209429"/>
            </a:xfrm>
            <a:prstGeom prst="rect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" name="椭圆 6"/>
            <p:cNvSpPr/>
            <p:nvPr/>
          </p:nvSpPr>
          <p:spPr bwMode="auto">
            <a:xfrm>
              <a:off x="4750139" y="1603918"/>
              <a:ext cx="675075" cy="675075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任意多边形: 形状 8"/>
            <p:cNvSpPr/>
            <p:nvPr/>
          </p:nvSpPr>
          <p:spPr bwMode="auto">
            <a:xfrm>
              <a:off x="4886301" y="1745753"/>
              <a:ext cx="402750" cy="391405"/>
            </a:xfrm>
            <a:custGeom>
              <a:avLst/>
              <a:gdLst>
                <a:gd name="connsiteX0" fmla="*/ 279778 w 338138"/>
                <a:gd name="connsiteY0" fmla="*/ 231775 h 328613"/>
                <a:gd name="connsiteX1" fmla="*/ 289126 w 338138"/>
                <a:gd name="connsiteY1" fmla="*/ 271719 h 328613"/>
                <a:gd name="connsiteX2" fmla="*/ 283784 w 338138"/>
                <a:gd name="connsiteY2" fmla="*/ 279708 h 328613"/>
                <a:gd name="connsiteX3" fmla="*/ 282449 w 338138"/>
                <a:gd name="connsiteY3" fmla="*/ 279708 h 328613"/>
                <a:gd name="connsiteX4" fmla="*/ 275771 w 338138"/>
                <a:gd name="connsiteY4" fmla="*/ 274382 h 328613"/>
                <a:gd name="connsiteX5" fmla="*/ 265087 w 338138"/>
                <a:gd name="connsiteY5" fmla="*/ 234438 h 328613"/>
                <a:gd name="connsiteX6" fmla="*/ 239712 w 338138"/>
                <a:gd name="connsiteY6" fmla="*/ 273050 h 328613"/>
                <a:gd name="connsiteX7" fmla="*/ 282449 w 338138"/>
                <a:gd name="connsiteY7" fmla="*/ 314325 h 328613"/>
                <a:gd name="connsiteX8" fmla="*/ 323850 w 338138"/>
                <a:gd name="connsiteY8" fmla="*/ 273050 h 328613"/>
                <a:gd name="connsiteX9" fmla="*/ 282449 w 338138"/>
                <a:gd name="connsiteY9" fmla="*/ 231775 h 328613"/>
                <a:gd name="connsiteX10" fmla="*/ 279778 w 338138"/>
                <a:gd name="connsiteY10" fmla="*/ 231775 h 328613"/>
                <a:gd name="connsiteX11" fmla="*/ 55688 w 338138"/>
                <a:gd name="connsiteY11" fmla="*/ 231775 h 328613"/>
                <a:gd name="connsiteX12" fmla="*/ 14287 w 338138"/>
                <a:gd name="connsiteY12" fmla="*/ 273050 h 328613"/>
                <a:gd name="connsiteX13" fmla="*/ 55688 w 338138"/>
                <a:gd name="connsiteY13" fmla="*/ 314325 h 328613"/>
                <a:gd name="connsiteX14" fmla="*/ 98425 w 338138"/>
                <a:gd name="connsiteY14" fmla="*/ 273050 h 328613"/>
                <a:gd name="connsiteX15" fmla="*/ 97089 w 338138"/>
                <a:gd name="connsiteY15" fmla="*/ 265062 h 328613"/>
                <a:gd name="connsiteX16" fmla="*/ 58359 w 338138"/>
                <a:gd name="connsiteY16" fmla="*/ 279708 h 328613"/>
                <a:gd name="connsiteX17" fmla="*/ 55688 w 338138"/>
                <a:gd name="connsiteY17" fmla="*/ 279708 h 328613"/>
                <a:gd name="connsiteX18" fmla="*/ 49011 w 338138"/>
                <a:gd name="connsiteY18" fmla="*/ 275713 h 328613"/>
                <a:gd name="connsiteX19" fmla="*/ 53017 w 338138"/>
                <a:gd name="connsiteY19" fmla="*/ 266393 h 328613"/>
                <a:gd name="connsiteX20" fmla="*/ 91747 w 338138"/>
                <a:gd name="connsiteY20" fmla="*/ 251747 h 328613"/>
                <a:gd name="connsiteX21" fmla="*/ 55688 w 338138"/>
                <a:gd name="connsiteY21" fmla="*/ 231775 h 328613"/>
                <a:gd name="connsiteX22" fmla="*/ 39613 w 338138"/>
                <a:gd name="connsiteY22" fmla="*/ 195263 h 328613"/>
                <a:gd name="connsiteX23" fmla="*/ 92431 w 338138"/>
                <a:gd name="connsiteY23" fmla="*/ 195263 h 328613"/>
                <a:gd name="connsiteX24" fmla="*/ 97713 w 338138"/>
                <a:gd name="connsiteY24" fmla="*/ 196583 h 328613"/>
                <a:gd name="connsiteX25" fmla="*/ 138647 w 338138"/>
                <a:gd name="connsiteY25" fmla="*/ 237513 h 328613"/>
                <a:gd name="connsiteX26" fmla="*/ 139967 w 338138"/>
                <a:gd name="connsiteY26" fmla="*/ 244114 h 328613"/>
                <a:gd name="connsiteX27" fmla="*/ 136006 w 338138"/>
                <a:gd name="connsiteY27" fmla="*/ 249395 h 328613"/>
                <a:gd name="connsiteX28" fmla="*/ 109597 w 338138"/>
                <a:gd name="connsiteY28" fmla="*/ 259958 h 328613"/>
                <a:gd name="connsiteX29" fmla="*/ 110918 w 338138"/>
                <a:gd name="connsiteY29" fmla="*/ 273161 h 328613"/>
                <a:gd name="connsiteX30" fmla="*/ 55459 w 338138"/>
                <a:gd name="connsiteY30" fmla="*/ 328613 h 328613"/>
                <a:gd name="connsiteX31" fmla="*/ 0 w 338138"/>
                <a:gd name="connsiteY31" fmla="*/ 273161 h 328613"/>
                <a:gd name="connsiteX32" fmla="*/ 55459 w 338138"/>
                <a:gd name="connsiteY32" fmla="*/ 217708 h 328613"/>
                <a:gd name="connsiteX33" fmla="*/ 104315 w 338138"/>
                <a:gd name="connsiteY33" fmla="*/ 246755 h 328613"/>
                <a:gd name="connsiteX34" fmla="*/ 121481 w 338138"/>
                <a:gd name="connsiteY34" fmla="*/ 240153 h 328613"/>
                <a:gd name="connsiteX35" fmla="*/ 89790 w 338138"/>
                <a:gd name="connsiteY35" fmla="*/ 208466 h 328613"/>
                <a:gd name="connsiteX36" fmla="*/ 39613 w 338138"/>
                <a:gd name="connsiteY36" fmla="*/ 208466 h 328613"/>
                <a:gd name="connsiteX37" fmla="*/ 33011 w 338138"/>
                <a:gd name="connsiteY37" fmla="*/ 201864 h 328613"/>
                <a:gd name="connsiteX38" fmla="*/ 39613 w 338138"/>
                <a:gd name="connsiteY38" fmla="*/ 195263 h 328613"/>
                <a:gd name="connsiteX39" fmla="*/ 155575 w 338138"/>
                <a:gd name="connsiteY39" fmla="*/ 0 h 328613"/>
                <a:gd name="connsiteX40" fmla="*/ 191294 w 338138"/>
                <a:gd name="connsiteY40" fmla="*/ 35490 h 328613"/>
                <a:gd name="connsiteX41" fmla="*/ 156898 w 338138"/>
                <a:gd name="connsiteY41" fmla="*/ 70980 h 328613"/>
                <a:gd name="connsiteX42" fmla="*/ 167481 w 338138"/>
                <a:gd name="connsiteY42" fmla="*/ 80181 h 328613"/>
                <a:gd name="connsiteX43" fmla="*/ 168804 w 338138"/>
                <a:gd name="connsiteY43" fmla="*/ 81496 h 328613"/>
                <a:gd name="connsiteX44" fmla="*/ 196586 w 338138"/>
                <a:gd name="connsiteY44" fmla="*/ 126187 h 328613"/>
                <a:gd name="connsiteX45" fmla="*/ 225690 w 338138"/>
                <a:gd name="connsiteY45" fmla="*/ 130131 h 328613"/>
                <a:gd name="connsiteX46" fmla="*/ 234950 w 338138"/>
                <a:gd name="connsiteY46" fmla="*/ 138017 h 328613"/>
                <a:gd name="connsiteX47" fmla="*/ 257440 w 338138"/>
                <a:gd name="connsiteY47" fmla="*/ 149847 h 328613"/>
                <a:gd name="connsiteX48" fmla="*/ 260086 w 338138"/>
                <a:gd name="connsiteY48" fmla="*/ 155105 h 328613"/>
                <a:gd name="connsiteX49" fmla="*/ 270669 w 338138"/>
                <a:gd name="connsiteY49" fmla="*/ 197168 h 328613"/>
                <a:gd name="connsiteX50" fmla="*/ 278607 w 338138"/>
                <a:gd name="connsiteY50" fmla="*/ 197168 h 328613"/>
                <a:gd name="connsiteX51" fmla="*/ 315648 w 338138"/>
                <a:gd name="connsiteY51" fmla="*/ 205054 h 328613"/>
                <a:gd name="connsiteX52" fmla="*/ 319617 w 338138"/>
                <a:gd name="connsiteY52" fmla="*/ 214255 h 328613"/>
                <a:gd name="connsiteX53" fmla="*/ 310357 w 338138"/>
                <a:gd name="connsiteY53" fmla="*/ 216884 h 328613"/>
                <a:gd name="connsiteX54" fmla="*/ 278607 w 338138"/>
                <a:gd name="connsiteY54" fmla="*/ 210312 h 328613"/>
                <a:gd name="connsiteX55" fmla="*/ 274638 w 338138"/>
                <a:gd name="connsiteY55" fmla="*/ 211627 h 328613"/>
                <a:gd name="connsiteX56" fmla="*/ 275961 w 338138"/>
                <a:gd name="connsiteY56" fmla="*/ 218199 h 328613"/>
                <a:gd name="connsiteX57" fmla="*/ 282575 w 338138"/>
                <a:gd name="connsiteY57" fmla="*/ 218199 h 328613"/>
                <a:gd name="connsiteX58" fmla="*/ 338138 w 338138"/>
                <a:gd name="connsiteY58" fmla="*/ 273406 h 328613"/>
                <a:gd name="connsiteX59" fmla="*/ 282575 w 338138"/>
                <a:gd name="connsiteY59" fmla="*/ 328613 h 328613"/>
                <a:gd name="connsiteX60" fmla="*/ 229659 w 338138"/>
                <a:gd name="connsiteY60" fmla="*/ 289180 h 328613"/>
                <a:gd name="connsiteX61" fmla="*/ 183356 w 338138"/>
                <a:gd name="connsiteY61" fmla="*/ 289180 h 328613"/>
                <a:gd name="connsiteX62" fmla="*/ 175419 w 338138"/>
                <a:gd name="connsiteY62" fmla="*/ 282607 h 328613"/>
                <a:gd name="connsiteX63" fmla="*/ 183356 w 338138"/>
                <a:gd name="connsiteY63" fmla="*/ 276035 h 328613"/>
                <a:gd name="connsiteX64" fmla="*/ 227013 w 338138"/>
                <a:gd name="connsiteY64" fmla="*/ 276035 h 328613"/>
                <a:gd name="connsiteX65" fmla="*/ 227013 w 338138"/>
                <a:gd name="connsiteY65" fmla="*/ 273406 h 328613"/>
                <a:gd name="connsiteX66" fmla="*/ 262732 w 338138"/>
                <a:gd name="connsiteY66" fmla="*/ 222142 h 328613"/>
                <a:gd name="connsiteX67" fmla="*/ 261409 w 338138"/>
                <a:gd name="connsiteY67" fmla="*/ 214255 h 328613"/>
                <a:gd name="connsiteX68" fmla="*/ 230981 w 338138"/>
                <a:gd name="connsiteY68" fmla="*/ 239231 h 328613"/>
                <a:gd name="connsiteX69" fmla="*/ 224367 w 338138"/>
                <a:gd name="connsiteY69" fmla="*/ 243174 h 328613"/>
                <a:gd name="connsiteX70" fmla="*/ 221721 w 338138"/>
                <a:gd name="connsiteY70" fmla="*/ 241859 h 328613"/>
                <a:gd name="connsiteX71" fmla="*/ 219075 w 338138"/>
                <a:gd name="connsiteY71" fmla="*/ 232658 h 328613"/>
                <a:gd name="connsiteX72" fmla="*/ 257440 w 338138"/>
                <a:gd name="connsiteY72" fmla="*/ 201111 h 328613"/>
                <a:gd name="connsiteX73" fmla="*/ 248180 w 338138"/>
                <a:gd name="connsiteY73" fmla="*/ 160363 h 328613"/>
                <a:gd name="connsiteX74" fmla="*/ 228336 w 338138"/>
                <a:gd name="connsiteY74" fmla="*/ 151162 h 328613"/>
                <a:gd name="connsiteX75" fmla="*/ 227013 w 338138"/>
                <a:gd name="connsiteY75" fmla="*/ 149847 h 328613"/>
                <a:gd name="connsiteX76" fmla="*/ 224367 w 338138"/>
                <a:gd name="connsiteY76" fmla="*/ 149847 h 328613"/>
                <a:gd name="connsiteX77" fmla="*/ 188648 w 338138"/>
                <a:gd name="connsiteY77" fmla="*/ 149847 h 328613"/>
                <a:gd name="connsiteX78" fmla="*/ 179388 w 338138"/>
                <a:gd name="connsiteY78" fmla="*/ 145904 h 328613"/>
                <a:gd name="connsiteX79" fmla="*/ 178065 w 338138"/>
                <a:gd name="connsiteY79" fmla="*/ 144589 h 328613"/>
                <a:gd name="connsiteX80" fmla="*/ 170127 w 338138"/>
                <a:gd name="connsiteY80" fmla="*/ 134074 h 328613"/>
                <a:gd name="connsiteX81" fmla="*/ 168804 w 338138"/>
                <a:gd name="connsiteY81" fmla="*/ 140646 h 328613"/>
                <a:gd name="connsiteX82" fmla="*/ 167481 w 338138"/>
                <a:gd name="connsiteY82" fmla="*/ 148533 h 328613"/>
                <a:gd name="connsiteX83" fmla="*/ 166158 w 338138"/>
                <a:gd name="connsiteY83" fmla="*/ 152476 h 328613"/>
                <a:gd name="connsiteX84" fmla="*/ 166158 w 338138"/>
                <a:gd name="connsiteY84" fmla="*/ 156420 h 328613"/>
                <a:gd name="connsiteX85" fmla="*/ 163513 w 338138"/>
                <a:gd name="connsiteY85" fmla="*/ 164306 h 328613"/>
                <a:gd name="connsiteX86" fmla="*/ 162190 w 338138"/>
                <a:gd name="connsiteY86" fmla="*/ 170879 h 328613"/>
                <a:gd name="connsiteX87" fmla="*/ 160867 w 338138"/>
                <a:gd name="connsiteY87" fmla="*/ 173507 h 328613"/>
                <a:gd name="connsiteX88" fmla="*/ 200554 w 338138"/>
                <a:gd name="connsiteY88" fmla="*/ 182709 h 328613"/>
                <a:gd name="connsiteX89" fmla="*/ 201877 w 338138"/>
                <a:gd name="connsiteY89" fmla="*/ 182709 h 328613"/>
                <a:gd name="connsiteX90" fmla="*/ 215106 w 338138"/>
                <a:gd name="connsiteY90" fmla="*/ 205054 h 328613"/>
                <a:gd name="connsiteX91" fmla="*/ 212461 w 338138"/>
                <a:gd name="connsiteY91" fmla="*/ 210312 h 328613"/>
                <a:gd name="connsiteX92" fmla="*/ 163513 w 338138"/>
                <a:gd name="connsiteY92" fmla="*/ 289180 h 328613"/>
                <a:gd name="connsiteX93" fmla="*/ 144992 w 338138"/>
                <a:gd name="connsiteY93" fmla="*/ 293123 h 328613"/>
                <a:gd name="connsiteX94" fmla="*/ 139700 w 338138"/>
                <a:gd name="connsiteY94" fmla="*/ 276035 h 328613"/>
                <a:gd name="connsiteX95" fmla="*/ 168804 w 338138"/>
                <a:gd name="connsiteY95" fmla="*/ 214255 h 328613"/>
                <a:gd name="connsiteX96" fmla="*/ 125148 w 338138"/>
                <a:gd name="connsiteY96" fmla="*/ 206369 h 328613"/>
                <a:gd name="connsiteX97" fmla="*/ 103981 w 338138"/>
                <a:gd name="connsiteY97" fmla="*/ 195853 h 328613"/>
                <a:gd name="connsiteX98" fmla="*/ 97367 w 338138"/>
                <a:gd name="connsiteY98" fmla="*/ 164306 h 328613"/>
                <a:gd name="connsiteX99" fmla="*/ 121179 w 338138"/>
                <a:gd name="connsiteY99" fmla="*/ 95955 h 328613"/>
                <a:gd name="connsiteX100" fmla="*/ 121179 w 338138"/>
                <a:gd name="connsiteY100" fmla="*/ 90697 h 328613"/>
                <a:gd name="connsiteX101" fmla="*/ 143669 w 338138"/>
                <a:gd name="connsiteY101" fmla="*/ 68351 h 328613"/>
                <a:gd name="connsiteX102" fmla="*/ 119856 w 338138"/>
                <a:gd name="connsiteY102" fmla="*/ 35490 h 328613"/>
                <a:gd name="connsiteX103" fmla="*/ 155575 w 338138"/>
                <a:gd name="connsiteY103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338138" h="328613">
                  <a:moveTo>
                    <a:pt x="279778" y="231775"/>
                  </a:moveTo>
                  <a:cubicBezTo>
                    <a:pt x="279778" y="231775"/>
                    <a:pt x="279778" y="231775"/>
                    <a:pt x="289126" y="271719"/>
                  </a:cubicBezTo>
                  <a:cubicBezTo>
                    <a:pt x="290462" y="275713"/>
                    <a:pt x="287791" y="278376"/>
                    <a:pt x="283784" y="279708"/>
                  </a:cubicBezTo>
                  <a:cubicBezTo>
                    <a:pt x="283784" y="279708"/>
                    <a:pt x="282449" y="279708"/>
                    <a:pt x="282449" y="279708"/>
                  </a:cubicBezTo>
                  <a:cubicBezTo>
                    <a:pt x="279778" y="279708"/>
                    <a:pt x="275771" y="278376"/>
                    <a:pt x="275771" y="274382"/>
                  </a:cubicBezTo>
                  <a:cubicBezTo>
                    <a:pt x="275771" y="274382"/>
                    <a:pt x="275771" y="274382"/>
                    <a:pt x="265087" y="234438"/>
                  </a:cubicBezTo>
                  <a:cubicBezTo>
                    <a:pt x="250396" y="241095"/>
                    <a:pt x="239712" y="255741"/>
                    <a:pt x="239712" y="273050"/>
                  </a:cubicBezTo>
                  <a:cubicBezTo>
                    <a:pt x="239712" y="295685"/>
                    <a:pt x="259745" y="314325"/>
                    <a:pt x="282449" y="314325"/>
                  </a:cubicBezTo>
                  <a:cubicBezTo>
                    <a:pt x="305153" y="314325"/>
                    <a:pt x="323850" y="295685"/>
                    <a:pt x="323850" y="273050"/>
                  </a:cubicBezTo>
                  <a:cubicBezTo>
                    <a:pt x="323850" y="250416"/>
                    <a:pt x="305153" y="231775"/>
                    <a:pt x="282449" y="231775"/>
                  </a:cubicBezTo>
                  <a:cubicBezTo>
                    <a:pt x="281113" y="231775"/>
                    <a:pt x="279778" y="231775"/>
                    <a:pt x="279778" y="231775"/>
                  </a:cubicBezTo>
                  <a:close/>
                  <a:moveTo>
                    <a:pt x="55688" y="231775"/>
                  </a:moveTo>
                  <a:cubicBezTo>
                    <a:pt x="32984" y="231775"/>
                    <a:pt x="14287" y="250416"/>
                    <a:pt x="14287" y="273050"/>
                  </a:cubicBezTo>
                  <a:cubicBezTo>
                    <a:pt x="14287" y="295685"/>
                    <a:pt x="32984" y="314325"/>
                    <a:pt x="55688" y="314325"/>
                  </a:cubicBezTo>
                  <a:cubicBezTo>
                    <a:pt x="78392" y="314325"/>
                    <a:pt x="98425" y="295685"/>
                    <a:pt x="98425" y="273050"/>
                  </a:cubicBezTo>
                  <a:cubicBezTo>
                    <a:pt x="98425" y="270387"/>
                    <a:pt x="97089" y="267724"/>
                    <a:pt x="97089" y="265062"/>
                  </a:cubicBezTo>
                  <a:cubicBezTo>
                    <a:pt x="97089" y="265062"/>
                    <a:pt x="97089" y="265062"/>
                    <a:pt x="58359" y="279708"/>
                  </a:cubicBezTo>
                  <a:cubicBezTo>
                    <a:pt x="57024" y="279708"/>
                    <a:pt x="57024" y="279708"/>
                    <a:pt x="55688" y="279708"/>
                  </a:cubicBezTo>
                  <a:cubicBezTo>
                    <a:pt x="53017" y="279708"/>
                    <a:pt x="50346" y="278376"/>
                    <a:pt x="49011" y="275713"/>
                  </a:cubicBezTo>
                  <a:cubicBezTo>
                    <a:pt x="47675" y="271719"/>
                    <a:pt x="49011" y="267724"/>
                    <a:pt x="53017" y="266393"/>
                  </a:cubicBezTo>
                  <a:cubicBezTo>
                    <a:pt x="53017" y="266393"/>
                    <a:pt x="53017" y="266393"/>
                    <a:pt x="91747" y="251747"/>
                  </a:cubicBezTo>
                  <a:cubicBezTo>
                    <a:pt x="83734" y="239764"/>
                    <a:pt x="70379" y="231775"/>
                    <a:pt x="55688" y="231775"/>
                  </a:cubicBezTo>
                  <a:close/>
                  <a:moveTo>
                    <a:pt x="39613" y="195263"/>
                  </a:moveTo>
                  <a:cubicBezTo>
                    <a:pt x="39613" y="195263"/>
                    <a:pt x="39613" y="195263"/>
                    <a:pt x="92431" y="195263"/>
                  </a:cubicBezTo>
                  <a:cubicBezTo>
                    <a:pt x="95072" y="195263"/>
                    <a:pt x="96393" y="195263"/>
                    <a:pt x="97713" y="196583"/>
                  </a:cubicBezTo>
                  <a:cubicBezTo>
                    <a:pt x="97713" y="196583"/>
                    <a:pt x="97713" y="196583"/>
                    <a:pt x="138647" y="237513"/>
                  </a:cubicBezTo>
                  <a:cubicBezTo>
                    <a:pt x="139967" y="238833"/>
                    <a:pt x="141288" y="241474"/>
                    <a:pt x="139967" y="244114"/>
                  </a:cubicBezTo>
                  <a:cubicBezTo>
                    <a:pt x="139967" y="246755"/>
                    <a:pt x="138647" y="248075"/>
                    <a:pt x="136006" y="249395"/>
                  </a:cubicBezTo>
                  <a:cubicBezTo>
                    <a:pt x="136006" y="249395"/>
                    <a:pt x="136006" y="249395"/>
                    <a:pt x="109597" y="259958"/>
                  </a:cubicBezTo>
                  <a:cubicBezTo>
                    <a:pt x="110918" y="263919"/>
                    <a:pt x="110918" y="267880"/>
                    <a:pt x="110918" y="273161"/>
                  </a:cubicBezTo>
                  <a:cubicBezTo>
                    <a:pt x="110918" y="303528"/>
                    <a:pt x="85829" y="328613"/>
                    <a:pt x="55459" y="328613"/>
                  </a:cubicBezTo>
                  <a:cubicBezTo>
                    <a:pt x="25088" y="328613"/>
                    <a:pt x="0" y="303528"/>
                    <a:pt x="0" y="273161"/>
                  </a:cubicBezTo>
                  <a:cubicBezTo>
                    <a:pt x="0" y="242794"/>
                    <a:pt x="25088" y="217708"/>
                    <a:pt x="55459" y="217708"/>
                  </a:cubicBezTo>
                  <a:cubicBezTo>
                    <a:pt x="76586" y="217708"/>
                    <a:pt x="95072" y="229590"/>
                    <a:pt x="104315" y="246755"/>
                  </a:cubicBezTo>
                  <a:cubicBezTo>
                    <a:pt x="104315" y="246755"/>
                    <a:pt x="104315" y="246755"/>
                    <a:pt x="121481" y="240153"/>
                  </a:cubicBezTo>
                  <a:cubicBezTo>
                    <a:pt x="121481" y="240153"/>
                    <a:pt x="121481" y="240153"/>
                    <a:pt x="89790" y="208466"/>
                  </a:cubicBezTo>
                  <a:cubicBezTo>
                    <a:pt x="89790" y="208466"/>
                    <a:pt x="89790" y="208466"/>
                    <a:pt x="39613" y="208466"/>
                  </a:cubicBezTo>
                  <a:cubicBezTo>
                    <a:pt x="35652" y="208466"/>
                    <a:pt x="33011" y="205825"/>
                    <a:pt x="33011" y="201864"/>
                  </a:cubicBezTo>
                  <a:cubicBezTo>
                    <a:pt x="33011" y="197903"/>
                    <a:pt x="35652" y="195263"/>
                    <a:pt x="39613" y="195263"/>
                  </a:cubicBezTo>
                  <a:close/>
                  <a:moveTo>
                    <a:pt x="155575" y="0"/>
                  </a:moveTo>
                  <a:cubicBezTo>
                    <a:pt x="175419" y="0"/>
                    <a:pt x="191294" y="15773"/>
                    <a:pt x="191294" y="35490"/>
                  </a:cubicBezTo>
                  <a:cubicBezTo>
                    <a:pt x="191294" y="53892"/>
                    <a:pt x="175419" y="69666"/>
                    <a:pt x="156898" y="70980"/>
                  </a:cubicBezTo>
                  <a:cubicBezTo>
                    <a:pt x="160867" y="72295"/>
                    <a:pt x="164835" y="76238"/>
                    <a:pt x="167481" y="80181"/>
                  </a:cubicBezTo>
                  <a:cubicBezTo>
                    <a:pt x="168804" y="80181"/>
                    <a:pt x="168804" y="80181"/>
                    <a:pt x="168804" y="81496"/>
                  </a:cubicBezTo>
                  <a:cubicBezTo>
                    <a:pt x="168804" y="81496"/>
                    <a:pt x="168804" y="81496"/>
                    <a:pt x="196586" y="126187"/>
                  </a:cubicBezTo>
                  <a:cubicBezTo>
                    <a:pt x="196586" y="126187"/>
                    <a:pt x="196586" y="126187"/>
                    <a:pt x="225690" y="130131"/>
                  </a:cubicBezTo>
                  <a:cubicBezTo>
                    <a:pt x="230981" y="130131"/>
                    <a:pt x="234950" y="134074"/>
                    <a:pt x="234950" y="138017"/>
                  </a:cubicBezTo>
                  <a:cubicBezTo>
                    <a:pt x="234950" y="138017"/>
                    <a:pt x="234950" y="138017"/>
                    <a:pt x="257440" y="149847"/>
                  </a:cubicBezTo>
                  <a:cubicBezTo>
                    <a:pt x="258763" y="151162"/>
                    <a:pt x="260086" y="152476"/>
                    <a:pt x="260086" y="155105"/>
                  </a:cubicBezTo>
                  <a:cubicBezTo>
                    <a:pt x="260086" y="155105"/>
                    <a:pt x="260086" y="155105"/>
                    <a:pt x="270669" y="197168"/>
                  </a:cubicBezTo>
                  <a:cubicBezTo>
                    <a:pt x="273315" y="197168"/>
                    <a:pt x="275961" y="197168"/>
                    <a:pt x="278607" y="197168"/>
                  </a:cubicBezTo>
                  <a:cubicBezTo>
                    <a:pt x="291836" y="195853"/>
                    <a:pt x="303742" y="198482"/>
                    <a:pt x="315648" y="205054"/>
                  </a:cubicBezTo>
                  <a:cubicBezTo>
                    <a:pt x="319617" y="206369"/>
                    <a:pt x="320940" y="210312"/>
                    <a:pt x="319617" y="214255"/>
                  </a:cubicBezTo>
                  <a:cubicBezTo>
                    <a:pt x="316971" y="216884"/>
                    <a:pt x="313003" y="219513"/>
                    <a:pt x="310357" y="216884"/>
                  </a:cubicBezTo>
                  <a:cubicBezTo>
                    <a:pt x="299773" y="211627"/>
                    <a:pt x="289190" y="210312"/>
                    <a:pt x="278607" y="210312"/>
                  </a:cubicBezTo>
                  <a:cubicBezTo>
                    <a:pt x="277284" y="210312"/>
                    <a:pt x="275961" y="210312"/>
                    <a:pt x="274638" y="211627"/>
                  </a:cubicBezTo>
                  <a:cubicBezTo>
                    <a:pt x="274638" y="211627"/>
                    <a:pt x="274638" y="211627"/>
                    <a:pt x="275961" y="218199"/>
                  </a:cubicBezTo>
                  <a:cubicBezTo>
                    <a:pt x="278607" y="218199"/>
                    <a:pt x="279930" y="218199"/>
                    <a:pt x="282575" y="218199"/>
                  </a:cubicBezTo>
                  <a:cubicBezTo>
                    <a:pt x="313003" y="218199"/>
                    <a:pt x="338138" y="243174"/>
                    <a:pt x="338138" y="273406"/>
                  </a:cubicBezTo>
                  <a:cubicBezTo>
                    <a:pt x="338138" y="303639"/>
                    <a:pt x="313003" y="328613"/>
                    <a:pt x="282575" y="328613"/>
                  </a:cubicBezTo>
                  <a:cubicBezTo>
                    <a:pt x="257440" y="328613"/>
                    <a:pt x="236273" y="312840"/>
                    <a:pt x="229659" y="289180"/>
                  </a:cubicBezTo>
                  <a:cubicBezTo>
                    <a:pt x="229659" y="289180"/>
                    <a:pt x="229659" y="289180"/>
                    <a:pt x="183356" y="289180"/>
                  </a:cubicBezTo>
                  <a:cubicBezTo>
                    <a:pt x="179388" y="289180"/>
                    <a:pt x="175419" y="286551"/>
                    <a:pt x="175419" y="282607"/>
                  </a:cubicBezTo>
                  <a:cubicBezTo>
                    <a:pt x="175419" y="278664"/>
                    <a:pt x="179388" y="276035"/>
                    <a:pt x="183356" y="276035"/>
                  </a:cubicBezTo>
                  <a:cubicBezTo>
                    <a:pt x="183356" y="276035"/>
                    <a:pt x="183356" y="276035"/>
                    <a:pt x="227013" y="276035"/>
                  </a:cubicBezTo>
                  <a:cubicBezTo>
                    <a:pt x="227013" y="274721"/>
                    <a:pt x="227013" y="274721"/>
                    <a:pt x="227013" y="273406"/>
                  </a:cubicBezTo>
                  <a:cubicBezTo>
                    <a:pt x="227013" y="249746"/>
                    <a:pt x="241565" y="230029"/>
                    <a:pt x="262732" y="222142"/>
                  </a:cubicBezTo>
                  <a:cubicBezTo>
                    <a:pt x="262732" y="222142"/>
                    <a:pt x="262732" y="222142"/>
                    <a:pt x="261409" y="214255"/>
                  </a:cubicBezTo>
                  <a:cubicBezTo>
                    <a:pt x="248180" y="219513"/>
                    <a:pt x="237596" y="228714"/>
                    <a:pt x="230981" y="239231"/>
                  </a:cubicBezTo>
                  <a:cubicBezTo>
                    <a:pt x="229659" y="241859"/>
                    <a:pt x="227013" y="243174"/>
                    <a:pt x="224367" y="243174"/>
                  </a:cubicBezTo>
                  <a:cubicBezTo>
                    <a:pt x="224367" y="243174"/>
                    <a:pt x="223044" y="243174"/>
                    <a:pt x="221721" y="241859"/>
                  </a:cubicBezTo>
                  <a:cubicBezTo>
                    <a:pt x="217752" y="240545"/>
                    <a:pt x="216429" y="235287"/>
                    <a:pt x="219075" y="232658"/>
                  </a:cubicBezTo>
                  <a:cubicBezTo>
                    <a:pt x="228336" y="218199"/>
                    <a:pt x="241565" y="206369"/>
                    <a:pt x="257440" y="201111"/>
                  </a:cubicBezTo>
                  <a:cubicBezTo>
                    <a:pt x="257440" y="201111"/>
                    <a:pt x="257440" y="201111"/>
                    <a:pt x="248180" y="160363"/>
                  </a:cubicBezTo>
                  <a:cubicBezTo>
                    <a:pt x="248180" y="160363"/>
                    <a:pt x="248180" y="160363"/>
                    <a:pt x="228336" y="151162"/>
                  </a:cubicBezTo>
                  <a:cubicBezTo>
                    <a:pt x="228336" y="151162"/>
                    <a:pt x="228336" y="149847"/>
                    <a:pt x="227013" y="149847"/>
                  </a:cubicBezTo>
                  <a:cubicBezTo>
                    <a:pt x="227013" y="149847"/>
                    <a:pt x="225690" y="149847"/>
                    <a:pt x="224367" y="149847"/>
                  </a:cubicBezTo>
                  <a:cubicBezTo>
                    <a:pt x="224367" y="149847"/>
                    <a:pt x="224367" y="149847"/>
                    <a:pt x="188648" y="149847"/>
                  </a:cubicBezTo>
                  <a:cubicBezTo>
                    <a:pt x="184679" y="149847"/>
                    <a:pt x="180711" y="148533"/>
                    <a:pt x="179388" y="145904"/>
                  </a:cubicBezTo>
                  <a:cubicBezTo>
                    <a:pt x="179388" y="145904"/>
                    <a:pt x="179388" y="145904"/>
                    <a:pt x="178065" y="144589"/>
                  </a:cubicBezTo>
                  <a:cubicBezTo>
                    <a:pt x="178065" y="144589"/>
                    <a:pt x="178065" y="144589"/>
                    <a:pt x="170127" y="134074"/>
                  </a:cubicBezTo>
                  <a:cubicBezTo>
                    <a:pt x="170127" y="136703"/>
                    <a:pt x="170127" y="138017"/>
                    <a:pt x="168804" y="140646"/>
                  </a:cubicBezTo>
                  <a:cubicBezTo>
                    <a:pt x="168804" y="143275"/>
                    <a:pt x="167481" y="145904"/>
                    <a:pt x="167481" y="148533"/>
                  </a:cubicBezTo>
                  <a:cubicBezTo>
                    <a:pt x="167481" y="149847"/>
                    <a:pt x="167481" y="151162"/>
                    <a:pt x="166158" y="152476"/>
                  </a:cubicBezTo>
                  <a:cubicBezTo>
                    <a:pt x="166158" y="153791"/>
                    <a:pt x="166158" y="155105"/>
                    <a:pt x="166158" y="156420"/>
                  </a:cubicBezTo>
                  <a:cubicBezTo>
                    <a:pt x="164835" y="159048"/>
                    <a:pt x="164835" y="161677"/>
                    <a:pt x="163513" y="164306"/>
                  </a:cubicBezTo>
                  <a:cubicBezTo>
                    <a:pt x="163513" y="166935"/>
                    <a:pt x="162190" y="168250"/>
                    <a:pt x="162190" y="170879"/>
                  </a:cubicBezTo>
                  <a:cubicBezTo>
                    <a:pt x="160867" y="172193"/>
                    <a:pt x="160867" y="172193"/>
                    <a:pt x="160867" y="173507"/>
                  </a:cubicBezTo>
                  <a:cubicBezTo>
                    <a:pt x="160867" y="173507"/>
                    <a:pt x="160867" y="173507"/>
                    <a:pt x="200554" y="182709"/>
                  </a:cubicBezTo>
                  <a:cubicBezTo>
                    <a:pt x="200554" y="182709"/>
                    <a:pt x="200554" y="182709"/>
                    <a:pt x="201877" y="182709"/>
                  </a:cubicBezTo>
                  <a:cubicBezTo>
                    <a:pt x="211138" y="185337"/>
                    <a:pt x="217752" y="195853"/>
                    <a:pt x="215106" y="205054"/>
                  </a:cubicBezTo>
                  <a:cubicBezTo>
                    <a:pt x="215106" y="206369"/>
                    <a:pt x="213784" y="208998"/>
                    <a:pt x="212461" y="210312"/>
                  </a:cubicBezTo>
                  <a:cubicBezTo>
                    <a:pt x="212461" y="210312"/>
                    <a:pt x="212461" y="210312"/>
                    <a:pt x="163513" y="289180"/>
                  </a:cubicBezTo>
                  <a:cubicBezTo>
                    <a:pt x="159544" y="294437"/>
                    <a:pt x="151606" y="297066"/>
                    <a:pt x="144992" y="293123"/>
                  </a:cubicBezTo>
                  <a:cubicBezTo>
                    <a:pt x="138377" y="289180"/>
                    <a:pt x="137054" y="281293"/>
                    <a:pt x="139700" y="276035"/>
                  </a:cubicBezTo>
                  <a:cubicBezTo>
                    <a:pt x="139700" y="276035"/>
                    <a:pt x="139700" y="276035"/>
                    <a:pt x="168804" y="214255"/>
                  </a:cubicBezTo>
                  <a:cubicBezTo>
                    <a:pt x="168804" y="214255"/>
                    <a:pt x="168804" y="214255"/>
                    <a:pt x="125148" y="206369"/>
                  </a:cubicBezTo>
                  <a:cubicBezTo>
                    <a:pt x="115887" y="203740"/>
                    <a:pt x="107950" y="201111"/>
                    <a:pt x="103981" y="195853"/>
                  </a:cubicBezTo>
                  <a:cubicBezTo>
                    <a:pt x="96044" y="186652"/>
                    <a:pt x="92075" y="176136"/>
                    <a:pt x="97367" y="164306"/>
                  </a:cubicBezTo>
                  <a:cubicBezTo>
                    <a:pt x="115887" y="124873"/>
                    <a:pt x="121179" y="95955"/>
                    <a:pt x="121179" y="95955"/>
                  </a:cubicBezTo>
                  <a:cubicBezTo>
                    <a:pt x="121179" y="95955"/>
                    <a:pt x="121179" y="95955"/>
                    <a:pt x="121179" y="90697"/>
                  </a:cubicBezTo>
                  <a:cubicBezTo>
                    <a:pt x="122502" y="78867"/>
                    <a:pt x="131763" y="69666"/>
                    <a:pt x="143669" y="68351"/>
                  </a:cubicBezTo>
                  <a:cubicBezTo>
                    <a:pt x="130440" y="63093"/>
                    <a:pt x="119856" y="49949"/>
                    <a:pt x="119856" y="35490"/>
                  </a:cubicBezTo>
                  <a:cubicBezTo>
                    <a:pt x="119856" y="15773"/>
                    <a:pt x="135731" y="0"/>
                    <a:pt x="155575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5591232" y="1569492"/>
              <a:ext cx="3155350" cy="743926"/>
              <a:chOff x="7505490" y="2041661"/>
              <a:chExt cx="4207134" cy="991902"/>
            </a:xfrm>
          </p:grpSpPr>
          <p:sp>
            <p:nvSpPr>
              <p:cNvPr id="15" name="文本框 20"/>
              <p:cNvSpPr txBox="1"/>
              <p:nvPr/>
            </p:nvSpPr>
            <p:spPr>
              <a:xfrm>
                <a:off x="7505490" y="2041661"/>
                <a:ext cx="4207134" cy="422405"/>
              </a:xfrm>
              <a:prstGeom prst="rect">
                <a:avLst/>
              </a:prstGeom>
              <a:noFill/>
            </p:spPr>
            <p:txBody>
              <a:bodyPr wrap="none" lIns="72000" tIns="72000" rIns="72000" bIns="72000" anchor="b" anchorCtr="0">
                <a:normAutofit fontScale="77500" lnSpcReduction="20000"/>
              </a:bodyPr>
              <a:lstStyle/>
              <a:p>
                <a:r>
                  <a:rPr lang="zh-CN" altLang="en-US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关注公众号</a:t>
                </a:r>
              </a:p>
            </p:txBody>
          </p:sp>
          <p:sp>
            <p:nvSpPr>
              <p:cNvPr id="16" name="文本框 21"/>
              <p:cNvSpPr txBox="1"/>
              <p:nvPr/>
            </p:nvSpPr>
            <p:spPr>
              <a:xfrm>
                <a:off x="7505490" y="2464066"/>
                <a:ext cx="4207134" cy="569497"/>
              </a:xfrm>
              <a:prstGeom prst="rect">
                <a:avLst/>
              </a:prstGeom>
              <a:noFill/>
            </p:spPr>
            <p:txBody>
              <a:bodyPr wrap="square" lIns="72000" tIns="72000" rIns="72000" bIns="7200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  <a:b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如需更改请在（设置形状格式）菜单下（文本选项）中调整</a:t>
                </a: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4584120" y="2597330"/>
            <a:ext cx="4338638" cy="1209429"/>
            <a:chOff x="4584120" y="2597330"/>
            <a:chExt cx="4338638" cy="1209429"/>
          </a:xfrm>
        </p:grpSpPr>
        <p:sp>
          <p:nvSpPr>
            <p:cNvPr id="6" name="矩形 5"/>
            <p:cNvSpPr/>
            <p:nvPr/>
          </p:nvSpPr>
          <p:spPr bwMode="auto">
            <a:xfrm>
              <a:off x="4584120" y="2597330"/>
              <a:ext cx="4338638" cy="1209429"/>
            </a:xfrm>
            <a:prstGeom prst="rect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" name="椭圆 7"/>
            <p:cNvSpPr/>
            <p:nvPr/>
          </p:nvSpPr>
          <p:spPr bwMode="auto">
            <a:xfrm>
              <a:off x="4750139" y="2864507"/>
              <a:ext cx="675075" cy="675075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任意多边形: 形状 9"/>
            <p:cNvSpPr/>
            <p:nvPr/>
          </p:nvSpPr>
          <p:spPr bwMode="auto">
            <a:xfrm>
              <a:off x="4886301" y="3037798"/>
              <a:ext cx="402750" cy="328492"/>
            </a:xfrm>
            <a:custGeom>
              <a:avLst/>
              <a:gdLst>
                <a:gd name="connsiteX0" fmla="*/ 39952 w 338667"/>
                <a:gd name="connsiteY0" fmla="*/ 252412 h 276225"/>
                <a:gd name="connsiteX1" fmla="*/ 297127 w 338667"/>
                <a:gd name="connsiteY1" fmla="*/ 252412 h 276225"/>
                <a:gd name="connsiteX2" fmla="*/ 297127 w 338667"/>
                <a:gd name="connsiteY2" fmla="*/ 276225 h 276225"/>
                <a:gd name="connsiteX3" fmla="*/ 39952 w 338667"/>
                <a:gd name="connsiteY3" fmla="*/ 276225 h 276225"/>
                <a:gd name="connsiteX4" fmla="*/ 169334 w 338667"/>
                <a:gd name="connsiteY4" fmla="*/ 98425 h 276225"/>
                <a:gd name="connsiteX5" fmla="*/ 225690 w 338667"/>
                <a:gd name="connsiteY5" fmla="*/ 154918 h 276225"/>
                <a:gd name="connsiteX6" fmla="*/ 221758 w 338667"/>
                <a:gd name="connsiteY6" fmla="*/ 177253 h 276225"/>
                <a:gd name="connsiteX7" fmla="*/ 206031 w 338667"/>
                <a:gd name="connsiteY7" fmla="*/ 169370 h 276225"/>
                <a:gd name="connsiteX8" fmla="*/ 206031 w 338667"/>
                <a:gd name="connsiteY8" fmla="*/ 168056 h 276225"/>
                <a:gd name="connsiteX9" fmla="*/ 208652 w 338667"/>
                <a:gd name="connsiteY9" fmla="*/ 154918 h 276225"/>
                <a:gd name="connsiteX10" fmla="*/ 169334 w 338667"/>
                <a:gd name="connsiteY10" fmla="*/ 116818 h 276225"/>
                <a:gd name="connsiteX11" fmla="*/ 130015 w 338667"/>
                <a:gd name="connsiteY11" fmla="*/ 154918 h 276225"/>
                <a:gd name="connsiteX12" fmla="*/ 169334 w 338667"/>
                <a:gd name="connsiteY12" fmla="*/ 194332 h 276225"/>
                <a:gd name="connsiteX13" fmla="*/ 198167 w 338667"/>
                <a:gd name="connsiteY13" fmla="*/ 181194 h 276225"/>
                <a:gd name="connsiteX14" fmla="*/ 199478 w 338667"/>
                <a:gd name="connsiteY14" fmla="*/ 181194 h 276225"/>
                <a:gd name="connsiteX15" fmla="*/ 213895 w 338667"/>
                <a:gd name="connsiteY15" fmla="*/ 190391 h 276225"/>
                <a:gd name="connsiteX16" fmla="*/ 169334 w 338667"/>
                <a:gd name="connsiteY16" fmla="*/ 212725 h 276225"/>
                <a:gd name="connsiteX17" fmla="*/ 112977 w 338667"/>
                <a:gd name="connsiteY17" fmla="*/ 156232 h 276225"/>
                <a:gd name="connsiteX18" fmla="*/ 169334 w 338667"/>
                <a:gd name="connsiteY18" fmla="*/ 98425 h 276225"/>
                <a:gd name="connsiteX19" fmla="*/ 169740 w 338667"/>
                <a:gd name="connsiteY19" fmla="*/ 84137 h 276225"/>
                <a:gd name="connsiteX20" fmla="*/ 98689 w 338667"/>
                <a:gd name="connsiteY20" fmla="*/ 157031 h 276225"/>
                <a:gd name="connsiteX21" fmla="*/ 169740 w 338667"/>
                <a:gd name="connsiteY21" fmla="*/ 228600 h 276225"/>
                <a:gd name="connsiteX22" fmla="*/ 227634 w 338667"/>
                <a:gd name="connsiteY22" fmla="*/ 198117 h 276225"/>
                <a:gd name="connsiteX23" fmla="*/ 236845 w 338667"/>
                <a:gd name="connsiteY23" fmla="*/ 203418 h 276225"/>
                <a:gd name="connsiteX24" fmla="*/ 242108 w 338667"/>
                <a:gd name="connsiteY24" fmla="*/ 199442 h 276225"/>
                <a:gd name="connsiteX25" fmla="*/ 239476 w 338667"/>
                <a:gd name="connsiteY25" fmla="*/ 190165 h 276225"/>
                <a:gd name="connsiteX26" fmla="*/ 234213 w 338667"/>
                <a:gd name="connsiteY26" fmla="*/ 186189 h 276225"/>
                <a:gd name="connsiteX27" fmla="*/ 240792 w 338667"/>
                <a:gd name="connsiteY27" fmla="*/ 157031 h 276225"/>
                <a:gd name="connsiteX28" fmla="*/ 169740 w 338667"/>
                <a:gd name="connsiteY28" fmla="*/ 84137 h 276225"/>
                <a:gd name="connsiteX29" fmla="*/ 280981 w 338667"/>
                <a:gd name="connsiteY29" fmla="*/ 82550 h 276225"/>
                <a:gd name="connsiteX30" fmla="*/ 333639 w 338667"/>
                <a:gd name="connsiteY30" fmla="*/ 82550 h 276225"/>
                <a:gd name="connsiteX31" fmla="*/ 331006 w 338667"/>
                <a:gd name="connsiteY31" fmla="*/ 92075 h 276225"/>
                <a:gd name="connsiteX32" fmla="*/ 279664 w 338667"/>
                <a:gd name="connsiteY32" fmla="*/ 92075 h 276225"/>
                <a:gd name="connsiteX33" fmla="*/ 280981 w 338667"/>
                <a:gd name="connsiteY33" fmla="*/ 82550 h 276225"/>
                <a:gd name="connsiteX34" fmla="*/ 5027 w 338667"/>
                <a:gd name="connsiteY34" fmla="*/ 82550 h 276225"/>
                <a:gd name="connsiteX35" fmla="*/ 57685 w 338667"/>
                <a:gd name="connsiteY35" fmla="*/ 82550 h 276225"/>
                <a:gd name="connsiteX36" fmla="*/ 59002 w 338667"/>
                <a:gd name="connsiteY36" fmla="*/ 92075 h 276225"/>
                <a:gd name="connsiteX37" fmla="*/ 7660 w 338667"/>
                <a:gd name="connsiteY37" fmla="*/ 92075 h 276225"/>
                <a:gd name="connsiteX38" fmla="*/ 5027 w 338667"/>
                <a:gd name="connsiteY38" fmla="*/ 82550 h 276225"/>
                <a:gd name="connsiteX39" fmla="*/ 106627 w 338667"/>
                <a:gd name="connsiteY39" fmla="*/ 47625 h 276225"/>
                <a:gd name="connsiteX40" fmla="*/ 128852 w 338667"/>
                <a:gd name="connsiteY40" fmla="*/ 47625 h 276225"/>
                <a:gd name="connsiteX41" fmla="*/ 128852 w 338667"/>
                <a:gd name="connsiteY41" fmla="*/ 66675 h 276225"/>
                <a:gd name="connsiteX42" fmla="*/ 209815 w 338667"/>
                <a:gd name="connsiteY42" fmla="*/ 66675 h 276225"/>
                <a:gd name="connsiteX43" fmla="*/ 209815 w 338667"/>
                <a:gd name="connsiteY43" fmla="*/ 47625 h 276225"/>
                <a:gd name="connsiteX44" fmla="*/ 232040 w 338667"/>
                <a:gd name="connsiteY44" fmla="*/ 47625 h 276225"/>
                <a:gd name="connsiteX45" fmla="*/ 232040 w 338667"/>
                <a:gd name="connsiteY45" fmla="*/ 66675 h 276225"/>
                <a:gd name="connsiteX46" fmla="*/ 254265 w 338667"/>
                <a:gd name="connsiteY46" fmla="*/ 66675 h 276225"/>
                <a:gd name="connsiteX47" fmla="*/ 295540 w 338667"/>
                <a:gd name="connsiteY47" fmla="*/ 238125 h 276225"/>
                <a:gd name="connsiteX48" fmla="*/ 43127 w 338667"/>
                <a:gd name="connsiteY48" fmla="*/ 238125 h 276225"/>
                <a:gd name="connsiteX49" fmla="*/ 84402 w 338667"/>
                <a:gd name="connsiteY49" fmla="*/ 66675 h 276225"/>
                <a:gd name="connsiteX50" fmla="*/ 106627 w 338667"/>
                <a:gd name="connsiteY50" fmla="*/ 66675 h 276225"/>
                <a:gd name="connsiteX51" fmla="*/ 169334 w 338667"/>
                <a:gd name="connsiteY51" fmla="*/ 0 h 276225"/>
                <a:gd name="connsiteX52" fmla="*/ 333376 w 338667"/>
                <a:gd name="connsiteY52" fmla="*/ 30193 h 276225"/>
                <a:gd name="connsiteX53" fmla="*/ 337344 w 338667"/>
                <a:gd name="connsiteY53" fmla="*/ 68263 h 276225"/>
                <a:gd name="connsiteX54" fmla="*/ 281782 w 338667"/>
                <a:gd name="connsiteY54" fmla="*/ 68263 h 276225"/>
                <a:gd name="connsiteX55" fmla="*/ 275167 w 338667"/>
                <a:gd name="connsiteY55" fmla="*/ 45946 h 276225"/>
                <a:gd name="connsiteX56" fmla="*/ 169334 w 338667"/>
                <a:gd name="connsiteY56" fmla="*/ 19691 h 276225"/>
                <a:gd name="connsiteX57" fmla="*/ 63500 w 338667"/>
                <a:gd name="connsiteY57" fmla="*/ 45946 h 276225"/>
                <a:gd name="connsiteX58" fmla="*/ 56885 w 338667"/>
                <a:gd name="connsiteY58" fmla="*/ 68263 h 276225"/>
                <a:gd name="connsiteX59" fmla="*/ 1323 w 338667"/>
                <a:gd name="connsiteY59" fmla="*/ 68263 h 276225"/>
                <a:gd name="connsiteX60" fmla="*/ 5291 w 338667"/>
                <a:gd name="connsiteY60" fmla="*/ 30193 h 276225"/>
                <a:gd name="connsiteX61" fmla="*/ 169334 w 338667"/>
                <a:gd name="connsiteY61" fmla="*/ 0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38667" h="276225">
                  <a:moveTo>
                    <a:pt x="39952" y="252412"/>
                  </a:moveTo>
                  <a:lnTo>
                    <a:pt x="297127" y="252412"/>
                  </a:lnTo>
                  <a:lnTo>
                    <a:pt x="297127" y="276225"/>
                  </a:lnTo>
                  <a:lnTo>
                    <a:pt x="39952" y="276225"/>
                  </a:lnTo>
                  <a:close/>
                  <a:moveTo>
                    <a:pt x="169334" y="98425"/>
                  </a:moveTo>
                  <a:cubicBezTo>
                    <a:pt x="200788" y="98425"/>
                    <a:pt x="225690" y="124701"/>
                    <a:pt x="225690" y="154918"/>
                  </a:cubicBezTo>
                  <a:cubicBezTo>
                    <a:pt x="225690" y="162801"/>
                    <a:pt x="224380" y="170684"/>
                    <a:pt x="221758" y="177253"/>
                  </a:cubicBezTo>
                  <a:cubicBezTo>
                    <a:pt x="221758" y="177253"/>
                    <a:pt x="221758" y="177253"/>
                    <a:pt x="206031" y="169370"/>
                  </a:cubicBezTo>
                  <a:cubicBezTo>
                    <a:pt x="206031" y="169370"/>
                    <a:pt x="206031" y="168056"/>
                    <a:pt x="206031" y="168056"/>
                  </a:cubicBezTo>
                  <a:cubicBezTo>
                    <a:pt x="207342" y="164115"/>
                    <a:pt x="208652" y="160173"/>
                    <a:pt x="208652" y="154918"/>
                  </a:cubicBezTo>
                  <a:cubicBezTo>
                    <a:pt x="208652" y="133897"/>
                    <a:pt x="190303" y="116818"/>
                    <a:pt x="169334" y="116818"/>
                  </a:cubicBezTo>
                  <a:cubicBezTo>
                    <a:pt x="148364" y="116818"/>
                    <a:pt x="130015" y="133897"/>
                    <a:pt x="130015" y="154918"/>
                  </a:cubicBezTo>
                  <a:cubicBezTo>
                    <a:pt x="130015" y="177253"/>
                    <a:pt x="148364" y="194332"/>
                    <a:pt x="169334" y="194332"/>
                  </a:cubicBezTo>
                  <a:cubicBezTo>
                    <a:pt x="181129" y="194332"/>
                    <a:pt x="191614" y="189077"/>
                    <a:pt x="198167" y="181194"/>
                  </a:cubicBezTo>
                  <a:cubicBezTo>
                    <a:pt x="199478" y="181194"/>
                    <a:pt x="199478" y="181194"/>
                    <a:pt x="199478" y="181194"/>
                  </a:cubicBezTo>
                  <a:cubicBezTo>
                    <a:pt x="199478" y="181194"/>
                    <a:pt x="199478" y="181194"/>
                    <a:pt x="213895" y="190391"/>
                  </a:cubicBezTo>
                  <a:cubicBezTo>
                    <a:pt x="203410" y="203528"/>
                    <a:pt x="187682" y="212725"/>
                    <a:pt x="169334" y="212725"/>
                  </a:cubicBezTo>
                  <a:cubicBezTo>
                    <a:pt x="137879" y="212725"/>
                    <a:pt x="112977" y="186449"/>
                    <a:pt x="112977" y="156232"/>
                  </a:cubicBezTo>
                  <a:cubicBezTo>
                    <a:pt x="112977" y="124701"/>
                    <a:pt x="137879" y="98425"/>
                    <a:pt x="169334" y="98425"/>
                  </a:cubicBezTo>
                  <a:close/>
                  <a:moveTo>
                    <a:pt x="169740" y="84137"/>
                  </a:moveTo>
                  <a:cubicBezTo>
                    <a:pt x="130268" y="84137"/>
                    <a:pt x="98689" y="117271"/>
                    <a:pt x="98689" y="157031"/>
                  </a:cubicBezTo>
                  <a:cubicBezTo>
                    <a:pt x="98689" y="195466"/>
                    <a:pt x="130268" y="228600"/>
                    <a:pt x="169740" y="228600"/>
                  </a:cubicBezTo>
                  <a:cubicBezTo>
                    <a:pt x="193424" y="228600"/>
                    <a:pt x="214477" y="216672"/>
                    <a:pt x="227634" y="198117"/>
                  </a:cubicBezTo>
                  <a:cubicBezTo>
                    <a:pt x="227634" y="198117"/>
                    <a:pt x="232897" y="203418"/>
                    <a:pt x="236845" y="203418"/>
                  </a:cubicBezTo>
                  <a:cubicBezTo>
                    <a:pt x="238160" y="203418"/>
                    <a:pt x="240792" y="200768"/>
                    <a:pt x="242108" y="199442"/>
                  </a:cubicBezTo>
                  <a:cubicBezTo>
                    <a:pt x="244739" y="195466"/>
                    <a:pt x="243423" y="191490"/>
                    <a:pt x="239476" y="190165"/>
                  </a:cubicBezTo>
                  <a:cubicBezTo>
                    <a:pt x="239476" y="190165"/>
                    <a:pt x="239476" y="190165"/>
                    <a:pt x="234213" y="186189"/>
                  </a:cubicBezTo>
                  <a:cubicBezTo>
                    <a:pt x="238160" y="176911"/>
                    <a:pt x="240792" y="167634"/>
                    <a:pt x="240792" y="157031"/>
                  </a:cubicBezTo>
                  <a:cubicBezTo>
                    <a:pt x="240792" y="117271"/>
                    <a:pt x="209213" y="84137"/>
                    <a:pt x="169740" y="84137"/>
                  </a:cubicBezTo>
                  <a:close/>
                  <a:moveTo>
                    <a:pt x="280981" y="82550"/>
                  </a:moveTo>
                  <a:cubicBezTo>
                    <a:pt x="333639" y="82550"/>
                    <a:pt x="333639" y="82550"/>
                    <a:pt x="333639" y="82550"/>
                  </a:cubicBezTo>
                  <a:cubicBezTo>
                    <a:pt x="332323" y="87313"/>
                    <a:pt x="332323" y="89694"/>
                    <a:pt x="331006" y="92075"/>
                  </a:cubicBezTo>
                  <a:cubicBezTo>
                    <a:pt x="279664" y="92075"/>
                    <a:pt x="279664" y="92075"/>
                    <a:pt x="279664" y="92075"/>
                  </a:cubicBezTo>
                  <a:cubicBezTo>
                    <a:pt x="279664" y="89694"/>
                    <a:pt x="279664" y="86122"/>
                    <a:pt x="280981" y="82550"/>
                  </a:cubicBezTo>
                  <a:close/>
                  <a:moveTo>
                    <a:pt x="5027" y="82550"/>
                  </a:moveTo>
                  <a:cubicBezTo>
                    <a:pt x="5027" y="82550"/>
                    <a:pt x="5027" y="82550"/>
                    <a:pt x="57685" y="82550"/>
                  </a:cubicBezTo>
                  <a:cubicBezTo>
                    <a:pt x="59002" y="86122"/>
                    <a:pt x="59002" y="89694"/>
                    <a:pt x="59002" y="92075"/>
                  </a:cubicBezTo>
                  <a:cubicBezTo>
                    <a:pt x="59002" y="92075"/>
                    <a:pt x="59002" y="92075"/>
                    <a:pt x="7660" y="92075"/>
                  </a:cubicBezTo>
                  <a:cubicBezTo>
                    <a:pt x="6343" y="89694"/>
                    <a:pt x="6343" y="87313"/>
                    <a:pt x="5027" y="82550"/>
                  </a:cubicBezTo>
                  <a:close/>
                  <a:moveTo>
                    <a:pt x="106627" y="47625"/>
                  </a:moveTo>
                  <a:lnTo>
                    <a:pt x="128852" y="47625"/>
                  </a:lnTo>
                  <a:lnTo>
                    <a:pt x="128852" y="66675"/>
                  </a:lnTo>
                  <a:lnTo>
                    <a:pt x="209815" y="66675"/>
                  </a:lnTo>
                  <a:lnTo>
                    <a:pt x="209815" y="47625"/>
                  </a:lnTo>
                  <a:lnTo>
                    <a:pt x="232040" y="47625"/>
                  </a:lnTo>
                  <a:lnTo>
                    <a:pt x="232040" y="66675"/>
                  </a:lnTo>
                  <a:lnTo>
                    <a:pt x="254265" y="66675"/>
                  </a:lnTo>
                  <a:lnTo>
                    <a:pt x="295540" y="238125"/>
                  </a:lnTo>
                  <a:lnTo>
                    <a:pt x="43127" y="238125"/>
                  </a:lnTo>
                  <a:lnTo>
                    <a:pt x="84402" y="66675"/>
                  </a:lnTo>
                  <a:lnTo>
                    <a:pt x="106627" y="66675"/>
                  </a:lnTo>
                  <a:close/>
                  <a:moveTo>
                    <a:pt x="169334" y="0"/>
                  </a:moveTo>
                  <a:cubicBezTo>
                    <a:pt x="244740" y="0"/>
                    <a:pt x="309563" y="11815"/>
                    <a:pt x="333376" y="30193"/>
                  </a:cubicBezTo>
                  <a:cubicBezTo>
                    <a:pt x="338667" y="34132"/>
                    <a:pt x="339990" y="48572"/>
                    <a:pt x="337344" y="68263"/>
                  </a:cubicBezTo>
                  <a:cubicBezTo>
                    <a:pt x="281782" y="68263"/>
                    <a:pt x="281782" y="68263"/>
                    <a:pt x="281782" y="68263"/>
                  </a:cubicBezTo>
                  <a:cubicBezTo>
                    <a:pt x="281782" y="57761"/>
                    <a:pt x="279136" y="49884"/>
                    <a:pt x="275167" y="45946"/>
                  </a:cubicBezTo>
                  <a:cubicBezTo>
                    <a:pt x="256646" y="26255"/>
                    <a:pt x="207698" y="19691"/>
                    <a:pt x="169334" y="19691"/>
                  </a:cubicBezTo>
                  <a:cubicBezTo>
                    <a:pt x="130969" y="19691"/>
                    <a:pt x="82021" y="26255"/>
                    <a:pt x="63500" y="45946"/>
                  </a:cubicBezTo>
                  <a:cubicBezTo>
                    <a:pt x="59531" y="49884"/>
                    <a:pt x="56885" y="57761"/>
                    <a:pt x="56885" y="68263"/>
                  </a:cubicBezTo>
                  <a:cubicBezTo>
                    <a:pt x="1323" y="68263"/>
                    <a:pt x="1323" y="68263"/>
                    <a:pt x="1323" y="68263"/>
                  </a:cubicBezTo>
                  <a:cubicBezTo>
                    <a:pt x="-1323" y="48572"/>
                    <a:pt x="0" y="35444"/>
                    <a:pt x="5291" y="30193"/>
                  </a:cubicBezTo>
                  <a:cubicBezTo>
                    <a:pt x="29104" y="11815"/>
                    <a:pt x="93927" y="0"/>
                    <a:pt x="169334" y="0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5591232" y="2832613"/>
              <a:ext cx="3155350" cy="743926"/>
              <a:chOff x="7505490" y="2041661"/>
              <a:chExt cx="4207134" cy="991902"/>
            </a:xfrm>
          </p:grpSpPr>
          <p:sp>
            <p:nvSpPr>
              <p:cNvPr id="13" name="文本框 25"/>
              <p:cNvSpPr txBox="1"/>
              <p:nvPr/>
            </p:nvSpPr>
            <p:spPr>
              <a:xfrm>
                <a:off x="7505490" y="2041661"/>
                <a:ext cx="4207134" cy="422405"/>
              </a:xfrm>
              <a:prstGeom prst="rect">
                <a:avLst/>
              </a:prstGeom>
              <a:noFill/>
            </p:spPr>
            <p:txBody>
              <a:bodyPr wrap="none" lIns="72000" tIns="72000" rIns="72000" bIns="72000" anchor="b" anchorCtr="0">
                <a:normAutofit fontScale="77500" lnSpcReduction="20000"/>
              </a:bodyPr>
              <a:lstStyle/>
              <a:p>
                <a:r>
                  <a:rPr lang="zh-CN" altLang="en-US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关注公众号</a:t>
                </a:r>
              </a:p>
            </p:txBody>
          </p:sp>
          <p:sp>
            <p:nvSpPr>
              <p:cNvPr id="14" name="文本框 26"/>
              <p:cNvSpPr txBox="1"/>
              <p:nvPr/>
            </p:nvSpPr>
            <p:spPr>
              <a:xfrm>
                <a:off x="7505490" y="2464066"/>
                <a:ext cx="4207134" cy="569497"/>
              </a:xfrm>
              <a:prstGeom prst="rect">
                <a:avLst/>
              </a:prstGeom>
              <a:noFill/>
            </p:spPr>
            <p:txBody>
              <a:bodyPr wrap="square" lIns="72000" tIns="72000" rIns="72000" bIns="7200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  <a:b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如需更改请在（设置形状格式）菜单下（文本选项）中调整</a:t>
                </a:r>
              </a:p>
            </p:txBody>
          </p:sp>
        </p:grp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775B7818-1651-4C87-923D-7102E73B4FA8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25" name="TextBox 86"/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91B15B32-D5A7-4EB2-902A-4703504BB2EE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5381604"/>
      </p:ext>
    </p:extLst>
  </p:cSld>
  <p:clrMapOvr>
    <a:masterClrMapping/>
  </p:clrMapOvr>
  <p:transition spd="med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99005" y="901822"/>
            <a:ext cx="3345990" cy="3339857"/>
            <a:chOff x="3866928" y="1200842"/>
            <a:chExt cx="4461320" cy="4453142"/>
          </a:xfrm>
        </p:grpSpPr>
        <p:sp>
          <p:nvSpPr>
            <p:cNvPr id="17" name="椭圆 16"/>
            <p:cNvSpPr>
              <a:spLocks/>
            </p:cNvSpPr>
            <p:nvPr/>
          </p:nvSpPr>
          <p:spPr bwMode="auto">
            <a:xfrm>
              <a:off x="4765530" y="2098423"/>
              <a:ext cx="2664115" cy="2659004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任意多边形: 形状 17"/>
            <p:cNvSpPr>
              <a:spLocks/>
            </p:cNvSpPr>
            <p:nvPr/>
          </p:nvSpPr>
          <p:spPr bwMode="auto">
            <a:xfrm>
              <a:off x="4042764" y="2892750"/>
              <a:ext cx="2590510" cy="2585399"/>
            </a:xfrm>
            <a:custGeom>
              <a:avLst/>
              <a:gdLst>
                <a:gd name="T0" fmla="*/ 1114 w 1219"/>
                <a:gd name="T1" fmla="*/ 104 h 1219"/>
                <a:gd name="T2" fmla="*/ 1073 w 1219"/>
                <a:gd name="T3" fmla="*/ 69 h 1219"/>
                <a:gd name="T4" fmla="*/ 1028 w 1219"/>
                <a:gd name="T5" fmla="*/ 41 h 1219"/>
                <a:gd name="T6" fmla="*/ 980 w 1219"/>
                <a:gd name="T7" fmla="*/ 20 h 1219"/>
                <a:gd name="T8" fmla="*/ 930 w 1219"/>
                <a:gd name="T9" fmla="*/ 7 h 1219"/>
                <a:gd name="T10" fmla="*/ 879 w 1219"/>
                <a:gd name="T11" fmla="*/ 0 h 1219"/>
                <a:gd name="T12" fmla="*/ 827 w 1219"/>
                <a:gd name="T13" fmla="*/ 2 h 1219"/>
                <a:gd name="T14" fmla="*/ 776 w 1219"/>
                <a:gd name="T15" fmla="*/ 10 h 1219"/>
                <a:gd name="T16" fmla="*/ 727 w 1219"/>
                <a:gd name="T17" fmla="*/ 26 h 1219"/>
                <a:gd name="T18" fmla="*/ 680 w 1219"/>
                <a:gd name="T19" fmla="*/ 49 h 1219"/>
                <a:gd name="T20" fmla="*/ 650 w 1219"/>
                <a:gd name="T21" fmla="*/ 69 h 1219"/>
                <a:gd name="T22" fmla="*/ 610 w 1219"/>
                <a:gd name="T23" fmla="*/ 104 h 1219"/>
                <a:gd name="T24" fmla="*/ 92 w 1219"/>
                <a:gd name="T25" fmla="*/ 622 h 1219"/>
                <a:gd name="T26" fmla="*/ 59 w 1219"/>
                <a:gd name="T27" fmla="*/ 665 h 1219"/>
                <a:gd name="T28" fmla="*/ 33 w 1219"/>
                <a:gd name="T29" fmla="*/ 711 h 1219"/>
                <a:gd name="T30" fmla="*/ 14 w 1219"/>
                <a:gd name="T31" fmla="*/ 760 h 1219"/>
                <a:gd name="T32" fmla="*/ 3 w 1219"/>
                <a:gd name="T33" fmla="*/ 810 h 1219"/>
                <a:gd name="T34" fmla="*/ 0 w 1219"/>
                <a:gd name="T35" fmla="*/ 862 h 1219"/>
                <a:gd name="T36" fmla="*/ 3 w 1219"/>
                <a:gd name="T37" fmla="*/ 913 h 1219"/>
                <a:gd name="T38" fmla="*/ 14 w 1219"/>
                <a:gd name="T39" fmla="*/ 963 h 1219"/>
                <a:gd name="T40" fmla="*/ 33 w 1219"/>
                <a:gd name="T41" fmla="*/ 1012 h 1219"/>
                <a:gd name="T42" fmla="*/ 59 w 1219"/>
                <a:gd name="T43" fmla="*/ 1059 h 1219"/>
                <a:gd name="T44" fmla="*/ 92 w 1219"/>
                <a:gd name="T45" fmla="*/ 1101 h 1219"/>
                <a:gd name="T46" fmla="*/ 131 w 1219"/>
                <a:gd name="T47" fmla="*/ 1139 h 1219"/>
                <a:gd name="T48" fmla="*/ 175 w 1219"/>
                <a:gd name="T49" fmla="*/ 1170 h 1219"/>
                <a:gd name="T50" fmla="*/ 223 w 1219"/>
                <a:gd name="T51" fmla="*/ 1193 h 1219"/>
                <a:gd name="T52" fmla="*/ 272 w 1219"/>
                <a:gd name="T53" fmla="*/ 1209 h 1219"/>
                <a:gd name="T54" fmla="*/ 323 w 1219"/>
                <a:gd name="T55" fmla="*/ 1217 h 1219"/>
                <a:gd name="T56" fmla="*/ 374 w 1219"/>
                <a:gd name="T57" fmla="*/ 1218 h 1219"/>
                <a:gd name="T58" fmla="*/ 425 w 1219"/>
                <a:gd name="T59" fmla="*/ 1212 h 1219"/>
                <a:gd name="T60" fmla="*/ 475 w 1219"/>
                <a:gd name="T61" fmla="*/ 1199 h 1219"/>
                <a:gd name="T62" fmla="*/ 523 w 1219"/>
                <a:gd name="T63" fmla="*/ 1178 h 1219"/>
                <a:gd name="T64" fmla="*/ 568 w 1219"/>
                <a:gd name="T65" fmla="*/ 1150 h 1219"/>
                <a:gd name="T66" fmla="*/ 609 w 1219"/>
                <a:gd name="T67" fmla="*/ 1115 h 1219"/>
                <a:gd name="T68" fmla="*/ 1127 w 1219"/>
                <a:gd name="T69" fmla="*/ 597 h 1219"/>
                <a:gd name="T70" fmla="*/ 1160 w 1219"/>
                <a:gd name="T71" fmla="*/ 554 h 1219"/>
                <a:gd name="T72" fmla="*/ 1186 w 1219"/>
                <a:gd name="T73" fmla="*/ 508 h 1219"/>
                <a:gd name="T74" fmla="*/ 1204 w 1219"/>
                <a:gd name="T75" fmla="*/ 459 h 1219"/>
                <a:gd name="T76" fmla="*/ 1215 w 1219"/>
                <a:gd name="T77" fmla="*/ 408 h 1219"/>
                <a:gd name="T78" fmla="*/ 1219 w 1219"/>
                <a:gd name="T79" fmla="*/ 357 h 1219"/>
                <a:gd name="T80" fmla="*/ 1215 w 1219"/>
                <a:gd name="T81" fmla="*/ 306 h 1219"/>
                <a:gd name="T82" fmla="*/ 1204 w 1219"/>
                <a:gd name="T83" fmla="*/ 255 h 1219"/>
                <a:gd name="T84" fmla="*/ 1186 w 1219"/>
                <a:gd name="T85" fmla="*/ 207 h 1219"/>
                <a:gd name="T86" fmla="*/ 1160 w 1219"/>
                <a:gd name="T87" fmla="*/ 160 h 1219"/>
                <a:gd name="T88" fmla="*/ 1127 w 1219"/>
                <a:gd name="T89" fmla="*/ 118 h 1219"/>
                <a:gd name="T90" fmla="*/ 1114 w 1219"/>
                <a:gd name="T91" fmla="*/ 104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9" h="1219">
                  <a:moveTo>
                    <a:pt x="1114" y="104"/>
                  </a:moveTo>
                  <a:cubicBezTo>
                    <a:pt x="1101" y="92"/>
                    <a:pt x="1088" y="80"/>
                    <a:pt x="1073" y="69"/>
                  </a:cubicBezTo>
                  <a:cubicBezTo>
                    <a:pt x="1058" y="59"/>
                    <a:pt x="1044" y="50"/>
                    <a:pt x="1028" y="41"/>
                  </a:cubicBezTo>
                  <a:cubicBezTo>
                    <a:pt x="1012" y="33"/>
                    <a:pt x="996" y="26"/>
                    <a:pt x="980" y="20"/>
                  </a:cubicBezTo>
                  <a:cubicBezTo>
                    <a:pt x="963" y="15"/>
                    <a:pt x="947" y="10"/>
                    <a:pt x="930" y="7"/>
                  </a:cubicBezTo>
                  <a:cubicBezTo>
                    <a:pt x="913" y="4"/>
                    <a:pt x="896" y="2"/>
                    <a:pt x="879" y="0"/>
                  </a:cubicBezTo>
                  <a:cubicBezTo>
                    <a:pt x="861" y="0"/>
                    <a:pt x="845" y="0"/>
                    <a:pt x="827" y="2"/>
                  </a:cubicBezTo>
                  <a:cubicBezTo>
                    <a:pt x="810" y="4"/>
                    <a:pt x="794" y="7"/>
                    <a:pt x="776" y="10"/>
                  </a:cubicBezTo>
                  <a:cubicBezTo>
                    <a:pt x="760" y="15"/>
                    <a:pt x="743" y="20"/>
                    <a:pt x="727" y="26"/>
                  </a:cubicBezTo>
                  <a:cubicBezTo>
                    <a:pt x="711" y="33"/>
                    <a:pt x="695" y="41"/>
                    <a:pt x="680" y="49"/>
                  </a:cubicBezTo>
                  <a:cubicBezTo>
                    <a:pt x="650" y="69"/>
                    <a:pt x="650" y="69"/>
                    <a:pt x="650" y="69"/>
                  </a:cubicBezTo>
                  <a:cubicBezTo>
                    <a:pt x="636" y="80"/>
                    <a:pt x="623" y="91"/>
                    <a:pt x="610" y="104"/>
                  </a:cubicBezTo>
                  <a:cubicBezTo>
                    <a:pt x="92" y="622"/>
                    <a:pt x="92" y="622"/>
                    <a:pt x="92" y="622"/>
                  </a:cubicBezTo>
                  <a:cubicBezTo>
                    <a:pt x="80" y="636"/>
                    <a:pt x="69" y="650"/>
                    <a:pt x="59" y="665"/>
                  </a:cubicBezTo>
                  <a:cubicBezTo>
                    <a:pt x="49" y="680"/>
                    <a:pt x="41" y="695"/>
                    <a:pt x="33" y="711"/>
                  </a:cubicBezTo>
                  <a:cubicBezTo>
                    <a:pt x="26" y="727"/>
                    <a:pt x="20" y="743"/>
                    <a:pt x="14" y="760"/>
                  </a:cubicBezTo>
                  <a:cubicBezTo>
                    <a:pt x="10" y="777"/>
                    <a:pt x="6" y="793"/>
                    <a:pt x="3" y="810"/>
                  </a:cubicBezTo>
                  <a:cubicBezTo>
                    <a:pt x="1" y="828"/>
                    <a:pt x="0" y="844"/>
                    <a:pt x="0" y="862"/>
                  </a:cubicBezTo>
                  <a:cubicBezTo>
                    <a:pt x="0" y="879"/>
                    <a:pt x="1" y="896"/>
                    <a:pt x="3" y="913"/>
                  </a:cubicBezTo>
                  <a:cubicBezTo>
                    <a:pt x="6" y="930"/>
                    <a:pt x="10" y="947"/>
                    <a:pt x="14" y="963"/>
                  </a:cubicBezTo>
                  <a:cubicBezTo>
                    <a:pt x="20" y="980"/>
                    <a:pt x="26" y="996"/>
                    <a:pt x="33" y="1012"/>
                  </a:cubicBezTo>
                  <a:cubicBezTo>
                    <a:pt x="41" y="1028"/>
                    <a:pt x="49" y="1043"/>
                    <a:pt x="59" y="1059"/>
                  </a:cubicBezTo>
                  <a:cubicBezTo>
                    <a:pt x="69" y="1074"/>
                    <a:pt x="80" y="1087"/>
                    <a:pt x="92" y="1101"/>
                  </a:cubicBezTo>
                  <a:cubicBezTo>
                    <a:pt x="104" y="1115"/>
                    <a:pt x="117" y="1127"/>
                    <a:pt x="131" y="1139"/>
                  </a:cubicBezTo>
                  <a:cubicBezTo>
                    <a:pt x="146" y="1150"/>
                    <a:pt x="160" y="1160"/>
                    <a:pt x="175" y="1170"/>
                  </a:cubicBezTo>
                  <a:cubicBezTo>
                    <a:pt x="191" y="1178"/>
                    <a:pt x="206" y="1186"/>
                    <a:pt x="223" y="1193"/>
                  </a:cubicBezTo>
                  <a:cubicBezTo>
                    <a:pt x="239" y="1199"/>
                    <a:pt x="255" y="1204"/>
                    <a:pt x="272" y="1209"/>
                  </a:cubicBezTo>
                  <a:cubicBezTo>
                    <a:pt x="289" y="1212"/>
                    <a:pt x="305" y="1215"/>
                    <a:pt x="323" y="1217"/>
                  </a:cubicBezTo>
                  <a:cubicBezTo>
                    <a:pt x="340" y="1218"/>
                    <a:pt x="357" y="1219"/>
                    <a:pt x="374" y="1218"/>
                  </a:cubicBezTo>
                  <a:cubicBezTo>
                    <a:pt x="391" y="1217"/>
                    <a:pt x="408" y="1215"/>
                    <a:pt x="425" y="1212"/>
                  </a:cubicBezTo>
                  <a:cubicBezTo>
                    <a:pt x="442" y="1209"/>
                    <a:pt x="459" y="1204"/>
                    <a:pt x="475" y="1199"/>
                  </a:cubicBezTo>
                  <a:cubicBezTo>
                    <a:pt x="492" y="1193"/>
                    <a:pt x="507" y="1186"/>
                    <a:pt x="523" y="1178"/>
                  </a:cubicBezTo>
                  <a:cubicBezTo>
                    <a:pt x="539" y="1169"/>
                    <a:pt x="554" y="1160"/>
                    <a:pt x="568" y="1150"/>
                  </a:cubicBezTo>
                  <a:cubicBezTo>
                    <a:pt x="583" y="1139"/>
                    <a:pt x="596" y="1128"/>
                    <a:pt x="609" y="1115"/>
                  </a:cubicBezTo>
                  <a:cubicBezTo>
                    <a:pt x="1127" y="597"/>
                    <a:pt x="1127" y="597"/>
                    <a:pt x="1127" y="597"/>
                  </a:cubicBezTo>
                  <a:cubicBezTo>
                    <a:pt x="1139" y="583"/>
                    <a:pt x="1149" y="569"/>
                    <a:pt x="1160" y="554"/>
                  </a:cubicBezTo>
                  <a:cubicBezTo>
                    <a:pt x="1169" y="539"/>
                    <a:pt x="1178" y="524"/>
                    <a:pt x="1186" y="508"/>
                  </a:cubicBezTo>
                  <a:cubicBezTo>
                    <a:pt x="1193" y="492"/>
                    <a:pt x="1199" y="476"/>
                    <a:pt x="1204" y="459"/>
                  </a:cubicBezTo>
                  <a:cubicBezTo>
                    <a:pt x="1209" y="442"/>
                    <a:pt x="1212" y="426"/>
                    <a:pt x="1215" y="408"/>
                  </a:cubicBezTo>
                  <a:cubicBezTo>
                    <a:pt x="1217" y="391"/>
                    <a:pt x="1218" y="375"/>
                    <a:pt x="1219" y="357"/>
                  </a:cubicBezTo>
                  <a:cubicBezTo>
                    <a:pt x="1218" y="340"/>
                    <a:pt x="1217" y="323"/>
                    <a:pt x="1215" y="306"/>
                  </a:cubicBezTo>
                  <a:cubicBezTo>
                    <a:pt x="1212" y="289"/>
                    <a:pt x="1209" y="272"/>
                    <a:pt x="1204" y="255"/>
                  </a:cubicBezTo>
                  <a:cubicBezTo>
                    <a:pt x="1199" y="239"/>
                    <a:pt x="1193" y="223"/>
                    <a:pt x="1186" y="207"/>
                  </a:cubicBezTo>
                  <a:cubicBezTo>
                    <a:pt x="1178" y="191"/>
                    <a:pt x="1169" y="176"/>
                    <a:pt x="1160" y="160"/>
                  </a:cubicBezTo>
                  <a:cubicBezTo>
                    <a:pt x="1149" y="145"/>
                    <a:pt x="1139" y="132"/>
                    <a:pt x="1127" y="118"/>
                  </a:cubicBezTo>
                  <a:cubicBezTo>
                    <a:pt x="1114" y="104"/>
                    <a:pt x="1114" y="104"/>
                    <a:pt x="1114" y="10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任意多边形: 形状 18"/>
            <p:cNvSpPr>
              <a:spLocks/>
            </p:cNvSpPr>
            <p:nvPr/>
          </p:nvSpPr>
          <p:spPr bwMode="auto">
            <a:xfrm>
              <a:off x="4132726" y="2982712"/>
              <a:ext cx="2410585" cy="2404451"/>
            </a:xfrm>
            <a:custGeom>
              <a:avLst/>
              <a:gdLst>
                <a:gd name="T0" fmla="*/ 1042 w 1135"/>
                <a:gd name="T1" fmla="*/ 92 h 1134"/>
                <a:gd name="T2" fmla="*/ 1006 w 1135"/>
                <a:gd name="T3" fmla="*/ 61 h 1134"/>
                <a:gd name="T4" fmla="*/ 966 w 1135"/>
                <a:gd name="T5" fmla="*/ 36 h 1134"/>
                <a:gd name="T6" fmla="*/ 895 w 1135"/>
                <a:gd name="T7" fmla="*/ 9 h 1134"/>
                <a:gd name="T8" fmla="*/ 850 w 1135"/>
                <a:gd name="T9" fmla="*/ 2 h 1134"/>
                <a:gd name="T10" fmla="*/ 774 w 1135"/>
                <a:gd name="T11" fmla="*/ 4 h 1134"/>
                <a:gd name="T12" fmla="*/ 730 w 1135"/>
                <a:gd name="T13" fmla="*/ 13 h 1134"/>
                <a:gd name="T14" fmla="*/ 659 w 1135"/>
                <a:gd name="T15" fmla="*/ 44 h 1134"/>
                <a:gd name="T16" fmla="*/ 633 w 1135"/>
                <a:gd name="T17" fmla="*/ 61 h 1134"/>
                <a:gd name="T18" fmla="*/ 597 w 1135"/>
                <a:gd name="T19" fmla="*/ 92 h 1134"/>
                <a:gd name="T20" fmla="*/ 81 w 1135"/>
                <a:gd name="T21" fmla="*/ 609 h 1134"/>
                <a:gd name="T22" fmla="*/ 52 w 1135"/>
                <a:gd name="T23" fmla="*/ 646 h 1134"/>
                <a:gd name="T24" fmla="*/ 29 w 1135"/>
                <a:gd name="T25" fmla="*/ 687 h 1134"/>
                <a:gd name="T26" fmla="*/ 6 w 1135"/>
                <a:gd name="T27" fmla="*/ 760 h 1134"/>
                <a:gd name="T28" fmla="*/ 1 w 1135"/>
                <a:gd name="T29" fmla="*/ 805 h 1134"/>
                <a:gd name="T30" fmla="*/ 6 w 1135"/>
                <a:gd name="T31" fmla="*/ 880 h 1134"/>
                <a:gd name="T32" fmla="*/ 18 w 1135"/>
                <a:gd name="T33" fmla="*/ 924 h 1134"/>
                <a:gd name="T34" fmla="*/ 52 w 1135"/>
                <a:gd name="T35" fmla="*/ 993 h 1134"/>
                <a:gd name="T36" fmla="*/ 81 w 1135"/>
                <a:gd name="T37" fmla="*/ 1031 h 1134"/>
                <a:gd name="T38" fmla="*/ 116 w 1135"/>
                <a:gd name="T39" fmla="*/ 1064 h 1134"/>
                <a:gd name="T40" fmla="*/ 155 w 1135"/>
                <a:gd name="T41" fmla="*/ 1091 h 1134"/>
                <a:gd name="T42" fmla="*/ 196 w 1135"/>
                <a:gd name="T43" fmla="*/ 1112 h 1134"/>
                <a:gd name="T44" fmla="*/ 270 w 1135"/>
                <a:gd name="T45" fmla="*/ 1131 h 1134"/>
                <a:gd name="T46" fmla="*/ 315 w 1135"/>
                <a:gd name="T47" fmla="*/ 1134 h 1134"/>
                <a:gd name="T48" fmla="*/ 390 w 1135"/>
                <a:gd name="T49" fmla="*/ 1126 h 1134"/>
                <a:gd name="T50" fmla="*/ 434 w 1135"/>
                <a:gd name="T51" fmla="*/ 1112 h 1134"/>
                <a:gd name="T52" fmla="*/ 501 w 1135"/>
                <a:gd name="T53" fmla="*/ 1074 h 1134"/>
                <a:gd name="T54" fmla="*/ 537 w 1135"/>
                <a:gd name="T55" fmla="*/ 1043 h 1134"/>
                <a:gd name="T56" fmla="*/ 1053 w 1135"/>
                <a:gd name="T57" fmla="*/ 526 h 1134"/>
                <a:gd name="T58" fmla="*/ 1083 w 1135"/>
                <a:gd name="T59" fmla="*/ 489 h 1134"/>
                <a:gd name="T60" fmla="*/ 1105 w 1135"/>
                <a:gd name="T61" fmla="*/ 448 h 1134"/>
                <a:gd name="T62" fmla="*/ 1129 w 1135"/>
                <a:gd name="T63" fmla="*/ 375 h 1134"/>
                <a:gd name="T64" fmla="*/ 1134 w 1135"/>
                <a:gd name="T65" fmla="*/ 330 h 1134"/>
                <a:gd name="T66" fmla="*/ 1129 w 1135"/>
                <a:gd name="T67" fmla="*/ 255 h 1134"/>
                <a:gd name="T68" fmla="*/ 1117 w 1135"/>
                <a:gd name="T69" fmla="*/ 211 h 1134"/>
                <a:gd name="T70" fmla="*/ 1083 w 1135"/>
                <a:gd name="T71" fmla="*/ 142 h 1134"/>
                <a:gd name="T72" fmla="*/ 1053 w 1135"/>
                <a:gd name="T73" fmla="*/ 104 h 1134"/>
                <a:gd name="T74" fmla="*/ 1042 w 1135"/>
                <a:gd name="T75" fmla="*/ 92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5" h="1134">
                  <a:moveTo>
                    <a:pt x="1042" y="92"/>
                  </a:moveTo>
                  <a:cubicBezTo>
                    <a:pt x="1031" y="81"/>
                    <a:pt x="1019" y="71"/>
                    <a:pt x="1006" y="61"/>
                  </a:cubicBezTo>
                  <a:cubicBezTo>
                    <a:pt x="993" y="52"/>
                    <a:pt x="980" y="44"/>
                    <a:pt x="966" y="36"/>
                  </a:cubicBezTo>
                  <a:cubicBezTo>
                    <a:pt x="942" y="25"/>
                    <a:pt x="920" y="16"/>
                    <a:pt x="895" y="9"/>
                  </a:cubicBezTo>
                  <a:cubicBezTo>
                    <a:pt x="880" y="6"/>
                    <a:pt x="865" y="4"/>
                    <a:pt x="850" y="2"/>
                  </a:cubicBezTo>
                  <a:cubicBezTo>
                    <a:pt x="824" y="0"/>
                    <a:pt x="800" y="1"/>
                    <a:pt x="774" y="4"/>
                  </a:cubicBezTo>
                  <a:cubicBezTo>
                    <a:pt x="759" y="6"/>
                    <a:pt x="745" y="9"/>
                    <a:pt x="730" y="13"/>
                  </a:cubicBezTo>
                  <a:cubicBezTo>
                    <a:pt x="705" y="21"/>
                    <a:pt x="682" y="31"/>
                    <a:pt x="659" y="44"/>
                  </a:cubicBezTo>
                  <a:cubicBezTo>
                    <a:pt x="633" y="61"/>
                    <a:pt x="633" y="61"/>
                    <a:pt x="633" y="61"/>
                  </a:cubicBezTo>
                  <a:cubicBezTo>
                    <a:pt x="620" y="71"/>
                    <a:pt x="609" y="81"/>
                    <a:pt x="597" y="92"/>
                  </a:cubicBezTo>
                  <a:cubicBezTo>
                    <a:pt x="81" y="609"/>
                    <a:pt x="81" y="609"/>
                    <a:pt x="81" y="609"/>
                  </a:cubicBezTo>
                  <a:cubicBezTo>
                    <a:pt x="71" y="621"/>
                    <a:pt x="61" y="633"/>
                    <a:pt x="52" y="646"/>
                  </a:cubicBezTo>
                  <a:cubicBezTo>
                    <a:pt x="44" y="660"/>
                    <a:pt x="36" y="673"/>
                    <a:pt x="29" y="687"/>
                  </a:cubicBezTo>
                  <a:cubicBezTo>
                    <a:pt x="19" y="711"/>
                    <a:pt x="12" y="734"/>
                    <a:pt x="6" y="760"/>
                  </a:cubicBezTo>
                  <a:cubicBezTo>
                    <a:pt x="3" y="775"/>
                    <a:pt x="2" y="789"/>
                    <a:pt x="1" y="805"/>
                  </a:cubicBezTo>
                  <a:cubicBezTo>
                    <a:pt x="0" y="831"/>
                    <a:pt x="2" y="854"/>
                    <a:pt x="6" y="880"/>
                  </a:cubicBezTo>
                  <a:cubicBezTo>
                    <a:pt x="9" y="895"/>
                    <a:pt x="13" y="909"/>
                    <a:pt x="18" y="924"/>
                  </a:cubicBezTo>
                  <a:cubicBezTo>
                    <a:pt x="27" y="949"/>
                    <a:pt x="38" y="971"/>
                    <a:pt x="52" y="993"/>
                  </a:cubicBezTo>
                  <a:cubicBezTo>
                    <a:pt x="61" y="1006"/>
                    <a:pt x="71" y="1019"/>
                    <a:pt x="81" y="1031"/>
                  </a:cubicBezTo>
                  <a:cubicBezTo>
                    <a:pt x="92" y="1043"/>
                    <a:pt x="104" y="1053"/>
                    <a:pt x="116" y="1064"/>
                  </a:cubicBezTo>
                  <a:cubicBezTo>
                    <a:pt x="129" y="1074"/>
                    <a:pt x="141" y="1083"/>
                    <a:pt x="155" y="1091"/>
                  </a:cubicBezTo>
                  <a:cubicBezTo>
                    <a:pt x="169" y="1099"/>
                    <a:pt x="182" y="1105"/>
                    <a:pt x="196" y="1112"/>
                  </a:cubicBezTo>
                  <a:cubicBezTo>
                    <a:pt x="221" y="1121"/>
                    <a:pt x="244" y="1127"/>
                    <a:pt x="270" y="1131"/>
                  </a:cubicBezTo>
                  <a:cubicBezTo>
                    <a:pt x="285" y="1133"/>
                    <a:pt x="300" y="1134"/>
                    <a:pt x="315" y="1134"/>
                  </a:cubicBezTo>
                  <a:cubicBezTo>
                    <a:pt x="341" y="1134"/>
                    <a:pt x="365" y="1131"/>
                    <a:pt x="390" y="1126"/>
                  </a:cubicBezTo>
                  <a:cubicBezTo>
                    <a:pt x="405" y="1121"/>
                    <a:pt x="419" y="1117"/>
                    <a:pt x="434" y="1112"/>
                  </a:cubicBezTo>
                  <a:cubicBezTo>
                    <a:pt x="458" y="1101"/>
                    <a:pt x="479" y="1089"/>
                    <a:pt x="501" y="1074"/>
                  </a:cubicBezTo>
                  <a:cubicBezTo>
                    <a:pt x="514" y="1064"/>
                    <a:pt x="526" y="1054"/>
                    <a:pt x="537" y="1043"/>
                  </a:cubicBezTo>
                  <a:cubicBezTo>
                    <a:pt x="1053" y="526"/>
                    <a:pt x="1053" y="526"/>
                    <a:pt x="1053" y="526"/>
                  </a:cubicBezTo>
                  <a:cubicBezTo>
                    <a:pt x="1064" y="514"/>
                    <a:pt x="1073" y="502"/>
                    <a:pt x="1083" y="489"/>
                  </a:cubicBezTo>
                  <a:cubicBezTo>
                    <a:pt x="1091" y="475"/>
                    <a:pt x="1098" y="462"/>
                    <a:pt x="1105" y="448"/>
                  </a:cubicBezTo>
                  <a:cubicBezTo>
                    <a:pt x="1116" y="424"/>
                    <a:pt x="1123" y="401"/>
                    <a:pt x="1129" y="375"/>
                  </a:cubicBezTo>
                  <a:cubicBezTo>
                    <a:pt x="1131" y="360"/>
                    <a:pt x="1133" y="346"/>
                    <a:pt x="1134" y="330"/>
                  </a:cubicBezTo>
                  <a:cubicBezTo>
                    <a:pt x="1135" y="304"/>
                    <a:pt x="1133" y="281"/>
                    <a:pt x="1129" y="255"/>
                  </a:cubicBezTo>
                  <a:cubicBezTo>
                    <a:pt x="1125" y="240"/>
                    <a:pt x="1121" y="226"/>
                    <a:pt x="1117" y="211"/>
                  </a:cubicBezTo>
                  <a:cubicBezTo>
                    <a:pt x="1107" y="186"/>
                    <a:pt x="1097" y="164"/>
                    <a:pt x="1083" y="142"/>
                  </a:cubicBezTo>
                  <a:cubicBezTo>
                    <a:pt x="1073" y="128"/>
                    <a:pt x="1064" y="116"/>
                    <a:pt x="1053" y="104"/>
                  </a:cubicBezTo>
                  <a:cubicBezTo>
                    <a:pt x="1042" y="92"/>
                    <a:pt x="1042" y="92"/>
                    <a:pt x="1042" y="9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4166462" y="3016448"/>
              <a:ext cx="2341068" cy="2339024"/>
            </a:xfrm>
            <a:custGeom>
              <a:avLst/>
              <a:gdLst>
                <a:gd name="T0" fmla="*/ 996 w 1102"/>
                <a:gd name="T1" fmla="*/ 106 h 1103"/>
                <a:gd name="T2" fmla="*/ 996 w 1102"/>
                <a:gd name="T3" fmla="*/ 106 h 1103"/>
                <a:gd name="T4" fmla="*/ 611 w 1102"/>
                <a:gd name="T5" fmla="*/ 106 h 1103"/>
                <a:gd name="T6" fmla="*/ 106 w 1102"/>
                <a:gd name="T7" fmla="*/ 611 h 1103"/>
                <a:gd name="T8" fmla="*/ 106 w 1102"/>
                <a:gd name="T9" fmla="*/ 997 h 1103"/>
                <a:gd name="T10" fmla="*/ 106 w 1102"/>
                <a:gd name="T11" fmla="*/ 997 h 1103"/>
                <a:gd name="T12" fmla="*/ 492 w 1102"/>
                <a:gd name="T13" fmla="*/ 997 h 1103"/>
                <a:gd name="T14" fmla="*/ 996 w 1102"/>
                <a:gd name="T15" fmla="*/ 492 h 1103"/>
                <a:gd name="T16" fmla="*/ 996 w 1102"/>
                <a:gd name="T17" fmla="*/ 106 h 1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2" h="1103">
                  <a:moveTo>
                    <a:pt x="996" y="106"/>
                  </a:moveTo>
                  <a:cubicBezTo>
                    <a:pt x="996" y="106"/>
                    <a:pt x="996" y="106"/>
                    <a:pt x="996" y="106"/>
                  </a:cubicBezTo>
                  <a:cubicBezTo>
                    <a:pt x="890" y="0"/>
                    <a:pt x="717" y="0"/>
                    <a:pt x="611" y="106"/>
                  </a:cubicBezTo>
                  <a:cubicBezTo>
                    <a:pt x="106" y="611"/>
                    <a:pt x="106" y="611"/>
                    <a:pt x="106" y="611"/>
                  </a:cubicBezTo>
                  <a:cubicBezTo>
                    <a:pt x="0" y="717"/>
                    <a:pt x="0" y="890"/>
                    <a:pt x="106" y="997"/>
                  </a:cubicBezTo>
                  <a:cubicBezTo>
                    <a:pt x="106" y="997"/>
                    <a:pt x="106" y="997"/>
                    <a:pt x="106" y="997"/>
                  </a:cubicBezTo>
                  <a:cubicBezTo>
                    <a:pt x="212" y="1103"/>
                    <a:pt x="386" y="1103"/>
                    <a:pt x="492" y="997"/>
                  </a:cubicBezTo>
                  <a:cubicBezTo>
                    <a:pt x="996" y="492"/>
                    <a:pt x="996" y="492"/>
                    <a:pt x="996" y="492"/>
                  </a:cubicBezTo>
                  <a:cubicBezTo>
                    <a:pt x="1102" y="386"/>
                    <a:pt x="1102" y="212"/>
                    <a:pt x="996" y="10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任意多边形: 形状 20"/>
            <p:cNvSpPr>
              <a:spLocks/>
            </p:cNvSpPr>
            <p:nvPr/>
          </p:nvSpPr>
          <p:spPr bwMode="auto">
            <a:xfrm>
              <a:off x="4327985" y="4248320"/>
              <a:ext cx="947673" cy="943584"/>
            </a:xfrm>
            <a:custGeom>
              <a:avLst/>
              <a:gdLst>
                <a:gd name="T0" fmla="*/ 79 w 446"/>
                <a:gd name="T1" fmla="*/ 79 h 445"/>
                <a:gd name="T2" fmla="*/ 367 w 446"/>
                <a:gd name="T3" fmla="*/ 79 h 445"/>
                <a:gd name="T4" fmla="*/ 367 w 446"/>
                <a:gd name="T5" fmla="*/ 366 h 445"/>
                <a:gd name="T6" fmla="*/ 79 w 446"/>
                <a:gd name="T7" fmla="*/ 366 h 445"/>
                <a:gd name="T8" fmla="*/ 79 w 446"/>
                <a:gd name="T9" fmla="*/ 79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6" h="445">
                  <a:moveTo>
                    <a:pt x="79" y="79"/>
                  </a:moveTo>
                  <a:cubicBezTo>
                    <a:pt x="159" y="0"/>
                    <a:pt x="287" y="0"/>
                    <a:pt x="367" y="79"/>
                  </a:cubicBezTo>
                  <a:cubicBezTo>
                    <a:pt x="446" y="158"/>
                    <a:pt x="446" y="287"/>
                    <a:pt x="367" y="366"/>
                  </a:cubicBezTo>
                  <a:cubicBezTo>
                    <a:pt x="287" y="445"/>
                    <a:pt x="159" y="445"/>
                    <a:pt x="79" y="366"/>
                  </a:cubicBezTo>
                  <a:cubicBezTo>
                    <a:pt x="0" y="287"/>
                    <a:pt x="0" y="158"/>
                    <a:pt x="79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>
              <a:off x="5561902" y="1376678"/>
              <a:ext cx="2590510" cy="2585399"/>
            </a:xfrm>
            <a:custGeom>
              <a:avLst/>
              <a:gdLst>
                <a:gd name="T0" fmla="*/ 104 w 1219"/>
                <a:gd name="T1" fmla="*/ 1114 h 1219"/>
                <a:gd name="T2" fmla="*/ 69 w 1219"/>
                <a:gd name="T3" fmla="*/ 1073 h 1219"/>
                <a:gd name="T4" fmla="*/ 41 w 1219"/>
                <a:gd name="T5" fmla="*/ 1028 h 1219"/>
                <a:gd name="T6" fmla="*/ 20 w 1219"/>
                <a:gd name="T7" fmla="*/ 980 h 1219"/>
                <a:gd name="T8" fmla="*/ 7 w 1219"/>
                <a:gd name="T9" fmla="*/ 930 h 1219"/>
                <a:gd name="T10" fmla="*/ 0 w 1219"/>
                <a:gd name="T11" fmla="*/ 879 h 1219"/>
                <a:gd name="T12" fmla="*/ 2 w 1219"/>
                <a:gd name="T13" fmla="*/ 827 h 1219"/>
                <a:gd name="T14" fmla="*/ 10 w 1219"/>
                <a:gd name="T15" fmla="*/ 776 h 1219"/>
                <a:gd name="T16" fmla="*/ 26 w 1219"/>
                <a:gd name="T17" fmla="*/ 727 h 1219"/>
                <a:gd name="T18" fmla="*/ 49 w 1219"/>
                <a:gd name="T19" fmla="*/ 680 h 1219"/>
                <a:gd name="T20" fmla="*/ 69 w 1219"/>
                <a:gd name="T21" fmla="*/ 650 h 1219"/>
                <a:gd name="T22" fmla="*/ 104 w 1219"/>
                <a:gd name="T23" fmla="*/ 610 h 1219"/>
                <a:gd name="T24" fmla="*/ 622 w 1219"/>
                <a:gd name="T25" fmla="*/ 92 h 1219"/>
                <a:gd name="T26" fmla="*/ 665 w 1219"/>
                <a:gd name="T27" fmla="*/ 59 h 1219"/>
                <a:gd name="T28" fmla="*/ 711 w 1219"/>
                <a:gd name="T29" fmla="*/ 33 h 1219"/>
                <a:gd name="T30" fmla="*/ 760 w 1219"/>
                <a:gd name="T31" fmla="*/ 14 h 1219"/>
                <a:gd name="T32" fmla="*/ 810 w 1219"/>
                <a:gd name="T33" fmla="*/ 3 h 1219"/>
                <a:gd name="T34" fmla="*/ 862 w 1219"/>
                <a:gd name="T35" fmla="*/ 0 h 1219"/>
                <a:gd name="T36" fmla="*/ 913 w 1219"/>
                <a:gd name="T37" fmla="*/ 3 h 1219"/>
                <a:gd name="T38" fmla="*/ 963 w 1219"/>
                <a:gd name="T39" fmla="*/ 14 h 1219"/>
                <a:gd name="T40" fmla="*/ 1012 w 1219"/>
                <a:gd name="T41" fmla="*/ 33 h 1219"/>
                <a:gd name="T42" fmla="*/ 1059 w 1219"/>
                <a:gd name="T43" fmla="*/ 59 h 1219"/>
                <a:gd name="T44" fmla="*/ 1101 w 1219"/>
                <a:gd name="T45" fmla="*/ 92 h 1219"/>
                <a:gd name="T46" fmla="*/ 1139 w 1219"/>
                <a:gd name="T47" fmla="*/ 131 h 1219"/>
                <a:gd name="T48" fmla="*/ 1170 w 1219"/>
                <a:gd name="T49" fmla="*/ 175 h 1219"/>
                <a:gd name="T50" fmla="*/ 1193 w 1219"/>
                <a:gd name="T51" fmla="*/ 223 h 1219"/>
                <a:gd name="T52" fmla="*/ 1209 w 1219"/>
                <a:gd name="T53" fmla="*/ 272 h 1219"/>
                <a:gd name="T54" fmla="*/ 1217 w 1219"/>
                <a:gd name="T55" fmla="*/ 323 h 1219"/>
                <a:gd name="T56" fmla="*/ 1218 w 1219"/>
                <a:gd name="T57" fmla="*/ 374 h 1219"/>
                <a:gd name="T58" fmla="*/ 1212 w 1219"/>
                <a:gd name="T59" fmla="*/ 425 h 1219"/>
                <a:gd name="T60" fmla="*/ 1199 w 1219"/>
                <a:gd name="T61" fmla="*/ 475 h 1219"/>
                <a:gd name="T62" fmla="*/ 1178 w 1219"/>
                <a:gd name="T63" fmla="*/ 523 h 1219"/>
                <a:gd name="T64" fmla="*/ 1150 w 1219"/>
                <a:gd name="T65" fmla="*/ 568 h 1219"/>
                <a:gd name="T66" fmla="*/ 1115 w 1219"/>
                <a:gd name="T67" fmla="*/ 609 h 1219"/>
                <a:gd name="T68" fmla="*/ 597 w 1219"/>
                <a:gd name="T69" fmla="*/ 1127 h 1219"/>
                <a:gd name="T70" fmla="*/ 554 w 1219"/>
                <a:gd name="T71" fmla="*/ 1160 h 1219"/>
                <a:gd name="T72" fmla="*/ 508 w 1219"/>
                <a:gd name="T73" fmla="*/ 1186 h 1219"/>
                <a:gd name="T74" fmla="*/ 459 w 1219"/>
                <a:gd name="T75" fmla="*/ 1204 h 1219"/>
                <a:gd name="T76" fmla="*/ 408 w 1219"/>
                <a:gd name="T77" fmla="*/ 1215 h 1219"/>
                <a:gd name="T78" fmla="*/ 357 w 1219"/>
                <a:gd name="T79" fmla="*/ 1219 h 1219"/>
                <a:gd name="T80" fmla="*/ 306 w 1219"/>
                <a:gd name="T81" fmla="*/ 1215 h 1219"/>
                <a:gd name="T82" fmla="*/ 255 w 1219"/>
                <a:gd name="T83" fmla="*/ 1204 h 1219"/>
                <a:gd name="T84" fmla="*/ 207 w 1219"/>
                <a:gd name="T85" fmla="*/ 1186 h 1219"/>
                <a:gd name="T86" fmla="*/ 160 w 1219"/>
                <a:gd name="T87" fmla="*/ 1160 h 1219"/>
                <a:gd name="T88" fmla="*/ 118 w 1219"/>
                <a:gd name="T89" fmla="*/ 1127 h 1219"/>
                <a:gd name="T90" fmla="*/ 104 w 1219"/>
                <a:gd name="T91" fmla="*/ 1114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9" h="1219">
                  <a:moveTo>
                    <a:pt x="104" y="1114"/>
                  </a:moveTo>
                  <a:cubicBezTo>
                    <a:pt x="92" y="1101"/>
                    <a:pt x="80" y="1088"/>
                    <a:pt x="69" y="1073"/>
                  </a:cubicBezTo>
                  <a:cubicBezTo>
                    <a:pt x="59" y="1058"/>
                    <a:pt x="50" y="1044"/>
                    <a:pt x="41" y="1028"/>
                  </a:cubicBezTo>
                  <a:cubicBezTo>
                    <a:pt x="33" y="1012"/>
                    <a:pt x="26" y="996"/>
                    <a:pt x="20" y="980"/>
                  </a:cubicBezTo>
                  <a:cubicBezTo>
                    <a:pt x="15" y="963"/>
                    <a:pt x="10" y="947"/>
                    <a:pt x="7" y="930"/>
                  </a:cubicBezTo>
                  <a:cubicBezTo>
                    <a:pt x="4" y="913"/>
                    <a:pt x="2" y="896"/>
                    <a:pt x="0" y="879"/>
                  </a:cubicBezTo>
                  <a:cubicBezTo>
                    <a:pt x="0" y="861"/>
                    <a:pt x="0" y="845"/>
                    <a:pt x="2" y="827"/>
                  </a:cubicBezTo>
                  <a:cubicBezTo>
                    <a:pt x="4" y="810"/>
                    <a:pt x="7" y="794"/>
                    <a:pt x="10" y="776"/>
                  </a:cubicBezTo>
                  <a:cubicBezTo>
                    <a:pt x="15" y="760"/>
                    <a:pt x="20" y="743"/>
                    <a:pt x="26" y="727"/>
                  </a:cubicBezTo>
                  <a:cubicBezTo>
                    <a:pt x="33" y="711"/>
                    <a:pt x="41" y="695"/>
                    <a:pt x="49" y="680"/>
                  </a:cubicBezTo>
                  <a:cubicBezTo>
                    <a:pt x="69" y="650"/>
                    <a:pt x="69" y="650"/>
                    <a:pt x="69" y="650"/>
                  </a:cubicBezTo>
                  <a:cubicBezTo>
                    <a:pt x="80" y="636"/>
                    <a:pt x="91" y="623"/>
                    <a:pt x="104" y="610"/>
                  </a:cubicBezTo>
                  <a:cubicBezTo>
                    <a:pt x="622" y="92"/>
                    <a:pt x="622" y="92"/>
                    <a:pt x="622" y="92"/>
                  </a:cubicBezTo>
                  <a:cubicBezTo>
                    <a:pt x="636" y="80"/>
                    <a:pt x="650" y="69"/>
                    <a:pt x="665" y="59"/>
                  </a:cubicBezTo>
                  <a:cubicBezTo>
                    <a:pt x="680" y="49"/>
                    <a:pt x="695" y="41"/>
                    <a:pt x="711" y="33"/>
                  </a:cubicBezTo>
                  <a:cubicBezTo>
                    <a:pt x="727" y="26"/>
                    <a:pt x="743" y="20"/>
                    <a:pt x="760" y="14"/>
                  </a:cubicBezTo>
                  <a:cubicBezTo>
                    <a:pt x="777" y="10"/>
                    <a:pt x="793" y="6"/>
                    <a:pt x="810" y="3"/>
                  </a:cubicBezTo>
                  <a:cubicBezTo>
                    <a:pt x="828" y="1"/>
                    <a:pt x="844" y="0"/>
                    <a:pt x="862" y="0"/>
                  </a:cubicBezTo>
                  <a:cubicBezTo>
                    <a:pt x="879" y="0"/>
                    <a:pt x="896" y="1"/>
                    <a:pt x="913" y="3"/>
                  </a:cubicBezTo>
                  <a:cubicBezTo>
                    <a:pt x="930" y="6"/>
                    <a:pt x="947" y="10"/>
                    <a:pt x="963" y="14"/>
                  </a:cubicBezTo>
                  <a:cubicBezTo>
                    <a:pt x="980" y="20"/>
                    <a:pt x="996" y="26"/>
                    <a:pt x="1012" y="33"/>
                  </a:cubicBezTo>
                  <a:cubicBezTo>
                    <a:pt x="1028" y="41"/>
                    <a:pt x="1043" y="49"/>
                    <a:pt x="1059" y="59"/>
                  </a:cubicBezTo>
                  <a:cubicBezTo>
                    <a:pt x="1074" y="69"/>
                    <a:pt x="1087" y="80"/>
                    <a:pt x="1101" y="92"/>
                  </a:cubicBezTo>
                  <a:cubicBezTo>
                    <a:pt x="1115" y="104"/>
                    <a:pt x="1127" y="117"/>
                    <a:pt x="1139" y="131"/>
                  </a:cubicBezTo>
                  <a:cubicBezTo>
                    <a:pt x="1150" y="146"/>
                    <a:pt x="1160" y="160"/>
                    <a:pt x="1170" y="175"/>
                  </a:cubicBezTo>
                  <a:cubicBezTo>
                    <a:pt x="1178" y="191"/>
                    <a:pt x="1186" y="206"/>
                    <a:pt x="1193" y="223"/>
                  </a:cubicBezTo>
                  <a:cubicBezTo>
                    <a:pt x="1199" y="239"/>
                    <a:pt x="1204" y="255"/>
                    <a:pt x="1209" y="272"/>
                  </a:cubicBezTo>
                  <a:cubicBezTo>
                    <a:pt x="1212" y="289"/>
                    <a:pt x="1215" y="305"/>
                    <a:pt x="1217" y="323"/>
                  </a:cubicBezTo>
                  <a:cubicBezTo>
                    <a:pt x="1218" y="340"/>
                    <a:pt x="1219" y="357"/>
                    <a:pt x="1218" y="374"/>
                  </a:cubicBezTo>
                  <a:cubicBezTo>
                    <a:pt x="1217" y="391"/>
                    <a:pt x="1215" y="408"/>
                    <a:pt x="1212" y="425"/>
                  </a:cubicBezTo>
                  <a:cubicBezTo>
                    <a:pt x="1209" y="442"/>
                    <a:pt x="1204" y="459"/>
                    <a:pt x="1199" y="475"/>
                  </a:cubicBezTo>
                  <a:cubicBezTo>
                    <a:pt x="1193" y="492"/>
                    <a:pt x="1186" y="507"/>
                    <a:pt x="1178" y="523"/>
                  </a:cubicBezTo>
                  <a:cubicBezTo>
                    <a:pt x="1169" y="539"/>
                    <a:pt x="1160" y="554"/>
                    <a:pt x="1150" y="568"/>
                  </a:cubicBezTo>
                  <a:cubicBezTo>
                    <a:pt x="1139" y="583"/>
                    <a:pt x="1128" y="596"/>
                    <a:pt x="1115" y="609"/>
                  </a:cubicBezTo>
                  <a:cubicBezTo>
                    <a:pt x="597" y="1127"/>
                    <a:pt x="597" y="1127"/>
                    <a:pt x="597" y="1127"/>
                  </a:cubicBezTo>
                  <a:cubicBezTo>
                    <a:pt x="583" y="1139"/>
                    <a:pt x="569" y="1149"/>
                    <a:pt x="554" y="1160"/>
                  </a:cubicBezTo>
                  <a:cubicBezTo>
                    <a:pt x="539" y="1169"/>
                    <a:pt x="524" y="1178"/>
                    <a:pt x="508" y="1186"/>
                  </a:cubicBezTo>
                  <a:cubicBezTo>
                    <a:pt x="492" y="1193"/>
                    <a:pt x="476" y="1199"/>
                    <a:pt x="459" y="1204"/>
                  </a:cubicBezTo>
                  <a:cubicBezTo>
                    <a:pt x="442" y="1209"/>
                    <a:pt x="426" y="1212"/>
                    <a:pt x="408" y="1215"/>
                  </a:cubicBezTo>
                  <a:cubicBezTo>
                    <a:pt x="391" y="1217"/>
                    <a:pt x="375" y="1218"/>
                    <a:pt x="357" y="1219"/>
                  </a:cubicBezTo>
                  <a:cubicBezTo>
                    <a:pt x="340" y="1218"/>
                    <a:pt x="323" y="1217"/>
                    <a:pt x="306" y="1215"/>
                  </a:cubicBezTo>
                  <a:cubicBezTo>
                    <a:pt x="289" y="1212"/>
                    <a:pt x="272" y="1209"/>
                    <a:pt x="255" y="1204"/>
                  </a:cubicBezTo>
                  <a:cubicBezTo>
                    <a:pt x="239" y="1199"/>
                    <a:pt x="223" y="1193"/>
                    <a:pt x="207" y="1186"/>
                  </a:cubicBezTo>
                  <a:cubicBezTo>
                    <a:pt x="191" y="1178"/>
                    <a:pt x="176" y="1169"/>
                    <a:pt x="160" y="1160"/>
                  </a:cubicBezTo>
                  <a:cubicBezTo>
                    <a:pt x="145" y="1149"/>
                    <a:pt x="132" y="1139"/>
                    <a:pt x="118" y="1127"/>
                  </a:cubicBezTo>
                  <a:cubicBezTo>
                    <a:pt x="104" y="1114"/>
                    <a:pt x="104" y="1114"/>
                    <a:pt x="104" y="111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>
              <a:off x="5651865" y="1465618"/>
              <a:ext cx="2408540" cy="2407518"/>
            </a:xfrm>
            <a:custGeom>
              <a:avLst/>
              <a:gdLst>
                <a:gd name="T0" fmla="*/ 92 w 1134"/>
                <a:gd name="T1" fmla="*/ 1042 h 1135"/>
                <a:gd name="T2" fmla="*/ 61 w 1134"/>
                <a:gd name="T3" fmla="*/ 1006 h 1135"/>
                <a:gd name="T4" fmla="*/ 36 w 1134"/>
                <a:gd name="T5" fmla="*/ 966 h 1135"/>
                <a:gd name="T6" fmla="*/ 9 w 1134"/>
                <a:gd name="T7" fmla="*/ 895 h 1135"/>
                <a:gd name="T8" fmla="*/ 2 w 1134"/>
                <a:gd name="T9" fmla="*/ 850 h 1135"/>
                <a:gd name="T10" fmla="*/ 4 w 1134"/>
                <a:gd name="T11" fmla="*/ 774 h 1135"/>
                <a:gd name="T12" fmla="*/ 13 w 1134"/>
                <a:gd name="T13" fmla="*/ 730 h 1135"/>
                <a:gd name="T14" fmla="*/ 44 w 1134"/>
                <a:gd name="T15" fmla="*/ 659 h 1135"/>
                <a:gd name="T16" fmla="*/ 61 w 1134"/>
                <a:gd name="T17" fmla="*/ 633 h 1135"/>
                <a:gd name="T18" fmla="*/ 92 w 1134"/>
                <a:gd name="T19" fmla="*/ 597 h 1135"/>
                <a:gd name="T20" fmla="*/ 609 w 1134"/>
                <a:gd name="T21" fmla="*/ 81 h 1135"/>
                <a:gd name="T22" fmla="*/ 646 w 1134"/>
                <a:gd name="T23" fmla="*/ 52 h 1135"/>
                <a:gd name="T24" fmla="*/ 687 w 1134"/>
                <a:gd name="T25" fmla="*/ 29 h 1135"/>
                <a:gd name="T26" fmla="*/ 760 w 1134"/>
                <a:gd name="T27" fmla="*/ 6 h 1135"/>
                <a:gd name="T28" fmla="*/ 805 w 1134"/>
                <a:gd name="T29" fmla="*/ 1 h 1135"/>
                <a:gd name="T30" fmla="*/ 880 w 1134"/>
                <a:gd name="T31" fmla="*/ 6 h 1135"/>
                <a:gd name="T32" fmla="*/ 924 w 1134"/>
                <a:gd name="T33" fmla="*/ 18 h 1135"/>
                <a:gd name="T34" fmla="*/ 993 w 1134"/>
                <a:gd name="T35" fmla="*/ 52 h 1135"/>
                <a:gd name="T36" fmla="*/ 1031 w 1134"/>
                <a:gd name="T37" fmla="*/ 81 h 1135"/>
                <a:gd name="T38" fmla="*/ 1064 w 1134"/>
                <a:gd name="T39" fmla="*/ 116 h 1135"/>
                <a:gd name="T40" fmla="*/ 1091 w 1134"/>
                <a:gd name="T41" fmla="*/ 155 h 1135"/>
                <a:gd name="T42" fmla="*/ 1112 w 1134"/>
                <a:gd name="T43" fmla="*/ 196 h 1135"/>
                <a:gd name="T44" fmla="*/ 1131 w 1134"/>
                <a:gd name="T45" fmla="*/ 270 h 1135"/>
                <a:gd name="T46" fmla="*/ 1134 w 1134"/>
                <a:gd name="T47" fmla="*/ 315 h 1135"/>
                <a:gd name="T48" fmla="*/ 1126 w 1134"/>
                <a:gd name="T49" fmla="*/ 390 h 1135"/>
                <a:gd name="T50" fmla="*/ 1112 w 1134"/>
                <a:gd name="T51" fmla="*/ 434 h 1135"/>
                <a:gd name="T52" fmla="*/ 1074 w 1134"/>
                <a:gd name="T53" fmla="*/ 501 h 1135"/>
                <a:gd name="T54" fmla="*/ 1043 w 1134"/>
                <a:gd name="T55" fmla="*/ 537 h 1135"/>
                <a:gd name="T56" fmla="*/ 526 w 1134"/>
                <a:gd name="T57" fmla="*/ 1053 h 1135"/>
                <a:gd name="T58" fmla="*/ 489 w 1134"/>
                <a:gd name="T59" fmla="*/ 1083 h 1135"/>
                <a:gd name="T60" fmla="*/ 448 w 1134"/>
                <a:gd name="T61" fmla="*/ 1105 h 1135"/>
                <a:gd name="T62" fmla="*/ 375 w 1134"/>
                <a:gd name="T63" fmla="*/ 1129 h 1135"/>
                <a:gd name="T64" fmla="*/ 330 w 1134"/>
                <a:gd name="T65" fmla="*/ 1134 h 1135"/>
                <a:gd name="T66" fmla="*/ 255 w 1134"/>
                <a:gd name="T67" fmla="*/ 1129 h 1135"/>
                <a:gd name="T68" fmla="*/ 211 w 1134"/>
                <a:gd name="T69" fmla="*/ 1117 h 1135"/>
                <a:gd name="T70" fmla="*/ 142 w 1134"/>
                <a:gd name="T71" fmla="*/ 1083 h 1135"/>
                <a:gd name="T72" fmla="*/ 104 w 1134"/>
                <a:gd name="T73" fmla="*/ 1053 h 1135"/>
                <a:gd name="T74" fmla="*/ 92 w 1134"/>
                <a:gd name="T75" fmla="*/ 1042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4" h="1135">
                  <a:moveTo>
                    <a:pt x="92" y="1042"/>
                  </a:moveTo>
                  <a:cubicBezTo>
                    <a:pt x="81" y="1031"/>
                    <a:pt x="71" y="1019"/>
                    <a:pt x="61" y="1006"/>
                  </a:cubicBezTo>
                  <a:cubicBezTo>
                    <a:pt x="52" y="993"/>
                    <a:pt x="44" y="980"/>
                    <a:pt x="36" y="966"/>
                  </a:cubicBezTo>
                  <a:cubicBezTo>
                    <a:pt x="25" y="942"/>
                    <a:pt x="16" y="920"/>
                    <a:pt x="9" y="895"/>
                  </a:cubicBezTo>
                  <a:cubicBezTo>
                    <a:pt x="6" y="880"/>
                    <a:pt x="4" y="865"/>
                    <a:pt x="2" y="850"/>
                  </a:cubicBezTo>
                  <a:cubicBezTo>
                    <a:pt x="0" y="824"/>
                    <a:pt x="1" y="800"/>
                    <a:pt x="4" y="774"/>
                  </a:cubicBezTo>
                  <a:cubicBezTo>
                    <a:pt x="6" y="759"/>
                    <a:pt x="9" y="745"/>
                    <a:pt x="13" y="730"/>
                  </a:cubicBezTo>
                  <a:cubicBezTo>
                    <a:pt x="21" y="705"/>
                    <a:pt x="31" y="682"/>
                    <a:pt x="44" y="659"/>
                  </a:cubicBezTo>
                  <a:cubicBezTo>
                    <a:pt x="61" y="633"/>
                    <a:pt x="61" y="633"/>
                    <a:pt x="61" y="633"/>
                  </a:cubicBezTo>
                  <a:cubicBezTo>
                    <a:pt x="71" y="620"/>
                    <a:pt x="81" y="609"/>
                    <a:pt x="92" y="597"/>
                  </a:cubicBezTo>
                  <a:cubicBezTo>
                    <a:pt x="609" y="81"/>
                    <a:pt x="609" y="81"/>
                    <a:pt x="609" y="81"/>
                  </a:cubicBezTo>
                  <a:cubicBezTo>
                    <a:pt x="621" y="71"/>
                    <a:pt x="633" y="61"/>
                    <a:pt x="646" y="52"/>
                  </a:cubicBezTo>
                  <a:cubicBezTo>
                    <a:pt x="660" y="44"/>
                    <a:pt x="673" y="36"/>
                    <a:pt x="687" y="29"/>
                  </a:cubicBezTo>
                  <a:cubicBezTo>
                    <a:pt x="711" y="19"/>
                    <a:pt x="734" y="12"/>
                    <a:pt x="760" y="6"/>
                  </a:cubicBezTo>
                  <a:cubicBezTo>
                    <a:pt x="775" y="3"/>
                    <a:pt x="789" y="2"/>
                    <a:pt x="805" y="1"/>
                  </a:cubicBezTo>
                  <a:cubicBezTo>
                    <a:pt x="831" y="0"/>
                    <a:pt x="854" y="2"/>
                    <a:pt x="880" y="6"/>
                  </a:cubicBezTo>
                  <a:cubicBezTo>
                    <a:pt x="895" y="9"/>
                    <a:pt x="909" y="13"/>
                    <a:pt x="924" y="18"/>
                  </a:cubicBezTo>
                  <a:cubicBezTo>
                    <a:pt x="949" y="27"/>
                    <a:pt x="971" y="38"/>
                    <a:pt x="993" y="52"/>
                  </a:cubicBezTo>
                  <a:cubicBezTo>
                    <a:pt x="1006" y="61"/>
                    <a:pt x="1019" y="71"/>
                    <a:pt x="1031" y="81"/>
                  </a:cubicBezTo>
                  <a:cubicBezTo>
                    <a:pt x="1043" y="92"/>
                    <a:pt x="1053" y="104"/>
                    <a:pt x="1064" y="116"/>
                  </a:cubicBezTo>
                  <a:cubicBezTo>
                    <a:pt x="1074" y="129"/>
                    <a:pt x="1083" y="141"/>
                    <a:pt x="1091" y="155"/>
                  </a:cubicBezTo>
                  <a:cubicBezTo>
                    <a:pt x="1099" y="169"/>
                    <a:pt x="1105" y="182"/>
                    <a:pt x="1112" y="196"/>
                  </a:cubicBezTo>
                  <a:cubicBezTo>
                    <a:pt x="1121" y="221"/>
                    <a:pt x="1127" y="244"/>
                    <a:pt x="1131" y="270"/>
                  </a:cubicBezTo>
                  <a:cubicBezTo>
                    <a:pt x="1133" y="285"/>
                    <a:pt x="1134" y="300"/>
                    <a:pt x="1134" y="315"/>
                  </a:cubicBezTo>
                  <a:cubicBezTo>
                    <a:pt x="1134" y="341"/>
                    <a:pt x="1131" y="365"/>
                    <a:pt x="1126" y="390"/>
                  </a:cubicBezTo>
                  <a:cubicBezTo>
                    <a:pt x="1121" y="405"/>
                    <a:pt x="1117" y="419"/>
                    <a:pt x="1112" y="434"/>
                  </a:cubicBezTo>
                  <a:cubicBezTo>
                    <a:pt x="1101" y="458"/>
                    <a:pt x="1089" y="479"/>
                    <a:pt x="1074" y="501"/>
                  </a:cubicBezTo>
                  <a:cubicBezTo>
                    <a:pt x="1064" y="514"/>
                    <a:pt x="1054" y="526"/>
                    <a:pt x="1043" y="537"/>
                  </a:cubicBezTo>
                  <a:cubicBezTo>
                    <a:pt x="526" y="1053"/>
                    <a:pt x="526" y="1053"/>
                    <a:pt x="526" y="1053"/>
                  </a:cubicBezTo>
                  <a:cubicBezTo>
                    <a:pt x="514" y="1064"/>
                    <a:pt x="502" y="1073"/>
                    <a:pt x="489" y="1083"/>
                  </a:cubicBezTo>
                  <a:cubicBezTo>
                    <a:pt x="475" y="1091"/>
                    <a:pt x="462" y="1098"/>
                    <a:pt x="448" y="1105"/>
                  </a:cubicBezTo>
                  <a:cubicBezTo>
                    <a:pt x="424" y="1116"/>
                    <a:pt x="401" y="1123"/>
                    <a:pt x="375" y="1129"/>
                  </a:cubicBezTo>
                  <a:cubicBezTo>
                    <a:pt x="360" y="1131"/>
                    <a:pt x="346" y="1133"/>
                    <a:pt x="330" y="1134"/>
                  </a:cubicBezTo>
                  <a:cubicBezTo>
                    <a:pt x="304" y="1135"/>
                    <a:pt x="281" y="1133"/>
                    <a:pt x="255" y="1129"/>
                  </a:cubicBezTo>
                  <a:cubicBezTo>
                    <a:pt x="240" y="1125"/>
                    <a:pt x="226" y="1121"/>
                    <a:pt x="211" y="1117"/>
                  </a:cubicBezTo>
                  <a:cubicBezTo>
                    <a:pt x="186" y="1107"/>
                    <a:pt x="164" y="1097"/>
                    <a:pt x="142" y="1083"/>
                  </a:cubicBezTo>
                  <a:cubicBezTo>
                    <a:pt x="128" y="1073"/>
                    <a:pt x="116" y="1064"/>
                    <a:pt x="104" y="1053"/>
                  </a:cubicBezTo>
                  <a:cubicBezTo>
                    <a:pt x="92" y="1042"/>
                    <a:pt x="92" y="1042"/>
                    <a:pt x="92" y="10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5685601" y="1500376"/>
              <a:ext cx="2343113" cy="2335957"/>
            </a:xfrm>
            <a:custGeom>
              <a:avLst/>
              <a:gdLst>
                <a:gd name="T0" fmla="*/ 106 w 1103"/>
                <a:gd name="T1" fmla="*/ 996 h 1102"/>
                <a:gd name="T2" fmla="*/ 106 w 1103"/>
                <a:gd name="T3" fmla="*/ 996 h 1102"/>
                <a:gd name="T4" fmla="*/ 106 w 1103"/>
                <a:gd name="T5" fmla="*/ 611 h 1102"/>
                <a:gd name="T6" fmla="*/ 611 w 1103"/>
                <a:gd name="T7" fmla="*/ 106 h 1102"/>
                <a:gd name="T8" fmla="*/ 997 w 1103"/>
                <a:gd name="T9" fmla="*/ 106 h 1102"/>
                <a:gd name="T10" fmla="*/ 997 w 1103"/>
                <a:gd name="T11" fmla="*/ 106 h 1102"/>
                <a:gd name="T12" fmla="*/ 997 w 1103"/>
                <a:gd name="T13" fmla="*/ 492 h 1102"/>
                <a:gd name="T14" fmla="*/ 492 w 1103"/>
                <a:gd name="T15" fmla="*/ 996 h 1102"/>
                <a:gd name="T16" fmla="*/ 106 w 1103"/>
                <a:gd name="T17" fmla="*/ 996 h 1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3" h="1102">
                  <a:moveTo>
                    <a:pt x="106" y="996"/>
                  </a:moveTo>
                  <a:cubicBezTo>
                    <a:pt x="106" y="996"/>
                    <a:pt x="106" y="996"/>
                    <a:pt x="106" y="996"/>
                  </a:cubicBezTo>
                  <a:cubicBezTo>
                    <a:pt x="0" y="890"/>
                    <a:pt x="0" y="717"/>
                    <a:pt x="106" y="611"/>
                  </a:cubicBezTo>
                  <a:cubicBezTo>
                    <a:pt x="611" y="106"/>
                    <a:pt x="611" y="106"/>
                    <a:pt x="611" y="106"/>
                  </a:cubicBezTo>
                  <a:cubicBezTo>
                    <a:pt x="717" y="0"/>
                    <a:pt x="890" y="0"/>
                    <a:pt x="997" y="106"/>
                  </a:cubicBezTo>
                  <a:cubicBezTo>
                    <a:pt x="997" y="106"/>
                    <a:pt x="997" y="106"/>
                    <a:pt x="997" y="106"/>
                  </a:cubicBezTo>
                  <a:cubicBezTo>
                    <a:pt x="1103" y="212"/>
                    <a:pt x="1103" y="386"/>
                    <a:pt x="997" y="492"/>
                  </a:cubicBezTo>
                  <a:cubicBezTo>
                    <a:pt x="492" y="996"/>
                    <a:pt x="492" y="996"/>
                    <a:pt x="492" y="996"/>
                  </a:cubicBezTo>
                  <a:cubicBezTo>
                    <a:pt x="386" y="1102"/>
                    <a:pt x="212" y="1102"/>
                    <a:pt x="106" y="99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6919518" y="1660878"/>
              <a:ext cx="945628" cy="945628"/>
            </a:xfrm>
            <a:custGeom>
              <a:avLst/>
              <a:gdLst>
                <a:gd name="T0" fmla="*/ 79 w 445"/>
                <a:gd name="T1" fmla="*/ 79 h 446"/>
                <a:gd name="T2" fmla="*/ 79 w 445"/>
                <a:gd name="T3" fmla="*/ 367 h 446"/>
                <a:gd name="T4" fmla="*/ 366 w 445"/>
                <a:gd name="T5" fmla="*/ 367 h 446"/>
                <a:gd name="T6" fmla="*/ 366 w 445"/>
                <a:gd name="T7" fmla="*/ 79 h 446"/>
                <a:gd name="T8" fmla="*/ 79 w 445"/>
                <a:gd name="T9" fmla="*/ 79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446">
                  <a:moveTo>
                    <a:pt x="79" y="79"/>
                  </a:moveTo>
                  <a:cubicBezTo>
                    <a:pt x="0" y="159"/>
                    <a:pt x="0" y="287"/>
                    <a:pt x="79" y="367"/>
                  </a:cubicBezTo>
                  <a:cubicBezTo>
                    <a:pt x="158" y="446"/>
                    <a:pt x="287" y="446"/>
                    <a:pt x="366" y="367"/>
                  </a:cubicBezTo>
                  <a:cubicBezTo>
                    <a:pt x="445" y="287"/>
                    <a:pt x="445" y="159"/>
                    <a:pt x="366" y="79"/>
                  </a:cubicBezTo>
                  <a:cubicBezTo>
                    <a:pt x="287" y="0"/>
                    <a:pt x="158" y="0"/>
                    <a:pt x="79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5561902" y="2892750"/>
              <a:ext cx="2590510" cy="2585399"/>
            </a:xfrm>
            <a:custGeom>
              <a:avLst/>
              <a:gdLst>
                <a:gd name="T0" fmla="*/ 104 w 1219"/>
                <a:gd name="T1" fmla="*/ 104 h 1219"/>
                <a:gd name="T2" fmla="*/ 146 w 1219"/>
                <a:gd name="T3" fmla="*/ 69 h 1219"/>
                <a:gd name="T4" fmla="*/ 191 w 1219"/>
                <a:gd name="T5" fmla="*/ 41 h 1219"/>
                <a:gd name="T6" fmla="*/ 239 w 1219"/>
                <a:gd name="T7" fmla="*/ 20 h 1219"/>
                <a:gd name="T8" fmla="*/ 289 w 1219"/>
                <a:gd name="T9" fmla="*/ 7 h 1219"/>
                <a:gd name="T10" fmla="*/ 340 w 1219"/>
                <a:gd name="T11" fmla="*/ 0 h 1219"/>
                <a:gd name="T12" fmla="*/ 391 w 1219"/>
                <a:gd name="T13" fmla="*/ 2 h 1219"/>
                <a:gd name="T14" fmla="*/ 442 w 1219"/>
                <a:gd name="T15" fmla="*/ 10 h 1219"/>
                <a:gd name="T16" fmla="*/ 492 w 1219"/>
                <a:gd name="T17" fmla="*/ 26 h 1219"/>
                <a:gd name="T18" fmla="*/ 539 w 1219"/>
                <a:gd name="T19" fmla="*/ 49 h 1219"/>
                <a:gd name="T20" fmla="*/ 569 w 1219"/>
                <a:gd name="T21" fmla="*/ 69 h 1219"/>
                <a:gd name="T22" fmla="*/ 609 w 1219"/>
                <a:gd name="T23" fmla="*/ 104 h 1219"/>
                <a:gd name="T24" fmla="*/ 1127 w 1219"/>
                <a:gd name="T25" fmla="*/ 622 h 1219"/>
                <a:gd name="T26" fmla="*/ 1160 w 1219"/>
                <a:gd name="T27" fmla="*/ 665 h 1219"/>
                <a:gd name="T28" fmla="*/ 1186 w 1219"/>
                <a:gd name="T29" fmla="*/ 711 h 1219"/>
                <a:gd name="T30" fmla="*/ 1204 w 1219"/>
                <a:gd name="T31" fmla="*/ 760 h 1219"/>
                <a:gd name="T32" fmla="*/ 1215 w 1219"/>
                <a:gd name="T33" fmla="*/ 810 h 1219"/>
                <a:gd name="T34" fmla="*/ 1219 w 1219"/>
                <a:gd name="T35" fmla="*/ 862 h 1219"/>
                <a:gd name="T36" fmla="*/ 1215 w 1219"/>
                <a:gd name="T37" fmla="*/ 913 h 1219"/>
                <a:gd name="T38" fmla="*/ 1204 w 1219"/>
                <a:gd name="T39" fmla="*/ 963 h 1219"/>
                <a:gd name="T40" fmla="*/ 1186 w 1219"/>
                <a:gd name="T41" fmla="*/ 1012 h 1219"/>
                <a:gd name="T42" fmla="*/ 1160 w 1219"/>
                <a:gd name="T43" fmla="*/ 1059 h 1219"/>
                <a:gd name="T44" fmla="*/ 1127 w 1219"/>
                <a:gd name="T45" fmla="*/ 1101 h 1219"/>
                <a:gd name="T46" fmla="*/ 1087 w 1219"/>
                <a:gd name="T47" fmla="*/ 1139 h 1219"/>
                <a:gd name="T48" fmla="*/ 1043 w 1219"/>
                <a:gd name="T49" fmla="*/ 1170 h 1219"/>
                <a:gd name="T50" fmla="*/ 996 w 1219"/>
                <a:gd name="T51" fmla="*/ 1193 h 1219"/>
                <a:gd name="T52" fmla="*/ 947 w 1219"/>
                <a:gd name="T53" fmla="*/ 1209 h 1219"/>
                <a:gd name="T54" fmla="*/ 896 w 1219"/>
                <a:gd name="T55" fmla="*/ 1217 h 1219"/>
                <a:gd name="T56" fmla="*/ 845 w 1219"/>
                <a:gd name="T57" fmla="*/ 1218 h 1219"/>
                <a:gd name="T58" fmla="*/ 794 w 1219"/>
                <a:gd name="T59" fmla="*/ 1212 h 1219"/>
                <a:gd name="T60" fmla="*/ 744 w 1219"/>
                <a:gd name="T61" fmla="*/ 1199 h 1219"/>
                <a:gd name="T62" fmla="*/ 695 w 1219"/>
                <a:gd name="T63" fmla="*/ 1178 h 1219"/>
                <a:gd name="T64" fmla="*/ 650 w 1219"/>
                <a:gd name="T65" fmla="*/ 1150 h 1219"/>
                <a:gd name="T66" fmla="*/ 610 w 1219"/>
                <a:gd name="T67" fmla="*/ 1115 h 1219"/>
                <a:gd name="T68" fmla="*/ 92 w 1219"/>
                <a:gd name="T69" fmla="*/ 597 h 1219"/>
                <a:gd name="T70" fmla="*/ 59 w 1219"/>
                <a:gd name="T71" fmla="*/ 554 h 1219"/>
                <a:gd name="T72" fmla="*/ 33 w 1219"/>
                <a:gd name="T73" fmla="*/ 508 h 1219"/>
                <a:gd name="T74" fmla="*/ 15 w 1219"/>
                <a:gd name="T75" fmla="*/ 459 h 1219"/>
                <a:gd name="T76" fmla="*/ 4 w 1219"/>
                <a:gd name="T77" fmla="*/ 408 h 1219"/>
                <a:gd name="T78" fmla="*/ 0 w 1219"/>
                <a:gd name="T79" fmla="*/ 357 h 1219"/>
                <a:gd name="T80" fmla="*/ 4 w 1219"/>
                <a:gd name="T81" fmla="*/ 306 h 1219"/>
                <a:gd name="T82" fmla="*/ 15 w 1219"/>
                <a:gd name="T83" fmla="*/ 255 h 1219"/>
                <a:gd name="T84" fmla="*/ 33 w 1219"/>
                <a:gd name="T85" fmla="*/ 207 h 1219"/>
                <a:gd name="T86" fmla="*/ 59 w 1219"/>
                <a:gd name="T87" fmla="*/ 160 h 1219"/>
                <a:gd name="T88" fmla="*/ 92 w 1219"/>
                <a:gd name="T89" fmla="*/ 118 h 1219"/>
                <a:gd name="T90" fmla="*/ 104 w 1219"/>
                <a:gd name="T91" fmla="*/ 104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9" h="1219">
                  <a:moveTo>
                    <a:pt x="104" y="104"/>
                  </a:moveTo>
                  <a:cubicBezTo>
                    <a:pt x="118" y="92"/>
                    <a:pt x="131" y="80"/>
                    <a:pt x="146" y="69"/>
                  </a:cubicBezTo>
                  <a:cubicBezTo>
                    <a:pt x="161" y="59"/>
                    <a:pt x="175" y="50"/>
                    <a:pt x="191" y="41"/>
                  </a:cubicBezTo>
                  <a:cubicBezTo>
                    <a:pt x="207" y="33"/>
                    <a:pt x="222" y="26"/>
                    <a:pt x="239" y="20"/>
                  </a:cubicBezTo>
                  <a:cubicBezTo>
                    <a:pt x="256" y="15"/>
                    <a:pt x="272" y="10"/>
                    <a:pt x="289" y="7"/>
                  </a:cubicBezTo>
                  <a:cubicBezTo>
                    <a:pt x="306" y="4"/>
                    <a:pt x="323" y="2"/>
                    <a:pt x="340" y="0"/>
                  </a:cubicBezTo>
                  <a:cubicBezTo>
                    <a:pt x="357" y="0"/>
                    <a:pt x="374" y="0"/>
                    <a:pt x="391" y="2"/>
                  </a:cubicBezTo>
                  <a:cubicBezTo>
                    <a:pt x="409" y="4"/>
                    <a:pt x="425" y="7"/>
                    <a:pt x="442" y="10"/>
                  </a:cubicBezTo>
                  <a:cubicBezTo>
                    <a:pt x="459" y="15"/>
                    <a:pt x="475" y="20"/>
                    <a:pt x="492" y="26"/>
                  </a:cubicBezTo>
                  <a:cubicBezTo>
                    <a:pt x="508" y="33"/>
                    <a:pt x="523" y="41"/>
                    <a:pt x="539" y="49"/>
                  </a:cubicBezTo>
                  <a:cubicBezTo>
                    <a:pt x="569" y="69"/>
                    <a:pt x="569" y="69"/>
                    <a:pt x="569" y="69"/>
                  </a:cubicBezTo>
                  <a:cubicBezTo>
                    <a:pt x="583" y="80"/>
                    <a:pt x="596" y="91"/>
                    <a:pt x="609" y="104"/>
                  </a:cubicBezTo>
                  <a:cubicBezTo>
                    <a:pt x="1127" y="622"/>
                    <a:pt x="1127" y="622"/>
                    <a:pt x="1127" y="622"/>
                  </a:cubicBezTo>
                  <a:cubicBezTo>
                    <a:pt x="1139" y="636"/>
                    <a:pt x="1150" y="650"/>
                    <a:pt x="1160" y="665"/>
                  </a:cubicBezTo>
                  <a:cubicBezTo>
                    <a:pt x="1170" y="680"/>
                    <a:pt x="1178" y="695"/>
                    <a:pt x="1186" y="711"/>
                  </a:cubicBezTo>
                  <a:cubicBezTo>
                    <a:pt x="1193" y="727"/>
                    <a:pt x="1199" y="743"/>
                    <a:pt x="1204" y="760"/>
                  </a:cubicBezTo>
                  <a:cubicBezTo>
                    <a:pt x="1209" y="777"/>
                    <a:pt x="1212" y="793"/>
                    <a:pt x="1215" y="810"/>
                  </a:cubicBezTo>
                  <a:cubicBezTo>
                    <a:pt x="1217" y="828"/>
                    <a:pt x="1218" y="844"/>
                    <a:pt x="1219" y="862"/>
                  </a:cubicBezTo>
                  <a:cubicBezTo>
                    <a:pt x="1218" y="879"/>
                    <a:pt x="1217" y="896"/>
                    <a:pt x="1215" y="913"/>
                  </a:cubicBezTo>
                  <a:cubicBezTo>
                    <a:pt x="1212" y="930"/>
                    <a:pt x="1209" y="947"/>
                    <a:pt x="1204" y="963"/>
                  </a:cubicBezTo>
                  <a:cubicBezTo>
                    <a:pt x="1199" y="980"/>
                    <a:pt x="1193" y="996"/>
                    <a:pt x="1186" y="1012"/>
                  </a:cubicBezTo>
                  <a:cubicBezTo>
                    <a:pt x="1178" y="1028"/>
                    <a:pt x="1170" y="1043"/>
                    <a:pt x="1160" y="1059"/>
                  </a:cubicBezTo>
                  <a:cubicBezTo>
                    <a:pt x="1150" y="1074"/>
                    <a:pt x="1139" y="1087"/>
                    <a:pt x="1127" y="1101"/>
                  </a:cubicBezTo>
                  <a:cubicBezTo>
                    <a:pt x="1114" y="1115"/>
                    <a:pt x="1102" y="1127"/>
                    <a:pt x="1087" y="1139"/>
                  </a:cubicBezTo>
                  <a:cubicBezTo>
                    <a:pt x="1073" y="1150"/>
                    <a:pt x="1059" y="1160"/>
                    <a:pt x="1043" y="1170"/>
                  </a:cubicBezTo>
                  <a:cubicBezTo>
                    <a:pt x="1028" y="1178"/>
                    <a:pt x="1013" y="1186"/>
                    <a:pt x="996" y="1193"/>
                  </a:cubicBezTo>
                  <a:cubicBezTo>
                    <a:pt x="980" y="1199"/>
                    <a:pt x="964" y="1204"/>
                    <a:pt x="947" y="1209"/>
                  </a:cubicBezTo>
                  <a:cubicBezTo>
                    <a:pt x="930" y="1212"/>
                    <a:pt x="913" y="1215"/>
                    <a:pt x="896" y="1217"/>
                  </a:cubicBezTo>
                  <a:cubicBezTo>
                    <a:pt x="879" y="1218"/>
                    <a:pt x="862" y="1219"/>
                    <a:pt x="845" y="1218"/>
                  </a:cubicBezTo>
                  <a:cubicBezTo>
                    <a:pt x="827" y="1217"/>
                    <a:pt x="811" y="1215"/>
                    <a:pt x="794" y="1212"/>
                  </a:cubicBezTo>
                  <a:cubicBezTo>
                    <a:pt x="776" y="1209"/>
                    <a:pt x="760" y="1204"/>
                    <a:pt x="744" y="1199"/>
                  </a:cubicBezTo>
                  <a:cubicBezTo>
                    <a:pt x="727" y="1193"/>
                    <a:pt x="711" y="1186"/>
                    <a:pt x="695" y="1178"/>
                  </a:cubicBezTo>
                  <a:cubicBezTo>
                    <a:pt x="680" y="1169"/>
                    <a:pt x="665" y="1160"/>
                    <a:pt x="650" y="1150"/>
                  </a:cubicBezTo>
                  <a:cubicBezTo>
                    <a:pt x="636" y="1139"/>
                    <a:pt x="623" y="1128"/>
                    <a:pt x="610" y="1115"/>
                  </a:cubicBezTo>
                  <a:cubicBezTo>
                    <a:pt x="92" y="597"/>
                    <a:pt x="92" y="597"/>
                    <a:pt x="92" y="597"/>
                  </a:cubicBezTo>
                  <a:cubicBezTo>
                    <a:pt x="80" y="583"/>
                    <a:pt x="69" y="569"/>
                    <a:pt x="59" y="554"/>
                  </a:cubicBezTo>
                  <a:cubicBezTo>
                    <a:pt x="49" y="539"/>
                    <a:pt x="41" y="524"/>
                    <a:pt x="33" y="508"/>
                  </a:cubicBezTo>
                  <a:cubicBezTo>
                    <a:pt x="26" y="492"/>
                    <a:pt x="20" y="476"/>
                    <a:pt x="15" y="459"/>
                  </a:cubicBezTo>
                  <a:cubicBezTo>
                    <a:pt x="10" y="442"/>
                    <a:pt x="7" y="426"/>
                    <a:pt x="4" y="408"/>
                  </a:cubicBezTo>
                  <a:cubicBezTo>
                    <a:pt x="2" y="391"/>
                    <a:pt x="0" y="375"/>
                    <a:pt x="0" y="357"/>
                  </a:cubicBezTo>
                  <a:cubicBezTo>
                    <a:pt x="0" y="340"/>
                    <a:pt x="2" y="323"/>
                    <a:pt x="4" y="306"/>
                  </a:cubicBezTo>
                  <a:cubicBezTo>
                    <a:pt x="7" y="289"/>
                    <a:pt x="10" y="272"/>
                    <a:pt x="15" y="255"/>
                  </a:cubicBezTo>
                  <a:cubicBezTo>
                    <a:pt x="20" y="239"/>
                    <a:pt x="26" y="223"/>
                    <a:pt x="33" y="207"/>
                  </a:cubicBezTo>
                  <a:cubicBezTo>
                    <a:pt x="41" y="191"/>
                    <a:pt x="49" y="176"/>
                    <a:pt x="59" y="160"/>
                  </a:cubicBezTo>
                  <a:cubicBezTo>
                    <a:pt x="69" y="145"/>
                    <a:pt x="80" y="132"/>
                    <a:pt x="92" y="118"/>
                  </a:cubicBezTo>
                  <a:cubicBezTo>
                    <a:pt x="104" y="104"/>
                    <a:pt x="104" y="104"/>
                    <a:pt x="104" y="10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>
              <a:spLocks/>
            </p:cNvSpPr>
            <p:nvPr/>
          </p:nvSpPr>
          <p:spPr bwMode="auto">
            <a:xfrm>
              <a:off x="5651865" y="2982712"/>
              <a:ext cx="2410585" cy="2404451"/>
            </a:xfrm>
            <a:custGeom>
              <a:avLst/>
              <a:gdLst>
                <a:gd name="T0" fmla="*/ 92 w 1135"/>
                <a:gd name="T1" fmla="*/ 92 h 1134"/>
                <a:gd name="T2" fmla="*/ 129 w 1135"/>
                <a:gd name="T3" fmla="*/ 61 h 1134"/>
                <a:gd name="T4" fmla="*/ 169 w 1135"/>
                <a:gd name="T5" fmla="*/ 36 h 1134"/>
                <a:gd name="T6" fmla="*/ 240 w 1135"/>
                <a:gd name="T7" fmla="*/ 9 h 1134"/>
                <a:gd name="T8" fmla="*/ 285 w 1135"/>
                <a:gd name="T9" fmla="*/ 2 h 1134"/>
                <a:gd name="T10" fmla="*/ 360 w 1135"/>
                <a:gd name="T11" fmla="*/ 4 h 1134"/>
                <a:gd name="T12" fmla="*/ 405 w 1135"/>
                <a:gd name="T13" fmla="*/ 13 h 1134"/>
                <a:gd name="T14" fmla="*/ 475 w 1135"/>
                <a:gd name="T15" fmla="*/ 44 h 1134"/>
                <a:gd name="T16" fmla="*/ 502 w 1135"/>
                <a:gd name="T17" fmla="*/ 61 h 1134"/>
                <a:gd name="T18" fmla="*/ 538 w 1135"/>
                <a:gd name="T19" fmla="*/ 92 h 1134"/>
                <a:gd name="T20" fmla="*/ 1054 w 1135"/>
                <a:gd name="T21" fmla="*/ 609 h 1134"/>
                <a:gd name="T22" fmla="*/ 1083 w 1135"/>
                <a:gd name="T23" fmla="*/ 646 h 1134"/>
                <a:gd name="T24" fmla="*/ 1105 w 1135"/>
                <a:gd name="T25" fmla="*/ 687 h 1134"/>
                <a:gd name="T26" fmla="*/ 1129 w 1135"/>
                <a:gd name="T27" fmla="*/ 760 h 1134"/>
                <a:gd name="T28" fmla="*/ 1134 w 1135"/>
                <a:gd name="T29" fmla="*/ 805 h 1134"/>
                <a:gd name="T30" fmla="*/ 1129 w 1135"/>
                <a:gd name="T31" fmla="*/ 880 h 1134"/>
                <a:gd name="T32" fmla="*/ 1117 w 1135"/>
                <a:gd name="T33" fmla="*/ 924 h 1134"/>
                <a:gd name="T34" fmla="*/ 1083 w 1135"/>
                <a:gd name="T35" fmla="*/ 993 h 1134"/>
                <a:gd name="T36" fmla="*/ 1054 w 1135"/>
                <a:gd name="T37" fmla="*/ 1031 h 1134"/>
                <a:gd name="T38" fmla="*/ 1019 w 1135"/>
                <a:gd name="T39" fmla="*/ 1064 h 1134"/>
                <a:gd name="T40" fmla="*/ 980 w 1135"/>
                <a:gd name="T41" fmla="*/ 1091 h 1134"/>
                <a:gd name="T42" fmla="*/ 938 w 1135"/>
                <a:gd name="T43" fmla="*/ 1112 h 1134"/>
                <a:gd name="T44" fmla="*/ 865 w 1135"/>
                <a:gd name="T45" fmla="*/ 1131 h 1134"/>
                <a:gd name="T46" fmla="*/ 820 w 1135"/>
                <a:gd name="T47" fmla="*/ 1134 h 1134"/>
                <a:gd name="T48" fmla="*/ 745 w 1135"/>
                <a:gd name="T49" fmla="*/ 1126 h 1134"/>
                <a:gd name="T50" fmla="*/ 701 w 1135"/>
                <a:gd name="T51" fmla="*/ 1112 h 1134"/>
                <a:gd name="T52" fmla="*/ 633 w 1135"/>
                <a:gd name="T53" fmla="*/ 1074 h 1134"/>
                <a:gd name="T54" fmla="*/ 597 w 1135"/>
                <a:gd name="T55" fmla="*/ 1043 h 1134"/>
                <a:gd name="T56" fmla="*/ 81 w 1135"/>
                <a:gd name="T57" fmla="*/ 526 h 1134"/>
                <a:gd name="T58" fmla="*/ 52 w 1135"/>
                <a:gd name="T59" fmla="*/ 489 h 1134"/>
                <a:gd name="T60" fmla="*/ 30 w 1135"/>
                <a:gd name="T61" fmla="*/ 448 h 1134"/>
                <a:gd name="T62" fmla="*/ 6 w 1135"/>
                <a:gd name="T63" fmla="*/ 375 h 1134"/>
                <a:gd name="T64" fmla="*/ 1 w 1135"/>
                <a:gd name="T65" fmla="*/ 330 h 1134"/>
                <a:gd name="T66" fmla="*/ 6 w 1135"/>
                <a:gd name="T67" fmla="*/ 255 h 1134"/>
                <a:gd name="T68" fmla="*/ 18 w 1135"/>
                <a:gd name="T69" fmla="*/ 211 h 1134"/>
                <a:gd name="T70" fmla="*/ 52 w 1135"/>
                <a:gd name="T71" fmla="*/ 142 h 1134"/>
                <a:gd name="T72" fmla="*/ 81 w 1135"/>
                <a:gd name="T73" fmla="*/ 104 h 1134"/>
                <a:gd name="T74" fmla="*/ 92 w 1135"/>
                <a:gd name="T75" fmla="*/ 92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5" h="1134">
                  <a:moveTo>
                    <a:pt x="92" y="92"/>
                  </a:moveTo>
                  <a:cubicBezTo>
                    <a:pt x="104" y="81"/>
                    <a:pt x="116" y="71"/>
                    <a:pt x="129" y="61"/>
                  </a:cubicBezTo>
                  <a:cubicBezTo>
                    <a:pt x="142" y="52"/>
                    <a:pt x="155" y="44"/>
                    <a:pt x="169" y="36"/>
                  </a:cubicBezTo>
                  <a:cubicBezTo>
                    <a:pt x="192" y="25"/>
                    <a:pt x="215" y="16"/>
                    <a:pt x="240" y="9"/>
                  </a:cubicBezTo>
                  <a:cubicBezTo>
                    <a:pt x="255" y="6"/>
                    <a:pt x="270" y="4"/>
                    <a:pt x="285" y="2"/>
                  </a:cubicBezTo>
                  <a:cubicBezTo>
                    <a:pt x="311" y="0"/>
                    <a:pt x="335" y="1"/>
                    <a:pt x="360" y="4"/>
                  </a:cubicBezTo>
                  <a:cubicBezTo>
                    <a:pt x="376" y="6"/>
                    <a:pt x="390" y="9"/>
                    <a:pt x="405" y="13"/>
                  </a:cubicBezTo>
                  <a:cubicBezTo>
                    <a:pt x="430" y="21"/>
                    <a:pt x="452" y="31"/>
                    <a:pt x="475" y="44"/>
                  </a:cubicBezTo>
                  <a:cubicBezTo>
                    <a:pt x="502" y="61"/>
                    <a:pt x="502" y="61"/>
                    <a:pt x="502" y="61"/>
                  </a:cubicBezTo>
                  <a:cubicBezTo>
                    <a:pt x="514" y="71"/>
                    <a:pt x="526" y="81"/>
                    <a:pt x="538" y="92"/>
                  </a:cubicBezTo>
                  <a:cubicBezTo>
                    <a:pt x="1054" y="609"/>
                    <a:pt x="1054" y="609"/>
                    <a:pt x="1054" y="609"/>
                  </a:cubicBezTo>
                  <a:cubicBezTo>
                    <a:pt x="1064" y="621"/>
                    <a:pt x="1074" y="633"/>
                    <a:pt x="1083" y="646"/>
                  </a:cubicBezTo>
                  <a:cubicBezTo>
                    <a:pt x="1091" y="660"/>
                    <a:pt x="1098" y="673"/>
                    <a:pt x="1105" y="687"/>
                  </a:cubicBezTo>
                  <a:cubicBezTo>
                    <a:pt x="1116" y="711"/>
                    <a:pt x="1123" y="734"/>
                    <a:pt x="1129" y="760"/>
                  </a:cubicBezTo>
                  <a:cubicBezTo>
                    <a:pt x="1131" y="775"/>
                    <a:pt x="1133" y="789"/>
                    <a:pt x="1134" y="805"/>
                  </a:cubicBezTo>
                  <a:cubicBezTo>
                    <a:pt x="1135" y="831"/>
                    <a:pt x="1133" y="854"/>
                    <a:pt x="1129" y="880"/>
                  </a:cubicBezTo>
                  <a:cubicBezTo>
                    <a:pt x="1125" y="895"/>
                    <a:pt x="1122" y="909"/>
                    <a:pt x="1117" y="924"/>
                  </a:cubicBezTo>
                  <a:cubicBezTo>
                    <a:pt x="1108" y="949"/>
                    <a:pt x="1097" y="971"/>
                    <a:pt x="1083" y="993"/>
                  </a:cubicBezTo>
                  <a:cubicBezTo>
                    <a:pt x="1074" y="1006"/>
                    <a:pt x="1064" y="1019"/>
                    <a:pt x="1054" y="1031"/>
                  </a:cubicBezTo>
                  <a:cubicBezTo>
                    <a:pt x="1042" y="1043"/>
                    <a:pt x="1031" y="1053"/>
                    <a:pt x="1019" y="1064"/>
                  </a:cubicBezTo>
                  <a:cubicBezTo>
                    <a:pt x="1006" y="1074"/>
                    <a:pt x="993" y="1083"/>
                    <a:pt x="980" y="1091"/>
                  </a:cubicBezTo>
                  <a:cubicBezTo>
                    <a:pt x="966" y="1099"/>
                    <a:pt x="953" y="1105"/>
                    <a:pt x="938" y="1112"/>
                  </a:cubicBezTo>
                  <a:cubicBezTo>
                    <a:pt x="914" y="1121"/>
                    <a:pt x="891" y="1127"/>
                    <a:pt x="865" y="1131"/>
                  </a:cubicBezTo>
                  <a:cubicBezTo>
                    <a:pt x="850" y="1133"/>
                    <a:pt x="835" y="1134"/>
                    <a:pt x="820" y="1134"/>
                  </a:cubicBezTo>
                  <a:cubicBezTo>
                    <a:pt x="794" y="1134"/>
                    <a:pt x="770" y="1131"/>
                    <a:pt x="745" y="1126"/>
                  </a:cubicBezTo>
                  <a:cubicBezTo>
                    <a:pt x="730" y="1121"/>
                    <a:pt x="716" y="1117"/>
                    <a:pt x="701" y="1112"/>
                  </a:cubicBezTo>
                  <a:cubicBezTo>
                    <a:pt x="677" y="1101"/>
                    <a:pt x="655" y="1089"/>
                    <a:pt x="633" y="1074"/>
                  </a:cubicBezTo>
                  <a:cubicBezTo>
                    <a:pt x="621" y="1064"/>
                    <a:pt x="609" y="1054"/>
                    <a:pt x="597" y="1043"/>
                  </a:cubicBezTo>
                  <a:cubicBezTo>
                    <a:pt x="81" y="526"/>
                    <a:pt x="81" y="526"/>
                    <a:pt x="81" y="526"/>
                  </a:cubicBezTo>
                  <a:cubicBezTo>
                    <a:pt x="71" y="514"/>
                    <a:pt x="61" y="502"/>
                    <a:pt x="52" y="489"/>
                  </a:cubicBezTo>
                  <a:cubicBezTo>
                    <a:pt x="44" y="475"/>
                    <a:pt x="37" y="462"/>
                    <a:pt x="30" y="448"/>
                  </a:cubicBezTo>
                  <a:cubicBezTo>
                    <a:pt x="19" y="424"/>
                    <a:pt x="12" y="401"/>
                    <a:pt x="6" y="375"/>
                  </a:cubicBezTo>
                  <a:cubicBezTo>
                    <a:pt x="4" y="360"/>
                    <a:pt x="2" y="346"/>
                    <a:pt x="1" y="330"/>
                  </a:cubicBezTo>
                  <a:cubicBezTo>
                    <a:pt x="0" y="304"/>
                    <a:pt x="2" y="281"/>
                    <a:pt x="6" y="255"/>
                  </a:cubicBezTo>
                  <a:cubicBezTo>
                    <a:pt x="9" y="240"/>
                    <a:pt x="13" y="226"/>
                    <a:pt x="18" y="211"/>
                  </a:cubicBezTo>
                  <a:cubicBezTo>
                    <a:pt x="27" y="186"/>
                    <a:pt x="38" y="164"/>
                    <a:pt x="52" y="142"/>
                  </a:cubicBezTo>
                  <a:cubicBezTo>
                    <a:pt x="61" y="128"/>
                    <a:pt x="71" y="116"/>
                    <a:pt x="81" y="104"/>
                  </a:cubicBezTo>
                  <a:cubicBezTo>
                    <a:pt x="92" y="92"/>
                    <a:pt x="92" y="92"/>
                    <a:pt x="92" y="9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任意多边形: 形状 27"/>
            <p:cNvSpPr>
              <a:spLocks/>
            </p:cNvSpPr>
            <p:nvPr/>
          </p:nvSpPr>
          <p:spPr bwMode="auto">
            <a:xfrm>
              <a:off x="5685601" y="3016448"/>
              <a:ext cx="2343113" cy="2339024"/>
            </a:xfrm>
            <a:custGeom>
              <a:avLst/>
              <a:gdLst>
                <a:gd name="T0" fmla="*/ 106 w 1103"/>
                <a:gd name="T1" fmla="*/ 106 h 1103"/>
                <a:gd name="T2" fmla="*/ 106 w 1103"/>
                <a:gd name="T3" fmla="*/ 106 h 1103"/>
                <a:gd name="T4" fmla="*/ 492 w 1103"/>
                <a:gd name="T5" fmla="*/ 106 h 1103"/>
                <a:gd name="T6" fmla="*/ 997 w 1103"/>
                <a:gd name="T7" fmla="*/ 611 h 1103"/>
                <a:gd name="T8" fmla="*/ 997 w 1103"/>
                <a:gd name="T9" fmla="*/ 997 h 1103"/>
                <a:gd name="T10" fmla="*/ 997 w 1103"/>
                <a:gd name="T11" fmla="*/ 997 h 1103"/>
                <a:gd name="T12" fmla="*/ 611 w 1103"/>
                <a:gd name="T13" fmla="*/ 997 h 1103"/>
                <a:gd name="T14" fmla="*/ 106 w 1103"/>
                <a:gd name="T15" fmla="*/ 492 h 1103"/>
                <a:gd name="T16" fmla="*/ 106 w 1103"/>
                <a:gd name="T17" fmla="*/ 106 h 1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3" h="1103">
                  <a:moveTo>
                    <a:pt x="106" y="106"/>
                  </a:moveTo>
                  <a:cubicBezTo>
                    <a:pt x="106" y="106"/>
                    <a:pt x="106" y="106"/>
                    <a:pt x="106" y="106"/>
                  </a:cubicBezTo>
                  <a:cubicBezTo>
                    <a:pt x="212" y="0"/>
                    <a:pt x="386" y="0"/>
                    <a:pt x="492" y="106"/>
                  </a:cubicBezTo>
                  <a:cubicBezTo>
                    <a:pt x="997" y="611"/>
                    <a:pt x="997" y="611"/>
                    <a:pt x="997" y="611"/>
                  </a:cubicBezTo>
                  <a:cubicBezTo>
                    <a:pt x="1103" y="717"/>
                    <a:pt x="1103" y="890"/>
                    <a:pt x="997" y="997"/>
                  </a:cubicBezTo>
                  <a:cubicBezTo>
                    <a:pt x="997" y="997"/>
                    <a:pt x="997" y="997"/>
                    <a:pt x="997" y="997"/>
                  </a:cubicBezTo>
                  <a:cubicBezTo>
                    <a:pt x="890" y="1103"/>
                    <a:pt x="717" y="1103"/>
                    <a:pt x="611" y="997"/>
                  </a:cubicBezTo>
                  <a:cubicBezTo>
                    <a:pt x="106" y="492"/>
                    <a:pt x="106" y="492"/>
                    <a:pt x="106" y="492"/>
                  </a:cubicBezTo>
                  <a:cubicBezTo>
                    <a:pt x="0" y="386"/>
                    <a:pt x="0" y="212"/>
                    <a:pt x="106" y="1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任意多边形: 形状 28"/>
            <p:cNvSpPr>
              <a:spLocks/>
            </p:cNvSpPr>
            <p:nvPr/>
          </p:nvSpPr>
          <p:spPr bwMode="auto">
            <a:xfrm>
              <a:off x="6919518" y="4248320"/>
              <a:ext cx="945628" cy="943584"/>
            </a:xfrm>
            <a:custGeom>
              <a:avLst/>
              <a:gdLst>
                <a:gd name="T0" fmla="*/ 366 w 445"/>
                <a:gd name="T1" fmla="*/ 79 h 445"/>
                <a:gd name="T2" fmla="*/ 79 w 445"/>
                <a:gd name="T3" fmla="*/ 79 h 445"/>
                <a:gd name="T4" fmla="*/ 79 w 445"/>
                <a:gd name="T5" fmla="*/ 366 h 445"/>
                <a:gd name="T6" fmla="*/ 366 w 445"/>
                <a:gd name="T7" fmla="*/ 366 h 445"/>
                <a:gd name="T8" fmla="*/ 366 w 445"/>
                <a:gd name="T9" fmla="*/ 79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445">
                  <a:moveTo>
                    <a:pt x="366" y="79"/>
                  </a:moveTo>
                  <a:cubicBezTo>
                    <a:pt x="287" y="0"/>
                    <a:pt x="158" y="0"/>
                    <a:pt x="79" y="79"/>
                  </a:cubicBezTo>
                  <a:cubicBezTo>
                    <a:pt x="0" y="158"/>
                    <a:pt x="0" y="287"/>
                    <a:pt x="79" y="366"/>
                  </a:cubicBezTo>
                  <a:cubicBezTo>
                    <a:pt x="158" y="445"/>
                    <a:pt x="287" y="445"/>
                    <a:pt x="366" y="366"/>
                  </a:cubicBezTo>
                  <a:cubicBezTo>
                    <a:pt x="445" y="287"/>
                    <a:pt x="445" y="158"/>
                    <a:pt x="366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任意多边形: 形状 29"/>
            <p:cNvSpPr>
              <a:spLocks/>
            </p:cNvSpPr>
            <p:nvPr/>
          </p:nvSpPr>
          <p:spPr bwMode="auto">
            <a:xfrm>
              <a:off x="4042764" y="1376678"/>
              <a:ext cx="2590510" cy="2585399"/>
            </a:xfrm>
            <a:custGeom>
              <a:avLst/>
              <a:gdLst>
                <a:gd name="T0" fmla="*/ 1114 w 1219"/>
                <a:gd name="T1" fmla="*/ 1114 h 1219"/>
                <a:gd name="T2" fmla="*/ 1150 w 1219"/>
                <a:gd name="T3" fmla="*/ 1073 h 1219"/>
                <a:gd name="T4" fmla="*/ 1178 w 1219"/>
                <a:gd name="T5" fmla="*/ 1028 h 1219"/>
                <a:gd name="T6" fmla="*/ 1199 w 1219"/>
                <a:gd name="T7" fmla="*/ 980 h 1219"/>
                <a:gd name="T8" fmla="*/ 1212 w 1219"/>
                <a:gd name="T9" fmla="*/ 930 h 1219"/>
                <a:gd name="T10" fmla="*/ 1218 w 1219"/>
                <a:gd name="T11" fmla="*/ 879 h 1219"/>
                <a:gd name="T12" fmla="*/ 1217 w 1219"/>
                <a:gd name="T13" fmla="*/ 827 h 1219"/>
                <a:gd name="T14" fmla="*/ 1209 w 1219"/>
                <a:gd name="T15" fmla="*/ 776 h 1219"/>
                <a:gd name="T16" fmla="*/ 1193 w 1219"/>
                <a:gd name="T17" fmla="*/ 727 h 1219"/>
                <a:gd name="T18" fmla="*/ 1169 w 1219"/>
                <a:gd name="T19" fmla="*/ 680 h 1219"/>
                <a:gd name="T20" fmla="*/ 1150 w 1219"/>
                <a:gd name="T21" fmla="*/ 650 h 1219"/>
                <a:gd name="T22" fmla="*/ 1115 w 1219"/>
                <a:gd name="T23" fmla="*/ 610 h 1219"/>
                <a:gd name="T24" fmla="*/ 596 w 1219"/>
                <a:gd name="T25" fmla="*/ 92 h 1219"/>
                <a:gd name="T26" fmla="*/ 554 w 1219"/>
                <a:gd name="T27" fmla="*/ 59 h 1219"/>
                <a:gd name="T28" fmla="*/ 508 w 1219"/>
                <a:gd name="T29" fmla="*/ 33 h 1219"/>
                <a:gd name="T30" fmla="*/ 459 w 1219"/>
                <a:gd name="T31" fmla="*/ 14 h 1219"/>
                <a:gd name="T32" fmla="*/ 408 w 1219"/>
                <a:gd name="T33" fmla="*/ 3 h 1219"/>
                <a:gd name="T34" fmla="*/ 357 w 1219"/>
                <a:gd name="T35" fmla="*/ 0 h 1219"/>
                <a:gd name="T36" fmla="*/ 306 w 1219"/>
                <a:gd name="T37" fmla="*/ 3 h 1219"/>
                <a:gd name="T38" fmla="*/ 255 w 1219"/>
                <a:gd name="T39" fmla="*/ 14 h 1219"/>
                <a:gd name="T40" fmla="*/ 206 w 1219"/>
                <a:gd name="T41" fmla="*/ 33 h 1219"/>
                <a:gd name="T42" fmla="*/ 160 w 1219"/>
                <a:gd name="T43" fmla="*/ 59 h 1219"/>
                <a:gd name="T44" fmla="*/ 117 w 1219"/>
                <a:gd name="T45" fmla="*/ 92 h 1219"/>
                <a:gd name="T46" fmla="*/ 80 w 1219"/>
                <a:gd name="T47" fmla="*/ 131 h 1219"/>
                <a:gd name="T48" fmla="*/ 49 w 1219"/>
                <a:gd name="T49" fmla="*/ 175 h 1219"/>
                <a:gd name="T50" fmla="*/ 26 w 1219"/>
                <a:gd name="T51" fmla="*/ 223 h 1219"/>
                <a:gd name="T52" fmla="*/ 10 w 1219"/>
                <a:gd name="T53" fmla="*/ 272 h 1219"/>
                <a:gd name="T54" fmla="*/ 1 w 1219"/>
                <a:gd name="T55" fmla="*/ 323 h 1219"/>
                <a:gd name="T56" fmla="*/ 0 w 1219"/>
                <a:gd name="T57" fmla="*/ 374 h 1219"/>
                <a:gd name="T58" fmla="*/ 6 w 1219"/>
                <a:gd name="T59" fmla="*/ 425 h 1219"/>
                <a:gd name="T60" fmla="*/ 20 w 1219"/>
                <a:gd name="T61" fmla="*/ 475 h 1219"/>
                <a:gd name="T62" fmla="*/ 41 w 1219"/>
                <a:gd name="T63" fmla="*/ 523 h 1219"/>
                <a:gd name="T64" fmla="*/ 69 w 1219"/>
                <a:gd name="T65" fmla="*/ 568 h 1219"/>
                <a:gd name="T66" fmla="*/ 103 w 1219"/>
                <a:gd name="T67" fmla="*/ 609 h 1219"/>
                <a:gd name="T68" fmla="*/ 622 w 1219"/>
                <a:gd name="T69" fmla="*/ 1127 h 1219"/>
                <a:gd name="T70" fmla="*/ 665 w 1219"/>
                <a:gd name="T71" fmla="*/ 1160 h 1219"/>
                <a:gd name="T72" fmla="*/ 711 w 1219"/>
                <a:gd name="T73" fmla="*/ 1186 h 1219"/>
                <a:gd name="T74" fmla="*/ 760 w 1219"/>
                <a:gd name="T75" fmla="*/ 1204 h 1219"/>
                <a:gd name="T76" fmla="*/ 810 w 1219"/>
                <a:gd name="T77" fmla="*/ 1215 h 1219"/>
                <a:gd name="T78" fmla="*/ 862 w 1219"/>
                <a:gd name="T79" fmla="*/ 1219 h 1219"/>
                <a:gd name="T80" fmla="*/ 913 w 1219"/>
                <a:gd name="T81" fmla="*/ 1215 h 1219"/>
                <a:gd name="T82" fmla="*/ 963 w 1219"/>
                <a:gd name="T83" fmla="*/ 1204 h 1219"/>
                <a:gd name="T84" fmla="*/ 1012 w 1219"/>
                <a:gd name="T85" fmla="*/ 1186 h 1219"/>
                <a:gd name="T86" fmla="*/ 1058 w 1219"/>
                <a:gd name="T87" fmla="*/ 1160 h 1219"/>
                <a:gd name="T88" fmla="*/ 1101 w 1219"/>
                <a:gd name="T89" fmla="*/ 1127 h 1219"/>
                <a:gd name="T90" fmla="*/ 1114 w 1219"/>
                <a:gd name="T91" fmla="*/ 1114 h 1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9" h="1219">
                  <a:moveTo>
                    <a:pt x="1114" y="1114"/>
                  </a:moveTo>
                  <a:cubicBezTo>
                    <a:pt x="1127" y="1101"/>
                    <a:pt x="1138" y="1088"/>
                    <a:pt x="1150" y="1073"/>
                  </a:cubicBezTo>
                  <a:cubicBezTo>
                    <a:pt x="1160" y="1058"/>
                    <a:pt x="1169" y="1044"/>
                    <a:pt x="1178" y="1028"/>
                  </a:cubicBezTo>
                  <a:cubicBezTo>
                    <a:pt x="1186" y="1012"/>
                    <a:pt x="1192" y="996"/>
                    <a:pt x="1199" y="980"/>
                  </a:cubicBezTo>
                  <a:cubicBezTo>
                    <a:pt x="1204" y="963"/>
                    <a:pt x="1208" y="947"/>
                    <a:pt x="1212" y="930"/>
                  </a:cubicBezTo>
                  <a:cubicBezTo>
                    <a:pt x="1215" y="913"/>
                    <a:pt x="1217" y="896"/>
                    <a:pt x="1218" y="879"/>
                  </a:cubicBezTo>
                  <a:cubicBezTo>
                    <a:pt x="1219" y="861"/>
                    <a:pt x="1218" y="845"/>
                    <a:pt x="1217" y="827"/>
                  </a:cubicBezTo>
                  <a:cubicBezTo>
                    <a:pt x="1215" y="810"/>
                    <a:pt x="1212" y="794"/>
                    <a:pt x="1209" y="776"/>
                  </a:cubicBezTo>
                  <a:cubicBezTo>
                    <a:pt x="1204" y="760"/>
                    <a:pt x="1199" y="743"/>
                    <a:pt x="1193" y="727"/>
                  </a:cubicBezTo>
                  <a:cubicBezTo>
                    <a:pt x="1186" y="711"/>
                    <a:pt x="1178" y="695"/>
                    <a:pt x="1169" y="680"/>
                  </a:cubicBezTo>
                  <a:cubicBezTo>
                    <a:pt x="1150" y="650"/>
                    <a:pt x="1150" y="650"/>
                    <a:pt x="1150" y="650"/>
                  </a:cubicBezTo>
                  <a:cubicBezTo>
                    <a:pt x="1139" y="636"/>
                    <a:pt x="1127" y="623"/>
                    <a:pt x="1115" y="610"/>
                  </a:cubicBezTo>
                  <a:cubicBezTo>
                    <a:pt x="596" y="92"/>
                    <a:pt x="596" y="92"/>
                    <a:pt x="596" y="92"/>
                  </a:cubicBezTo>
                  <a:cubicBezTo>
                    <a:pt x="583" y="80"/>
                    <a:pt x="569" y="69"/>
                    <a:pt x="554" y="59"/>
                  </a:cubicBezTo>
                  <a:cubicBezTo>
                    <a:pt x="539" y="49"/>
                    <a:pt x="524" y="41"/>
                    <a:pt x="508" y="33"/>
                  </a:cubicBezTo>
                  <a:cubicBezTo>
                    <a:pt x="491" y="26"/>
                    <a:pt x="476" y="20"/>
                    <a:pt x="459" y="14"/>
                  </a:cubicBezTo>
                  <a:cubicBezTo>
                    <a:pt x="442" y="10"/>
                    <a:pt x="425" y="6"/>
                    <a:pt x="408" y="3"/>
                  </a:cubicBezTo>
                  <a:cubicBezTo>
                    <a:pt x="391" y="1"/>
                    <a:pt x="374" y="0"/>
                    <a:pt x="357" y="0"/>
                  </a:cubicBezTo>
                  <a:cubicBezTo>
                    <a:pt x="340" y="0"/>
                    <a:pt x="323" y="1"/>
                    <a:pt x="306" y="3"/>
                  </a:cubicBezTo>
                  <a:cubicBezTo>
                    <a:pt x="289" y="6"/>
                    <a:pt x="272" y="10"/>
                    <a:pt x="255" y="14"/>
                  </a:cubicBezTo>
                  <a:cubicBezTo>
                    <a:pt x="238" y="20"/>
                    <a:pt x="223" y="26"/>
                    <a:pt x="206" y="33"/>
                  </a:cubicBezTo>
                  <a:cubicBezTo>
                    <a:pt x="190" y="41"/>
                    <a:pt x="175" y="49"/>
                    <a:pt x="160" y="59"/>
                  </a:cubicBezTo>
                  <a:cubicBezTo>
                    <a:pt x="145" y="69"/>
                    <a:pt x="131" y="80"/>
                    <a:pt x="117" y="92"/>
                  </a:cubicBezTo>
                  <a:cubicBezTo>
                    <a:pt x="104" y="104"/>
                    <a:pt x="92" y="117"/>
                    <a:pt x="80" y="131"/>
                  </a:cubicBezTo>
                  <a:cubicBezTo>
                    <a:pt x="69" y="146"/>
                    <a:pt x="59" y="160"/>
                    <a:pt x="49" y="175"/>
                  </a:cubicBezTo>
                  <a:cubicBezTo>
                    <a:pt x="40" y="191"/>
                    <a:pt x="33" y="206"/>
                    <a:pt x="26" y="223"/>
                  </a:cubicBezTo>
                  <a:cubicBezTo>
                    <a:pt x="20" y="239"/>
                    <a:pt x="15" y="255"/>
                    <a:pt x="10" y="272"/>
                  </a:cubicBezTo>
                  <a:cubicBezTo>
                    <a:pt x="6" y="289"/>
                    <a:pt x="4" y="305"/>
                    <a:pt x="1" y="323"/>
                  </a:cubicBezTo>
                  <a:cubicBezTo>
                    <a:pt x="0" y="340"/>
                    <a:pt x="0" y="357"/>
                    <a:pt x="0" y="374"/>
                  </a:cubicBezTo>
                  <a:cubicBezTo>
                    <a:pt x="1" y="391"/>
                    <a:pt x="3" y="408"/>
                    <a:pt x="6" y="425"/>
                  </a:cubicBezTo>
                  <a:cubicBezTo>
                    <a:pt x="10" y="442"/>
                    <a:pt x="14" y="458"/>
                    <a:pt x="20" y="475"/>
                  </a:cubicBezTo>
                  <a:cubicBezTo>
                    <a:pt x="26" y="492"/>
                    <a:pt x="33" y="507"/>
                    <a:pt x="41" y="523"/>
                  </a:cubicBezTo>
                  <a:cubicBezTo>
                    <a:pt x="49" y="539"/>
                    <a:pt x="58" y="554"/>
                    <a:pt x="69" y="568"/>
                  </a:cubicBezTo>
                  <a:cubicBezTo>
                    <a:pt x="80" y="583"/>
                    <a:pt x="91" y="596"/>
                    <a:pt x="103" y="609"/>
                  </a:cubicBezTo>
                  <a:cubicBezTo>
                    <a:pt x="622" y="1127"/>
                    <a:pt x="622" y="1127"/>
                    <a:pt x="622" y="1127"/>
                  </a:cubicBezTo>
                  <a:cubicBezTo>
                    <a:pt x="636" y="1139"/>
                    <a:pt x="650" y="1149"/>
                    <a:pt x="665" y="1160"/>
                  </a:cubicBezTo>
                  <a:cubicBezTo>
                    <a:pt x="680" y="1169"/>
                    <a:pt x="695" y="1178"/>
                    <a:pt x="711" y="1186"/>
                  </a:cubicBezTo>
                  <a:cubicBezTo>
                    <a:pt x="727" y="1193"/>
                    <a:pt x="743" y="1199"/>
                    <a:pt x="760" y="1204"/>
                  </a:cubicBezTo>
                  <a:cubicBezTo>
                    <a:pt x="777" y="1209"/>
                    <a:pt x="793" y="1212"/>
                    <a:pt x="810" y="1215"/>
                  </a:cubicBezTo>
                  <a:cubicBezTo>
                    <a:pt x="828" y="1217"/>
                    <a:pt x="844" y="1218"/>
                    <a:pt x="862" y="1219"/>
                  </a:cubicBezTo>
                  <a:cubicBezTo>
                    <a:pt x="879" y="1218"/>
                    <a:pt x="896" y="1217"/>
                    <a:pt x="913" y="1215"/>
                  </a:cubicBezTo>
                  <a:cubicBezTo>
                    <a:pt x="930" y="1212"/>
                    <a:pt x="946" y="1209"/>
                    <a:pt x="963" y="1204"/>
                  </a:cubicBezTo>
                  <a:cubicBezTo>
                    <a:pt x="980" y="1199"/>
                    <a:pt x="996" y="1193"/>
                    <a:pt x="1012" y="1186"/>
                  </a:cubicBezTo>
                  <a:cubicBezTo>
                    <a:pt x="1028" y="1178"/>
                    <a:pt x="1043" y="1169"/>
                    <a:pt x="1058" y="1160"/>
                  </a:cubicBezTo>
                  <a:cubicBezTo>
                    <a:pt x="1073" y="1149"/>
                    <a:pt x="1087" y="1139"/>
                    <a:pt x="1101" y="1127"/>
                  </a:cubicBezTo>
                  <a:cubicBezTo>
                    <a:pt x="1114" y="1114"/>
                    <a:pt x="1114" y="1114"/>
                    <a:pt x="1114" y="111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任意多边形: 形状 30"/>
            <p:cNvSpPr>
              <a:spLocks/>
            </p:cNvSpPr>
            <p:nvPr/>
          </p:nvSpPr>
          <p:spPr bwMode="auto">
            <a:xfrm>
              <a:off x="4132726" y="1465618"/>
              <a:ext cx="2410585" cy="2407518"/>
            </a:xfrm>
            <a:custGeom>
              <a:avLst/>
              <a:gdLst>
                <a:gd name="T0" fmla="*/ 1042 w 1135"/>
                <a:gd name="T1" fmla="*/ 1042 h 1135"/>
                <a:gd name="T2" fmla="*/ 1074 w 1135"/>
                <a:gd name="T3" fmla="*/ 1006 h 1135"/>
                <a:gd name="T4" fmla="*/ 1098 w 1135"/>
                <a:gd name="T5" fmla="*/ 966 h 1135"/>
                <a:gd name="T6" fmla="*/ 1125 w 1135"/>
                <a:gd name="T7" fmla="*/ 895 h 1135"/>
                <a:gd name="T8" fmla="*/ 1133 w 1135"/>
                <a:gd name="T9" fmla="*/ 850 h 1135"/>
                <a:gd name="T10" fmla="*/ 1131 w 1135"/>
                <a:gd name="T11" fmla="*/ 774 h 1135"/>
                <a:gd name="T12" fmla="*/ 1121 w 1135"/>
                <a:gd name="T13" fmla="*/ 730 h 1135"/>
                <a:gd name="T14" fmla="*/ 1091 w 1135"/>
                <a:gd name="T15" fmla="*/ 659 h 1135"/>
                <a:gd name="T16" fmla="*/ 1074 w 1135"/>
                <a:gd name="T17" fmla="*/ 633 h 1135"/>
                <a:gd name="T18" fmla="*/ 1043 w 1135"/>
                <a:gd name="T19" fmla="*/ 597 h 1135"/>
                <a:gd name="T20" fmla="*/ 526 w 1135"/>
                <a:gd name="T21" fmla="*/ 81 h 1135"/>
                <a:gd name="T22" fmla="*/ 488 w 1135"/>
                <a:gd name="T23" fmla="*/ 52 h 1135"/>
                <a:gd name="T24" fmla="*/ 448 w 1135"/>
                <a:gd name="T25" fmla="*/ 29 h 1135"/>
                <a:gd name="T26" fmla="*/ 375 w 1135"/>
                <a:gd name="T27" fmla="*/ 6 h 1135"/>
                <a:gd name="T28" fmla="*/ 330 w 1135"/>
                <a:gd name="T29" fmla="*/ 1 h 1135"/>
                <a:gd name="T30" fmla="*/ 255 w 1135"/>
                <a:gd name="T31" fmla="*/ 6 h 1135"/>
                <a:gd name="T32" fmla="*/ 211 w 1135"/>
                <a:gd name="T33" fmla="*/ 18 h 1135"/>
                <a:gd name="T34" fmla="*/ 142 w 1135"/>
                <a:gd name="T35" fmla="*/ 52 h 1135"/>
                <a:gd name="T36" fmla="*/ 104 w 1135"/>
                <a:gd name="T37" fmla="*/ 81 h 1135"/>
                <a:gd name="T38" fmla="*/ 71 w 1135"/>
                <a:gd name="T39" fmla="*/ 116 h 1135"/>
                <a:gd name="T40" fmla="*/ 44 w 1135"/>
                <a:gd name="T41" fmla="*/ 155 h 1135"/>
                <a:gd name="T42" fmla="*/ 23 w 1135"/>
                <a:gd name="T43" fmla="*/ 196 h 1135"/>
                <a:gd name="T44" fmla="*/ 3 w 1135"/>
                <a:gd name="T45" fmla="*/ 270 h 1135"/>
                <a:gd name="T46" fmla="*/ 0 w 1135"/>
                <a:gd name="T47" fmla="*/ 315 h 1135"/>
                <a:gd name="T48" fmla="*/ 9 w 1135"/>
                <a:gd name="T49" fmla="*/ 390 h 1135"/>
                <a:gd name="T50" fmla="*/ 23 w 1135"/>
                <a:gd name="T51" fmla="*/ 434 h 1135"/>
                <a:gd name="T52" fmla="*/ 61 w 1135"/>
                <a:gd name="T53" fmla="*/ 501 h 1135"/>
                <a:gd name="T54" fmla="*/ 92 w 1135"/>
                <a:gd name="T55" fmla="*/ 537 h 1135"/>
                <a:gd name="T56" fmla="*/ 608 w 1135"/>
                <a:gd name="T57" fmla="*/ 1053 h 1135"/>
                <a:gd name="T58" fmla="*/ 646 w 1135"/>
                <a:gd name="T59" fmla="*/ 1083 h 1135"/>
                <a:gd name="T60" fmla="*/ 687 w 1135"/>
                <a:gd name="T61" fmla="*/ 1105 h 1135"/>
                <a:gd name="T62" fmla="*/ 759 w 1135"/>
                <a:gd name="T63" fmla="*/ 1129 h 1135"/>
                <a:gd name="T64" fmla="*/ 804 w 1135"/>
                <a:gd name="T65" fmla="*/ 1134 h 1135"/>
                <a:gd name="T66" fmla="*/ 880 w 1135"/>
                <a:gd name="T67" fmla="*/ 1129 h 1135"/>
                <a:gd name="T68" fmla="*/ 924 w 1135"/>
                <a:gd name="T69" fmla="*/ 1117 h 1135"/>
                <a:gd name="T70" fmla="*/ 993 w 1135"/>
                <a:gd name="T71" fmla="*/ 1083 h 1135"/>
                <a:gd name="T72" fmla="*/ 1031 w 1135"/>
                <a:gd name="T73" fmla="*/ 1053 h 1135"/>
                <a:gd name="T74" fmla="*/ 1042 w 1135"/>
                <a:gd name="T75" fmla="*/ 1042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5" h="1135">
                  <a:moveTo>
                    <a:pt x="1042" y="1042"/>
                  </a:moveTo>
                  <a:cubicBezTo>
                    <a:pt x="1054" y="1031"/>
                    <a:pt x="1064" y="1019"/>
                    <a:pt x="1074" y="1006"/>
                  </a:cubicBezTo>
                  <a:cubicBezTo>
                    <a:pt x="1083" y="993"/>
                    <a:pt x="1091" y="980"/>
                    <a:pt x="1098" y="966"/>
                  </a:cubicBezTo>
                  <a:cubicBezTo>
                    <a:pt x="1110" y="942"/>
                    <a:pt x="1118" y="920"/>
                    <a:pt x="1125" y="895"/>
                  </a:cubicBezTo>
                  <a:cubicBezTo>
                    <a:pt x="1129" y="880"/>
                    <a:pt x="1131" y="865"/>
                    <a:pt x="1133" y="850"/>
                  </a:cubicBezTo>
                  <a:cubicBezTo>
                    <a:pt x="1135" y="824"/>
                    <a:pt x="1134" y="800"/>
                    <a:pt x="1131" y="774"/>
                  </a:cubicBezTo>
                  <a:cubicBezTo>
                    <a:pt x="1128" y="759"/>
                    <a:pt x="1125" y="745"/>
                    <a:pt x="1121" y="730"/>
                  </a:cubicBezTo>
                  <a:cubicBezTo>
                    <a:pt x="1113" y="705"/>
                    <a:pt x="1104" y="682"/>
                    <a:pt x="1091" y="659"/>
                  </a:cubicBezTo>
                  <a:cubicBezTo>
                    <a:pt x="1074" y="633"/>
                    <a:pt x="1074" y="633"/>
                    <a:pt x="1074" y="633"/>
                  </a:cubicBezTo>
                  <a:cubicBezTo>
                    <a:pt x="1064" y="620"/>
                    <a:pt x="1054" y="609"/>
                    <a:pt x="1043" y="597"/>
                  </a:cubicBezTo>
                  <a:cubicBezTo>
                    <a:pt x="526" y="81"/>
                    <a:pt x="526" y="81"/>
                    <a:pt x="526" y="81"/>
                  </a:cubicBezTo>
                  <a:cubicBezTo>
                    <a:pt x="514" y="71"/>
                    <a:pt x="502" y="61"/>
                    <a:pt x="488" y="52"/>
                  </a:cubicBezTo>
                  <a:cubicBezTo>
                    <a:pt x="475" y="44"/>
                    <a:pt x="462" y="36"/>
                    <a:pt x="448" y="29"/>
                  </a:cubicBezTo>
                  <a:cubicBezTo>
                    <a:pt x="424" y="19"/>
                    <a:pt x="401" y="12"/>
                    <a:pt x="375" y="6"/>
                  </a:cubicBezTo>
                  <a:cubicBezTo>
                    <a:pt x="360" y="3"/>
                    <a:pt x="345" y="2"/>
                    <a:pt x="330" y="1"/>
                  </a:cubicBezTo>
                  <a:cubicBezTo>
                    <a:pt x="304" y="0"/>
                    <a:pt x="280" y="2"/>
                    <a:pt x="255" y="6"/>
                  </a:cubicBezTo>
                  <a:cubicBezTo>
                    <a:pt x="240" y="9"/>
                    <a:pt x="225" y="13"/>
                    <a:pt x="211" y="18"/>
                  </a:cubicBezTo>
                  <a:cubicBezTo>
                    <a:pt x="186" y="27"/>
                    <a:pt x="164" y="38"/>
                    <a:pt x="142" y="52"/>
                  </a:cubicBezTo>
                  <a:cubicBezTo>
                    <a:pt x="128" y="61"/>
                    <a:pt x="116" y="71"/>
                    <a:pt x="104" y="81"/>
                  </a:cubicBezTo>
                  <a:cubicBezTo>
                    <a:pt x="92" y="92"/>
                    <a:pt x="81" y="104"/>
                    <a:pt x="71" y="116"/>
                  </a:cubicBezTo>
                  <a:cubicBezTo>
                    <a:pt x="61" y="129"/>
                    <a:pt x="52" y="141"/>
                    <a:pt x="44" y="155"/>
                  </a:cubicBezTo>
                  <a:cubicBezTo>
                    <a:pt x="36" y="169"/>
                    <a:pt x="29" y="182"/>
                    <a:pt x="23" y="196"/>
                  </a:cubicBezTo>
                  <a:cubicBezTo>
                    <a:pt x="14" y="221"/>
                    <a:pt x="8" y="244"/>
                    <a:pt x="3" y="270"/>
                  </a:cubicBezTo>
                  <a:cubicBezTo>
                    <a:pt x="2" y="285"/>
                    <a:pt x="1" y="300"/>
                    <a:pt x="0" y="315"/>
                  </a:cubicBezTo>
                  <a:cubicBezTo>
                    <a:pt x="1" y="341"/>
                    <a:pt x="4" y="365"/>
                    <a:pt x="9" y="390"/>
                  </a:cubicBezTo>
                  <a:cubicBezTo>
                    <a:pt x="13" y="405"/>
                    <a:pt x="18" y="419"/>
                    <a:pt x="23" y="434"/>
                  </a:cubicBezTo>
                  <a:cubicBezTo>
                    <a:pt x="34" y="458"/>
                    <a:pt x="46" y="479"/>
                    <a:pt x="61" y="501"/>
                  </a:cubicBezTo>
                  <a:cubicBezTo>
                    <a:pt x="71" y="514"/>
                    <a:pt x="81" y="526"/>
                    <a:pt x="92" y="537"/>
                  </a:cubicBezTo>
                  <a:cubicBezTo>
                    <a:pt x="608" y="1053"/>
                    <a:pt x="608" y="1053"/>
                    <a:pt x="608" y="1053"/>
                  </a:cubicBezTo>
                  <a:cubicBezTo>
                    <a:pt x="621" y="1064"/>
                    <a:pt x="633" y="1073"/>
                    <a:pt x="646" y="1083"/>
                  </a:cubicBezTo>
                  <a:cubicBezTo>
                    <a:pt x="659" y="1091"/>
                    <a:pt x="673" y="1098"/>
                    <a:pt x="687" y="1105"/>
                  </a:cubicBezTo>
                  <a:cubicBezTo>
                    <a:pt x="711" y="1116"/>
                    <a:pt x="734" y="1123"/>
                    <a:pt x="759" y="1129"/>
                  </a:cubicBezTo>
                  <a:cubicBezTo>
                    <a:pt x="774" y="1131"/>
                    <a:pt x="789" y="1133"/>
                    <a:pt x="804" y="1134"/>
                  </a:cubicBezTo>
                  <a:cubicBezTo>
                    <a:pt x="830" y="1135"/>
                    <a:pt x="854" y="1133"/>
                    <a:pt x="880" y="1129"/>
                  </a:cubicBezTo>
                  <a:cubicBezTo>
                    <a:pt x="895" y="1125"/>
                    <a:pt x="909" y="1121"/>
                    <a:pt x="924" y="1117"/>
                  </a:cubicBezTo>
                  <a:cubicBezTo>
                    <a:pt x="949" y="1107"/>
                    <a:pt x="970" y="1097"/>
                    <a:pt x="993" y="1083"/>
                  </a:cubicBezTo>
                  <a:cubicBezTo>
                    <a:pt x="1006" y="1073"/>
                    <a:pt x="1018" y="1064"/>
                    <a:pt x="1031" y="1053"/>
                  </a:cubicBezTo>
                  <a:cubicBezTo>
                    <a:pt x="1042" y="1042"/>
                    <a:pt x="1042" y="1042"/>
                    <a:pt x="1042" y="10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任意多边形: 形状 31"/>
            <p:cNvSpPr>
              <a:spLocks/>
            </p:cNvSpPr>
            <p:nvPr/>
          </p:nvSpPr>
          <p:spPr bwMode="auto">
            <a:xfrm>
              <a:off x="4166462" y="1500376"/>
              <a:ext cx="2341068" cy="2335957"/>
            </a:xfrm>
            <a:custGeom>
              <a:avLst/>
              <a:gdLst>
                <a:gd name="T0" fmla="*/ 996 w 1102"/>
                <a:gd name="T1" fmla="*/ 996 h 1102"/>
                <a:gd name="T2" fmla="*/ 996 w 1102"/>
                <a:gd name="T3" fmla="*/ 996 h 1102"/>
                <a:gd name="T4" fmla="*/ 996 w 1102"/>
                <a:gd name="T5" fmla="*/ 611 h 1102"/>
                <a:gd name="T6" fmla="*/ 492 w 1102"/>
                <a:gd name="T7" fmla="*/ 106 h 1102"/>
                <a:gd name="T8" fmla="*/ 106 w 1102"/>
                <a:gd name="T9" fmla="*/ 106 h 1102"/>
                <a:gd name="T10" fmla="*/ 106 w 1102"/>
                <a:gd name="T11" fmla="*/ 106 h 1102"/>
                <a:gd name="T12" fmla="*/ 106 w 1102"/>
                <a:gd name="T13" fmla="*/ 492 h 1102"/>
                <a:gd name="T14" fmla="*/ 611 w 1102"/>
                <a:gd name="T15" fmla="*/ 996 h 1102"/>
                <a:gd name="T16" fmla="*/ 996 w 1102"/>
                <a:gd name="T17" fmla="*/ 996 h 1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2" h="1102">
                  <a:moveTo>
                    <a:pt x="996" y="996"/>
                  </a:moveTo>
                  <a:cubicBezTo>
                    <a:pt x="996" y="996"/>
                    <a:pt x="996" y="996"/>
                    <a:pt x="996" y="996"/>
                  </a:cubicBezTo>
                  <a:cubicBezTo>
                    <a:pt x="1102" y="890"/>
                    <a:pt x="1102" y="717"/>
                    <a:pt x="996" y="611"/>
                  </a:cubicBezTo>
                  <a:cubicBezTo>
                    <a:pt x="492" y="106"/>
                    <a:pt x="492" y="106"/>
                    <a:pt x="492" y="106"/>
                  </a:cubicBezTo>
                  <a:cubicBezTo>
                    <a:pt x="386" y="0"/>
                    <a:pt x="212" y="0"/>
                    <a:pt x="106" y="106"/>
                  </a:cubicBezTo>
                  <a:cubicBezTo>
                    <a:pt x="106" y="106"/>
                    <a:pt x="106" y="106"/>
                    <a:pt x="106" y="106"/>
                  </a:cubicBezTo>
                  <a:cubicBezTo>
                    <a:pt x="0" y="212"/>
                    <a:pt x="0" y="386"/>
                    <a:pt x="106" y="492"/>
                  </a:cubicBezTo>
                  <a:cubicBezTo>
                    <a:pt x="611" y="996"/>
                    <a:pt x="611" y="996"/>
                    <a:pt x="611" y="996"/>
                  </a:cubicBezTo>
                  <a:cubicBezTo>
                    <a:pt x="717" y="1102"/>
                    <a:pt x="890" y="1102"/>
                    <a:pt x="996" y="99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椭圆 32"/>
            <p:cNvSpPr>
              <a:spLocks/>
            </p:cNvSpPr>
            <p:nvPr/>
          </p:nvSpPr>
          <p:spPr bwMode="auto">
            <a:xfrm>
              <a:off x="4854470" y="2187362"/>
              <a:ext cx="2486235" cy="248112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任意多边形: 形状 33"/>
            <p:cNvSpPr>
              <a:spLocks/>
            </p:cNvSpPr>
            <p:nvPr/>
          </p:nvSpPr>
          <p:spPr bwMode="auto">
            <a:xfrm>
              <a:off x="4327985" y="1660878"/>
              <a:ext cx="947673" cy="945628"/>
            </a:xfrm>
            <a:custGeom>
              <a:avLst/>
              <a:gdLst>
                <a:gd name="T0" fmla="*/ 367 w 446"/>
                <a:gd name="T1" fmla="*/ 79 h 446"/>
                <a:gd name="T2" fmla="*/ 367 w 446"/>
                <a:gd name="T3" fmla="*/ 367 h 446"/>
                <a:gd name="T4" fmla="*/ 79 w 446"/>
                <a:gd name="T5" fmla="*/ 367 h 446"/>
                <a:gd name="T6" fmla="*/ 79 w 446"/>
                <a:gd name="T7" fmla="*/ 79 h 446"/>
                <a:gd name="T8" fmla="*/ 367 w 446"/>
                <a:gd name="T9" fmla="*/ 79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6" h="446">
                  <a:moveTo>
                    <a:pt x="367" y="79"/>
                  </a:moveTo>
                  <a:cubicBezTo>
                    <a:pt x="446" y="159"/>
                    <a:pt x="446" y="287"/>
                    <a:pt x="367" y="367"/>
                  </a:cubicBezTo>
                  <a:cubicBezTo>
                    <a:pt x="287" y="446"/>
                    <a:pt x="159" y="446"/>
                    <a:pt x="79" y="367"/>
                  </a:cubicBezTo>
                  <a:cubicBezTo>
                    <a:pt x="0" y="287"/>
                    <a:pt x="0" y="159"/>
                    <a:pt x="79" y="79"/>
                  </a:cubicBezTo>
                  <a:cubicBezTo>
                    <a:pt x="159" y="0"/>
                    <a:pt x="287" y="0"/>
                    <a:pt x="367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任意多边形: 形状 34"/>
            <p:cNvSpPr>
              <a:spLocks/>
            </p:cNvSpPr>
            <p:nvPr/>
          </p:nvSpPr>
          <p:spPr bwMode="auto">
            <a:xfrm>
              <a:off x="4400569" y="1733461"/>
              <a:ext cx="802506" cy="801484"/>
            </a:xfrm>
            <a:custGeom>
              <a:avLst/>
              <a:gdLst>
                <a:gd name="T0" fmla="*/ 311 w 378"/>
                <a:gd name="T1" fmla="*/ 67 h 378"/>
                <a:gd name="T2" fmla="*/ 311 w 378"/>
                <a:gd name="T3" fmla="*/ 311 h 378"/>
                <a:gd name="T4" fmla="*/ 67 w 378"/>
                <a:gd name="T5" fmla="*/ 311 h 378"/>
                <a:gd name="T6" fmla="*/ 67 w 378"/>
                <a:gd name="T7" fmla="*/ 67 h 378"/>
                <a:gd name="T8" fmla="*/ 311 w 378"/>
                <a:gd name="T9" fmla="*/ 67 h 378"/>
                <a:gd name="T10" fmla="*/ 295 w 378"/>
                <a:gd name="T11" fmla="*/ 83 h 378"/>
                <a:gd name="T12" fmla="*/ 295 w 378"/>
                <a:gd name="T13" fmla="*/ 295 h 378"/>
                <a:gd name="T14" fmla="*/ 83 w 378"/>
                <a:gd name="T15" fmla="*/ 295 h 378"/>
                <a:gd name="T16" fmla="*/ 83 w 378"/>
                <a:gd name="T17" fmla="*/ 83 h 378"/>
                <a:gd name="T18" fmla="*/ 295 w 378"/>
                <a:gd name="T19" fmla="*/ 83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8" h="378">
                  <a:moveTo>
                    <a:pt x="311" y="67"/>
                  </a:moveTo>
                  <a:cubicBezTo>
                    <a:pt x="378" y="134"/>
                    <a:pt x="378" y="244"/>
                    <a:pt x="311" y="311"/>
                  </a:cubicBezTo>
                  <a:cubicBezTo>
                    <a:pt x="244" y="378"/>
                    <a:pt x="134" y="378"/>
                    <a:pt x="67" y="311"/>
                  </a:cubicBezTo>
                  <a:cubicBezTo>
                    <a:pt x="0" y="244"/>
                    <a:pt x="0" y="134"/>
                    <a:pt x="67" y="67"/>
                  </a:cubicBezTo>
                  <a:cubicBezTo>
                    <a:pt x="134" y="0"/>
                    <a:pt x="244" y="0"/>
                    <a:pt x="311" y="67"/>
                  </a:cubicBezTo>
                  <a:close/>
                  <a:moveTo>
                    <a:pt x="295" y="83"/>
                  </a:moveTo>
                  <a:cubicBezTo>
                    <a:pt x="354" y="141"/>
                    <a:pt x="354" y="237"/>
                    <a:pt x="295" y="295"/>
                  </a:cubicBezTo>
                  <a:cubicBezTo>
                    <a:pt x="237" y="354"/>
                    <a:pt x="141" y="354"/>
                    <a:pt x="83" y="295"/>
                  </a:cubicBezTo>
                  <a:cubicBezTo>
                    <a:pt x="24" y="237"/>
                    <a:pt x="24" y="141"/>
                    <a:pt x="83" y="83"/>
                  </a:cubicBezTo>
                  <a:cubicBezTo>
                    <a:pt x="141" y="24"/>
                    <a:pt x="237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任意多边形: 形状 35"/>
            <p:cNvSpPr>
              <a:spLocks/>
            </p:cNvSpPr>
            <p:nvPr/>
          </p:nvSpPr>
          <p:spPr bwMode="auto">
            <a:xfrm>
              <a:off x="4400569" y="4319881"/>
              <a:ext cx="802506" cy="799439"/>
            </a:xfrm>
            <a:custGeom>
              <a:avLst/>
              <a:gdLst>
                <a:gd name="T0" fmla="*/ 311 w 378"/>
                <a:gd name="T1" fmla="*/ 67 h 377"/>
                <a:gd name="T2" fmla="*/ 311 w 378"/>
                <a:gd name="T3" fmla="*/ 310 h 377"/>
                <a:gd name="T4" fmla="*/ 67 w 378"/>
                <a:gd name="T5" fmla="*/ 310 h 377"/>
                <a:gd name="T6" fmla="*/ 67 w 378"/>
                <a:gd name="T7" fmla="*/ 67 h 377"/>
                <a:gd name="T8" fmla="*/ 311 w 378"/>
                <a:gd name="T9" fmla="*/ 67 h 377"/>
                <a:gd name="T10" fmla="*/ 295 w 378"/>
                <a:gd name="T11" fmla="*/ 83 h 377"/>
                <a:gd name="T12" fmla="*/ 295 w 378"/>
                <a:gd name="T13" fmla="*/ 295 h 377"/>
                <a:gd name="T14" fmla="*/ 83 w 378"/>
                <a:gd name="T15" fmla="*/ 295 h 377"/>
                <a:gd name="T16" fmla="*/ 83 w 378"/>
                <a:gd name="T17" fmla="*/ 83 h 377"/>
                <a:gd name="T18" fmla="*/ 295 w 378"/>
                <a:gd name="T19" fmla="*/ 83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8" h="377">
                  <a:moveTo>
                    <a:pt x="311" y="67"/>
                  </a:moveTo>
                  <a:cubicBezTo>
                    <a:pt x="378" y="134"/>
                    <a:pt x="378" y="243"/>
                    <a:pt x="311" y="310"/>
                  </a:cubicBezTo>
                  <a:cubicBezTo>
                    <a:pt x="244" y="377"/>
                    <a:pt x="134" y="377"/>
                    <a:pt x="67" y="310"/>
                  </a:cubicBezTo>
                  <a:cubicBezTo>
                    <a:pt x="0" y="243"/>
                    <a:pt x="0" y="134"/>
                    <a:pt x="67" y="67"/>
                  </a:cubicBezTo>
                  <a:cubicBezTo>
                    <a:pt x="134" y="0"/>
                    <a:pt x="244" y="0"/>
                    <a:pt x="311" y="67"/>
                  </a:cubicBezTo>
                  <a:close/>
                  <a:moveTo>
                    <a:pt x="295" y="83"/>
                  </a:moveTo>
                  <a:cubicBezTo>
                    <a:pt x="354" y="141"/>
                    <a:pt x="354" y="236"/>
                    <a:pt x="295" y="295"/>
                  </a:cubicBezTo>
                  <a:cubicBezTo>
                    <a:pt x="237" y="353"/>
                    <a:pt x="141" y="353"/>
                    <a:pt x="83" y="295"/>
                  </a:cubicBezTo>
                  <a:cubicBezTo>
                    <a:pt x="24" y="236"/>
                    <a:pt x="24" y="141"/>
                    <a:pt x="83" y="83"/>
                  </a:cubicBezTo>
                  <a:cubicBezTo>
                    <a:pt x="141" y="24"/>
                    <a:pt x="237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7" name="任意多边形: 形状 36"/>
            <p:cNvSpPr>
              <a:spLocks/>
            </p:cNvSpPr>
            <p:nvPr/>
          </p:nvSpPr>
          <p:spPr bwMode="auto">
            <a:xfrm>
              <a:off x="6992101" y="1733461"/>
              <a:ext cx="800462" cy="801484"/>
            </a:xfrm>
            <a:custGeom>
              <a:avLst/>
              <a:gdLst>
                <a:gd name="T0" fmla="*/ 310 w 377"/>
                <a:gd name="T1" fmla="*/ 67 h 378"/>
                <a:gd name="T2" fmla="*/ 310 w 377"/>
                <a:gd name="T3" fmla="*/ 311 h 378"/>
                <a:gd name="T4" fmla="*/ 67 w 377"/>
                <a:gd name="T5" fmla="*/ 311 h 378"/>
                <a:gd name="T6" fmla="*/ 67 w 377"/>
                <a:gd name="T7" fmla="*/ 67 h 378"/>
                <a:gd name="T8" fmla="*/ 310 w 377"/>
                <a:gd name="T9" fmla="*/ 67 h 378"/>
                <a:gd name="T10" fmla="*/ 295 w 377"/>
                <a:gd name="T11" fmla="*/ 83 h 378"/>
                <a:gd name="T12" fmla="*/ 295 w 377"/>
                <a:gd name="T13" fmla="*/ 295 h 378"/>
                <a:gd name="T14" fmla="*/ 83 w 377"/>
                <a:gd name="T15" fmla="*/ 295 h 378"/>
                <a:gd name="T16" fmla="*/ 83 w 377"/>
                <a:gd name="T17" fmla="*/ 83 h 378"/>
                <a:gd name="T18" fmla="*/ 295 w 377"/>
                <a:gd name="T19" fmla="*/ 83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7" h="378">
                  <a:moveTo>
                    <a:pt x="310" y="67"/>
                  </a:moveTo>
                  <a:cubicBezTo>
                    <a:pt x="377" y="134"/>
                    <a:pt x="377" y="244"/>
                    <a:pt x="310" y="311"/>
                  </a:cubicBezTo>
                  <a:cubicBezTo>
                    <a:pt x="243" y="378"/>
                    <a:pt x="134" y="378"/>
                    <a:pt x="67" y="311"/>
                  </a:cubicBezTo>
                  <a:cubicBezTo>
                    <a:pt x="0" y="244"/>
                    <a:pt x="0" y="134"/>
                    <a:pt x="67" y="67"/>
                  </a:cubicBezTo>
                  <a:cubicBezTo>
                    <a:pt x="134" y="0"/>
                    <a:pt x="243" y="0"/>
                    <a:pt x="310" y="67"/>
                  </a:cubicBezTo>
                  <a:close/>
                  <a:moveTo>
                    <a:pt x="295" y="83"/>
                  </a:moveTo>
                  <a:cubicBezTo>
                    <a:pt x="353" y="141"/>
                    <a:pt x="353" y="237"/>
                    <a:pt x="295" y="295"/>
                  </a:cubicBezTo>
                  <a:cubicBezTo>
                    <a:pt x="236" y="354"/>
                    <a:pt x="141" y="354"/>
                    <a:pt x="83" y="295"/>
                  </a:cubicBezTo>
                  <a:cubicBezTo>
                    <a:pt x="24" y="237"/>
                    <a:pt x="24" y="141"/>
                    <a:pt x="83" y="83"/>
                  </a:cubicBezTo>
                  <a:cubicBezTo>
                    <a:pt x="141" y="24"/>
                    <a:pt x="236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任意多边形: 形状 37"/>
            <p:cNvSpPr>
              <a:spLocks/>
            </p:cNvSpPr>
            <p:nvPr/>
          </p:nvSpPr>
          <p:spPr bwMode="auto">
            <a:xfrm>
              <a:off x="6992101" y="4319881"/>
              <a:ext cx="800462" cy="799439"/>
            </a:xfrm>
            <a:custGeom>
              <a:avLst/>
              <a:gdLst>
                <a:gd name="T0" fmla="*/ 310 w 377"/>
                <a:gd name="T1" fmla="*/ 67 h 377"/>
                <a:gd name="T2" fmla="*/ 310 w 377"/>
                <a:gd name="T3" fmla="*/ 310 h 377"/>
                <a:gd name="T4" fmla="*/ 67 w 377"/>
                <a:gd name="T5" fmla="*/ 310 h 377"/>
                <a:gd name="T6" fmla="*/ 67 w 377"/>
                <a:gd name="T7" fmla="*/ 67 h 377"/>
                <a:gd name="T8" fmla="*/ 310 w 377"/>
                <a:gd name="T9" fmla="*/ 67 h 377"/>
                <a:gd name="T10" fmla="*/ 295 w 377"/>
                <a:gd name="T11" fmla="*/ 83 h 377"/>
                <a:gd name="T12" fmla="*/ 295 w 377"/>
                <a:gd name="T13" fmla="*/ 295 h 377"/>
                <a:gd name="T14" fmla="*/ 83 w 377"/>
                <a:gd name="T15" fmla="*/ 295 h 377"/>
                <a:gd name="T16" fmla="*/ 83 w 377"/>
                <a:gd name="T17" fmla="*/ 83 h 377"/>
                <a:gd name="T18" fmla="*/ 295 w 377"/>
                <a:gd name="T19" fmla="*/ 83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7" h="377">
                  <a:moveTo>
                    <a:pt x="310" y="67"/>
                  </a:moveTo>
                  <a:cubicBezTo>
                    <a:pt x="377" y="134"/>
                    <a:pt x="377" y="243"/>
                    <a:pt x="310" y="310"/>
                  </a:cubicBezTo>
                  <a:cubicBezTo>
                    <a:pt x="243" y="377"/>
                    <a:pt x="134" y="377"/>
                    <a:pt x="67" y="310"/>
                  </a:cubicBezTo>
                  <a:cubicBezTo>
                    <a:pt x="0" y="243"/>
                    <a:pt x="0" y="134"/>
                    <a:pt x="67" y="67"/>
                  </a:cubicBezTo>
                  <a:cubicBezTo>
                    <a:pt x="134" y="0"/>
                    <a:pt x="243" y="0"/>
                    <a:pt x="310" y="67"/>
                  </a:cubicBezTo>
                  <a:close/>
                  <a:moveTo>
                    <a:pt x="295" y="83"/>
                  </a:moveTo>
                  <a:cubicBezTo>
                    <a:pt x="353" y="141"/>
                    <a:pt x="353" y="236"/>
                    <a:pt x="295" y="295"/>
                  </a:cubicBezTo>
                  <a:cubicBezTo>
                    <a:pt x="236" y="353"/>
                    <a:pt x="141" y="353"/>
                    <a:pt x="83" y="295"/>
                  </a:cubicBezTo>
                  <a:cubicBezTo>
                    <a:pt x="24" y="236"/>
                    <a:pt x="24" y="141"/>
                    <a:pt x="83" y="83"/>
                  </a:cubicBezTo>
                  <a:cubicBezTo>
                    <a:pt x="141" y="24"/>
                    <a:pt x="236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任意多边形: 形状 38"/>
            <p:cNvSpPr>
              <a:spLocks/>
            </p:cNvSpPr>
            <p:nvPr/>
          </p:nvSpPr>
          <p:spPr bwMode="auto">
            <a:xfrm>
              <a:off x="4631609" y="4544788"/>
              <a:ext cx="340426" cy="386430"/>
            </a:xfrm>
            <a:custGeom>
              <a:avLst/>
              <a:gdLst>
                <a:gd name="T0" fmla="*/ 6 w 160"/>
                <a:gd name="T1" fmla="*/ 120 h 182"/>
                <a:gd name="T2" fmla="*/ 39 w 160"/>
                <a:gd name="T3" fmla="*/ 2 h 182"/>
                <a:gd name="T4" fmla="*/ 121 w 160"/>
                <a:gd name="T5" fmla="*/ 0 h 182"/>
                <a:gd name="T6" fmla="*/ 160 w 160"/>
                <a:gd name="T7" fmla="*/ 36 h 182"/>
                <a:gd name="T8" fmla="*/ 80 w 160"/>
                <a:gd name="T9" fmla="*/ 182 h 182"/>
                <a:gd name="T10" fmla="*/ 112 w 160"/>
                <a:gd name="T11" fmla="*/ 11 h 182"/>
                <a:gd name="T12" fmla="*/ 149 w 160"/>
                <a:gd name="T13" fmla="*/ 44 h 182"/>
                <a:gd name="T14" fmla="*/ 131 w 160"/>
                <a:gd name="T15" fmla="*/ 135 h 182"/>
                <a:gd name="T16" fmla="*/ 80 w 160"/>
                <a:gd name="T17" fmla="*/ 165 h 182"/>
                <a:gd name="T18" fmla="*/ 34 w 160"/>
                <a:gd name="T19" fmla="*/ 137 h 182"/>
                <a:gd name="T20" fmla="*/ 11 w 160"/>
                <a:gd name="T21" fmla="*/ 44 h 182"/>
                <a:gd name="T22" fmla="*/ 48 w 160"/>
                <a:gd name="T23" fmla="*/ 11 h 182"/>
                <a:gd name="T24" fmla="*/ 116 w 160"/>
                <a:gd name="T25" fmla="*/ 131 h 182"/>
                <a:gd name="T26" fmla="*/ 39 w 160"/>
                <a:gd name="T27" fmla="*/ 129 h 182"/>
                <a:gd name="T28" fmla="*/ 27 w 160"/>
                <a:gd name="T29" fmla="*/ 118 h 182"/>
                <a:gd name="T30" fmla="*/ 24 w 160"/>
                <a:gd name="T31" fmla="*/ 50 h 182"/>
                <a:gd name="T32" fmla="*/ 55 w 160"/>
                <a:gd name="T33" fmla="*/ 21 h 182"/>
                <a:gd name="T34" fmla="*/ 139 w 160"/>
                <a:gd name="T35" fmla="*/ 51 h 182"/>
                <a:gd name="T36" fmla="*/ 126 w 160"/>
                <a:gd name="T37" fmla="*/ 126 h 182"/>
                <a:gd name="T38" fmla="*/ 116 w 160"/>
                <a:gd name="T39" fmla="*/ 131 h 182"/>
                <a:gd name="T40" fmla="*/ 80 w 160"/>
                <a:gd name="T41" fmla="*/ 80 h 182"/>
                <a:gd name="T42" fmla="*/ 71 w 160"/>
                <a:gd name="T43" fmla="*/ 58 h 182"/>
                <a:gd name="T44" fmla="*/ 54 w 160"/>
                <a:gd name="T45" fmla="*/ 75 h 182"/>
                <a:gd name="T46" fmla="*/ 75 w 160"/>
                <a:gd name="T47" fmla="*/ 85 h 182"/>
                <a:gd name="T48" fmla="*/ 55 w 160"/>
                <a:gd name="T49" fmla="*/ 96 h 182"/>
                <a:gd name="T50" fmla="*/ 50 w 160"/>
                <a:gd name="T51" fmla="*/ 114 h 182"/>
                <a:gd name="T52" fmla="*/ 69 w 160"/>
                <a:gd name="T53" fmla="*/ 110 h 182"/>
                <a:gd name="T54" fmla="*/ 80 w 160"/>
                <a:gd name="T55" fmla="*/ 90 h 182"/>
                <a:gd name="T56" fmla="*/ 91 w 160"/>
                <a:gd name="T57" fmla="*/ 110 h 182"/>
                <a:gd name="T58" fmla="*/ 110 w 160"/>
                <a:gd name="T59" fmla="*/ 114 h 182"/>
                <a:gd name="T60" fmla="*/ 105 w 160"/>
                <a:gd name="T61" fmla="*/ 96 h 182"/>
                <a:gd name="T62" fmla="*/ 85 w 160"/>
                <a:gd name="T63" fmla="*/ 85 h 182"/>
                <a:gd name="T64" fmla="*/ 107 w 160"/>
                <a:gd name="T65" fmla="*/ 75 h 182"/>
                <a:gd name="T66" fmla="*/ 89 w 160"/>
                <a:gd name="T67" fmla="*/ 58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0" h="182">
                  <a:moveTo>
                    <a:pt x="80" y="182"/>
                  </a:moveTo>
                  <a:cubicBezTo>
                    <a:pt x="64" y="153"/>
                    <a:pt x="8" y="149"/>
                    <a:pt x="6" y="12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8" y="34"/>
                    <a:pt x="39" y="20"/>
                    <a:pt x="39" y="2"/>
                  </a:cubicBezTo>
                  <a:cubicBezTo>
                    <a:pt x="39" y="1"/>
                    <a:pt x="39" y="1"/>
                    <a:pt x="39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1"/>
                    <a:pt x="121" y="1"/>
                    <a:pt x="121" y="2"/>
                  </a:cubicBezTo>
                  <a:cubicBezTo>
                    <a:pt x="121" y="20"/>
                    <a:pt x="142" y="34"/>
                    <a:pt x="160" y="36"/>
                  </a:cubicBezTo>
                  <a:cubicBezTo>
                    <a:pt x="154" y="120"/>
                    <a:pt x="154" y="120"/>
                    <a:pt x="154" y="120"/>
                  </a:cubicBezTo>
                  <a:cubicBezTo>
                    <a:pt x="152" y="149"/>
                    <a:pt x="97" y="153"/>
                    <a:pt x="80" y="182"/>
                  </a:cubicBezTo>
                  <a:cubicBezTo>
                    <a:pt x="80" y="182"/>
                    <a:pt x="80" y="182"/>
                    <a:pt x="80" y="182"/>
                  </a:cubicBezTo>
                  <a:close/>
                  <a:moveTo>
                    <a:pt x="112" y="11"/>
                  </a:moveTo>
                  <a:cubicBezTo>
                    <a:pt x="113" y="14"/>
                    <a:pt x="115" y="18"/>
                    <a:pt x="117" y="21"/>
                  </a:cubicBezTo>
                  <a:cubicBezTo>
                    <a:pt x="125" y="33"/>
                    <a:pt x="136" y="41"/>
                    <a:pt x="149" y="44"/>
                  </a:cubicBezTo>
                  <a:cubicBezTo>
                    <a:pt x="144" y="120"/>
                    <a:pt x="144" y="120"/>
                    <a:pt x="144" y="120"/>
                  </a:cubicBezTo>
                  <a:cubicBezTo>
                    <a:pt x="142" y="127"/>
                    <a:pt x="136" y="131"/>
                    <a:pt x="131" y="135"/>
                  </a:cubicBezTo>
                  <a:cubicBezTo>
                    <a:pt x="123" y="140"/>
                    <a:pt x="114" y="144"/>
                    <a:pt x="105" y="148"/>
                  </a:cubicBezTo>
                  <a:cubicBezTo>
                    <a:pt x="97" y="153"/>
                    <a:pt x="87" y="158"/>
                    <a:pt x="80" y="165"/>
                  </a:cubicBezTo>
                  <a:cubicBezTo>
                    <a:pt x="71" y="157"/>
                    <a:pt x="59" y="151"/>
                    <a:pt x="49" y="145"/>
                  </a:cubicBezTo>
                  <a:cubicBezTo>
                    <a:pt x="44" y="143"/>
                    <a:pt x="39" y="140"/>
                    <a:pt x="34" y="137"/>
                  </a:cubicBezTo>
                  <a:cubicBezTo>
                    <a:pt x="27" y="133"/>
                    <a:pt x="19" y="129"/>
                    <a:pt x="16" y="120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23" y="41"/>
                    <a:pt x="34" y="33"/>
                    <a:pt x="42" y="23"/>
                  </a:cubicBezTo>
                  <a:cubicBezTo>
                    <a:pt x="45" y="19"/>
                    <a:pt x="47" y="15"/>
                    <a:pt x="48" y="11"/>
                  </a:cubicBezTo>
                  <a:cubicBezTo>
                    <a:pt x="112" y="11"/>
                    <a:pt x="112" y="11"/>
                    <a:pt x="112" y="11"/>
                  </a:cubicBezTo>
                  <a:close/>
                  <a:moveTo>
                    <a:pt x="116" y="131"/>
                  </a:moveTo>
                  <a:cubicBezTo>
                    <a:pt x="104" y="138"/>
                    <a:pt x="91" y="144"/>
                    <a:pt x="80" y="152"/>
                  </a:cubicBezTo>
                  <a:cubicBezTo>
                    <a:pt x="67" y="143"/>
                    <a:pt x="53" y="136"/>
                    <a:pt x="39" y="129"/>
                  </a:cubicBezTo>
                  <a:cubicBezTo>
                    <a:pt x="37" y="127"/>
                    <a:pt x="35" y="126"/>
                    <a:pt x="33" y="125"/>
                  </a:cubicBezTo>
                  <a:cubicBezTo>
                    <a:pt x="27" y="118"/>
                    <a:pt x="27" y="118"/>
                    <a:pt x="27" y="118"/>
                  </a:cubicBezTo>
                  <a:cubicBezTo>
                    <a:pt x="21" y="51"/>
                    <a:pt x="21" y="51"/>
                    <a:pt x="21" y="51"/>
                  </a:cubicBezTo>
                  <a:cubicBezTo>
                    <a:pt x="22" y="51"/>
                    <a:pt x="23" y="50"/>
                    <a:pt x="24" y="50"/>
                  </a:cubicBezTo>
                  <a:cubicBezTo>
                    <a:pt x="35" y="45"/>
                    <a:pt x="46" y="36"/>
                    <a:pt x="52" y="25"/>
                  </a:cubicBezTo>
                  <a:cubicBezTo>
                    <a:pt x="53" y="24"/>
                    <a:pt x="54" y="22"/>
                    <a:pt x="55" y="21"/>
                  </a:cubicBezTo>
                  <a:cubicBezTo>
                    <a:pt x="105" y="21"/>
                    <a:pt x="105" y="21"/>
                    <a:pt x="105" y="21"/>
                  </a:cubicBezTo>
                  <a:cubicBezTo>
                    <a:pt x="112" y="34"/>
                    <a:pt x="125" y="45"/>
                    <a:pt x="139" y="51"/>
                  </a:cubicBezTo>
                  <a:cubicBezTo>
                    <a:pt x="133" y="119"/>
                    <a:pt x="133" y="119"/>
                    <a:pt x="133" y="119"/>
                  </a:cubicBezTo>
                  <a:cubicBezTo>
                    <a:pt x="132" y="122"/>
                    <a:pt x="128" y="124"/>
                    <a:pt x="126" y="126"/>
                  </a:cubicBezTo>
                  <a:cubicBezTo>
                    <a:pt x="123" y="128"/>
                    <a:pt x="119" y="130"/>
                    <a:pt x="116" y="131"/>
                  </a:cubicBezTo>
                  <a:cubicBezTo>
                    <a:pt x="116" y="131"/>
                    <a:pt x="116" y="131"/>
                    <a:pt x="116" y="131"/>
                  </a:cubicBezTo>
                  <a:close/>
                  <a:moveTo>
                    <a:pt x="96" y="64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65" y="64"/>
                    <a:pt x="65" y="64"/>
                    <a:pt x="65" y="64"/>
                  </a:cubicBezTo>
                  <a:cubicBezTo>
                    <a:pt x="71" y="58"/>
                    <a:pt x="71" y="58"/>
                    <a:pt x="71" y="58"/>
                  </a:cubicBezTo>
                  <a:cubicBezTo>
                    <a:pt x="41" y="46"/>
                    <a:pt x="41" y="46"/>
                    <a:pt x="41" y="46"/>
                  </a:cubicBezTo>
                  <a:cubicBezTo>
                    <a:pt x="54" y="75"/>
                    <a:pt x="54" y="75"/>
                    <a:pt x="54" y="75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75" y="85"/>
                    <a:pt x="75" y="85"/>
                    <a:pt x="75" y="85"/>
                  </a:cubicBezTo>
                  <a:cubicBezTo>
                    <a:pt x="63" y="97"/>
                    <a:pt x="63" y="97"/>
                    <a:pt x="63" y="97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38" y="113"/>
                    <a:pt x="38" y="113"/>
                    <a:pt x="38" y="113"/>
                  </a:cubicBezTo>
                  <a:cubicBezTo>
                    <a:pt x="50" y="114"/>
                    <a:pt x="50" y="114"/>
                    <a:pt x="50" y="114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69" y="110"/>
                    <a:pt x="69" y="110"/>
                    <a:pt x="69" y="110"/>
                  </a:cubicBezTo>
                  <a:cubicBezTo>
                    <a:pt x="68" y="102"/>
                    <a:pt x="68" y="102"/>
                    <a:pt x="68" y="102"/>
                  </a:cubicBezTo>
                  <a:cubicBezTo>
                    <a:pt x="80" y="90"/>
                    <a:pt x="80" y="90"/>
                    <a:pt x="80" y="90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91" y="110"/>
                    <a:pt x="91" y="110"/>
                    <a:pt x="91" y="110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22" y="113"/>
                    <a:pt x="122" y="113"/>
                    <a:pt x="122" y="113"/>
                  </a:cubicBezTo>
                  <a:cubicBezTo>
                    <a:pt x="105" y="96"/>
                    <a:pt x="105" y="96"/>
                    <a:pt x="105" y="96"/>
                  </a:cubicBezTo>
                  <a:cubicBezTo>
                    <a:pt x="97" y="97"/>
                    <a:pt x="97" y="97"/>
                    <a:pt x="97" y="97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101" y="69"/>
                    <a:pt x="101" y="69"/>
                    <a:pt x="101" y="69"/>
                  </a:cubicBezTo>
                  <a:cubicBezTo>
                    <a:pt x="107" y="75"/>
                    <a:pt x="107" y="75"/>
                    <a:pt x="107" y="75"/>
                  </a:cubicBezTo>
                  <a:cubicBezTo>
                    <a:pt x="119" y="46"/>
                    <a:pt x="119" y="46"/>
                    <a:pt x="119" y="46"/>
                  </a:cubicBezTo>
                  <a:cubicBezTo>
                    <a:pt x="89" y="58"/>
                    <a:pt x="89" y="58"/>
                    <a:pt x="89" y="58"/>
                  </a:cubicBezTo>
                  <a:cubicBezTo>
                    <a:pt x="96" y="64"/>
                    <a:pt x="96" y="64"/>
                    <a:pt x="96" y="64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0" name="任意多边形: 形状 39"/>
            <p:cNvSpPr>
              <a:spLocks/>
            </p:cNvSpPr>
            <p:nvPr/>
          </p:nvSpPr>
          <p:spPr bwMode="auto">
            <a:xfrm>
              <a:off x="7191450" y="4489583"/>
              <a:ext cx="431411" cy="430389"/>
            </a:xfrm>
            <a:custGeom>
              <a:avLst/>
              <a:gdLst>
                <a:gd name="T0" fmla="*/ 119 w 203"/>
                <a:gd name="T1" fmla="*/ 63 h 203"/>
                <a:gd name="T2" fmla="*/ 99 w 203"/>
                <a:gd name="T3" fmla="*/ 66 h 203"/>
                <a:gd name="T4" fmla="*/ 107 w 203"/>
                <a:gd name="T5" fmla="*/ 89 h 203"/>
                <a:gd name="T6" fmla="*/ 149 w 203"/>
                <a:gd name="T7" fmla="*/ 25 h 203"/>
                <a:gd name="T8" fmla="*/ 177 w 203"/>
                <a:gd name="T9" fmla="*/ 26 h 203"/>
                <a:gd name="T10" fmla="*/ 178 w 203"/>
                <a:gd name="T11" fmla="*/ 54 h 203"/>
                <a:gd name="T12" fmla="*/ 114 w 203"/>
                <a:gd name="T13" fmla="*/ 96 h 203"/>
                <a:gd name="T14" fmla="*/ 137 w 203"/>
                <a:gd name="T15" fmla="*/ 104 h 203"/>
                <a:gd name="T16" fmla="*/ 140 w 203"/>
                <a:gd name="T17" fmla="*/ 83 h 203"/>
                <a:gd name="T18" fmla="*/ 166 w 203"/>
                <a:gd name="T19" fmla="*/ 104 h 203"/>
                <a:gd name="T20" fmla="*/ 161 w 203"/>
                <a:gd name="T21" fmla="*/ 62 h 203"/>
                <a:gd name="T22" fmla="*/ 176 w 203"/>
                <a:gd name="T23" fmla="*/ 104 h 203"/>
                <a:gd name="T24" fmla="*/ 189 w 203"/>
                <a:gd name="T25" fmla="*/ 114 h 203"/>
                <a:gd name="T26" fmla="*/ 99 w 203"/>
                <a:gd name="T27" fmla="*/ 190 h 203"/>
                <a:gd name="T28" fmla="*/ 90 w 203"/>
                <a:gd name="T29" fmla="*/ 203 h 203"/>
                <a:gd name="T30" fmla="*/ 13 w 203"/>
                <a:gd name="T31" fmla="*/ 114 h 203"/>
                <a:gd name="T32" fmla="*/ 0 w 203"/>
                <a:gd name="T33" fmla="*/ 104 h 203"/>
                <a:gd name="T34" fmla="*/ 90 w 203"/>
                <a:gd name="T35" fmla="*/ 27 h 203"/>
                <a:gd name="T36" fmla="*/ 99 w 203"/>
                <a:gd name="T37" fmla="*/ 14 h 203"/>
                <a:gd name="T38" fmla="*/ 141 w 203"/>
                <a:gd name="T39" fmla="*/ 41 h 203"/>
                <a:gd name="T40" fmla="*/ 134 w 203"/>
                <a:gd name="T41" fmla="*/ 48 h 203"/>
                <a:gd name="T42" fmla="*/ 99 w 203"/>
                <a:gd name="T43" fmla="*/ 57 h 203"/>
                <a:gd name="T44" fmla="*/ 99 w 203"/>
                <a:gd name="T45" fmla="*/ 131 h 203"/>
                <a:gd name="T46" fmla="*/ 137 w 203"/>
                <a:gd name="T47" fmla="*/ 114 h 203"/>
                <a:gd name="T48" fmla="*/ 90 w 203"/>
                <a:gd name="T49" fmla="*/ 131 h 203"/>
                <a:gd name="T50" fmla="*/ 52 w 203"/>
                <a:gd name="T51" fmla="*/ 114 h 203"/>
                <a:gd name="T52" fmla="*/ 90 w 203"/>
                <a:gd name="T53" fmla="*/ 131 h 203"/>
                <a:gd name="T54" fmla="*/ 90 w 203"/>
                <a:gd name="T55" fmla="*/ 86 h 203"/>
                <a:gd name="T56" fmla="*/ 52 w 203"/>
                <a:gd name="T57" fmla="*/ 104 h 203"/>
                <a:gd name="T58" fmla="*/ 90 w 203"/>
                <a:gd name="T59" fmla="*/ 37 h 203"/>
                <a:gd name="T60" fmla="*/ 42 w 203"/>
                <a:gd name="T61" fmla="*/ 104 h 203"/>
                <a:gd name="T62" fmla="*/ 90 w 203"/>
                <a:gd name="T63" fmla="*/ 37 h 203"/>
                <a:gd name="T64" fmla="*/ 90 w 203"/>
                <a:gd name="T65" fmla="*/ 161 h 203"/>
                <a:gd name="T66" fmla="*/ 23 w 203"/>
                <a:gd name="T67" fmla="*/ 114 h 203"/>
                <a:gd name="T68" fmla="*/ 99 w 203"/>
                <a:gd name="T69" fmla="*/ 161 h 203"/>
                <a:gd name="T70" fmla="*/ 166 w 203"/>
                <a:gd name="T71" fmla="*/ 114 h 203"/>
                <a:gd name="T72" fmla="*/ 99 w 203"/>
                <a:gd name="T73" fmla="*/ 161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3" h="203">
                  <a:moveTo>
                    <a:pt x="99" y="57"/>
                  </a:moveTo>
                  <a:cubicBezTo>
                    <a:pt x="107" y="57"/>
                    <a:pt x="113" y="59"/>
                    <a:pt x="119" y="63"/>
                  </a:cubicBezTo>
                  <a:cubicBezTo>
                    <a:pt x="112" y="70"/>
                    <a:pt x="112" y="70"/>
                    <a:pt x="112" y="70"/>
                  </a:cubicBezTo>
                  <a:cubicBezTo>
                    <a:pt x="108" y="68"/>
                    <a:pt x="104" y="67"/>
                    <a:pt x="99" y="66"/>
                  </a:cubicBezTo>
                  <a:cubicBezTo>
                    <a:pt x="99" y="86"/>
                    <a:pt x="99" y="86"/>
                    <a:pt x="99" y="86"/>
                  </a:cubicBezTo>
                  <a:cubicBezTo>
                    <a:pt x="102" y="87"/>
                    <a:pt x="104" y="88"/>
                    <a:pt x="107" y="89"/>
                  </a:cubicBezTo>
                  <a:cubicBezTo>
                    <a:pt x="151" y="45"/>
                    <a:pt x="151" y="45"/>
                    <a:pt x="151" y="45"/>
                  </a:cubicBezTo>
                  <a:cubicBezTo>
                    <a:pt x="149" y="25"/>
                    <a:pt x="149" y="25"/>
                    <a:pt x="149" y="25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7" y="26"/>
                    <a:pt x="177" y="26"/>
                    <a:pt x="177" y="26"/>
                  </a:cubicBezTo>
                  <a:cubicBezTo>
                    <a:pt x="203" y="29"/>
                    <a:pt x="203" y="29"/>
                    <a:pt x="203" y="29"/>
                  </a:cubicBezTo>
                  <a:cubicBezTo>
                    <a:pt x="178" y="54"/>
                    <a:pt x="178" y="54"/>
                    <a:pt x="178" y="54"/>
                  </a:cubicBezTo>
                  <a:cubicBezTo>
                    <a:pt x="158" y="52"/>
                    <a:pt x="158" y="52"/>
                    <a:pt x="158" y="52"/>
                  </a:cubicBezTo>
                  <a:cubicBezTo>
                    <a:pt x="114" y="96"/>
                    <a:pt x="114" y="96"/>
                    <a:pt x="114" y="96"/>
                  </a:cubicBezTo>
                  <a:cubicBezTo>
                    <a:pt x="115" y="98"/>
                    <a:pt x="116" y="101"/>
                    <a:pt x="117" y="104"/>
                  </a:cubicBezTo>
                  <a:cubicBezTo>
                    <a:pt x="137" y="104"/>
                    <a:pt x="137" y="104"/>
                    <a:pt x="137" y="104"/>
                  </a:cubicBezTo>
                  <a:cubicBezTo>
                    <a:pt x="136" y="99"/>
                    <a:pt x="135" y="95"/>
                    <a:pt x="133" y="91"/>
                  </a:cubicBezTo>
                  <a:cubicBezTo>
                    <a:pt x="140" y="83"/>
                    <a:pt x="140" y="83"/>
                    <a:pt x="140" y="83"/>
                  </a:cubicBezTo>
                  <a:cubicBezTo>
                    <a:pt x="144" y="90"/>
                    <a:pt x="146" y="96"/>
                    <a:pt x="147" y="104"/>
                  </a:cubicBezTo>
                  <a:cubicBezTo>
                    <a:pt x="166" y="104"/>
                    <a:pt x="166" y="104"/>
                    <a:pt x="166" y="104"/>
                  </a:cubicBezTo>
                  <a:cubicBezTo>
                    <a:pt x="165" y="91"/>
                    <a:pt x="161" y="79"/>
                    <a:pt x="155" y="69"/>
                  </a:cubicBezTo>
                  <a:cubicBezTo>
                    <a:pt x="161" y="62"/>
                    <a:pt x="161" y="62"/>
                    <a:pt x="161" y="62"/>
                  </a:cubicBezTo>
                  <a:cubicBezTo>
                    <a:pt x="162" y="62"/>
                    <a:pt x="162" y="62"/>
                    <a:pt x="162" y="62"/>
                  </a:cubicBezTo>
                  <a:cubicBezTo>
                    <a:pt x="170" y="74"/>
                    <a:pt x="175" y="88"/>
                    <a:pt x="176" y="104"/>
                  </a:cubicBezTo>
                  <a:cubicBezTo>
                    <a:pt x="189" y="104"/>
                    <a:pt x="189" y="104"/>
                    <a:pt x="189" y="104"/>
                  </a:cubicBezTo>
                  <a:cubicBezTo>
                    <a:pt x="189" y="114"/>
                    <a:pt x="189" y="114"/>
                    <a:pt x="189" y="114"/>
                  </a:cubicBezTo>
                  <a:cubicBezTo>
                    <a:pt x="176" y="114"/>
                    <a:pt x="176" y="114"/>
                    <a:pt x="176" y="114"/>
                  </a:cubicBezTo>
                  <a:cubicBezTo>
                    <a:pt x="174" y="155"/>
                    <a:pt x="141" y="188"/>
                    <a:pt x="99" y="190"/>
                  </a:cubicBezTo>
                  <a:cubicBezTo>
                    <a:pt x="99" y="203"/>
                    <a:pt x="99" y="203"/>
                    <a:pt x="99" y="203"/>
                  </a:cubicBezTo>
                  <a:cubicBezTo>
                    <a:pt x="90" y="203"/>
                    <a:pt x="90" y="203"/>
                    <a:pt x="90" y="203"/>
                  </a:cubicBezTo>
                  <a:cubicBezTo>
                    <a:pt x="90" y="190"/>
                    <a:pt x="90" y="190"/>
                    <a:pt x="90" y="190"/>
                  </a:cubicBezTo>
                  <a:cubicBezTo>
                    <a:pt x="49" y="188"/>
                    <a:pt x="15" y="155"/>
                    <a:pt x="13" y="11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5" y="63"/>
                    <a:pt x="49" y="30"/>
                    <a:pt x="90" y="27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115" y="28"/>
                    <a:pt x="129" y="33"/>
                    <a:pt x="141" y="41"/>
                  </a:cubicBezTo>
                  <a:cubicBezTo>
                    <a:pt x="141" y="41"/>
                    <a:pt x="141" y="41"/>
                    <a:pt x="141" y="41"/>
                  </a:cubicBezTo>
                  <a:cubicBezTo>
                    <a:pt x="134" y="48"/>
                    <a:pt x="134" y="48"/>
                    <a:pt x="134" y="48"/>
                  </a:cubicBezTo>
                  <a:cubicBezTo>
                    <a:pt x="124" y="42"/>
                    <a:pt x="112" y="38"/>
                    <a:pt x="99" y="37"/>
                  </a:cubicBezTo>
                  <a:cubicBezTo>
                    <a:pt x="99" y="57"/>
                    <a:pt x="99" y="57"/>
                    <a:pt x="99" y="57"/>
                  </a:cubicBezTo>
                  <a:close/>
                  <a:moveTo>
                    <a:pt x="117" y="114"/>
                  </a:moveTo>
                  <a:cubicBezTo>
                    <a:pt x="115" y="122"/>
                    <a:pt x="108" y="129"/>
                    <a:pt x="99" y="13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119" y="149"/>
                    <a:pt x="134" y="133"/>
                    <a:pt x="137" y="114"/>
                  </a:cubicBezTo>
                  <a:cubicBezTo>
                    <a:pt x="117" y="114"/>
                    <a:pt x="117" y="114"/>
                    <a:pt x="117" y="114"/>
                  </a:cubicBezTo>
                  <a:close/>
                  <a:moveTo>
                    <a:pt x="90" y="131"/>
                  </a:moveTo>
                  <a:cubicBezTo>
                    <a:pt x="81" y="129"/>
                    <a:pt x="74" y="122"/>
                    <a:pt x="72" y="114"/>
                  </a:cubicBezTo>
                  <a:cubicBezTo>
                    <a:pt x="52" y="114"/>
                    <a:pt x="52" y="114"/>
                    <a:pt x="52" y="114"/>
                  </a:cubicBezTo>
                  <a:cubicBezTo>
                    <a:pt x="55" y="133"/>
                    <a:pt x="70" y="149"/>
                    <a:pt x="90" y="151"/>
                  </a:cubicBezTo>
                  <a:cubicBezTo>
                    <a:pt x="90" y="131"/>
                    <a:pt x="90" y="131"/>
                    <a:pt x="90" y="131"/>
                  </a:cubicBezTo>
                  <a:close/>
                  <a:moveTo>
                    <a:pt x="72" y="104"/>
                  </a:moveTo>
                  <a:cubicBezTo>
                    <a:pt x="74" y="95"/>
                    <a:pt x="81" y="88"/>
                    <a:pt x="90" y="86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70" y="69"/>
                    <a:pt x="55" y="84"/>
                    <a:pt x="52" y="104"/>
                  </a:cubicBezTo>
                  <a:cubicBezTo>
                    <a:pt x="72" y="104"/>
                    <a:pt x="72" y="104"/>
                    <a:pt x="72" y="104"/>
                  </a:cubicBezTo>
                  <a:close/>
                  <a:moveTo>
                    <a:pt x="90" y="37"/>
                  </a:moveTo>
                  <a:cubicBezTo>
                    <a:pt x="54" y="39"/>
                    <a:pt x="25" y="68"/>
                    <a:pt x="23" y="104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5" y="79"/>
                    <a:pt x="65" y="59"/>
                    <a:pt x="90" y="57"/>
                  </a:cubicBezTo>
                  <a:cubicBezTo>
                    <a:pt x="90" y="37"/>
                    <a:pt x="90" y="37"/>
                    <a:pt x="90" y="37"/>
                  </a:cubicBezTo>
                  <a:close/>
                  <a:moveTo>
                    <a:pt x="90" y="180"/>
                  </a:moveTo>
                  <a:cubicBezTo>
                    <a:pt x="90" y="161"/>
                    <a:pt x="90" y="161"/>
                    <a:pt x="90" y="161"/>
                  </a:cubicBezTo>
                  <a:cubicBezTo>
                    <a:pt x="65" y="158"/>
                    <a:pt x="45" y="138"/>
                    <a:pt x="42" y="114"/>
                  </a:cubicBezTo>
                  <a:cubicBezTo>
                    <a:pt x="23" y="114"/>
                    <a:pt x="23" y="114"/>
                    <a:pt x="23" y="114"/>
                  </a:cubicBezTo>
                  <a:cubicBezTo>
                    <a:pt x="25" y="149"/>
                    <a:pt x="54" y="178"/>
                    <a:pt x="90" y="180"/>
                  </a:cubicBezTo>
                  <a:close/>
                  <a:moveTo>
                    <a:pt x="99" y="161"/>
                  </a:moveTo>
                  <a:cubicBezTo>
                    <a:pt x="99" y="180"/>
                    <a:pt x="99" y="180"/>
                    <a:pt x="99" y="180"/>
                  </a:cubicBezTo>
                  <a:cubicBezTo>
                    <a:pt x="135" y="178"/>
                    <a:pt x="164" y="149"/>
                    <a:pt x="166" y="114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4" y="138"/>
                    <a:pt x="124" y="158"/>
                    <a:pt x="99" y="161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任意多边形: 形状 40"/>
            <p:cNvSpPr>
              <a:spLocks/>
            </p:cNvSpPr>
            <p:nvPr/>
          </p:nvSpPr>
          <p:spPr bwMode="auto">
            <a:xfrm>
              <a:off x="7230297" y="1945077"/>
              <a:ext cx="325092" cy="377229"/>
            </a:xfrm>
            <a:custGeom>
              <a:avLst/>
              <a:gdLst>
                <a:gd name="T0" fmla="*/ 97 w 153"/>
                <a:gd name="T1" fmla="*/ 153 h 178"/>
                <a:gd name="T2" fmla="*/ 100 w 153"/>
                <a:gd name="T3" fmla="*/ 160 h 178"/>
                <a:gd name="T4" fmla="*/ 56 w 153"/>
                <a:gd name="T5" fmla="*/ 163 h 178"/>
                <a:gd name="T6" fmla="*/ 53 w 153"/>
                <a:gd name="T7" fmla="*/ 156 h 178"/>
                <a:gd name="T8" fmla="*/ 92 w 153"/>
                <a:gd name="T9" fmla="*/ 168 h 178"/>
                <a:gd name="T10" fmla="*/ 87 w 153"/>
                <a:gd name="T11" fmla="*/ 178 h 178"/>
                <a:gd name="T12" fmla="*/ 61 w 153"/>
                <a:gd name="T13" fmla="*/ 173 h 178"/>
                <a:gd name="T14" fmla="*/ 92 w 153"/>
                <a:gd name="T15" fmla="*/ 168 h 178"/>
                <a:gd name="T16" fmla="*/ 116 w 153"/>
                <a:gd name="T17" fmla="*/ 80 h 178"/>
                <a:gd name="T18" fmla="*/ 57 w 153"/>
                <a:gd name="T19" fmla="*/ 147 h 178"/>
                <a:gd name="T20" fmla="*/ 76 w 153"/>
                <a:gd name="T21" fmla="*/ 41 h 178"/>
                <a:gd name="T22" fmla="*/ 85 w 153"/>
                <a:gd name="T23" fmla="*/ 48 h 178"/>
                <a:gd name="T24" fmla="*/ 92 w 153"/>
                <a:gd name="T25" fmla="*/ 53 h 178"/>
                <a:gd name="T26" fmla="*/ 83 w 153"/>
                <a:gd name="T27" fmla="*/ 52 h 178"/>
                <a:gd name="T28" fmla="*/ 59 w 153"/>
                <a:gd name="T29" fmla="*/ 63 h 178"/>
                <a:gd name="T30" fmla="*/ 49 w 153"/>
                <a:gd name="T31" fmla="*/ 81 h 178"/>
                <a:gd name="T32" fmla="*/ 47 w 153"/>
                <a:gd name="T33" fmla="*/ 96 h 178"/>
                <a:gd name="T34" fmla="*/ 44 w 153"/>
                <a:gd name="T35" fmla="*/ 88 h 178"/>
                <a:gd name="T36" fmla="*/ 45 w 153"/>
                <a:gd name="T37" fmla="*/ 71 h 178"/>
                <a:gd name="T38" fmla="*/ 54 w 153"/>
                <a:gd name="T39" fmla="*/ 56 h 178"/>
                <a:gd name="T40" fmla="*/ 76 w 153"/>
                <a:gd name="T41" fmla="*/ 47 h 178"/>
                <a:gd name="T42" fmla="*/ 72 w 153"/>
                <a:gd name="T43" fmla="*/ 0 h 178"/>
                <a:gd name="T44" fmla="*/ 81 w 153"/>
                <a:gd name="T45" fmla="*/ 27 h 178"/>
                <a:gd name="T46" fmla="*/ 72 w 153"/>
                <a:gd name="T47" fmla="*/ 27 h 178"/>
                <a:gd name="T48" fmla="*/ 128 w 153"/>
                <a:gd name="T49" fmla="*/ 19 h 178"/>
                <a:gd name="T50" fmla="*/ 116 w 153"/>
                <a:gd name="T51" fmla="*/ 44 h 178"/>
                <a:gd name="T52" fmla="*/ 128 w 153"/>
                <a:gd name="T53" fmla="*/ 19 h 178"/>
                <a:gd name="T54" fmla="*/ 26 w 153"/>
                <a:gd name="T55" fmla="*/ 134 h 178"/>
                <a:gd name="T56" fmla="*/ 34 w 153"/>
                <a:gd name="T57" fmla="*/ 113 h 178"/>
                <a:gd name="T58" fmla="*/ 26 w 153"/>
                <a:gd name="T59" fmla="*/ 19 h 178"/>
                <a:gd name="T60" fmla="*/ 37 w 153"/>
                <a:gd name="T61" fmla="*/ 44 h 178"/>
                <a:gd name="T62" fmla="*/ 26 w 153"/>
                <a:gd name="T63" fmla="*/ 19 h 178"/>
                <a:gd name="T64" fmla="*/ 128 w 153"/>
                <a:gd name="T65" fmla="*/ 134 h 178"/>
                <a:gd name="T66" fmla="*/ 120 w 153"/>
                <a:gd name="T67" fmla="*/ 113 h 178"/>
                <a:gd name="T68" fmla="*/ 153 w 153"/>
                <a:gd name="T69" fmla="*/ 72 h 178"/>
                <a:gd name="T70" fmla="*/ 131 w 153"/>
                <a:gd name="T71" fmla="*/ 81 h 178"/>
                <a:gd name="T72" fmla="*/ 130 w 153"/>
                <a:gd name="T73" fmla="*/ 72 h 178"/>
                <a:gd name="T74" fmla="*/ 23 w 153"/>
                <a:gd name="T75" fmla="*/ 81 h 178"/>
                <a:gd name="T76" fmla="*/ 0 w 153"/>
                <a:gd name="T77" fmla="*/ 72 h 178"/>
                <a:gd name="T78" fmla="*/ 23 w 153"/>
                <a:gd name="T79" fmla="*/ 81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3" h="178">
                  <a:moveTo>
                    <a:pt x="56" y="153"/>
                  </a:moveTo>
                  <a:cubicBezTo>
                    <a:pt x="97" y="153"/>
                    <a:pt x="97" y="153"/>
                    <a:pt x="97" y="153"/>
                  </a:cubicBezTo>
                  <a:cubicBezTo>
                    <a:pt x="99" y="153"/>
                    <a:pt x="100" y="154"/>
                    <a:pt x="100" y="156"/>
                  </a:cubicBezTo>
                  <a:cubicBezTo>
                    <a:pt x="100" y="160"/>
                    <a:pt x="100" y="160"/>
                    <a:pt x="100" y="160"/>
                  </a:cubicBezTo>
                  <a:cubicBezTo>
                    <a:pt x="100" y="161"/>
                    <a:pt x="99" y="163"/>
                    <a:pt x="97" y="163"/>
                  </a:cubicBezTo>
                  <a:cubicBezTo>
                    <a:pt x="56" y="163"/>
                    <a:pt x="56" y="163"/>
                    <a:pt x="56" y="163"/>
                  </a:cubicBezTo>
                  <a:cubicBezTo>
                    <a:pt x="54" y="163"/>
                    <a:pt x="53" y="161"/>
                    <a:pt x="53" y="160"/>
                  </a:cubicBezTo>
                  <a:cubicBezTo>
                    <a:pt x="53" y="156"/>
                    <a:pt x="53" y="156"/>
                    <a:pt x="53" y="156"/>
                  </a:cubicBezTo>
                  <a:cubicBezTo>
                    <a:pt x="53" y="154"/>
                    <a:pt x="54" y="153"/>
                    <a:pt x="56" y="153"/>
                  </a:cubicBezTo>
                  <a:close/>
                  <a:moveTo>
                    <a:pt x="92" y="168"/>
                  </a:moveTo>
                  <a:cubicBezTo>
                    <a:pt x="92" y="173"/>
                    <a:pt x="92" y="173"/>
                    <a:pt x="92" y="173"/>
                  </a:cubicBezTo>
                  <a:cubicBezTo>
                    <a:pt x="92" y="176"/>
                    <a:pt x="89" y="178"/>
                    <a:pt x="87" y="178"/>
                  </a:cubicBezTo>
                  <a:cubicBezTo>
                    <a:pt x="66" y="178"/>
                    <a:pt x="66" y="178"/>
                    <a:pt x="66" y="178"/>
                  </a:cubicBezTo>
                  <a:cubicBezTo>
                    <a:pt x="63" y="178"/>
                    <a:pt x="61" y="176"/>
                    <a:pt x="61" y="173"/>
                  </a:cubicBezTo>
                  <a:cubicBezTo>
                    <a:pt x="61" y="168"/>
                    <a:pt x="61" y="168"/>
                    <a:pt x="61" y="168"/>
                  </a:cubicBezTo>
                  <a:cubicBezTo>
                    <a:pt x="92" y="168"/>
                    <a:pt x="92" y="168"/>
                    <a:pt x="92" y="168"/>
                  </a:cubicBezTo>
                  <a:close/>
                  <a:moveTo>
                    <a:pt x="76" y="41"/>
                  </a:moveTo>
                  <a:cubicBezTo>
                    <a:pt x="98" y="41"/>
                    <a:pt x="116" y="59"/>
                    <a:pt x="116" y="80"/>
                  </a:cubicBezTo>
                  <a:cubicBezTo>
                    <a:pt x="116" y="105"/>
                    <a:pt x="96" y="111"/>
                    <a:pt x="96" y="147"/>
                  </a:cubicBezTo>
                  <a:cubicBezTo>
                    <a:pt x="57" y="147"/>
                    <a:pt x="57" y="147"/>
                    <a:pt x="57" y="147"/>
                  </a:cubicBezTo>
                  <a:cubicBezTo>
                    <a:pt x="57" y="111"/>
                    <a:pt x="37" y="105"/>
                    <a:pt x="37" y="80"/>
                  </a:cubicBezTo>
                  <a:cubicBezTo>
                    <a:pt x="37" y="59"/>
                    <a:pt x="54" y="41"/>
                    <a:pt x="76" y="41"/>
                  </a:cubicBezTo>
                  <a:close/>
                  <a:moveTo>
                    <a:pt x="81" y="48"/>
                  </a:moveTo>
                  <a:cubicBezTo>
                    <a:pt x="85" y="48"/>
                    <a:pt x="85" y="48"/>
                    <a:pt x="85" y="48"/>
                  </a:cubicBezTo>
                  <a:cubicBezTo>
                    <a:pt x="89" y="50"/>
                    <a:pt x="93" y="52"/>
                    <a:pt x="97" y="55"/>
                  </a:cubicBezTo>
                  <a:cubicBezTo>
                    <a:pt x="96" y="54"/>
                    <a:pt x="94" y="53"/>
                    <a:pt x="92" y="53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7" y="52"/>
                    <a:pt x="85" y="52"/>
                    <a:pt x="83" y="52"/>
                  </a:cubicBezTo>
                  <a:cubicBezTo>
                    <a:pt x="80" y="52"/>
                    <a:pt x="77" y="52"/>
                    <a:pt x="74" y="53"/>
                  </a:cubicBezTo>
                  <a:cubicBezTo>
                    <a:pt x="68" y="55"/>
                    <a:pt x="64" y="58"/>
                    <a:pt x="59" y="63"/>
                  </a:cubicBezTo>
                  <a:cubicBezTo>
                    <a:pt x="56" y="65"/>
                    <a:pt x="56" y="65"/>
                    <a:pt x="56" y="65"/>
                  </a:cubicBezTo>
                  <a:cubicBezTo>
                    <a:pt x="53" y="70"/>
                    <a:pt x="50" y="75"/>
                    <a:pt x="49" y="81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7" y="89"/>
                    <a:pt x="47" y="92"/>
                    <a:pt x="47" y="96"/>
                  </a:cubicBezTo>
                  <a:cubicBezTo>
                    <a:pt x="46" y="94"/>
                    <a:pt x="46" y="92"/>
                    <a:pt x="45" y="91"/>
                  </a:cubicBezTo>
                  <a:cubicBezTo>
                    <a:pt x="44" y="88"/>
                    <a:pt x="44" y="88"/>
                    <a:pt x="44" y="88"/>
                  </a:cubicBezTo>
                  <a:cubicBezTo>
                    <a:pt x="43" y="83"/>
                    <a:pt x="43" y="79"/>
                    <a:pt x="44" y="74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6" y="66"/>
                    <a:pt x="49" y="62"/>
                    <a:pt x="52" y="58"/>
                  </a:cubicBezTo>
                  <a:cubicBezTo>
                    <a:pt x="54" y="56"/>
                    <a:pt x="54" y="56"/>
                    <a:pt x="54" y="56"/>
                  </a:cubicBezTo>
                  <a:cubicBezTo>
                    <a:pt x="58" y="52"/>
                    <a:pt x="63" y="50"/>
                    <a:pt x="68" y="48"/>
                  </a:cubicBezTo>
                  <a:cubicBezTo>
                    <a:pt x="71" y="48"/>
                    <a:pt x="74" y="47"/>
                    <a:pt x="76" y="47"/>
                  </a:cubicBezTo>
                  <a:cubicBezTo>
                    <a:pt x="78" y="47"/>
                    <a:pt x="80" y="48"/>
                    <a:pt x="81" y="48"/>
                  </a:cubicBezTo>
                  <a:close/>
                  <a:moveTo>
                    <a:pt x="72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80" y="27"/>
                    <a:pt x="78" y="27"/>
                    <a:pt x="77" y="27"/>
                  </a:cubicBezTo>
                  <a:cubicBezTo>
                    <a:pt x="75" y="27"/>
                    <a:pt x="74" y="27"/>
                    <a:pt x="72" y="27"/>
                  </a:cubicBezTo>
                  <a:cubicBezTo>
                    <a:pt x="72" y="0"/>
                    <a:pt x="72" y="0"/>
                    <a:pt x="72" y="0"/>
                  </a:cubicBezTo>
                  <a:close/>
                  <a:moveTo>
                    <a:pt x="128" y="19"/>
                  </a:moveTo>
                  <a:cubicBezTo>
                    <a:pt x="134" y="26"/>
                    <a:pt x="134" y="26"/>
                    <a:pt x="134" y="26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114" y="42"/>
                    <a:pt x="112" y="40"/>
                    <a:pt x="109" y="38"/>
                  </a:cubicBezTo>
                  <a:cubicBezTo>
                    <a:pt x="128" y="19"/>
                    <a:pt x="128" y="19"/>
                    <a:pt x="128" y="19"/>
                  </a:cubicBezTo>
                  <a:close/>
                  <a:moveTo>
                    <a:pt x="40" y="120"/>
                  </a:moveTo>
                  <a:cubicBezTo>
                    <a:pt x="26" y="134"/>
                    <a:pt x="26" y="134"/>
                    <a:pt x="26" y="134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34" y="113"/>
                    <a:pt x="34" y="113"/>
                    <a:pt x="34" y="113"/>
                  </a:cubicBezTo>
                  <a:cubicBezTo>
                    <a:pt x="36" y="116"/>
                    <a:pt x="38" y="118"/>
                    <a:pt x="40" y="120"/>
                  </a:cubicBezTo>
                  <a:close/>
                  <a:moveTo>
                    <a:pt x="26" y="19"/>
                  </a:moveTo>
                  <a:cubicBezTo>
                    <a:pt x="19" y="26"/>
                    <a:pt x="19" y="26"/>
                    <a:pt x="19" y="26"/>
                  </a:cubicBezTo>
                  <a:cubicBezTo>
                    <a:pt x="37" y="44"/>
                    <a:pt x="37" y="44"/>
                    <a:pt x="37" y="44"/>
                  </a:cubicBezTo>
                  <a:cubicBezTo>
                    <a:pt x="40" y="42"/>
                    <a:pt x="42" y="40"/>
                    <a:pt x="44" y="38"/>
                  </a:cubicBezTo>
                  <a:cubicBezTo>
                    <a:pt x="26" y="19"/>
                    <a:pt x="26" y="19"/>
                    <a:pt x="26" y="19"/>
                  </a:cubicBezTo>
                  <a:close/>
                  <a:moveTo>
                    <a:pt x="113" y="120"/>
                  </a:moveTo>
                  <a:cubicBezTo>
                    <a:pt x="128" y="134"/>
                    <a:pt x="128" y="134"/>
                    <a:pt x="128" y="134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20" y="113"/>
                    <a:pt x="120" y="113"/>
                    <a:pt x="120" y="113"/>
                  </a:cubicBezTo>
                  <a:cubicBezTo>
                    <a:pt x="118" y="116"/>
                    <a:pt x="116" y="118"/>
                    <a:pt x="113" y="120"/>
                  </a:cubicBezTo>
                  <a:close/>
                  <a:moveTo>
                    <a:pt x="153" y="72"/>
                  </a:moveTo>
                  <a:cubicBezTo>
                    <a:pt x="153" y="81"/>
                    <a:pt x="153" y="81"/>
                    <a:pt x="153" y="81"/>
                  </a:cubicBezTo>
                  <a:cubicBezTo>
                    <a:pt x="131" y="81"/>
                    <a:pt x="131" y="81"/>
                    <a:pt x="131" y="81"/>
                  </a:cubicBezTo>
                  <a:cubicBezTo>
                    <a:pt x="131" y="81"/>
                    <a:pt x="131" y="81"/>
                    <a:pt x="131" y="81"/>
                  </a:cubicBezTo>
                  <a:cubicBezTo>
                    <a:pt x="131" y="78"/>
                    <a:pt x="130" y="75"/>
                    <a:pt x="130" y="72"/>
                  </a:cubicBezTo>
                  <a:cubicBezTo>
                    <a:pt x="153" y="72"/>
                    <a:pt x="153" y="72"/>
                    <a:pt x="153" y="72"/>
                  </a:cubicBezTo>
                  <a:close/>
                  <a:moveTo>
                    <a:pt x="23" y="81"/>
                  </a:moveTo>
                  <a:cubicBezTo>
                    <a:pt x="0" y="81"/>
                    <a:pt x="0" y="81"/>
                    <a:pt x="0" y="81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3" y="75"/>
                    <a:pt x="23" y="78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任意多边形: 形状 41"/>
            <p:cNvSpPr>
              <a:spLocks/>
            </p:cNvSpPr>
            <p:nvPr/>
          </p:nvSpPr>
          <p:spPr bwMode="auto">
            <a:xfrm>
              <a:off x="4946477" y="2278347"/>
              <a:ext cx="1106129" cy="1105107"/>
            </a:xfrm>
            <a:custGeom>
              <a:avLst/>
              <a:gdLst>
                <a:gd name="T0" fmla="*/ 0 w 521"/>
                <a:gd name="T1" fmla="*/ 521 h 521"/>
                <a:gd name="T2" fmla="*/ 521 w 521"/>
                <a:gd name="T3" fmla="*/ 0 h 521"/>
                <a:gd name="T4" fmla="*/ 521 w 521"/>
                <a:gd name="T5" fmla="*/ 521 h 521"/>
                <a:gd name="T6" fmla="*/ 0 w 521"/>
                <a:gd name="T7" fmla="*/ 521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" h="521">
                  <a:moveTo>
                    <a:pt x="0" y="521"/>
                  </a:moveTo>
                  <a:cubicBezTo>
                    <a:pt x="11" y="239"/>
                    <a:pt x="239" y="11"/>
                    <a:pt x="521" y="0"/>
                  </a:cubicBezTo>
                  <a:cubicBezTo>
                    <a:pt x="521" y="521"/>
                    <a:pt x="521" y="521"/>
                    <a:pt x="521" y="521"/>
                  </a:cubicBezTo>
                  <a:cubicBezTo>
                    <a:pt x="0" y="521"/>
                    <a:pt x="0" y="521"/>
                    <a:pt x="0" y="52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3" name="任意多边形: 形状 42"/>
            <p:cNvSpPr>
              <a:spLocks/>
            </p:cNvSpPr>
            <p:nvPr/>
          </p:nvSpPr>
          <p:spPr bwMode="auto">
            <a:xfrm>
              <a:off x="4946477" y="3470350"/>
              <a:ext cx="1106129" cy="1106129"/>
            </a:xfrm>
            <a:custGeom>
              <a:avLst/>
              <a:gdLst>
                <a:gd name="T0" fmla="*/ 521 w 521"/>
                <a:gd name="T1" fmla="*/ 522 h 522"/>
                <a:gd name="T2" fmla="*/ 0 w 521"/>
                <a:gd name="T3" fmla="*/ 0 h 522"/>
                <a:gd name="T4" fmla="*/ 521 w 521"/>
                <a:gd name="T5" fmla="*/ 0 h 522"/>
                <a:gd name="T6" fmla="*/ 521 w 521"/>
                <a:gd name="T7" fmla="*/ 522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" h="522">
                  <a:moveTo>
                    <a:pt x="521" y="522"/>
                  </a:moveTo>
                  <a:cubicBezTo>
                    <a:pt x="239" y="511"/>
                    <a:pt x="11" y="283"/>
                    <a:pt x="0" y="0"/>
                  </a:cubicBezTo>
                  <a:cubicBezTo>
                    <a:pt x="521" y="0"/>
                    <a:pt x="521" y="0"/>
                    <a:pt x="521" y="0"/>
                  </a:cubicBezTo>
                  <a:cubicBezTo>
                    <a:pt x="521" y="522"/>
                    <a:pt x="521" y="522"/>
                    <a:pt x="521" y="522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4" name="任意多边形: 形状 43"/>
            <p:cNvSpPr>
              <a:spLocks/>
            </p:cNvSpPr>
            <p:nvPr/>
          </p:nvSpPr>
          <p:spPr bwMode="auto">
            <a:xfrm>
              <a:off x="6140525" y="3470350"/>
              <a:ext cx="1108174" cy="1106129"/>
            </a:xfrm>
            <a:custGeom>
              <a:avLst/>
              <a:gdLst>
                <a:gd name="T0" fmla="*/ 522 w 522"/>
                <a:gd name="T1" fmla="*/ 0 h 522"/>
                <a:gd name="T2" fmla="*/ 0 w 522"/>
                <a:gd name="T3" fmla="*/ 522 h 522"/>
                <a:gd name="T4" fmla="*/ 0 w 522"/>
                <a:gd name="T5" fmla="*/ 0 h 522"/>
                <a:gd name="T6" fmla="*/ 522 w 522"/>
                <a:gd name="T7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2" h="522">
                  <a:moveTo>
                    <a:pt x="522" y="0"/>
                  </a:moveTo>
                  <a:cubicBezTo>
                    <a:pt x="511" y="283"/>
                    <a:pt x="283" y="511"/>
                    <a:pt x="0" y="52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22" y="0"/>
                    <a:pt x="522" y="0"/>
                    <a:pt x="522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5" name="任意多边形: 形状 44"/>
            <p:cNvSpPr>
              <a:spLocks/>
            </p:cNvSpPr>
            <p:nvPr/>
          </p:nvSpPr>
          <p:spPr bwMode="auto">
            <a:xfrm>
              <a:off x="6140525" y="2278347"/>
              <a:ext cx="1108174" cy="1105107"/>
            </a:xfrm>
            <a:custGeom>
              <a:avLst/>
              <a:gdLst>
                <a:gd name="T0" fmla="*/ 0 w 522"/>
                <a:gd name="T1" fmla="*/ 0 h 521"/>
                <a:gd name="T2" fmla="*/ 522 w 522"/>
                <a:gd name="T3" fmla="*/ 521 h 521"/>
                <a:gd name="T4" fmla="*/ 0 w 522"/>
                <a:gd name="T5" fmla="*/ 521 h 521"/>
                <a:gd name="T6" fmla="*/ 0 w 522"/>
                <a:gd name="T7" fmla="*/ 0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2" h="521">
                  <a:moveTo>
                    <a:pt x="0" y="0"/>
                  </a:moveTo>
                  <a:cubicBezTo>
                    <a:pt x="283" y="11"/>
                    <a:pt x="511" y="239"/>
                    <a:pt x="522" y="521"/>
                  </a:cubicBezTo>
                  <a:cubicBezTo>
                    <a:pt x="0" y="521"/>
                    <a:pt x="0" y="521"/>
                    <a:pt x="0" y="52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6" name="任意多边形: 形状 45"/>
            <p:cNvSpPr>
              <a:spLocks/>
            </p:cNvSpPr>
            <p:nvPr/>
          </p:nvSpPr>
          <p:spPr bwMode="auto">
            <a:xfrm>
              <a:off x="4614229" y="1962456"/>
              <a:ext cx="374162" cy="343493"/>
            </a:xfrm>
            <a:custGeom>
              <a:avLst/>
              <a:gdLst>
                <a:gd name="T0" fmla="*/ 130 w 176"/>
                <a:gd name="T1" fmla="*/ 63 h 162"/>
                <a:gd name="T2" fmla="*/ 148 w 176"/>
                <a:gd name="T3" fmla="*/ 63 h 162"/>
                <a:gd name="T4" fmla="*/ 152 w 176"/>
                <a:gd name="T5" fmla="*/ 54 h 162"/>
                <a:gd name="T6" fmla="*/ 125 w 176"/>
                <a:gd name="T7" fmla="*/ 54 h 162"/>
                <a:gd name="T8" fmla="*/ 130 w 176"/>
                <a:gd name="T9" fmla="*/ 63 h 162"/>
                <a:gd name="T10" fmla="*/ 130 w 176"/>
                <a:gd name="T11" fmla="*/ 68 h 162"/>
                <a:gd name="T12" fmla="*/ 148 w 176"/>
                <a:gd name="T13" fmla="*/ 68 h 162"/>
                <a:gd name="T14" fmla="*/ 150 w 176"/>
                <a:gd name="T15" fmla="*/ 134 h 162"/>
                <a:gd name="T16" fmla="*/ 127 w 176"/>
                <a:gd name="T17" fmla="*/ 134 h 162"/>
                <a:gd name="T18" fmla="*/ 130 w 176"/>
                <a:gd name="T19" fmla="*/ 68 h 162"/>
                <a:gd name="T20" fmla="*/ 79 w 176"/>
                <a:gd name="T21" fmla="*/ 63 h 162"/>
                <a:gd name="T22" fmla="*/ 97 w 176"/>
                <a:gd name="T23" fmla="*/ 63 h 162"/>
                <a:gd name="T24" fmla="*/ 101 w 176"/>
                <a:gd name="T25" fmla="*/ 54 h 162"/>
                <a:gd name="T26" fmla="*/ 75 w 176"/>
                <a:gd name="T27" fmla="*/ 54 h 162"/>
                <a:gd name="T28" fmla="*/ 79 w 176"/>
                <a:gd name="T29" fmla="*/ 63 h 162"/>
                <a:gd name="T30" fmla="*/ 79 w 176"/>
                <a:gd name="T31" fmla="*/ 63 h 162"/>
                <a:gd name="T32" fmla="*/ 79 w 176"/>
                <a:gd name="T33" fmla="*/ 68 h 162"/>
                <a:gd name="T34" fmla="*/ 97 w 176"/>
                <a:gd name="T35" fmla="*/ 68 h 162"/>
                <a:gd name="T36" fmla="*/ 99 w 176"/>
                <a:gd name="T37" fmla="*/ 134 h 162"/>
                <a:gd name="T38" fmla="*/ 76 w 176"/>
                <a:gd name="T39" fmla="*/ 134 h 162"/>
                <a:gd name="T40" fmla="*/ 79 w 176"/>
                <a:gd name="T41" fmla="*/ 68 h 162"/>
                <a:gd name="T42" fmla="*/ 79 w 176"/>
                <a:gd name="T43" fmla="*/ 68 h 162"/>
                <a:gd name="T44" fmla="*/ 28 w 176"/>
                <a:gd name="T45" fmla="*/ 63 h 162"/>
                <a:gd name="T46" fmla="*/ 46 w 176"/>
                <a:gd name="T47" fmla="*/ 63 h 162"/>
                <a:gd name="T48" fmla="*/ 50 w 176"/>
                <a:gd name="T49" fmla="*/ 54 h 162"/>
                <a:gd name="T50" fmla="*/ 24 w 176"/>
                <a:gd name="T51" fmla="*/ 54 h 162"/>
                <a:gd name="T52" fmla="*/ 28 w 176"/>
                <a:gd name="T53" fmla="*/ 63 h 162"/>
                <a:gd name="T54" fmla="*/ 28 w 176"/>
                <a:gd name="T55" fmla="*/ 68 h 162"/>
                <a:gd name="T56" fmla="*/ 46 w 176"/>
                <a:gd name="T57" fmla="*/ 68 h 162"/>
                <a:gd name="T58" fmla="*/ 49 w 176"/>
                <a:gd name="T59" fmla="*/ 134 h 162"/>
                <a:gd name="T60" fmla="*/ 26 w 176"/>
                <a:gd name="T61" fmla="*/ 134 h 162"/>
                <a:gd name="T62" fmla="*/ 28 w 176"/>
                <a:gd name="T63" fmla="*/ 68 h 162"/>
                <a:gd name="T64" fmla="*/ 9 w 176"/>
                <a:gd name="T65" fmla="*/ 148 h 162"/>
                <a:gd name="T66" fmla="*/ 166 w 176"/>
                <a:gd name="T67" fmla="*/ 148 h 162"/>
                <a:gd name="T68" fmla="*/ 166 w 176"/>
                <a:gd name="T69" fmla="*/ 153 h 162"/>
                <a:gd name="T70" fmla="*/ 9 w 176"/>
                <a:gd name="T71" fmla="*/ 153 h 162"/>
                <a:gd name="T72" fmla="*/ 9 w 176"/>
                <a:gd name="T73" fmla="*/ 148 h 162"/>
                <a:gd name="T74" fmla="*/ 9 w 176"/>
                <a:gd name="T75" fmla="*/ 148 h 162"/>
                <a:gd name="T76" fmla="*/ 0 w 176"/>
                <a:gd name="T77" fmla="*/ 156 h 162"/>
                <a:gd name="T78" fmla="*/ 176 w 176"/>
                <a:gd name="T79" fmla="*/ 156 h 162"/>
                <a:gd name="T80" fmla="*/ 176 w 176"/>
                <a:gd name="T81" fmla="*/ 162 h 162"/>
                <a:gd name="T82" fmla="*/ 0 w 176"/>
                <a:gd name="T83" fmla="*/ 162 h 162"/>
                <a:gd name="T84" fmla="*/ 0 w 176"/>
                <a:gd name="T85" fmla="*/ 156 h 162"/>
                <a:gd name="T86" fmla="*/ 0 w 176"/>
                <a:gd name="T87" fmla="*/ 156 h 162"/>
                <a:gd name="T88" fmla="*/ 149 w 176"/>
                <a:gd name="T89" fmla="*/ 37 h 162"/>
                <a:gd name="T90" fmla="*/ 88 w 176"/>
                <a:gd name="T91" fmla="*/ 14 h 162"/>
                <a:gd name="T92" fmla="*/ 27 w 176"/>
                <a:gd name="T93" fmla="*/ 37 h 162"/>
                <a:gd name="T94" fmla="*/ 149 w 176"/>
                <a:gd name="T95" fmla="*/ 37 h 162"/>
                <a:gd name="T96" fmla="*/ 11 w 176"/>
                <a:gd name="T97" fmla="*/ 50 h 162"/>
                <a:gd name="T98" fmla="*/ 165 w 176"/>
                <a:gd name="T99" fmla="*/ 50 h 162"/>
                <a:gd name="T100" fmla="*/ 165 w 176"/>
                <a:gd name="T101" fmla="*/ 29 h 162"/>
                <a:gd name="T102" fmla="*/ 88 w 176"/>
                <a:gd name="T103" fmla="*/ 0 h 162"/>
                <a:gd name="T104" fmla="*/ 11 w 176"/>
                <a:gd name="T105" fmla="*/ 29 h 162"/>
                <a:gd name="T106" fmla="*/ 11 w 176"/>
                <a:gd name="T107" fmla="*/ 50 h 162"/>
                <a:gd name="T108" fmla="*/ 21 w 176"/>
                <a:gd name="T109" fmla="*/ 139 h 162"/>
                <a:gd name="T110" fmla="*/ 155 w 176"/>
                <a:gd name="T111" fmla="*/ 139 h 162"/>
                <a:gd name="T112" fmla="*/ 155 w 176"/>
                <a:gd name="T113" fmla="*/ 144 h 162"/>
                <a:gd name="T114" fmla="*/ 21 w 176"/>
                <a:gd name="T115" fmla="*/ 144 h 162"/>
                <a:gd name="T116" fmla="*/ 21 w 176"/>
                <a:gd name="T117" fmla="*/ 139 h 162"/>
                <a:gd name="T118" fmla="*/ 21 w 176"/>
                <a:gd name="T119" fmla="*/ 139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76" h="162">
                  <a:moveTo>
                    <a:pt x="130" y="63"/>
                  </a:moveTo>
                  <a:cubicBezTo>
                    <a:pt x="148" y="63"/>
                    <a:pt x="148" y="63"/>
                    <a:pt x="148" y="63"/>
                  </a:cubicBezTo>
                  <a:cubicBezTo>
                    <a:pt x="152" y="54"/>
                    <a:pt x="152" y="54"/>
                    <a:pt x="152" y="54"/>
                  </a:cubicBezTo>
                  <a:cubicBezTo>
                    <a:pt x="125" y="54"/>
                    <a:pt x="125" y="54"/>
                    <a:pt x="125" y="54"/>
                  </a:cubicBezTo>
                  <a:cubicBezTo>
                    <a:pt x="130" y="63"/>
                    <a:pt x="130" y="63"/>
                    <a:pt x="130" y="63"/>
                  </a:cubicBezTo>
                  <a:close/>
                  <a:moveTo>
                    <a:pt x="130" y="68"/>
                  </a:moveTo>
                  <a:cubicBezTo>
                    <a:pt x="148" y="68"/>
                    <a:pt x="148" y="68"/>
                    <a:pt x="148" y="68"/>
                  </a:cubicBezTo>
                  <a:cubicBezTo>
                    <a:pt x="150" y="134"/>
                    <a:pt x="150" y="134"/>
                    <a:pt x="150" y="134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30" y="68"/>
                    <a:pt x="130" y="68"/>
                    <a:pt x="130" y="68"/>
                  </a:cubicBezTo>
                  <a:close/>
                  <a:moveTo>
                    <a:pt x="79" y="63"/>
                  </a:moveTo>
                  <a:cubicBezTo>
                    <a:pt x="85" y="63"/>
                    <a:pt x="91" y="63"/>
                    <a:pt x="97" y="63"/>
                  </a:cubicBezTo>
                  <a:cubicBezTo>
                    <a:pt x="98" y="60"/>
                    <a:pt x="100" y="57"/>
                    <a:pt x="101" y="54"/>
                  </a:cubicBezTo>
                  <a:cubicBezTo>
                    <a:pt x="92" y="54"/>
                    <a:pt x="83" y="54"/>
                    <a:pt x="75" y="54"/>
                  </a:cubicBezTo>
                  <a:cubicBezTo>
                    <a:pt x="76" y="57"/>
                    <a:pt x="78" y="60"/>
                    <a:pt x="79" y="63"/>
                  </a:cubicBezTo>
                  <a:cubicBezTo>
                    <a:pt x="79" y="63"/>
                    <a:pt x="79" y="63"/>
                    <a:pt x="79" y="63"/>
                  </a:cubicBezTo>
                  <a:close/>
                  <a:moveTo>
                    <a:pt x="79" y="68"/>
                  </a:moveTo>
                  <a:cubicBezTo>
                    <a:pt x="85" y="68"/>
                    <a:pt x="91" y="68"/>
                    <a:pt x="97" y="68"/>
                  </a:cubicBezTo>
                  <a:cubicBezTo>
                    <a:pt x="97" y="90"/>
                    <a:pt x="98" y="112"/>
                    <a:pt x="99" y="134"/>
                  </a:cubicBezTo>
                  <a:cubicBezTo>
                    <a:pt x="92" y="134"/>
                    <a:pt x="84" y="134"/>
                    <a:pt x="76" y="134"/>
                  </a:cubicBezTo>
                  <a:cubicBezTo>
                    <a:pt x="77" y="112"/>
                    <a:pt x="78" y="90"/>
                    <a:pt x="79" y="68"/>
                  </a:cubicBezTo>
                  <a:cubicBezTo>
                    <a:pt x="79" y="68"/>
                    <a:pt x="79" y="68"/>
                    <a:pt x="79" y="68"/>
                  </a:cubicBezTo>
                  <a:close/>
                  <a:moveTo>
                    <a:pt x="28" y="63"/>
                  </a:moveTo>
                  <a:cubicBezTo>
                    <a:pt x="46" y="63"/>
                    <a:pt x="46" y="63"/>
                    <a:pt x="46" y="63"/>
                  </a:cubicBezTo>
                  <a:cubicBezTo>
                    <a:pt x="50" y="54"/>
                    <a:pt x="50" y="54"/>
                    <a:pt x="50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8" y="63"/>
                    <a:pt x="28" y="63"/>
                    <a:pt x="28" y="63"/>
                  </a:cubicBezTo>
                  <a:close/>
                  <a:moveTo>
                    <a:pt x="28" y="68"/>
                  </a:moveTo>
                  <a:cubicBezTo>
                    <a:pt x="46" y="68"/>
                    <a:pt x="46" y="68"/>
                    <a:pt x="46" y="68"/>
                  </a:cubicBezTo>
                  <a:cubicBezTo>
                    <a:pt x="49" y="134"/>
                    <a:pt x="49" y="134"/>
                    <a:pt x="49" y="134"/>
                  </a:cubicBezTo>
                  <a:cubicBezTo>
                    <a:pt x="26" y="134"/>
                    <a:pt x="26" y="134"/>
                    <a:pt x="26" y="134"/>
                  </a:cubicBezTo>
                  <a:cubicBezTo>
                    <a:pt x="28" y="68"/>
                    <a:pt x="28" y="68"/>
                    <a:pt x="28" y="68"/>
                  </a:cubicBezTo>
                  <a:close/>
                  <a:moveTo>
                    <a:pt x="9" y="148"/>
                  </a:moveTo>
                  <a:cubicBezTo>
                    <a:pt x="62" y="148"/>
                    <a:pt x="114" y="148"/>
                    <a:pt x="166" y="148"/>
                  </a:cubicBezTo>
                  <a:cubicBezTo>
                    <a:pt x="166" y="150"/>
                    <a:pt x="166" y="151"/>
                    <a:pt x="166" y="153"/>
                  </a:cubicBezTo>
                  <a:cubicBezTo>
                    <a:pt x="114" y="153"/>
                    <a:pt x="62" y="153"/>
                    <a:pt x="9" y="153"/>
                  </a:cubicBezTo>
                  <a:cubicBezTo>
                    <a:pt x="9" y="151"/>
                    <a:pt x="9" y="150"/>
                    <a:pt x="9" y="148"/>
                  </a:cubicBezTo>
                  <a:cubicBezTo>
                    <a:pt x="9" y="148"/>
                    <a:pt x="9" y="148"/>
                    <a:pt x="9" y="148"/>
                  </a:cubicBezTo>
                  <a:close/>
                  <a:moveTo>
                    <a:pt x="0" y="156"/>
                  </a:moveTo>
                  <a:cubicBezTo>
                    <a:pt x="59" y="156"/>
                    <a:pt x="117" y="156"/>
                    <a:pt x="176" y="156"/>
                  </a:cubicBezTo>
                  <a:cubicBezTo>
                    <a:pt x="176" y="158"/>
                    <a:pt x="176" y="160"/>
                    <a:pt x="176" y="162"/>
                  </a:cubicBezTo>
                  <a:cubicBezTo>
                    <a:pt x="117" y="162"/>
                    <a:pt x="59" y="162"/>
                    <a:pt x="0" y="162"/>
                  </a:cubicBezTo>
                  <a:cubicBezTo>
                    <a:pt x="0" y="160"/>
                    <a:pt x="0" y="158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close/>
                  <a:moveTo>
                    <a:pt x="149" y="37"/>
                  </a:moveTo>
                  <a:cubicBezTo>
                    <a:pt x="88" y="14"/>
                    <a:pt x="88" y="14"/>
                    <a:pt x="88" y="14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149" y="37"/>
                    <a:pt x="149" y="37"/>
                    <a:pt x="149" y="37"/>
                  </a:cubicBezTo>
                  <a:close/>
                  <a:moveTo>
                    <a:pt x="11" y="50"/>
                  </a:moveTo>
                  <a:cubicBezTo>
                    <a:pt x="165" y="50"/>
                    <a:pt x="165" y="50"/>
                    <a:pt x="165" y="50"/>
                  </a:cubicBezTo>
                  <a:cubicBezTo>
                    <a:pt x="165" y="29"/>
                    <a:pt x="165" y="29"/>
                    <a:pt x="165" y="29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50"/>
                    <a:pt x="11" y="50"/>
                    <a:pt x="11" y="50"/>
                  </a:cubicBezTo>
                  <a:close/>
                  <a:moveTo>
                    <a:pt x="21" y="139"/>
                  </a:moveTo>
                  <a:cubicBezTo>
                    <a:pt x="66" y="139"/>
                    <a:pt x="110" y="139"/>
                    <a:pt x="155" y="139"/>
                  </a:cubicBezTo>
                  <a:cubicBezTo>
                    <a:pt x="155" y="141"/>
                    <a:pt x="155" y="142"/>
                    <a:pt x="155" y="144"/>
                  </a:cubicBezTo>
                  <a:cubicBezTo>
                    <a:pt x="110" y="144"/>
                    <a:pt x="66" y="144"/>
                    <a:pt x="21" y="144"/>
                  </a:cubicBezTo>
                  <a:cubicBezTo>
                    <a:pt x="21" y="142"/>
                    <a:pt x="21" y="141"/>
                    <a:pt x="21" y="139"/>
                  </a:cubicBezTo>
                  <a:cubicBezTo>
                    <a:pt x="21" y="139"/>
                    <a:pt x="21" y="139"/>
                    <a:pt x="21" y="139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任意多边形: 形状 46"/>
            <p:cNvSpPr>
              <a:spLocks/>
            </p:cNvSpPr>
            <p:nvPr/>
          </p:nvSpPr>
          <p:spPr bwMode="auto">
            <a:xfrm>
              <a:off x="3866928" y="3115611"/>
              <a:ext cx="622581" cy="621559"/>
            </a:xfrm>
            <a:custGeom>
              <a:avLst/>
              <a:gdLst>
                <a:gd name="T0" fmla="*/ 52 w 293"/>
                <a:gd name="T1" fmla="*/ 241 h 293"/>
                <a:gd name="T2" fmla="*/ 241 w 293"/>
                <a:gd name="T3" fmla="*/ 241 h 293"/>
                <a:gd name="T4" fmla="*/ 241 w 293"/>
                <a:gd name="T5" fmla="*/ 52 h 293"/>
                <a:gd name="T6" fmla="*/ 52 w 293"/>
                <a:gd name="T7" fmla="*/ 52 h 293"/>
                <a:gd name="T8" fmla="*/ 52 w 293"/>
                <a:gd name="T9" fmla="*/ 24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3">
                  <a:moveTo>
                    <a:pt x="52" y="241"/>
                  </a:moveTo>
                  <a:cubicBezTo>
                    <a:pt x="104" y="293"/>
                    <a:pt x="189" y="293"/>
                    <a:pt x="241" y="241"/>
                  </a:cubicBezTo>
                  <a:cubicBezTo>
                    <a:pt x="293" y="189"/>
                    <a:pt x="293" y="104"/>
                    <a:pt x="241" y="52"/>
                  </a:cubicBezTo>
                  <a:cubicBezTo>
                    <a:pt x="189" y="0"/>
                    <a:pt x="104" y="0"/>
                    <a:pt x="52" y="52"/>
                  </a:cubicBezTo>
                  <a:cubicBezTo>
                    <a:pt x="0" y="104"/>
                    <a:pt x="0" y="189"/>
                    <a:pt x="52" y="24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8" name="任意多边形: 形状 47"/>
            <p:cNvSpPr>
              <a:spLocks/>
            </p:cNvSpPr>
            <p:nvPr/>
          </p:nvSpPr>
          <p:spPr bwMode="auto">
            <a:xfrm>
              <a:off x="3913954" y="3164682"/>
              <a:ext cx="528530" cy="525463"/>
            </a:xfrm>
            <a:custGeom>
              <a:avLst/>
              <a:gdLst>
                <a:gd name="T0" fmla="*/ 44 w 249"/>
                <a:gd name="T1" fmla="*/ 44 h 248"/>
                <a:gd name="T2" fmla="*/ 205 w 249"/>
                <a:gd name="T3" fmla="*/ 44 h 248"/>
                <a:gd name="T4" fmla="*/ 205 w 249"/>
                <a:gd name="T5" fmla="*/ 204 h 248"/>
                <a:gd name="T6" fmla="*/ 44 w 249"/>
                <a:gd name="T7" fmla="*/ 204 h 248"/>
                <a:gd name="T8" fmla="*/ 44 w 249"/>
                <a:gd name="T9" fmla="*/ 44 h 248"/>
                <a:gd name="T10" fmla="*/ 55 w 249"/>
                <a:gd name="T11" fmla="*/ 54 h 248"/>
                <a:gd name="T12" fmla="*/ 194 w 249"/>
                <a:gd name="T13" fmla="*/ 54 h 248"/>
                <a:gd name="T14" fmla="*/ 194 w 249"/>
                <a:gd name="T15" fmla="*/ 194 h 248"/>
                <a:gd name="T16" fmla="*/ 55 w 249"/>
                <a:gd name="T17" fmla="*/ 194 h 248"/>
                <a:gd name="T18" fmla="*/ 55 w 249"/>
                <a:gd name="T19" fmla="*/ 5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9" h="248">
                  <a:moveTo>
                    <a:pt x="44" y="44"/>
                  </a:moveTo>
                  <a:cubicBezTo>
                    <a:pt x="88" y="0"/>
                    <a:pt x="160" y="0"/>
                    <a:pt x="205" y="44"/>
                  </a:cubicBezTo>
                  <a:cubicBezTo>
                    <a:pt x="249" y="88"/>
                    <a:pt x="249" y="160"/>
                    <a:pt x="205" y="204"/>
                  </a:cubicBezTo>
                  <a:cubicBezTo>
                    <a:pt x="160" y="248"/>
                    <a:pt x="88" y="248"/>
                    <a:pt x="44" y="204"/>
                  </a:cubicBezTo>
                  <a:cubicBezTo>
                    <a:pt x="0" y="160"/>
                    <a:pt x="0" y="88"/>
                    <a:pt x="44" y="44"/>
                  </a:cubicBezTo>
                  <a:close/>
                  <a:moveTo>
                    <a:pt x="55" y="54"/>
                  </a:moveTo>
                  <a:cubicBezTo>
                    <a:pt x="93" y="15"/>
                    <a:pt x="156" y="15"/>
                    <a:pt x="194" y="54"/>
                  </a:cubicBezTo>
                  <a:cubicBezTo>
                    <a:pt x="233" y="92"/>
                    <a:pt x="233" y="155"/>
                    <a:pt x="194" y="194"/>
                  </a:cubicBezTo>
                  <a:cubicBezTo>
                    <a:pt x="156" y="232"/>
                    <a:pt x="93" y="232"/>
                    <a:pt x="55" y="194"/>
                  </a:cubicBezTo>
                  <a:cubicBezTo>
                    <a:pt x="16" y="155"/>
                    <a:pt x="16" y="92"/>
                    <a:pt x="55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9" name="任意多边形: 形状 48"/>
            <p:cNvSpPr>
              <a:spLocks/>
            </p:cNvSpPr>
            <p:nvPr/>
          </p:nvSpPr>
          <p:spPr bwMode="auto">
            <a:xfrm>
              <a:off x="4452706" y="3411057"/>
              <a:ext cx="346560" cy="31692"/>
            </a:xfrm>
            <a:custGeom>
              <a:avLst/>
              <a:gdLst>
                <a:gd name="T0" fmla="*/ 0 w 339"/>
                <a:gd name="T1" fmla="*/ 31 h 31"/>
                <a:gd name="T2" fmla="*/ 0 w 339"/>
                <a:gd name="T3" fmla="*/ 0 h 31"/>
                <a:gd name="T4" fmla="*/ 339 w 339"/>
                <a:gd name="T5" fmla="*/ 0 h 31"/>
                <a:gd name="T6" fmla="*/ 339 w 339"/>
                <a:gd name="T7" fmla="*/ 31 h 31"/>
                <a:gd name="T8" fmla="*/ 0 w 339"/>
                <a:gd name="T9" fmla="*/ 31 h 31"/>
                <a:gd name="T10" fmla="*/ 0 w 339"/>
                <a:gd name="T1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9" h="31">
                  <a:moveTo>
                    <a:pt x="0" y="31"/>
                  </a:moveTo>
                  <a:lnTo>
                    <a:pt x="0" y="0"/>
                  </a:lnTo>
                  <a:lnTo>
                    <a:pt x="339" y="0"/>
                  </a:lnTo>
                  <a:lnTo>
                    <a:pt x="339" y="31"/>
                  </a:lnTo>
                  <a:lnTo>
                    <a:pt x="0" y="31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0" name="任意多边形: 形状 49"/>
            <p:cNvSpPr>
              <a:spLocks/>
            </p:cNvSpPr>
            <p:nvPr/>
          </p:nvSpPr>
          <p:spPr bwMode="auto">
            <a:xfrm>
              <a:off x="7705667" y="3115611"/>
              <a:ext cx="622581" cy="621559"/>
            </a:xfrm>
            <a:custGeom>
              <a:avLst/>
              <a:gdLst>
                <a:gd name="T0" fmla="*/ 241 w 293"/>
                <a:gd name="T1" fmla="*/ 241 h 293"/>
                <a:gd name="T2" fmla="*/ 52 w 293"/>
                <a:gd name="T3" fmla="*/ 241 h 293"/>
                <a:gd name="T4" fmla="*/ 52 w 293"/>
                <a:gd name="T5" fmla="*/ 52 h 293"/>
                <a:gd name="T6" fmla="*/ 241 w 293"/>
                <a:gd name="T7" fmla="*/ 52 h 293"/>
                <a:gd name="T8" fmla="*/ 241 w 293"/>
                <a:gd name="T9" fmla="*/ 24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3">
                  <a:moveTo>
                    <a:pt x="241" y="241"/>
                  </a:moveTo>
                  <a:cubicBezTo>
                    <a:pt x="189" y="293"/>
                    <a:pt x="104" y="293"/>
                    <a:pt x="52" y="241"/>
                  </a:cubicBezTo>
                  <a:cubicBezTo>
                    <a:pt x="0" y="189"/>
                    <a:pt x="0" y="104"/>
                    <a:pt x="52" y="52"/>
                  </a:cubicBezTo>
                  <a:cubicBezTo>
                    <a:pt x="104" y="0"/>
                    <a:pt x="189" y="0"/>
                    <a:pt x="241" y="52"/>
                  </a:cubicBezTo>
                  <a:cubicBezTo>
                    <a:pt x="293" y="104"/>
                    <a:pt x="293" y="189"/>
                    <a:pt x="241" y="24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" name="任意多边形: 形状 50"/>
            <p:cNvSpPr>
              <a:spLocks/>
            </p:cNvSpPr>
            <p:nvPr/>
          </p:nvSpPr>
          <p:spPr bwMode="auto">
            <a:xfrm>
              <a:off x="7752692" y="3164682"/>
              <a:ext cx="528530" cy="525463"/>
            </a:xfrm>
            <a:custGeom>
              <a:avLst/>
              <a:gdLst>
                <a:gd name="T0" fmla="*/ 204 w 249"/>
                <a:gd name="T1" fmla="*/ 44 h 248"/>
                <a:gd name="T2" fmla="*/ 44 w 249"/>
                <a:gd name="T3" fmla="*/ 44 h 248"/>
                <a:gd name="T4" fmla="*/ 44 w 249"/>
                <a:gd name="T5" fmla="*/ 204 h 248"/>
                <a:gd name="T6" fmla="*/ 204 w 249"/>
                <a:gd name="T7" fmla="*/ 204 h 248"/>
                <a:gd name="T8" fmla="*/ 204 w 249"/>
                <a:gd name="T9" fmla="*/ 44 h 248"/>
                <a:gd name="T10" fmla="*/ 194 w 249"/>
                <a:gd name="T11" fmla="*/ 54 h 248"/>
                <a:gd name="T12" fmla="*/ 54 w 249"/>
                <a:gd name="T13" fmla="*/ 54 h 248"/>
                <a:gd name="T14" fmla="*/ 54 w 249"/>
                <a:gd name="T15" fmla="*/ 194 h 248"/>
                <a:gd name="T16" fmla="*/ 194 w 249"/>
                <a:gd name="T17" fmla="*/ 194 h 248"/>
                <a:gd name="T18" fmla="*/ 194 w 249"/>
                <a:gd name="T19" fmla="*/ 5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9" h="248">
                  <a:moveTo>
                    <a:pt x="204" y="44"/>
                  </a:moveTo>
                  <a:cubicBezTo>
                    <a:pt x="160" y="0"/>
                    <a:pt x="88" y="0"/>
                    <a:pt x="44" y="44"/>
                  </a:cubicBezTo>
                  <a:cubicBezTo>
                    <a:pt x="0" y="88"/>
                    <a:pt x="0" y="160"/>
                    <a:pt x="44" y="204"/>
                  </a:cubicBezTo>
                  <a:cubicBezTo>
                    <a:pt x="88" y="248"/>
                    <a:pt x="160" y="248"/>
                    <a:pt x="204" y="204"/>
                  </a:cubicBezTo>
                  <a:cubicBezTo>
                    <a:pt x="249" y="160"/>
                    <a:pt x="249" y="88"/>
                    <a:pt x="204" y="44"/>
                  </a:cubicBezTo>
                  <a:close/>
                  <a:moveTo>
                    <a:pt x="194" y="54"/>
                  </a:moveTo>
                  <a:cubicBezTo>
                    <a:pt x="156" y="15"/>
                    <a:pt x="93" y="15"/>
                    <a:pt x="54" y="54"/>
                  </a:cubicBezTo>
                  <a:cubicBezTo>
                    <a:pt x="16" y="92"/>
                    <a:pt x="16" y="155"/>
                    <a:pt x="54" y="194"/>
                  </a:cubicBezTo>
                  <a:cubicBezTo>
                    <a:pt x="93" y="232"/>
                    <a:pt x="156" y="232"/>
                    <a:pt x="194" y="194"/>
                  </a:cubicBezTo>
                  <a:cubicBezTo>
                    <a:pt x="233" y="155"/>
                    <a:pt x="233" y="92"/>
                    <a:pt x="194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2" name="任意多边形: 形状 51"/>
            <p:cNvSpPr>
              <a:spLocks/>
            </p:cNvSpPr>
            <p:nvPr/>
          </p:nvSpPr>
          <p:spPr bwMode="auto">
            <a:xfrm>
              <a:off x="7395910" y="3411057"/>
              <a:ext cx="345538" cy="31692"/>
            </a:xfrm>
            <a:custGeom>
              <a:avLst/>
              <a:gdLst>
                <a:gd name="T0" fmla="*/ 338 w 338"/>
                <a:gd name="T1" fmla="*/ 31 h 31"/>
                <a:gd name="T2" fmla="*/ 338 w 338"/>
                <a:gd name="T3" fmla="*/ 0 h 31"/>
                <a:gd name="T4" fmla="*/ 0 w 338"/>
                <a:gd name="T5" fmla="*/ 0 h 31"/>
                <a:gd name="T6" fmla="*/ 0 w 338"/>
                <a:gd name="T7" fmla="*/ 31 h 31"/>
                <a:gd name="T8" fmla="*/ 338 w 338"/>
                <a:gd name="T9" fmla="*/ 31 h 31"/>
                <a:gd name="T10" fmla="*/ 338 w 338"/>
                <a:gd name="T1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8" h="31">
                  <a:moveTo>
                    <a:pt x="338" y="31"/>
                  </a:moveTo>
                  <a:lnTo>
                    <a:pt x="338" y="0"/>
                  </a:lnTo>
                  <a:lnTo>
                    <a:pt x="0" y="0"/>
                  </a:lnTo>
                  <a:lnTo>
                    <a:pt x="0" y="31"/>
                  </a:lnTo>
                  <a:lnTo>
                    <a:pt x="338" y="31"/>
                  </a:lnTo>
                  <a:lnTo>
                    <a:pt x="338" y="31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3" name="任意多边形: 形状 52"/>
            <p:cNvSpPr>
              <a:spLocks/>
            </p:cNvSpPr>
            <p:nvPr/>
          </p:nvSpPr>
          <p:spPr bwMode="auto">
            <a:xfrm>
              <a:off x="7892748" y="3361986"/>
              <a:ext cx="246375" cy="130854"/>
            </a:xfrm>
            <a:custGeom>
              <a:avLst/>
              <a:gdLst>
                <a:gd name="T0" fmla="*/ 18 w 116"/>
                <a:gd name="T1" fmla="*/ 0 h 62"/>
                <a:gd name="T2" fmla="*/ 94 w 116"/>
                <a:gd name="T3" fmla="*/ 0 h 62"/>
                <a:gd name="T4" fmla="*/ 116 w 116"/>
                <a:gd name="T5" fmla="*/ 0 h 62"/>
                <a:gd name="T6" fmla="*/ 116 w 116"/>
                <a:gd name="T7" fmla="*/ 21 h 62"/>
                <a:gd name="T8" fmla="*/ 116 w 116"/>
                <a:gd name="T9" fmla="*/ 45 h 62"/>
                <a:gd name="T10" fmla="*/ 98 w 116"/>
                <a:gd name="T11" fmla="*/ 62 h 62"/>
                <a:gd name="T12" fmla="*/ 22 w 116"/>
                <a:gd name="T13" fmla="*/ 62 h 62"/>
                <a:gd name="T14" fmla="*/ 0 w 116"/>
                <a:gd name="T15" fmla="*/ 62 h 62"/>
                <a:gd name="T16" fmla="*/ 0 w 116"/>
                <a:gd name="T17" fmla="*/ 40 h 62"/>
                <a:gd name="T18" fmla="*/ 0 w 116"/>
                <a:gd name="T19" fmla="*/ 17 h 62"/>
                <a:gd name="T20" fmla="*/ 71 w 116"/>
                <a:gd name="T21" fmla="*/ 6 h 62"/>
                <a:gd name="T22" fmla="*/ 74 w 116"/>
                <a:gd name="T23" fmla="*/ 9 h 62"/>
                <a:gd name="T24" fmla="*/ 79 w 116"/>
                <a:gd name="T25" fmla="*/ 17 h 62"/>
                <a:gd name="T26" fmla="*/ 82 w 116"/>
                <a:gd name="T27" fmla="*/ 35 h 62"/>
                <a:gd name="T28" fmla="*/ 78 w 116"/>
                <a:gd name="T29" fmla="*/ 48 h 62"/>
                <a:gd name="T30" fmla="*/ 71 w 116"/>
                <a:gd name="T31" fmla="*/ 56 h 62"/>
                <a:gd name="T32" fmla="*/ 110 w 116"/>
                <a:gd name="T33" fmla="*/ 41 h 62"/>
                <a:gd name="T34" fmla="*/ 95 w 116"/>
                <a:gd name="T35" fmla="*/ 6 h 62"/>
                <a:gd name="T36" fmla="*/ 46 w 116"/>
                <a:gd name="T37" fmla="*/ 56 h 62"/>
                <a:gd name="T38" fmla="*/ 41 w 116"/>
                <a:gd name="T39" fmla="*/ 51 h 62"/>
                <a:gd name="T40" fmla="*/ 35 w 116"/>
                <a:gd name="T41" fmla="*/ 39 h 62"/>
                <a:gd name="T42" fmla="*/ 35 w 116"/>
                <a:gd name="T43" fmla="*/ 25 h 62"/>
                <a:gd name="T44" fmla="*/ 40 w 116"/>
                <a:gd name="T45" fmla="*/ 13 h 62"/>
                <a:gd name="T46" fmla="*/ 46 w 116"/>
                <a:gd name="T47" fmla="*/ 6 h 62"/>
                <a:gd name="T48" fmla="*/ 22 w 116"/>
                <a:gd name="T49" fmla="*/ 6 h 62"/>
                <a:gd name="T50" fmla="*/ 6 w 116"/>
                <a:gd name="T51" fmla="*/ 41 h 62"/>
                <a:gd name="T52" fmla="*/ 46 w 116"/>
                <a:gd name="T53" fmla="*/ 56 h 62"/>
                <a:gd name="T54" fmla="*/ 78 w 116"/>
                <a:gd name="T55" fmla="*/ 31 h 62"/>
                <a:gd name="T56" fmla="*/ 58 w 116"/>
                <a:gd name="T57" fmla="*/ 56 h 62"/>
                <a:gd name="T58" fmla="*/ 58 w 116"/>
                <a:gd name="T59" fmla="*/ 6 h 62"/>
                <a:gd name="T60" fmla="*/ 99 w 116"/>
                <a:gd name="T61" fmla="*/ 56 h 62"/>
                <a:gd name="T62" fmla="*/ 110 w 116"/>
                <a:gd name="T63" fmla="*/ 45 h 62"/>
                <a:gd name="T64" fmla="*/ 18 w 116"/>
                <a:gd name="T65" fmla="*/ 56 h 62"/>
                <a:gd name="T66" fmla="*/ 6 w 116"/>
                <a:gd name="T67" fmla="*/ 45 h 62"/>
                <a:gd name="T68" fmla="*/ 99 w 116"/>
                <a:gd name="T69" fmla="*/ 6 h 62"/>
                <a:gd name="T70" fmla="*/ 110 w 116"/>
                <a:gd name="T71" fmla="*/ 17 h 62"/>
                <a:gd name="T72" fmla="*/ 18 w 116"/>
                <a:gd name="T73" fmla="*/ 6 h 62"/>
                <a:gd name="T74" fmla="*/ 6 w 116"/>
                <a:gd name="T75" fmla="*/ 17 h 62"/>
                <a:gd name="T76" fmla="*/ 57 w 116"/>
                <a:gd name="T77" fmla="*/ 44 h 62"/>
                <a:gd name="T78" fmla="*/ 59 w 116"/>
                <a:gd name="T79" fmla="*/ 47 h 62"/>
                <a:gd name="T80" fmla="*/ 64 w 116"/>
                <a:gd name="T81" fmla="*/ 42 h 62"/>
                <a:gd name="T82" fmla="*/ 64 w 116"/>
                <a:gd name="T83" fmla="*/ 31 h 62"/>
                <a:gd name="T84" fmla="*/ 59 w 116"/>
                <a:gd name="T85" fmla="*/ 22 h 62"/>
                <a:gd name="T86" fmla="*/ 65 w 116"/>
                <a:gd name="T87" fmla="*/ 19 h 62"/>
                <a:gd name="T88" fmla="*/ 59 w 116"/>
                <a:gd name="T89" fmla="*/ 15 h 62"/>
                <a:gd name="T90" fmla="*/ 57 w 116"/>
                <a:gd name="T91" fmla="*/ 18 h 62"/>
                <a:gd name="T92" fmla="*/ 52 w 116"/>
                <a:gd name="T93" fmla="*/ 31 h 62"/>
                <a:gd name="T94" fmla="*/ 57 w 116"/>
                <a:gd name="T95" fmla="*/ 40 h 62"/>
                <a:gd name="T96" fmla="*/ 50 w 116"/>
                <a:gd name="T97" fmla="*/ 38 h 62"/>
                <a:gd name="T98" fmla="*/ 57 w 116"/>
                <a:gd name="T99" fmla="*/ 28 h 62"/>
                <a:gd name="T100" fmla="*/ 57 w 116"/>
                <a:gd name="T101" fmla="*/ 22 h 62"/>
                <a:gd name="T102" fmla="*/ 59 w 116"/>
                <a:gd name="T103" fmla="*/ 40 h 62"/>
                <a:gd name="T104" fmla="*/ 62 w 116"/>
                <a:gd name="T105" fmla="*/ 37 h 62"/>
                <a:gd name="T106" fmla="*/ 59 w 116"/>
                <a:gd name="T107" fmla="*/ 4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62">
                  <a:moveTo>
                    <a:pt x="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6" y="17"/>
                    <a:pt x="116" y="17"/>
                    <a:pt x="116" y="17"/>
                  </a:cubicBezTo>
                  <a:cubicBezTo>
                    <a:pt x="116" y="21"/>
                    <a:pt x="116" y="21"/>
                    <a:pt x="116" y="21"/>
                  </a:cubicBezTo>
                  <a:cubicBezTo>
                    <a:pt x="116" y="40"/>
                    <a:pt x="116" y="40"/>
                    <a:pt x="116" y="40"/>
                  </a:cubicBezTo>
                  <a:cubicBezTo>
                    <a:pt x="116" y="45"/>
                    <a:pt x="116" y="45"/>
                    <a:pt x="116" y="45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98" y="62"/>
                    <a:pt x="98" y="62"/>
                    <a:pt x="98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71" y="6"/>
                  </a:moveTo>
                  <a:cubicBezTo>
                    <a:pt x="71" y="6"/>
                    <a:pt x="71" y="6"/>
                    <a:pt x="71" y="6"/>
                  </a:cubicBezTo>
                  <a:cubicBezTo>
                    <a:pt x="72" y="7"/>
                    <a:pt x="73" y="8"/>
                    <a:pt x="74" y="9"/>
                  </a:cubicBezTo>
                  <a:cubicBezTo>
                    <a:pt x="76" y="11"/>
                    <a:pt x="77" y="13"/>
                    <a:pt x="78" y="15"/>
                  </a:cubicBezTo>
                  <a:cubicBezTo>
                    <a:pt x="79" y="17"/>
                    <a:pt x="79" y="17"/>
                    <a:pt x="79" y="17"/>
                  </a:cubicBezTo>
                  <a:cubicBezTo>
                    <a:pt x="81" y="21"/>
                    <a:pt x="82" y="24"/>
                    <a:pt x="82" y="28"/>
                  </a:cubicBezTo>
                  <a:cubicBezTo>
                    <a:pt x="82" y="30"/>
                    <a:pt x="82" y="33"/>
                    <a:pt x="82" y="35"/>
                  </a:cubicBezTo>
                  <a:cubicBezTo>
                    <a:pt x="82" y="37"/>
                    <a:pt x="81" y="39"/>
                    <a:pt x="81" y="41"/>
                  </a:cubicBezTo>
                  <a:cubicBezTo>
                    <a:pt x="80" y="43"/>
                    <a:pt x="79" y="46"/>
                    <a:pt x="78" y="48"/>
                  </a:cubicBezTo>
                  <a:cubicBezTo>
                    <a:pt x="76" y="50"/>
                    <a:pt x="76" y="50"/>
                    <a:pt x="76" y="50"/>
                  </a:cubicBezTo>
                  <a:cubicBezTo>
                    <a:pt x="74" y="52"/>
                    <a:pt x="73" y="54"/>
                    <a:pt x="71" y="56"/>
                  </a:cubicBezTo>
                  <a:cubicBezTo>
                    <a:pt x="95" y="56"/>
                    <a:pt x="95" y="56"/>
                    <a:pt x="95" y="56"/>
                  </a:cubicBezTo>
                  <a:cubicBezTo>
                    <a:pt x="96" y="48"/>
                    <a:pt x="102" y="42"/>
                    <a:pt x="110" y="41"/>
                  </a:cubicBezTo>
                  <a:cubicBezTo>
                    <a:pt x="110" y="21"/>
                    <a:pt x="110" y="21"/>
                    <a:pt x="110" y="21"/>
                  </a:cubicBezTo>
                  <a:cubicBezTo>
                    <a:pt x="102" y="19"/>
                    <a:pt x="96" y="13"/>
                    <a:pt x="95" y="6"/>
                  </a:cubicBezTo>
                  <a:cubicBezTo>
                    <a:pt x="71" y="6"/>
                    <a:pt x="71" y="6"/>
                    <a:pt x="71" y="6"/>
                  </a:cubicBezTo>
                  <a:close/>
                  <a:moveTo>
                    <a:pt x="46" y="56"/>
                  </a:moveTo>
                  <a:cubicBezTo>
                    <a:pt x="45" y="55"/>
                    <a:pt x="44" y="55"/>
                    <a:pt x="44" y="54"/>
                  </a:cubicBezTo>
                  <a:cubicBezTo>
                    <a:pt x="43" y="53"/>
                    <a:pt x="42" y="52"/>
                    <a:pt x="41" y="51"/>
                  </a:cubicBezTo>
                  <a:cubicBezTo>
                    <a:pt x="39" y="49"/>
                    <a:pt x="38" y="47"/>
                    <a:pt x="37" y="44"/>
                  </a:cubicBezTo>
                  <a:cubicBezTo>
                    <a:pt x="36" y="43"/>
                    <a:pt x="36" y="41"/>
                    <a:pt x="35" y="39"/>
                  </a:cubicBezTo>
                  <a:cubicBezTo>
                    <a:pt x="35" y="37"/>
                    <a:pt x="35" y="35"/>
                    <a:pt x="34" y="32"/>
                  </a:cubicBezTo>
                  <a:cubicBezTo>
                    <a:pt x="34" y="30"/>
                    <a:pt x="35" y="28"/>
                    <a:pt x="35" y="25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6" y="19"/>
                    <a:pt x="38" y="16"/>
                    <a:pt x="40" y="13"/>
                  </a:cubicBezTo>
                  <a:cubicBezTo>
                    <a:pt x="41" y="11"/>
                    <a:pt x="42" y="10"/>
                    <a:pt x="43" y="9"/>
                  </a:cubicBezTo>
                  <a:cubicBezTo>
                    <a:pt x="44" y="8"/>
                    <a:pt x="45" y="7"/>
                    <a:pt x="46" y="6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0" y="13"/>
                    <a:pt x="14" y="19"/>
                    <a:pt x="6" y="21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14" y="42"/>
                    <a:pt x="20" y="48"/>
                    <a:pt x="22" y="56"/>
                  </a:cubicBezTo>
                  <a:cubicBezTo>
                    <a:pt x="46" y="56"/>
                    <a:pt x="46" y="56"/>
                    <a:pt x="46" y="56"/>
                  </a:cubicBezTo>
                  <a:close/>
                  <a:moveTo>
                    <a:pt x="58" y="6"/>
                  </a:moveTo>
                  <a:cubicBezTo>
                    <a:pt x="69" y="6"/>
                    <a:pt x="78" y="17"/>
                    <a:pt x="78" y="31"/>
                  </a:cubicBezTo>
                  <a:cubicBezTo>
                    <a:pt x="78" y="44"/>
                    <a:pt x="69" y="55"/>
                    <a:pt x="59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47" y="55"/>
                    <a:pt x="39" y="44"/>
                    <a:pt x="39" y="31"/>
                  </a:cubicBezTo>
                  <a:cubicBezTo>
                    <a:pt x="39" y="17"/>
                    <a:pt x="47" y="6"/>
                    <a:pt x="58" y="6"/>
                  </a:cubicBezTo>
                  <a:close/>
                  <a:moveTo>
                    <a:pt x="110" y="45"/>
                  </a:moveTo>
                  <a:cubicBezTo>
                    <a:pt x="105" y="47"/>
                    <a:pt x="101" y="51"/>
                    <a:pt x="99" y="56"/>
                  </a:cubicBezTo>
                  <a:cubicBezTo>
                    <a:pt x="110" y="56"/>
                    <a:pt x="110" y="56"/>
                    <a:pt x="110" y="56"/>
                  </a:cubicBezTo>
                  <a:cubicBezTo>
                    <a:pt x="110" y="45"/>
                    <a:pt x="110" y="45"/>
                    <a:pt x="110" y="45"/>
                  </a:cubicBezTo>
                  <a:close/>
                  <a:moveTo>
                    <a:pt x="6" y="45"/>
                  </a:moveTo>
                  <a:cubicBezTo>
                    <a:pt x="12" y="47"/>
                    <a:pt x="16" y="51"/>
                    <a:pt x="18" y="56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6" y="45"/>
                    <a:pt x="6" y="45"/>
                    <a:pt x="6" y="45"/>
                  </a:cubicBezTo>
                  <a:close/>
                  <a:moveTo>
                    <a:pt x="110" y="17"/>
                  </a:moveTo>
                  <a:cubicBezTo>
                    <a:pt x="105" y="15"/>
                    <a:pt x="101" y="11"/>
                    <a:pt x="99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17"/>
                    <a:pt x="110" y="17"/>
                    <a:pt x="110" y="17"/>
                  </a:cubicBezTo>
                  <a:close/>
                  <a:moveTo>
                    <a:pt x="6" y="17"/>
                  </a:moveTo>
                  <a:cubicBezTo>
                    <a:pt x="12" y="15"/>
                    <a:pt x="16" y="11"/>
                    <a:pt x="18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17"/>
                    <a:pt x="6" y="17"/>
                    <a:pt x="6" y="17"/>
                  </a:cubicBezTo>
                  <a:close/>
                  <a:moveTo>
                    <a:pt x="50" y="43"/>
                  </a:moveTo>
                  <a:cubicBezTo>
                    <a:pt x="52" y="44"/>
                    <a:pt x="53" y="44"/>
                    <a:pt x="57" y="44"/>
                  </a:cubicBezTo>
                  <a:cubicBezTo>
                    <a:pt x="57" y="47"/>
                    <a:pt x="57" y="47"/>
                    <a:pt x="57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9" y="44"/>
                    <a:pt x="59" y="44"/>
                    <a:pt x="59" y="44"/>
                  </a:cubicBezTo>
                  <a:cubicBezTo>
                    <a:pt x="61" y="44"/>
                    <a:pt x="63" y="43"/>
                    <a:pt x="64" y="42"/>
                  </a:cubicBezTo>
                  <a:cubicBezTo>
                    <a:pt x="66" y="41"/>
                    <a:pt x="67" y="39"/>
                    <a:pt x="67" y="36"/>
                  </a:cubicBezTo>
                  <a:cubicBezTo>
                    <a:pt x="67" y="34"/>
                    <a:pt x="66" y="32"/>
                    <a:pt x="64" y="31"/>
                  </a:cubicBezTo>
                  <a:cubicBezTo>
                    <a:pt x="63" y="30"/>
                    <a:pt x="62" y="29"/>
                    <a:pt x="59" y="28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61" y="22"/>
                    <a:pt x="63" y="22"/>
                    <a:pt x="65" y="23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4" y="18"/>
                    <a:pt x="62" y="18"/>
                    <a:pt x="59" y="18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52" y="18"/>
                    <a:pt x="49" y="21"/>
                    <a:pt x="49" y="25"/>
                  </a:cubicBezTo>
                  <a:cubicBezTo>
                    <a:pt x="49" y="27"/>
                    <a:pt x="50" y="29"/>
                    <a:pt x="52" y="31"/>
                  </a:cubicBezTo>
                  <a:cubicBezTo>
                    <a:pt x="53" y="31"/>
                    <a:pt x="54" y="32"/>
                    <a:pt x="57" y="33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7" y="40"/>
                    <a:pt x="56" y="40"/>
                    <a:pt x="56" y="40"/>
                  </a:cubicBezTo>
                  <a:cubicBezTo>
                    <a:pt x="55" y="40"/>
                    <a:pt x="52" y="39"/>
                    <a:pt x="50" y="38"/>
                  </a:cubicBezTo>
                  <a:cubicBezTo>
                    <a:pt x="50" y="43"/>
                    <a:pt x="50" y="43"/>
                    <a:pt x="50" y="43"/>
                  </a:cubicBezTo>
                  <a:close/>
                  <a:moveTo>
                    <a:pt x="57" y="28"/>
                  </a:moveTo>
                  <a:cubicBezTo>
                    <a:pt x="55" y="27"/>
                    <a:pt x="54" y="26"/>
                    <a:pt x="54" y="25"/>
                  </a:cubicBezTo>
                  <a:cubicBezTo>
                    <a:pt x="54" y="23"/>
                    <a:pt x="55" y="22"/>
                    <a:pt x="57" y="22"/>
                  </a:cubicBezTo>
                  <a:cubicBezTo>
                    <a:pt x="57" y="28"/>
                    <a:pt x="57" y="28"/>
                    <a:pt x="57" y="28"/>
                  </a:cubicBezTo>
                  <a:close/>
                  <a:moveTo>
                    <a:pt x="59" y="40"/>
                  </a:moveTo>
                  <a:cubicBezTo>
                    <a:pt x="59" y="33"/>
                    <a:pt x="59" y="33"/>
                    <a:pt x="59" y="33"/>
                  </a:cubicBezTo>
                  <a:cubicBezTo>
                    <a:pt x="61" y="34"/>
                    <a:pt x="62" y="35"/>
                    <a:pt x="62" y="37"/>
                  </a:cubicBezTo>
                  <a:cubicBezTo>
                    <a:pt x="62" y="38"/>
                    <a:pt x="61" y="39"/>
                    <a:pt x="59" y="40"/>
                  </a:cubicBezTo>
                  <a:cubicBezTo>
                    <a:pt x="59" y="40"/>
                    <a:pt x="59" y="40"/>
                    <a:pt x="59" y="4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4" name="任意多边形: 形状 53"/>
            <p:cNvSpPr>
              <a:spLocks/>
            </p:cNvSpPr>
            <p:nvPr/>
          </p:nvSpPr>
          <p:spPr bwMode="auto">
            <a:xfrm>
              <a:off x="4066276" y="3317005"/>
              <a:ext cx="222862" cy="218772"/>
            </a:xfrm>
            <a:custGeom>
              <a:avLst/>
              <a:gdLst>
                <a:gd name="T0" fmla="*/ 50 w 105"/>
                <a:gd name="T1" fmla="*/ 8 h 103"/>
                <a:gd name="T2" fmla="*/ 55 w 105"/>
                <a:gd name="T3" fmla="*/ 0 h 103"/>
                <a:gd name="T4" fmla="*/ 103 w 105"/>
                <a:gd name="T5" fmla="*/ 8 h 103"/>
                <a:gd name="T6" fmla="*/ 105 w 105"/>
                <a:gd name="T7" fmla="*/ 19 h 103"/>
                <a:gd name="T8" fmla="*/ 103 w 105"/>
                <a:gd name="T9" fmla="*/ 21 h 103"/>
                <a:gd name="T10" fmla="*/ 100 w 105"/>
                <a:gd name="T11" fmla="*/ 81 h 103"/>
                <a:gd name="T12" fmla="*/ 86 w 105"/>
                <a:gd name="T13" fmla="*/ 103 h 103"/>
                <a:gd name="T14" fmla="*/ 70 w 105"/>
                <a:gd name="T15" fmla="*/ 96 h 103"/>
                <a:gd name="T16" fmla="*/ 55 w 105"/>
                <a:gd name="T17" fmla="*/ 103 h 103"/>
                <a:gd name="T18" fmla="*/ 50 w 105"/>
                <a:gd name="T19" fmla="*/ 96 h 103"/>
                <a:gd name="T20" fmla="*/ 27 w 105"/>
                <a:gd name="T21" fmla="*/ 103 h 103"/>
                <a:gd name="T22" fmla="*/ 41 w 105"/>
                <a:gd name="T23" fmla="*/ 81 h 103"/>
                <a:gd name="T24" fmla="*/ 2 w 105"/>
                <a:gd name="T25" fmla="*/ 78 h 103"/>
                <a:gd name="T26" fmla="*/ 2 w 105"/>
                <a:gd name="T27" fmla="*/ 21 h 103"/>
                <a:gd name="T28" fmla="*/ 0 w 105"/>
                <a:gd name="T29" fmla="*/ 10 h 103"/>
                <a:gd name="T30" fmla="*/ 2 w 105"/>
                <a:gd name="T31" fmla="*/ 8 h 103"/>
                <a:gd name="T32" fmla="*/ 8 w 105"/>
                <a:gd name="T33" fmla="*/ 21 h 103"/>
                <a:gd name="T34" fmla="*/ 11 w 105"/>
                <a:gd name="T35" fmla="*/ 75 h 103"/>
                <a:gd name="T36" fmla="*/ 97 w 105"/>
                <a:gd name="T37" fmla="*/ 72 h 103"/>
                <a:gd name="T38" fmla="*/ 37 w 105"/>
                <a:gd name="T39" fmla="*/ 94 h 103"/>
                <a:gd name="T40" fmla="*/ 50 w 105"/>
                <a:gd name="T41" fmla="*/ 81 h 103"/>
                <a:gd name="T42" fmla="*/ 55 w 105"/>
                <a:gd name="T43" fmla="*/ 94 h 103"/>
                <a:gd name="T44" fmla="*/ 55 w 105"/>
                <a:gd name="T45" fmla="*/ 81 h 103"/>
                <a:gd name="T46" fmla="*/ 18 w 105"/>
                <a:gd name="T47" fmla="*/ 55 h 103"/>
                <a:gd name="T48" fmla="*/ 36 w 105"/>
                <a:gd name="T49" fmla="*/ 47 h 103"/>
                <a:gd name="T50" fmla="*/ 41 w 105"/>
                <a:gd name="T51" fmla="*/ 40 h 103"/>
                <a:gd name="T52" fmla="*/ 47 w 105"/>
                <a:gd name="T53" fmla="*/ 46 h 103"/>
                <a:gd name="T54" fmla="*/ 63 w 105"/>
                <a:gd name="T55" fmla="*/ 50 h 103"/>
                <a:gd name="T56" fmla="*/ 81 w 105"/>
                <a:gd name="T57" fmla="*/ 36 h 103"/>
                <a:gd name="T58" fmla="*/ 86 w 105"/>
                <a:gd name="T59" fmla="*/ 29 h 103"/>
                <a:gd name="T60" fmla="*/ 86 w 105"/>
                <a:gd name="T61" fmla="*/ 40 h 103"/>
                <a:gd name="T62" fmla="*/ 69 w 105"/>
                <a:gd name="T63" fmla="*/ 53 h 103"/>
                <a:gd name="T64" fmla="*/ 63 w 105"/>
                <a:gd name="T65" fmla="*/ 61 h 103"/>
                <a:gd name="T66" fmla="*/ 58 w 105"/>
                <a:gd name="T67" fmla="*/ 55 h 103"/>
                <a:gd name="T68" fmla="*/ 41 w 105"/>
                <a:gd name="T69" fmla="*/ 51 h 103"/>
                <a:gd name="T70" fmla="*/ 24 w 105"/>
                <a:gd name="T71" fmla="*/ 59 h 103"/>
                <a:gd name="T72" fmla="*/ 18 w 105"/>
                <a:gd name="T73" fmla="*/ 66 h 103"/>
                <a:gd name="T74" fmla="*/ 18 w 105"/>
                <a:gd name="T75" fmla="*/ 55 h 103"/>
                <a:gd name="T76" fmla="*/ 86 w 105"/>
                <a:gd name="T77" fmla="*/ 31 h 103"/>
                <a:gd name="T78" fmla="*/ 86 w 105"/>
                <a:gd name="T79" fmla="*/ 37 h 103"/>
                <a:gd name="T80" fmla="*/ 86 w 105"/>
                <a:gd name="T81" fmla="*/ 31 h 103"/>
                <a:gd name="T82" fmla="*/ 63 w 105"/>
                <a:gd name="T83" fmla="*/ 52 h 103"/>
                <a:gd name="T84" fmla="*/ 63 w 105"/>
                <a:gd name="T85" fmla="*/ 58 h 103"/>
                <a:gd name="T86" fmla="*/ 63 w 105"/>
                <a:gd name="T87" fmla="*/ 52 h 103"/>
                <a:gd name="T88" fmla="*/ 41 w 105"/>
                <a:gd name="T89" fmla="*/ 43 h 103"/>
                <a:gd name="T90" fmla="*/ 41 w 105"/>
                <a:gd name="T91" fmla="*/ 49 h 103"/>
                <a:gd name="T92" fmla="*/ 41 w 105"/>
                <a:gd name="T93" fmla="*/ 43 h 103"/>
                <a:gd name="T94" fmla="*/ 18 w 105"/>
                <a:gd name="T95" fmla="*/ 58 h 103"/>
                <a:gd name="T96" fmla="*/ 18 w 105"/>
                <a:gd name="T97" fmla="*/ 64 h 103"/>
                <a:gd name="T98" fmla="*/ 18 w 105"/>
                <a:gd name="T99" fmla="*/ 58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5" h="103">
                  <a:moveTo>
                    <a:pt x="2" y="8"/>
                  </a:moveTo>
                  <a:cubicBezTo>
                    <a:pt x="50" y="8"/>
                    <a:pt x="50" y="8"/>
                    <a:pt x="50" y="8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4" y="8"/>
                    <a:pt x="105" y="9"/>
                    <a:pt x="105" y="10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5" y="20"/>
                    <a:pt x="104" y="21"/>
                    <a:pt x="103" y="21"/>
                  </a:cubicBezTo>
                  <a:cubicBezTo>
                    <a:pt x="103" y="21"/>
                    <a:pt x="103" y="21"/>
                    <a:pt x="103" y="21"/>
                  </a:cubicBezTo>
                  <a:cubicBezTo>
                    <a:pt x="103" y="78"/>
                    <a:pt x="103" y="78"/>
                    <a:pt x="103" y="78"/>
                  </a:cubicBezTo>
                  <a:cubicBezTo>
                    <a:pt x="103" y="80"/>
                    <a:pt x="101" y="81"/>
                    <a:pt x="100" y="81"/>
                  </a:cubicBezTo>
                  <a:cubicBezTo>
                    <a:pt x="64" y="81"/>
                    <a:pt x="64" y="81"/>
                    <a:pt x="64" y="81"/>
                  </a:cubicBezTo>
                  <a:cubicBezTo>
                    <a:pt x="86" y="103"/>
                    <a:pt x="86" y="103"/>
                    <a:pt x="86" y="103"/>
                  </a:cubicBezTo>
                  <a:cubicBezTo>
                    <a:pt x="77" y="103"/>
                    <a:pt x="77" y="103"/>
                    <a:pt x="77" y="103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55" y="103"/>
                    <a:pt x="55" y="103"/>
                    <a:pt x="55" y="103"/>
                  </a:cubicBezTo>
                  <a:cubicBezTo>
                    <a:pt x="50" y="103"/>
                    <a:pt x="50" y="103"/>
                    <a:pt x="50" y="103"/>
                  </a:cubicBezTo>
                  <a:cubicBezTo>
                    <a:pt x="50" y="96"/>
                    <a:pt x="50" y="96"/>
                    <a:pt x="50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19" y="103"/>
                    <a:pt x="19" y="103"/>
                    <a:pt x="19" y="103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4" y="81"/>
                    <a:pt x="2" y="80"/>
                    <a:pt x="2" y="78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0" y="20"/>
                    <a:pt x="0" y="1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9"/>
                    <a:pt x="1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lose/>
                  <a:moveTo>
                    <a:pt x="97" y="21"/>
                  </a:moveTo>
                  <a:cubicBezTo>
                    <a:pt x="8" y="21"/>
                    <a:pt x="8" y="21"/>
                    <a:pt x="8" y="21"/>
                  </a:cubicBezTo>
                  <a:cubicBezTo>
                    <a:pt x="8" y="72"/>
                    <a:pt x="8" y="72"/>
                    <a:pt x="8" y="72"/>
                  </a:cubicBezTo>
                  <a:cubicBezTo>
                    <a:pt x="8" y="74"/>
                    <a:pt x="9" y="75"/>
                    <a:pt x="11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6" y="75"/>
                    <a:pt x="97" y="74"/>
                    <a:pt x="97" y="72"/>
                  </a:cubicBezTo>
                  <a:cubicBezTo>
                    <a:pt x="97" y="21"/>
                    <a:pt x="97" y="21"/>
                    <a:pt x="97" y="21"/>
                  </a:cubicBezTo>
                  <a:close/>
                  <a:moveTo>
                    <a:pt x="37" y="94"/>
                  </a:moveTo>
                  <a:cubicBezTo>
                    <a:pt x="50" y="94"/>
                    <a:pt x="50" y="94"/>
                    <a:pt x="50" y="94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37" y="94"/>
                    <a:pt x="37" y="94"/>
                    <a:pt x="37" y="94"/>
                  </a:cubicBezTo>
                  <a:close/>
                  <a:moveTo>
                    <a:pt x="55" y="94"/>
                  </a:moveTo>
                  <a:cubicBezTo>
                    <a:pt x="68" y="94"/>
                    <a:pt x="68" y="94"/>
                    <a:pt x="68" y="94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5" y="94"/>
                    <a:pt x="55" y="94"/>
                    <a:pt x="55" y="94"/>
                  </a:cubicBezTo>
                  <a:close/>
                  <a:moveTo>
                    <a:pt x="18" y="55"/>
                  </a:moveTo>
                  <a:cubicBezTo>
                    <a:pt x="20" y="55"/>
                    <a:pt x="21" y="56"/>
                    <a:pt x="22" y="56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5" y="46"/>
                    <a:pt x="35" y="46"/>
                  </a:cubicBezTo>
                  <a:cubicBezTo>
                    <a:pt x="35" y="43"/>
                    <a:pt x="38" y="40"/>
                    <a:pt x="41" y="40"/>
                  </a:cubicBezTo>
                  <a:cubicBezTo>
                    <a:pt x="44" y="40"/>
                    <a:pt x="47" y="43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9" y="52"/>
                    <a:pt x="59" y="52"/>
                    <a:pt x="59" y="52"/>
                  </a:cubicBezTo>
                  <a:cubicBezTo>
                    <a:pt x="60" y="50"/>
                    <a:pt x="62" y="50"/>
                    <a:pt x="63" y="50"/>
                  </a:cubicBezTo>
                  <a:cubicBezTo>
                    <a:pt x="65" y="50"/>
                    <a:pt x="66" y="50"/>
                    <a:pt x="67" y="50"/>
                  </a:cubicBezTo>
                  <a:cubicBezTo>
                    <a:pt x="81" y="36"/>
                    <a:pt x="81" y="36"/>
                    <a:pt x="81" y="36"/>
                  </a:cubicBezTo>
                  <a:cubicBezTo>
                    <a:pt x="81" y="36"/>
                    <a:pt x="81" y="35"/>
                    <a:pt x="81" y="34"/>
                  </a:cubicBezTo>
                  <a:cubicBezTo>
                    <a:pt x="81" y="31"/>
                    <a:pt x="83" y="29"/>
                    <a:pt x="86" y="29"/>
                  </a:cubicBezTo>
                  <a:cubicBezTo>
                    <a:pt x="89" y="29"/>
                    <a:pt x="92" y="31"/>
                    <a:pt x="92" y="34"/>
                  </a:cubicBezTo>
                  <a:cubicBezTo>
                    <a:pt x="92" y="37"/>
                    <a:pt x="89" y="40"/>
                    <a:pt x="86" y="40"/>
                  </a:cubicBezTo>
                  <a:cubicBezTo>
                    <a:pt x="85" y="40"/>
                    <a:pt x="84" y="40"/>
                    <a:pt x="83" y="39"/>
                  </a:cubicBezTo>
                  <a:cubicBezTo>
                    <a:pt x="69" y="53"/>
                    <a:pt x="69" y="53"/>
                    <a:pt x="69" y="53"/>
                  </a:cubicBezTo>
                  <a:cubicBezTo>
                    <a:pt x="69" y="54"/>
                    <a:pt x="69" y="54"/>
                    <a:pt x="69" y="55"/>
                  </a:cubicBezTo>
                  <a:cubicBezTo>
                    <a:pt x="69" y="58"/>
                    <a:pt x="67" y="61"/>
                    <a:pt x="63" y="61"/>
                  </a:cubicBezTo>
                  <a:cubicBezTo>
                    <a:pt x="60" y="61"/>
                    <a:pt x="58" y="58"/>
                    <a:pt x="58" y="55"/>
                  </a:cubicBezTo>
                  <a:cubicBezTo>
                    <a:pt x="58" y="55"/>
                    <a:pt x="58" y="55"/>
                    <a:pt x="58" y="55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4" y="51"/>
                    <a:pt x="43" y="51"/>
                    <a:pt x="41" y="51"/>
                  </a:cubicBezTo>
                  <a:cubicBezTo>
                    <a:pt x="40" y="51"/>
                    <a:pt x="38" y="51"/>
                    <a:pt x="38" y="50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60"/>
                    <a:pt x="24" y="60"/>
                    <a:pt x="24" y="61"/>
                  </a:cubicBezTo>
                  <a:cubicBezTo>
                    <a:pt x="24" y="64"/>
                    <a:pt x="22" y="66"/>
                    <a:pt x="18" y="66"/>
                  </a:cubicBezTo>
                  <a:cubicBezTo>
                    <a:pt x="15" y="66"/>
                    <a:pt x="13" y="64"/>
                    <a:pt x="13" y="61"/>
                  </a:cubicBezTo>
                  <a:cubicBezTo>
                    <a:pt x="13" y="58"/>
                    <a:pt x="15" y="55"/>
                    <a:pt x="18" y="55"/>
                  </a:cubicBezTo>
                  <a:cubicBezTo>
                    <a:pt x="18" y="55"/>
                    <a:pt x="18" y="55"/>
                    <a:pt x="18" y="55"/>
                  </a:cubicBezTo>
                  <a:close/>
                  <a:moveTo>
                    <a:pt x="86" y="31"/>
                  </a:moveTo>
                  <a:cubicBezTo>
                    <a:pt x="88" y="31"/>
                    <a:pt x="89" y="33"/>
                    <a:pt x="89" y="34"/>
                  </a:cubicBezTo>
                  <a:cubicBezTo>
                    <a:pt x="89" y="36"/>
                    <a:pt x="88" y="37"/>
                    <a:pt x="86" y="37"/>
                  </a:cubicBezTo>
                  <a:cubicBezTo>
                    <a:pt x="84" y="37"/>
                    <a:pt x="83" y="36"/>
                    <a:pt x="83" y="34"/>
                  </a:cubicBezTo>
                  <a:cubicBezTo>
                    <a:pt x="83" y="33"/>
                    <a:pt x="84" y="31"/>
                    <a:pt x="86" y="31"/>
                  </a:cubicBezTo>
                  <a:cubicBezTo>
                    <a:pt x="86" y="31"/>
                    <a:pt x="86" y="31"/>
                    <a:pt x="86" y="31"/>
                  </a:cubicBezTo>
                  <a:close/>
                  <a:moveTo>
                    <a:pt x="63" y="52"/>
                  </a:moveTo>
                  <a:cubicBezTo>
                    <a:pt x="65" y="52"/>
                    <a:pt x="67" y="53"/>
                    <a:pt x="67" y="55"/>
                  </a:cubicBezTo>
                  <a:cubicBezTo>
                    <a:pt x="67" y="57"/>
                    <a:pt x="65" y="58"/>
                    <a:pt x="63" y="58"/>
                  </a:cubicBezTo>
                  <a:cubicBezTo>
                    <a:pt x="62" y="58"/>
                    <a:pt x="61" y="57"/>
                    <a:pt x="61" y="55"/>
                  </a:cubicBezTo>
                  <a:cubicBezTo>
                    <a:pt x="61" y="53"/>
                    <a:pt x="62" y="52"/>
                    <a:pt x="63" y="52"/>
                  </a:cubicBezTo>
                  <a:cubicBezTo>
                    <a:pt x="63" y="52"/>
                    <a:pt x="63" y="52"/>
                    <a:pt x="63" y="52"/>
                  </a:cubicBezTo>
                  <a:close/>
                  <a:moveTo>
                    <a:pt x="41" y="43"/>
                  </a:moveTo>
                  <a:cubicBezTo>
                    <a:pt x="43" y="43"/>
                    <a:pt x="44" y="44"/>
                    <a:pt x="44" y="46"/>
                  </a:cubicBezTo>
                  <a:cubicBezTo>
                    <a:pt x="44" y="48"/>
                    <a:pt x="43" y="49"/>
                    <a:pt x="41" y="49"/>
                  </a:cubicBezTo>
                  <a:cubicBezTo>
                    <a:pt x="39" y="49"/>
                    <a:pt x="38" y="48"/>
                    <a:pt x="38" y="46"/>
                  </a:cubicBezTo>
                  <a:cubicBezTo>
                    <a:pt x="38" y="44"/>
                    <a:pt x="39" y="43"/>
                    <a:pt x="41" y="43"/>
                  </a:cubicBezTo>
                  <a:cubicBezTo>
                    <a:pt x="41" y="43"/>
                    <a:pt x="41" y="43"/>
                    <a:pt x="41" y="43"/>
                  </a:cubicBezTo>
                  <a:close/>
                  <a:moveTo>
                    <a:pt x="18" y="58"/>
                  </a:moveTo>
                  <a:cubicBezTo>
                    <a:pt x="20" y="58"/>
                    <a:pt x="21" y="59"/>
                    <a:pt x="21" y="61"/>
                  </a:cubicBezTo>
                  <a:cubicBezTo>
                    <a:pt x="21" y="62"/>
                    <a:pt x="20" y="64"/>
                    <a:pt x="18" y="64"/>
                  </a:cubicBezTo>
                  <a:cubicBezTo>
                    <a:pt x="17" y="64"/>
                    <a:pt x="16" y="62"/>
                    <a:pt x="16" y="61"/>
                  </a:cubicBezTo>
                  <a:cubicBezTo>
                    <a:pt x="16" y="59"/>
                    <a:pt x="17" y="58"/>
                    <a:pt x="18" y="58"/>
                  </a:cubicBezTo>
                  <a:cubicBezTo>
                    <a:pt x="18" y="58"/>
                    <a:pt x="18" y="58"/>
                    <a:pt x="18" y="58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5" name="任意多边形: 形状 54"/>
            <p:cNvSpPr>
              <a:spLocks/>
            </p:cNvSpPr>
            <p:nvPr/>
          </p:nvSpPr>
          <p:spPr bwMode="auto">
            <a:xfrm>
              <a:off x="5784764" y="1200842"/>
              <a:ext cx="622581" cy="621559"/>
            </a:xfrm>
            <a:custGeom>
              <a:avLst/>
              <a:gdLst>
                <a:gd name="T0" fmla="*/ 52 w 293"/>
                <a:gd name="T1" fmla="*/ 52 h 293"/>
                <a:gd name="T2" fmla="*/ 52 w 293"/>
                <a:gd name="T3" fmla="*/ 241 h 293"/>
                <a:gd name="T4" fmla="*/ 241 w 293"/>
                <a:gd name="T5" fmla="*/ 241 h 293"/>
                <a:gd name="T6" fmla="*/ 241 w 293"/>
                <a:gd name="T7" fmla="*/ 52 h 293"/>
                <a:gd name="T8" fmla="*/ 52 w 293"/>
                <a:gd name="T9" fmla="*/ 52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3">
                  <a:moveTo>
                    <a:pt x="52" y="52"/>
                  </a:moveTo>
                  <a:cubicBezTo>
                    <a:pt x="0" y="104"/>
                    <a:pt x="0" y="189"/>
                    <a:pt x="52" y="241"/>
                  </a:cubicBezTo>
                  <a:cubicBezTo>
                    <a:pt x="104" y="293"/>
                    <a:pt x="189" y="293"/>
                    <a:pt x="241" y="241"/>
                  </a:cubicBezTo>
                  <a:cubicBezTo>
                    <a:pt x="293" y="189"/>
                    <a:pt x="293" y="104"/>
                    <a:pt x="241" y="52"/>
                  </a:cubicBezTo>
                  <a:cubicBezTo>
                    <a:pt x="189" y="0"/>
                    <a:pt x="104" y="0"/>
                    <a:pt x="52" y="5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6" name="任意多边形: 形状 55"/>
            <p:cNvSpPr>
              <a:spLocks/>
            </p:cNvSpPr>
            <p:nvPr/>
          </p:nvSpPr>
          <p:spPr bwMode="auto">
            <a:xfrm>
              <a:off x="5833834" y="1247868"/>
              <a:ext cx="527507" cy="527507"/>
            </a:xfrm>
            <a:custGeom>
              <a:avLst/>
              <a:gdLst>
                <a:gd name="T0" fmla="*/ 204 w 248"/>
                <a:gd name="T1" fmla="*/ 44 h 249"/>
                <a:gd name="T2" fmla="*/ 204 w 248"/>
                <a:gd name="T3" fmla="*/ 205 h 249"/>
                <a:gd name="T4" fmla="*/ 44 w 248"/>
                <a:gd name="T5" fmla="*/ 205 h 249"/>
                <a:gd name="T6" fmla="*/ 44 w 248"/>
                <a:gd name="T7" fmla="*/ 44 h 249"/>
                <a:gd name="T8" fmla="*/ 204 w 248"/>
                <a:gd name="T9" fmla="*/ 44 h 249"/>
                <a:gd name="T10" fmla="*/ 194 w 248"/>
                <a:gd name="T11" fmla="*/ 55 h 249"/>
                <a:gd name="T12" fmla="*/ 194 w 248"/>
                <a:gd name="T13" fmla="*/ 194 h 249"/>
                <a:gd name="T14" fmla="*/ 54 w 248"/>
                <a:gd name="T15" fmla="*/ 194 h 249"/>
                <a:gd name="T16" fmla="*/ 54 w 248"/>
                <a:gd name="T17" fmla="*/ 55 h 249"/>
                <a:gd name="T18" fmla="*/ 194 w 248"/>
                <a:gd name="T19" fmla="*/ 55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8" h="249">
                  <a:moveTo>
                    <a:pt x="204" y="44"/>
                  </a:moveTo>
                  <a:cubicBezTo>
                    <a:pt x="248" y="88"/>
                    <a:pt x="248" y="160"/>
                    <a:pt x="204" y="205"/>
                  </a:cubicBezTo>
                  <a:cubicBezTo>
                    <a:pt x="160" y="249"/>
                    <a:pt x="88" y="249"/>
                    <a:pt x="44" y="205"/>
                  </a:cubicBezTo>
                  <a:cubicBezTo>
                    <a:pt x="0" y="160"/>
                    <a:pt x="0" y="88"/>
                    <a:pt x="44" y="44"/>
                  </a:cubicBezTo>
                  <a:cubicBezTo>
                    <a:pt x="88" y="0"/>
                    <a:pt x="160" y="0"/>
                    <a:pt x="204" y="44"/>
                  </a:cubicBezTo>
                  <a:close/>
                  <a:moveTo>
                    <a:pt x="194" y="55"/>
                  </a:moveTo>
                  <a:cubicBezTo>
                    <a:pt x="232" y="93"/>
                    <a:pt x="232" y="156"/>
                    <a:pt x="194" y="194"/>
                  </a:cubicBezTo>
                  <a:cubicBezTo>
                    <a:pt x="155" y="233"/>
                    <a:pt x="92" y="233"/>
                    <a:pt x="54" y="194"/>
                  </a:cubicBezTo>
                  <a:cubicBezTo>
                    <a:pt x="15" y="156"/>
                    <a:pt x="15" y="93"/>
                    <a:pt x="54" y="55"/>
                  </a:cubicBezTo>
                  <a:cubicBezTo>
                    <a:pt x="92" y="16"/>
                    <a:pt x="155" y="16"/>
                    <a:pt x="194" y="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7" name="任意多边形: 形状 56"/>
            <p:cNvSpPr>
              <a:spLocks/>
            </p:cNvSpPr>
            <p:nvPr/>
          </p:nvSpPr>
          <p:spPr bwMode="auto">
            <a:xfrm>
              <a:off x="6080209" y="1786621"/>
              <a:ext cx="32714" cy="345538"/>
            </a:xfrm>
            <a:custGeom>
              <a:avLst/>
              <a:gdLst>
                <a:gd name="T0" fmla="*/ 0 w 32"/>
                <a:gd name="T1" fmla="*/ 0 h 338"/>
                <a:gd name="T2" fmla="*/ 32 w 32"/>
                <a:gd name="T3" fmla="*/ 0 h 338"/>
                <a:gd name="T4" fmla="*/ 32 w 32"/>
                <a:gd name="T5" fmla="*/ 338 h 338"/>
                <a:gd name="T6" fmla="*/ 0 w 32"/>
                <a:gd name="T7" fmla="*/ 338 h 338"/>
                <a:gd name="T8" fmla="*/ 0 w 32"/>
                <a:gd name="T9" fmla="*/ 0 h 338"/>
                <a:gd name="T10" fmla="*/ 0 w 32"/>
                <a:gd name="T11" fmla="*/ 0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338">
                  <a:moveTo>
                    <a:pt x="0" y="0"/>
                  </a:moveTo>
                  <a:lnTo>
                    <a:pt x="32" y="0"/>
                  </a:lnTo>
                  <a:lnTo>
                    <a:pt x="32" y="338"/>
                  </a:lnTo>
                  <a:lnTo>
                    <a:pt x="0" y="33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8" name="任意多边形: 形状 57"/>
            <p:cNvSpPr>
              <a:spLocks/>
            </p:cNvSpPr>
            <p:nvPr/>
          </p:nvSpPr>
          <p:spPr bwMode="auto">
            <a:xfrm>
              <a:off x="5784764" y="5032425"/>
              <a:ext cx="622581" cy="621559"/>
            </a:xfrm>
            <a:custGeom>
              <a:avLst/>
              <a:gdLst>
                <a:gd name="T0" fmla="*/ 52 w 293"/>
                <a:gd name="T1" fmla="*/ 241 h 293"/>
                <a:gd name="T2" fmla="*/ 52 w 293"/>
                <a:gd name="T3" fmla="*/ 52 h 293"/>
                <a:gd name="T4" fmla="*/ 241 w 293"/>
                <a:gd name="T5" fmla="*/ 52 h 293"/>
                <a:gd name="T6" fmla="*/ 241 w 293"/>
                <a:gd name="T7" fmla="*/ 241 h 293"/>
                <a:gd name="T8" fmla="*/ 52 w 293"/>
                <a:gd name="T9" fmla="*/ 24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3">
                  <a:moveTo>
                    <a:pt x="52" y="241"/>
                  </a:moveTo>
                  <a:cubicBezTo>
                    <a:pt x="0" y="189"/>
                    <a:pt x="0" y="104"/>
                    <a:pt x="52" y="52"/>
                  </a:cubicBezTo>
                  <a:cubicBezTo>
                    <a:pt x="104" y="0"/>
                    <a:pt x="189" y="0"/>
                    <a:pt x="241" y="52"/>
                  </a:cubicBezTo>
                  <a:cubicBezTo>
                    <a:pt x="293" y="104"/>
                    <a:pt x="293" y="189"/>
                    <a:pt x="241" y="241"/>
                  </a:cubicBezTo>
                  <a:cubicBezTo>
                    <a:pt x="189" y="293"/>
                    <a:pt x="104" y="293"/>
                    <a:pt x="52" y="24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9" name="任意多边形: 形状 58"/>
            <p:cNvSpPr>
              <a:spLocks/>
            </p:cNvSpPr>
            <p:nvPr/>
          </p:nvSpPr>
          <p:spPr bwMode="auto">
            <a:xfrm>
              <a:off x="5833834" y="5079451"/>
              <a:ext cx="527507" cy="527507"/>
            </a:xfrm>
            <a:custGeom>
              <a:avLst/>
              <a:gdLst>
                <a:gd name="T0" fmla="*/ 204 w 248"/>
                <a:gd name="T1" fmla="*/ 204 h 249"/>
                <a:gd name="T2" fmla="*/ 204 w 248"/>
                <a:gd name="T3" fmla="*/ 44 h 249"/>
                <a:gd name="T4" fmla="*/ 44 w 248"/>
                <a:gd name="T5" fmla="*/ 44 h 249"/>
                <a:gd name="T6" fmla="*/ 44 w 248"/>
                <a:gd name="T7" fmla="*/ 204 h 249"/>
                <a:gd name="T8" fmla="*/ 204 w 248"/>
                <a:gd name="T9" fmla="*/ 204 h 249"/>
                <a:gd name="T10" fmla="*/ 194 w 248"/>
                <a:gd name="T11" fmla="*/ 194 h 249"/>
                <a:gd name="T12" fmla="*/ 194 w 248"/>
                <a:gd name="T13" fmla="*/ 54 h 249"/>
                <a:gd name="T14" fmla="*/ 54 w 248"/>
                <a:gd name="T15" fmla="*/ 54 h 249"/>
                <a:gd name="T16" fmla="*/ 54 w 248"/>
                <a:gd name="T17" fmla="*/ 194 h 249"/>
                <a:gd name="T18" fmla="*/ 194 w 248"/>
                <a:gd name="T19" fmla="*/ 194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8" h="249">
                  <a:moveTo>
                    <a:pt x="204" y="204"/>
                  </a:moveTo>
                  <a:cubicBezTo>
                    <a:pt x="248" y="160"/>
                    <a:pt x="248" y="88"/>
                    <a:pt x="204" y="44"/>
                  </a:cubicBezTo>
                  <a:cubicBezTo>
                    <a:pt x="160" y="0"/>
                    <a:pt x="88" y="0"/>
                    <a:pt x="44" y="44"/>
                  </a:cubicBezTo>
                  <a:cubicBezTo>
                    <a:pt x="0" y="88"/>
                    <a:pt x="0" y="160"/>
                    <a:pt x="44" y="204"/>
                  </a:cubicBezTo>
                  <a:cubicBezTo>
                    <a:pt x="88" y="249"/>
                    <a:pt x="160" y="249"/>
                    <a:pt x="204" y="204"/>
                  </a:cubicBezTo>
                  <a:close/>
                  <a:moveTo>
                    <a:pt x="194" y="194"/>
                  </a:moveTo>
                  <a:cubicBezTo>
                    <a:pt x="232" y="156"/>
                    <a:pt x="232" y="93"/>
                    <a:pt x="194" y="54"/>
                  </a:cubicBezTo>
                  <a:cubicBezTo>
                    <a:pt x="155" y="16"/>
                    <a:pt x="92" y="16"/>
                    <a:pt x="54" y="54"/>
                  </a:cubicBezTo>
                  <a:cubicBezTo>
                    <a:pt x="15" y="93"/>
                    <a:pt x="15" y="156"/>
                    <a:pt x="54" y="194"/>
                  </a:cubicBezTo>
                  <a:cubicBezTo>
                    <a:pt x="92" y="233"/>
                    <a:pt x="155" y="233"/>
                    <a:pt x="194" y="1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0" name="任意多边形: 形状 59"/>
            <p:cNvSpPr>
              <a:spLocks/>
            </p:cNvSpPr>
            <p:nvPr/>
          </p:nvSpPr>
          <p:spPr bwMode="auto">
            <a:xfrm>
              <a:off x="6080209" y="4723690"/>
              <a:ext cx="32714" cy="345538"/>
            </a:xfrm>
            <a:custGeom>
              <a:avLst/>
              <a:gdLst>
                <a:gd name="T0" fmla="*/ 0 w 32"/>
                <a:gd name="T1" fmla="*/ 338 h 338"/>
                <a:gd name="T2" fmla="*/ 32 w 32"/>
                <a:gd name="T3" fmla="*/ 338 h 338"/>
                <a:gd name="T4" fmla="*/ 32 w 32"/>
                <a:gd name="T5" fmla="*/ 0 h 338"/>
                <a:gd name="T6" fmla="*/ 0 w 32"/>
                <a:gd name="T7" fmla="*/ 0 h 338"/>
                <a:gd name="T8" fmla="*/ 0 w 32"/>
                <a:gd name="T9" fmla="*/ 338 h 338"/>
                <a:gd name="T10" fmla="*/ 0 w 32"/>
                <a:gd name="T11" fmla="*/ 338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338">
                  <a:moveTo>
                    <a:pt x="0" y="338"/>
                  </a:moveTo>
                  <a:lnTo>
                    <a:pt x="32" y="338"/>
                  </a:lnTo>
                  <a:lnTo>
                    <a:pt x="32" y="0"/>
                  </a:lnTo>
                  <a:lnTo>
                    <a:pt x="0" y="0"/>
                  </a:lnTo>
                  <a:lnTo>
                    <a:pt x="0" y="338"/>
                  </a:lnTo>
                  <a:lnTo>
                    <a:pt x="0" y="338"/>
                  </a:lnTo>
                  <a:close/>
                </a:path>
              </a:pathLst>
            </a:cu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1" name="任意多边形: 形状 60"/>
            <p:cNvSpPr>
              <a:spLocks/>
            </p:cNvSpPr>
            <p:nvPr/>
          </p:nvSpPr>
          <p:spPr bwMode="auto">
            <a:xfrm>
              <a:off x="5981046" y="1410414"/>
              <a:ext cx="231040" cy="182992"/>
            </a:xfrm>
            <a:custGeom>
              <a:avLst/>
              <a:gdLst>
                <a:gd name="T0" fmla="*/ 109 w 109"/>
                <a:gd name="T1" fmla="*/ 47 h 86"/>
                <a:gd name="T2" fmla="*/ 109 w 109"/>
                <a:gd name="T3" fmla="*/ 80 h 86"/>
                <a:gd name="T4" fmla="*/ 104 w 109"/>
                <a:gd name="T5" fmla="*/ 86 h 86"/>
                <a:gd name="T6" fmla="*/ 6 w 109"/>
                <a:gd name="T7" fmla="*/ 85 h 86"/>
                <a:gd name="T8" fmla="*/ 0 w 109"/>
                <a:gd name="T9" fmla="*/ 80 h 86"/>
                <a:gd name="T10" fmla="*/ 0 w 109"/>
                <a:gd name="T11" fmla="*/ 47 h 86"/>
                <a:gd name="T12" fmla="*/ 49 w 109"/>
                <a:gd name="T13" fmla="*/ 47 h 86"/>
                <a:gd name="T14" fmla="*/ 49 w 109"/>
                <a:gd name="T15" fmla="*/ 54 h 86"/>
                <a:gd name="T16" fmla="*/ 52 w 109"/>
                <a:gd name="T17" fmla="*/ 57 h 86"/>
                <a:gd name="T18" fmla="*/ 58 w 109"/>
                <a:gd name="T19" fmla="*/ 57 h 86"/>
                <a:gd name="T20" fmla="*/ 61 w 109"/>
                <a:gd name="T21" fmla="*/ 54 h 86"/>
                <a:gd name="T22" fmla="*/ 61 w 109"/>
                <a:gd name="T23" fmla="*/ 47 h 86"/>
                <a:gd name="T24" fmla="*/ 109 w 109"/>
                <a:gd name="T25" fmla="*/ 47 h 86"/>
                <a:gd name="T26" fmla="*/ 44 w 109"/>
                <a:gd name="T27" fmla="*/ 17 h 86"/>
                <a:gd name="T28" fmla="*/ 66 w 109"/>
                <a:gd name="T29" fmla="*/ 17 h 86"/>
                <a:gd name="T30" fmla="*/ 66 w 109"/>
                <a:gd name="T31" fmla="*/ 9 h 86"/>
                <a:gd name="T32" fmla="*/ 63 w 109"/>
                <a:gd name="T33" fmla="*/ 7 h 86"/>
                <a:gd name="T34" fmla="*/ 47 w 109"/>
                <a:gd name="T35" fmla="*/ 7 h 86"/>
                <a:gd name="T36" fmla="*/ 44 w 109"/>
                <a:gd name="T37" fmla="*/ 9 h 86"/>
                <a:gd name="T38" fmla="*/ 44 w 109"/>
                <a:gd name="T39" fmla="*/ 17 h 86"/>
                <a:gd name="T40" fmla="*/ 6 w 109"/>
                <a:gd name="T41" fmla="*/ 17 h 86"/>
                <a:gd name="T42" fmla="*/ 38 w 109"/>
                <a:gd name="T43" fmla="*/ 17 h 86"/>
                <a:gd name="T44" fmla="*/ 38 w 109"/>
                <a:gd name="T45" fmla="*/ 9 h 86"/>
                <a:gd name="T46" fmla="*/ 47 w 109"/>
                <a:gd name="T47" fmla="*/ 0 h 86"/>
                <a:gd name="T48" fmla="*/ 63 w 109"/>
                <a:gd name="T49" fmla="*/ 0 h 86"/>
                <a:gd name="T50" fmla="*/ 72 w 109"/>
                <a:gd name="T51" fmla="*/ 9 h 86"/>
                <a:gd name="T52" fmla="*/ 72 w 109"/>
                <a:gd name="T53" fmla="*/ 17 h 86"/>
                <a:gd name="T54" fmla="*/ 104 w 109"/>
                <a:gd name="T55" fmla="*/ 17 h 86"/>
                <a:gd name="T56" fmla="*/ 109 w 109"/>
                <a:gd name="T57" fmla="*/ 23 h 86"/>
                <a:gd name="T58" fmla="*/ 109 w 109"/>
                <a:gd name="T59" fmla="*/ 41 h 86"/>
                <a:gd name="T60" fmla="*/ 0 w 109"/>
                <a:gd name="T61" fmla="*/ 41 h 86"/>
                <a:gd name="T62" fmla="*/ 0 w 109"/>
                <a:gd name="T63" fmla="*/ 23 h 86"/>
                <a:gd name="T64" fmla="*/ 6 w 109"/>
                <a:gd name="T65" fmla="*/ 17 h 86"/>
                <a:gd name="T66" fmla="*/ 6 w 109"/>
                <a:gd name="T67" fmla="*/ 1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6">
                  <a:moveTo>
                    <a:pt x="109" y="47"/>
                  </a:moveTo>
                  <a:cubicBezTo>
                    <a:pt x="109" y="80"/>
                    <a:pt x="109" y="80"/>
                    <a:pt x="109" y="80"/>
                  </a:cubicBezTo>
                  <a:cubicBezTo>
                    <a:pt x="109" y="83"/>
                    <a:pt x="107" y="86"/>
                    <a:pt x="104" y="86"/>
                  </a:cubicBezTo>
                  <a:cubicBezTo>
                    <a:pt x="6" y="85"/>
                    <a:pt x="6" y="85"/>
                    <a:pt x="6" y="85"/>
                  </a:cubicBezTo>
                  <a:cubicBezTo>
                    <a:pt x="3" y="85"/>
                    <a:pt x="0" y="83"/>
                    <a:pt x="0" y="80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9" y="54"/>
                    <a:pt x="49" y="54"/>
                    <a:pt x="49" y="54"/>
                  </a:cubicBezTo>
                  <a:cubicBezTo>
                    <a:pt x="49" y="56"/>
                    <a:pt x="50" y="57"/>
                    <a:pt x="52" y="57"/>
                  </a:cubicBezTo>
                  <a:cubicBezTo>
                    <a:pt x="58" y="57"/>
                    <a:pt x="58" y="57"/>
                    <a:pt x="58" y="57"/>
                  </a:cubicBezTo>
                  <a:cubicBezTo>
                    <a:pt x="60" y="57"/>
                    <a:pt x="61" y="56"/>
                    <a:pt x="61" y="54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109" y="47"/>
                    <a:pt x="109" y="47"/>
                    <a:pt x="109" y="47"/>
                  </a:cubicBezTo>
                  <a:close/>
                  <a:moveTo>
                    <a:pt x="44" y="17"/>
                  </a:moveTo>
                  <a:cubicBezTo>
                    <a:pt x="66" y="17"/>
                    <a:pt x="66" y="17"/>
                    <a:pt x="66" y="17"/>
                  </a:cubicBezTo>
                  <a:cubicBezTo>
                    <a:pt x="66" y="9"/>
                    <a:pt x="66" y="9"/>
                    <a:pt x="66" y="9"/>
                  </a:cubicBezTo>
                  <a:cubicBezTo>
                    <a:pt x="66" y="8"/>
                    <a:pt x="65" y="7"/>
                    <a:pt x="63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5" y="7"/>
                    <a:pt x="44" y="8"/>
                    <a:pt x="44" y="9"/>
                  </a:cubicBezTo>
                  <a:cubicBezTo>
                    <a:pt x="44" y="17"/>
                    <a:pt x="44" y="17"/>
                    <a:pt x="44" y="17"/>
                  </a:cubicBezTo>
                  <a:close/>
                  <a:moveTo>
                    <a:pt x="6" y="17"/>
                  </a:moveTo>
                  <a:cubicBezTo>
                    <a:pt x="38" y="17"/>
                    <a:pt x="38" y="17"/>
                    <a:pt x="38" y="17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8" y="5"/>
                    <a:pt x="42" y="0"/>
                    <a:pt x="4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8" y="0"/>
                    <a:pt x="72" y="5"/>
                    <a:pt x="72" y="9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107" y="17"/>
                    <a:pt x="109" y="19"/>
                    <a:pt x="109" y="23"/>
                  </a:cubicBezTo>
                  <a:cubicBezTo>
                    <a:pt x="109" y="41"/>
                    <a:pt x="109" y="41"/>
                    <a:pt x="109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9"/>
                    <a:pt x="3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2" name="任意多边形: 形状 61"/>
            <p:cNvSpPr>
              <a:spLocks/>
            </p:cNvSpPr>
            <p:nvPr/>
          </p:nvSpPr>
          <p:spPr bwMode="auto">
            <a:xfrm>
              <a:off x="5981046" y="5255287"/>
              <a:ext cx="231040" cy="195260"/>
            </a:xfrm>
            <a:custGeom>
              <a:avLst/>
              <a:gdLst>
                <a:gd name="T0" fmla="*/ 65 w 109"/>
                <a:gd name="T1" fmla="*/ 48 h 92"/>
                <a:gd name="T2" fmla="*/ 66 w 109"/>
                <a:gd name="T3" fmla="*/ 52 h 92"/>
                <a:gd name="T4" fmla="*/ 17 w 109"/>
                <a:gd name="T5" fmla="*/ 53 h 92"/>
                <a:gd name="T6" fmla="*/ 16 w 109"/>
                <a:gd name="T7" fmla="*/ 49 h 92"/>
                <a:gd name="T8" fmla="*/ 55 w 109"/>
                <a:gd name="T9" fmla="*/ 64 h 92"/>
                <a:gd name="T10" fmla="*/ 55 w 109"/>
                <a:gd name="T11" fmla="*/ 71 h 92"/>
                <a:gd name="T12" fmla="*/ 55 w 109"/>
                <a:gd name="T13" fmla="*/ 64 h 92"/>
                <a:gd name="T14" fmla="*/ 99 w 109"/>
                <a:gd name="T15" fmla="*/ 8 h 92"/>
                <a:gd name="T16" fmla="*/ 101 w 109"/>
                <a:gd name="T17" fmla="*/ 58 h 92"/>
                <a:gd name="T18" fmla="*/ 11 w 109"/>
                <a:gd name="T19" fmla="*/ 60 h 92"/>
                <a:gd name="T20" fmla="*/ 9 w 109"/>
                <a:gd name="T21" fmla="*/ 10 h 92"/>
                <a:gd name="T22" fmla="*/ 66 w 109"/>
                <a:gd name="T23" fmla="*/ 75 h 92"/>
                <a:gd name="T24" fmla="*/ 78 w 109"/>
                <a:gd name="T25" fmla="*/ 83 h 92"/>
                <a:gd name="T26" fmla="*/ 83 w 109"/>
                <a:gd name="T27" fmla="*/ 92 h 92"/>
                <a:gd name="T28" fmla="*/ 27 w 109"/>
                <a:gd name="T29" fmla="*/ 87 h 92"/>
                <a:gd name="T30" fmla="*/ 44 w 109"/>
                <a:gd name="T31" fmla="*/ 83 h 92"/>
                <a:gd name="T32" fmla="*/ 6 w 109"/>
                <a:gd name="T33" fmla="*/ 75 h 92"/>
                <a:gd name="T34" fmla="*/ 0 w 109"/>
                <a:gd name="T35" fmla="*/ 6 h 92"/>
                <a:gd name="T36" fmla="*/ 104 w 109"/>
                <a:gd name="T37" fmla="*/ 0 h 92"/>
                <a:gd name="T38" fmla="*/ 109 w 109"/>
                <a:gd name="T39" fmla="*/ 69 h 92"/>
                <a:gd name="T40" fmla="*/ 66 w 109"/>
                <a:gd name="T41" fmla="*/ 75 h 92"/>
                <a:gd name="T42" fmla="*/ 19 w 109"/>
                <a:gd name="T43" fmla="*/ 65 h 92"/>
                <a:gd name="T44" fmla="*/ 20 w 109"/>
                <a:gd name="T45" fmla="*/ 69 h 92"/>
                <a:gd name="T46" fmla="*/ 9 w 109"/>
                <a:gd name="T47" fmla="*/ 70 h 92"/>
                <a:gd name="T48" fmla="*/ 9 w 109"/>
                <a:gd name="T49" fmla="*/ 66 h 92"/>
                <a:gd name="T50" fmla="*/ 25 w 109"/>
                <a:gd name="T51" fmla="*/ 65 h 92"/>
                <a:gd name="T52" fmla="*/ 35 w 109"/>
                <a:gd name="T53" fmla="*/ 66 h 92"/>
                <a:gd name="T54" fmla="*/ 35 w 109"/>
                <a:gd name="T55" fmla="*/ 70 h 92"/>
                <a:gd name="T56" fmla="*/ 24 w 109"/>
                <a:gd name="T57" fmla="*/ 69 h 92"/>
                <a:gd name="T58" fmla="*/ 25 w 109"/>
                <a:gd name="T59" fmla="*/ 65 h 92"/>
                <a:gd name="T60" fmla="*/ 93 w 109"/>
                <a:gd name="T61" fmla="*/ 15 h 92"/>
                <a:gd name="T62" fmla="*/ 94 w 109"/>
                <a:gd name="T63" fmla="*/ 19 h 92"/>
                <a:gd name="T64" fmla="*/ 17 w 109"/>
                <a:gd name="T65" fmla="*/ 20 h 92"/>
                <a:gd name="T66" fmla="*/ 16 w 109"/>
                <a:gd name="T67" fmla="*/ 16 h 92"/>
                <a:gd name="T68" fmla="*/ 17 w 109"/>
                <a:gd name="T69" fmla="*/ 37 h 92"/>
                <a:gd name="T70" fmla="*/ 94 w 109"/>
                <a:gd name="T71" fmla="*/ 38 h 92"/>
                <a:gd name="T72" fmla="*/ 93 w 109"/>
                <a:gd name="T73" fmla="*/ 42 h 92"/>
                <a:gd name="T74" fmla="*/ 16 w 109"/>
                <a:gd name="T75" fmla="*/ 41 h 92"/>
                <a:gd name="T76" fmla="*/ 17 w 109"/>
                <a:gd name="T77" fmla="*/ 37 h 92"/>
                <a:gd name="T78" fmla="*/ 93 w 109"/>
                <a:gd name="T79" fmla="*/ 26 h 92"/>
                <a:gd name="T80" fmla="*/ 94 w 109"/>
                <a:gd name="T81" fmla="*/ 30 h 92"/>
                <a:gd name="T82" fmla="*/ 17 w 109"/>
                <a:gd name="T83" fmla="*/ 31 h 92"/>
                <a:gd name="T84" fmla="*/ 16 w 109"/>
                <a:gd name="T85" fmla="*/ 2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9" h="92">
                  <a:moveTo>
                    <a:pt x="17" y="48"/>
                  </a:move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6" y="49"/>
                    <a:pt x="66" y="49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3"/>
                    <a:pt x="65" y="53"/>
                    <a:pt x="65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6" y="53"/>
                    <a:pt x="16" y="53"/>
                    <a:pt x="16" y="52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8"/>
                    <a:pt x="17" y="48"/>
                  </a:cubicBezTo>
                  <a:close/>
                  <a:moveTo>
                    <a:pt x="55" y="64"/>
                  </a:moveTo>
                  <a:cubicBezTo>
                    <a:pt x="57" y="64"/>
                    <a:pt x="58" y="65"/>
                    <a:pt x="58" y="67"/>
                  </a:cubicBezTo>
                  <a:cubicBezTo>
                    <a:pt x="58" y="69"/>
                    <a:pt x="57" y="71"/>
                    <a:pt x="55" y="71"/>
                  </a:cubicBezTo>
                  <a:cubicBezTo>
                    <a:pt x="53" y="71"/>
                    <a:pt x="51" y="69"/>
                    <a:pt x="51" y="67"/>
                  </a:cubicBezTo>
                  <a:cubicBezTo>
                    <a:pt x="51" y="65"/>
                    <a:pt x="53" y="64"/>
                    <a:pt x="55" y="64"/>
                  </a:cubicBezTo>
                  <a:close/>
                  <a:moveTo>
                    <a:pt x="11" y="8"/>
                  </a:moveTo>
                  <a:cubicBezTo>
                    <a:pt x="99" y="8"/>
                    <a:pt x="99" y="8"/>
                    <a:pt x="99" y="8"/>
                  </a:cubicBezTo>
                  <a:cubicBezTo>
                    <a:pt x="100" y="8"/>
                    <a:pt x="101" y="9"/>
                    <a:pt x="101" y="10"/>
                  </a:cubicBezTo>
                  <a:cubicBezTo>
                    <a:pt x="101" y="58"/>
                    <a:pt x="101" y="58"/>
                    <a:pt x="101" y="58"/>
                  </a:cubicBezTo>
                  <a:cubicBezTo>
                    <a:pt x="101" y="59"/>
                    <a:pt x="100" y="60"/>
                    <a:pt x="99" y="60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10" y="60"/>
                    <a:pt x="9" y="59"/>
                    <a:pt x="9" y="58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9"/>
                    <a:pt x="10" y="8"/>
                    <a:pt x="11" y="8"/>
                  </a:cubicBezTo>
                  <a:close/>
                  <a:moveTo>
                    <a:pt x="66" y="75"/>
                  </a:moveTo>
                  <a:cubicBezTo>
                    <a:pt x="66" y="83"/>
                    <a:pt x="66" y="83"/>
                    <a:pt x="66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81" y="83"/>
                    <a:pt x="83" y="85"/>
                    <a:pt x="83" y="87"/>
                  </a:cubicBezTo>
                  <a:cubicBezTo>
                    <a:pt x="83" y="92"/>
                    <a:pt x="83" y="92"/>
                    <a:pt x="83" y="92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27" y="87"/>
                    <a:pt x="27" y="87"/>
                    <a:pt x="27" y="87"/>
                  </a:cubicBezTo>
                  <a:cubicBezTo>
                    <a:pt x="27" y="85"/>
                    <a:pt x="29" y="83"/>
                    <a:pt x="31" y="83"/>
                  </a:cubicBezTo>
                  <a:cubicBezTo>
                    <a:pt x="44" y="83"/>
                    <a:pt x="44" y="83"/>
                    <a:pt x="44" y="83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3" y="75"/>
                    <a:pt x="0" y="73"/>
                    <a:pt x="0" y="69"/>
                  </a:cubicBezTo>
                  <a:cubicBezTo>
                    <a:pt x="0" y="50"/>
                    <a:pt x="0" y="25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7" y="0"/>
                    <a:pt x="109" y="2"/>
                    <a:pt x="109" y="6"/>
                  </a:cubicBezTo>
                  <a:cubicBezTo>
                    <a:pt x="109" y="25"/>
                    <a:pt x="109" y="50"/>
                    <a:pt x="109" y="69"/>
                  </a:cubicBezTo>
                  <a:cubicBezTo>
                    <a:pt x="109" y="73"/>
                    <a:pt x="107" y="75"/>
                    <a:pt x="104" y="75"/>
                  </a:cubicBezTo>
                  <a:cubicBezTo>
                    <a:pt x="66" y="75"/>
                    <a:pt x="66" y="75"/>
                    <a:pt x="66" y="75"/>
                  </a:cubicBezTo>
                  <a:close/>
                  <a:moveTo>
                    <a:pt x="9" y="65"/>
                  </a:move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20" y="65"/>
                    <a:pt x="20" y="66"/>
                  </a:cubicBezTo>
                  <a:cubicBezTo>
                    <a:pt x="20" y="69"/>
                    <a:pt x="20" y="69"/>
                    <a:pt x="20" y="69"/>
                  </a:cubicBezTo>
                  <a:cubicBezTo>
                    <a:pt x="20" y="69"/>
                    <a:pt x="19" y="70"/>
                    <a:pt x="19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70"/>
                    <a:pt x="9" y="69"/>
                    <a:pt x="9" y="69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9" y="65"/>
                    <a:pt x="9" y="65"/>
                    <a:pt x="9" y="65"/>
                  </a:cubicBezTo>
                  <a:close/>
                  <a:moveTo>
                    <a:pt x="25" y="65"/>
                  </a:moveTo>
                  <a:cubicBezTo>
                    <a:pt x="29" y="65"/>
                    <a:pt x="31" y="65"/>
                    <a:pt x="35" y="65"/>
                  </a:cubicBezTo>
                  <a:cubicBezTo>
                    <a:pt x="35" y="65"/>
                    <a:pt x="35" y="65"/>
                    <a:pt x="35" y="66"/>
                  </a:cubicBezTo>
                  <a:cubicBezTo>
                    <a:pt x="35" y="67"/>
                    <a:pt x="35" y="68"/>
                    <a:pt x="35" y="69"/>
                  </a:cubicBezTo>
                  <a:cubicBezTo>
                    <a:pt x="35" y="69"/>
                    <a:pt x="35" y="70"/>
                    <a:pt x="35" y="70"/>
                  </a:cubicBezTo>
                  <a:cubicBezTo>
                    <a:pt x="31" y="70"/>
                    <a:pt x="29" y="70"/>
                    <a:pt x="25" y="70"/>
                  </a:cubicBezTo>
                  <a:cubicBezTo>
                    <a:pt x="25" y="70"/>
                    <a:pt x="24" y="69"/>
                    <a:pt x="24" y="69"/>
                  </a:cubicBezTo>
                  <a:cubicBezTo>
                    <a:pt x="24" y="68"/>
                    <a:pt x="24" y="67"/>
                    <a:pt x="24" y="66"/>
                  </a:cubicBezTo>
                  <a:cubicBezTo>
                    <a:pt x="24" y="65"/>
                    <a:pt x="25" y="65"/>
                    <a:pt x="25" y="65"/>
                  </a:cubicBezTo>
                  <a:close/>
                  <a:moveTo>
                    <a:pt x="17" y="15"/>
                  </a:moveTo>
                  <a:cubicBezTo>
                    <a:pt x="93" y="15"/>
                    <a:pt x="93" y="15"/>
                    <a:pt x="93" y="15"/>
                  </a:cubicBezTo>
                  <a:cubicBezTo>
                    <a:pt x="93" y="15"/>
                    <a:pt x="94" y="16"/>
                    <a:pt x="94" y="16"/>
                  </a:cubicBezTo>
                  <a:cubicBezTo>
                    <a:pt x="94" y="19"/>
                    <a:pt x="94" y="19"/>
                    <a:pt x="94" y="19"/>
                  </a:cubicBezTo>
                  <a:cubicBezTo>
                    <a:pt x="94" y="20"/>
                    <a:pt x="93" y="20"/>
                    <a:pt x="93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6" y="20"/>
                    <a:pt x="16" y="20"/>
                    <a:pt x="16" y="19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5"/>
                    <a:pt x="17" y="15"/>
                  </a:cubicBezTo>
                  <a:close/>
                  <a:moveTo>
                    <a:pt x="17" y="37"/>
                  </a:moveTo>
                  <a:cubicBezTo>
                    <a:pt x="42" y="37"/>
                    <a:pt x="68" y="37"/>
                    <a:pt x="93" y="37"/>
                  </a:cubicBezTo>
                  <a:cubicBezTo>
                    <a:pt x="93" y="37"/>
                    <a:pt x="94" y="38"/>
                    <a:pt x="94" y="38"/>
                  </a:cubicBezTo>
                  <a:cubicBezTo>
                    <a:pt x="94" y="39"/>
                    <a:pt x="94" y="40"/>
                    <a:pt x="94" y="41"/>
                  </a:cubicBezTo>
                  <a:cubicBezTo>
                    <a:pt x="94" y="42"/>
                    <a:pt x="93" y="42"/>
                    <a:pt x="93" y="42"/>
                  </a:cubicBezTo>
                  <a:cubicBezTo>
                    <a:pt x="68" y="42"/>
                    <a:pt x="42" y="42"/>
                    <a:pt x="17" y="42"/>
                  </a:cubicBezTo>
                  <a:cubicBezTo>
                    <a:pt x="16" y="42"/>
                    <a:pt x="16" y="42"/>
                    <a:pt x="16" y="41"/>
                  </a:cubicBezTo>
                  <a:cubicBezTo>
                    <a:pt x="16" y="40"/>
                    <a:pt x="16" y="39"/>
                    <a:pt x="16" y="38"/>
                  </a:cubicBezTo>
                  <a:cubicBezTo>
                    <a:pt x="16" y="38"/>
                    <a:pt x="16" y="37"/>
                    <a:pt x="17" y="37"/>
                  </a:cubicBezTo>
                  <a:close/>
                  <a:moveTo>
                    <a:pt x="17" y="26"/>
                  </a:moveTo>
                  <a:cubicBezTo>
                    <a:pt x="42" y="26"/>
                    <a:pt x="68" y="26"/>
                    <a:pt x="93" y="26"/>
                  </a:cubicBezTo>
                  <a:cubicBezTo>
                    <a:pt x="93" y="26"/>
                    <a:pt x="94" y="27"/>
                    <a:pt x="94" y="27"/>
                  </a:cubicBezTo>
                  <a:cubicBezTo>
                    <a:pt x="94" y="28"/>
                    <a:pt x="94" y="29"/>
                    <a:pt x="94" y="30"/>
                  </a:cubicBezTo>
                  <a:cubicBezTo>
                    <a:pt x="94" y="31"/>
                    <a:pt x="93" y="31"/>
                    <a:pt x="93" y="31"/>
                  </a:cubicBezTo>
                  <a:cubicBezTo>
                    <a:pt x="68" y="31"/>
                    <a:pt x="42" y="31"/>
                    <a:pt x="17" y="31"/>
                  </a:cubicBezTo>
                  <a:cubicBezTo>
                    <a:pt x="16" y="31"/>
                    <a:pt x="16" y="31"/>
                    <a:pt x="16" y="30"/>
                  </a:cubicBezTo>
                  <a:cubicBezTo>
                    <a:pt x="16" y="29"/>
                    <a:pt x="16" y="28"/>
                    <a:pt x="16" y="27"/>
                  </a:cubicBezTo>
                  <a:cubicBezTo>
                    <a:pt x="16" y="27"/>
                    <a:pt x="16" y="26"/>
                    <a:pt x="17" y="26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3" name="任意多边形: 形状 62"/>
            <p:cNvSpPr>
              <a:spLocks/>
            </p:cNvSpPr>
            <p:nvPr/>
          </p:nvSpPr>
          <p:spPr bwMode="auto">
            <a:xfrm>
              <a:off x="5624262" y="2955110"/>
              <a:ext cx="944606" cy="943584"/>
            </a:xfrm>
            <a:custGeom>
              <a:avLst/>
              <a:gdLst>
                <a:gd name="T0" fmla="*/ 79 w 445"/>
                <a:gd name="T1" fmla="*/ 79 h 445"/>
                <a:gd name="T2" fmla="*/ 79 w 445"/>
                <a:gd name="T3" fmla="*/ 366 h 445"/>
                <a:gd name="T4" fmla="*/ 366 w 445"/>
                <a:gd name="T5" fmla="*/ 366 h 445"/>
                <a:gd name="T6" fmla="*/ 366 w 445"/>
                <a:gd name="T7" fmla="*/ 79 h 445"/>
                <a:gd name="T8" fmla="*/ 79 w 445"/>
                <a:gd name="T9" fmla="*/ 79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445">
                  <a:moveTo>
                    <a:pt x="79" y="79"/>
                  </a:moveTo>
                  <a:cubicBezTo>
                    <a:pt x="0" y="158"/>
                    <a:pt x="0" y="287"/>
                    <a:pt x="79" y="366"/>
                  </a:cubicBezTo>
                  <a:cubicBezTo>
                    <a:pt x="158" y="445"/>
                    <a:pt x="287" y="445"/>
                    <a:pt x="366" y="366"/>
                  </a:cubicBezTo>
                  <a:cubicBezTo>
                    <a:pt x="445" y="287"/>
                    <a:pt x="445" y="158"/>
                    <a:pt x="366" y="79"/>
                  </a:cubicBezTo>
                  <a:cubicBezTo>
                    <a:pt x="287" y="0"/>
                    <a:pt x="158" y="0"/>
                    <a:pt x="79" y="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4" name="任意多边形: 形状 63"/>
            <p:cNvSpPr>
              <a:spLocks/>
            </p:cNvSpPr>
            <p:nvPr/>
          </p:nvSpPr>
          <p:spPr bwMode="auto">
            <a:xfrm>
              <a:off x="5695824" y="3026671"/>
              <a:ext cx="803528" cy="801484"/>
            </a:xfrm>
            <a:custGeom>
              <a:avLst/>
              <a:gdLst>
                <a:gd name="T0" fmla="*/ 311 w 378"/>
                <a:gd name="T1" fmla="*/ 67 h 378"/>
                <a:gd name="T2" fmla="*/ 311 w 378"/>
                <a:gd name="T3" fmla="*/ 311 h 378"/>
                <a:gd name="T4" fmla="*/ 67 w 378"/>
                <a:gd name="T5" fmla="*/ 311 h 378"/>
                <a:gd name="T6" fmla="*/ 67 w 378"/>
                <a:gd name="T7" fmla="*/ 67 h 378"/>
                <a:gd name="T8" fmla="*/ 311 w 378"/>
                <a:gd name="T9" fmla="*/ 67 h 378"/>
                <a:gd name="T10" fmla="*/ 295 w 378"/>
                <a:gd name="T11" fmla="*/ 83 h 378"/>
                <a:gd name="T12" fmla="*/ 295 w 378"/>
                <a:gd name="T13" fmla="*/ 295 h 378"/>
                <a:gd name="T14" fmla="*/ 83 w 378"/>
                <a:gd name="T15" fmla="*/ 295 h 378"/>
                <a:gd name="T16" fmla="*/ 83 w 378"/>
                <a:gd name="T17" fmla="*/ 83 h 378"/>
                <a:gd name="T18" fmla="*/ 295 w 378"/>
                <a:gd name="T19" fmla="*/ 83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8" h="378">
                  <a:moveTo>
                    <a:pt x="311" y="67"/>
                  </a:moveTo>
                  <a:cubicBezTo>
                    <a:pt x="378" y="134"/>
                    <a:pt x="378" y="244"/>
                    <a:pt x="311" y="311"/>
                  </a:cubicBezTo>
                  <a:cubicBezTo>
                    <a:pt x="244" y="378"/>
                    <a:pt x="134" y="378"/>
                    <a:pt x="67" y="311"/>
                  </a:cubicBezTo>
                  <a:cubicBezTo>
                    <a:pt x="0" y="244"/>
                    <a:pt x="0" y="134"/>
                    <a:pt x="67" y="67"/>
                  </a:cubicBezTo>
                  <a:cubicBezTo>
                    <a:pt x="134" y="0"/>
                    <a:pt x="244" y="0"/>
                    <a:pt x="311" y="67"/>
                  </a:cubicBezTo>
                  <a:close/>
                  <a:moveTo>
                    <a:pt x="295" y="83"/>
                  </a:moveTo>
                  <a:cubicBezTo>
                    <a:pt x="354" y="141"/>
                    <a:pt x="354" y="237"/>
                    <a:pt x="295" y="295"/>
                  </a:cubicBezTo>
                  <a:cubicBezTo>
                    <a:pt x="237" y="354"/>
                    <a:pt x="141" y="354"/>
                    <a:pt x="83" y="295"/>
                  </a:cubicBezTo>
                  <a:cubicBezTo>
                    <a:pt x="24" y="237"/>
                    <a:pt x="24" y="141"/>
                    <a:pt x="83" y="83"/>
                  </a:cubicBezTo>
                  <a:cubicBezTo>
                    <a:pt x="141" y="24"/>
                    <a:pt x="237" y="24"/>
                    <a:pt x="295" y="83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5" name="任意多边形: 形状 64"/>
            <p:cNvSpPr>
              <a:spLocks/>
            </p:cNvSpPr>
            <p:nvPr/>
          </p:nvSpPr>
          <p:spPr bwMode="auto">
            <a:xfrm>
              <a:off x="5918685" y="3228064"/>
              <a:ext cx="357805" cy="375185"/>
            </a:xfrm>
            <a:custGeom>
              <a:avLst/>
              <a:gdLst>
                <a:gd name="T0" fmla="*/ 84 w 168"/>
                <a:gd name="T1" fmla="*/ 96 h 177"/>
                <a:gd name="T2" fmla="*/ 94 w 168"/>
                <a:gd name="T3" fmla="*/ 106 h 177"/>
                <a:gd name="T4" fmla="*/ 88 w 168"/>
                <a:gd name="T5" fmla="*/ 115 h 177"/>
                <a:gd name="T6" fmla="*/ 93 w 168"/>
                <a:gd name="T7" fmla="*/ 147 h 177"/>
                <a:gd name="T8" fmla="*/ 114 w 168"/>
                <a:gd name="T9" fmla="*/ 94 h 177"/>
                <a:gd name="T10" fmla="*/ 150 w 168"/>
                <a:gd name="T11" fmla="*/ 107 h 177"/>
                <a:gd name="T12" fmla="*/ 168 w 168"/>
                <a:gd name="T13" fmla="*/ 133 h 177"/>
                <a:gd name="T14" fmla="*/ 168 w 168"/>
                <a:gd name="T15" fmla="*/ 177 h 177"/>
                <a:gd name="T16" fmla="*/ 0 w 168"/>
                <a:gd name="T17" fmla="*/ 177 h 177"/>
                <a:gd name="T18" fmla="*/ 0 w 168"/>
                <a:gd name="T19" fmla="*/ 133 h 177"/>
                <a:gd name="T20" fmla="*/ 18 w 168"/>
                <a:gd name="T21" fmla="*/ 107 h 177"/>
                <a:gd name="T22" fmla="*/ 53 w 168"/>
                <a:gd name="T23" fmla="*/ 94 h 177"/>
                <a:gd name="T24" fmla="*/ 75 w 168"/>
                <a:gd name="T25" fmla="*/ 147 h 177"/>
                <a:gd name="T26" fmla="*/ 80 w 168"/>
                <a:gd name="T27" fmla="*/ 115 h 177"/>
                <a:gd name="T28" fmla="*/ 74 w 168"/>
                <a:gd name="T29" fmla="*/ 106 h 177"/>
                <a:gd name="T30" fmla="*/ 84 w 168"/>
                <a:gd name="T31" fmla="*/ 96 h 177"/>
                <a:gd name="T32" fmla="*/ 84 w 168"/>
                <a:gd name="T33" fmla="*/ 87 h 177"/>
                <a:gd name="T34" fmla="*/ 58 w 168"/>
                <a:gd name="T35" fmla="*/ 69 h 177"/>
                <a:gd name="T36" fmla="*/ 50 w 168"/>
                <a:gd name="T37" fmla="*/ 25 h 177"/>
                <a:gd name="T38" fmla="*/ 84 w 168"/>
                <a:gd name="T39" fmla="*/ 0 h 177"/>
                <a:gd name="T40" fmla="*/ 118 w 168"/>
                <a:gd name="T41" fmla="*/ 25 h 177"/>
                <a:gd name="T42" fmla="*/ 110 w 168"/>
                <a:gd name="T43" fmla="*/ 69 h 177"/>
                <a:gd name="T44" fmla="*/ 84 w 168"/>
                <a:gd name="T45" fmla="*/ 8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8" h="177">
                  <a:moveTo>
                    <a:pt x="84" y="96"/>
                  </a:moveTo>
                  <a:cubicBezTo>
                    <a:pt x="89" y="96"/>
                    <a:pt x="94" y="100"/>
                    <a:pt x="94" y="106"/>
                  </a:cubicBezTo>
                  <a:cubicBezTo>
                    <a:pt x="94" y="110"/>
                    <a:pt x="91" y="113"/>
                    <a:pt x="88" y="115"/>
                  </a:cubicBezTo>
                  <a:cubicBezTo>
                    <a:pt x="93" y="147"/>
                    <a:pt x="93" y="147"/>
                    <a:pt x="93" y="147"/>
                  </a:cubicBezTo>
                  <a:cubicBezTo>
                    <a:pt x="114" y="94"/>
                    <a:pt x="114" y="94"/>
                    <a:pt x="114" y="94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62" y="111"/>
                    <a:pt x="168" y="120"/>
                    <a:pt x="168" y="133"/>
                  </a:cubicBezTo>
                  <a:cubicBezTo>
                    <a:pt x="168" y="177"/>
                    <a:pt x="168" y="177"/>
                    <a:pt x="168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0" y="120"/>
                    <a:pt x="6" y="111"/>
                    <a:pt x="18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75" y="147"/>
                    <a:pt x="75" y="147"/>
                    <a:pt x="75" y="147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76" y="113"/>
                    <a:pt x="74" y="110"/>
                    <a:pt x="74" y="106"/>
                  </a:cubicBezTo>
                  <a:cubicBezTo>
                    <a:pt x="74" y="100"/>
                    <a:pt x="78" y="96"/>
                    <a:pt x="84" y="96"/>
                  </a:cubicBezTo>
                  <a:close/>
                  <a:moveTo>
                    <a:pt x="84" y="87"/>
                  </a:moveTo>
                  <a:cubicBezTo>
                    <a:pt x="72" y="87"/>
                    <a:pt x="63" y="78"/>
                    <a:pt x="58" y="69"/>
                  </a:cubicBezTo>
                  <a:cubicBezTo>
                    <a:pt x="50" y="56"/>
                    <a:pt x="46" y="39"/>
                    <a:pt x="50" y="25"/>
                  </a:cubicBezTo>
                  <a:cubicBezTo>
                    <a:pt x="54" y="11"/>
                    <a:pt x="64" y="0"/>
                    <a:pt x="84" y="0"/>
                  </a:cubicBezTo>
                  <a:cubicBezTo>
                    <a:pt x="104" y="0"/>
                    <a:pt x="114" y="11"/>
                    <a:pt x="118" y="25"/>
                  </a:cubicBezTo>
                  <a:cubicBezTo>
                    <a:pt x="121" y="39"/>
                    <a:pt x="118" y="56"/>
                    <a:pt x="110" y="69"/>
                  </a:cubicBezTo>
                  <a:cubicBezTo>
                    <a:pt x="104" y="79"/>
                    <a:pt x="95" y="87"/>
                    <a:pt x="84" y="87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2166" y="1536745"/>
            <a:ext cx="2473205" cy="542889"/>
            <a:chOff x="719666" y="2048993"/>
            <a:chExt cx="3288101" cy="723852"/>
          </a:xfrm>
        </p:grpSpPr>
        <p:sp>
          <p:nvSpPr>
            <p:cNvPr id="15" name="文本框 202"/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关注公众号</a:t>
              </a:r>
              <a:endParaRPr lang="zh-CN" altLang="en-US" sz="1600" b="1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488630" y="1536745"/>
            <a:ext cx="2473205" cy="542889"/>
            <a:chOff x="719666" y="2048993"/>
            <a:chExt cx="3288101" cy="723852"/>
          </a:xfrm>
        </p:grpSpPr>
        <p:sp>
          <p:nvSpPr>
            <p:cNvPr id="13" name="文本框 205"/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关注公众号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82166" y="3393898"/>
            <a:ext cx="2473205" cy="542889"/>
            <a:chOff x="719666" y="2048993"/>
            <a:chExt cx="3288101" cy="723852"/>
          </a:xfrm>
        </p:grpSpPr>
        <p:sp>
          <p:nvSpPr>
            <p:cNvPr id="11" name="文本框 208"/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3"/>
                  </a:solidFill>
                  <a:latin typeface="+mn-lt"/>
                  <a:ea typeface="+mn-ea"/>
                  <a:cs typeface="+mn-ea"/>
                  <a:sym typeface="+mn-lt"/>
                </a:rPr>
                <a:t>关注公众号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488630" y="3393898"/>
            <a:ext cx="2473205" cy="542889"/>
            <a:chOff x="719666" y="2048993"/>
            <a:chExt cx="3288101" cy="723852"/>
          </a:xfrm>
        </p:grpSpPr>
        <p:sp>
          <p:nvSpPr>
            <p:cNvPr id="9" name="文本框 211"/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rPr>
                <a:t>关注公众号</a:t>
              </a: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id="{C10088F8-804D-43B5-9CFC-B9747185ED84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68" name="TextBox 86">
              <a:extLst>
                <a:ext uri="{FF2B5EF4-FFF2-40B4-BE49-F238E27FC236}">
                  <a16:creationId xmlns:a16="http://schemas.microsoft.com/office/drawing/2014/main" id="{8F67BC36-2DA0-4222-9101-20025FC29757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9" name="矩形 68">
              <a:extLst>
                <a:ext uri="{FF2B5EF4-FFF2-40B4-BE49-F238E27FC236}">
                  <a16:creationId xmlns:a16="http://schemas.microsoft.com/office/drawing/2014/main" id="{B3204457-FC0A-4A39-93B0-8C5C33CD4FB3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62369341"/>
      </p:ext>
    </p:extLst>
  </p:cSld>
  <p:clrMapOvr>
    <a:masterClrMapping/>
  </p:clrMapOvr>
  <p:transition spd="med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af7dcf01-6a0f-4fcd-b523-a845d2963cf0"/>
          <p:cNvGrpSpPr>
            <a:grpSpLocks noChangeAspect="1"/>
          </p:cNvGrpSpPr>
          <p:nvPr/>
        </p:nvGrpSpPr>
        <p:grpSpPr>
          <a:xfrm>
            <a:off x="-163773" y="1079155"/>
            <a:ext cx="9324528" cy="3367016"/>
            <a:chOff x="-218364" y="1438874"/>
            <a:chExt cx="12432704" cy="4489354"/>
          </a:xfrm>
        </p:grpSpPr>
        <p:cxnSp>
          <p:nvCxnSpPr>
            <p:cNvPr id="4" name="Straight Connector 4"/>
            <p:cNvCxnSpPr/>
            <p:nvPr/>
          </p:nvCxnSpPr>
          <p:spPr>
            <a:xfrm>
              <a:off x="8281552" y="4407779"/>
              <a:ext cx="0" cy="1520449"/>
            </a:xfrm>
            <a:prstGeom prst="line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Freeform: Shape 5"/>
            <p:cNvSpPr>
              <a:spLocks/>
            </p:cNvSpPr>
            <p:nvPr/>
          </p:nvSpPr>
          <p:spPr bwMode="auto">
            <a:xfrm>
              <a:off x="-218364" y="2420888"/>
              <a:ext cx="12432704" cy="3014961"/>
            </a:xfrm>
            <a:custGeom>
              <a:avLst/>
              <a:gdLst>
                <a:gd name="T0" fmla="*/ 0 w 10768"/>
                <a:gd name="T1" fmla="*/ 2802 h 2802"/>
                <a:gd name="T2" fmla="*/ 2630 w 10768"/>
                <a:gd name="T3" fmla="*/ 2802 h 2802"/>
                <a:gd name="T4" fmla="*/ 5091 w 10768"/>
                <a:gd name="T5" fmla="*/ 1359 h 2802"/>
                <a:gd name="T6" fmla="*/ 7891 w 10768"/>
                <a:gd name="T7" fmla="*/ 1593 h 2802"/>
                <a:gd name="T8" fmla="*/ 8777 w 10768"/>
                <a:gd name="T9" fmla="*/ 424 h 2802"/>
                <a:gd name="T10" fmla="*/ 10768 w 10768"/>
                <a:gd name="T11" fmla="*/ 0 h 2802"/>
                <a:gd name="connsiteX0" fmla="*/ 0 w 10000"/>
                <a:gd name="connsiteY0" fmla="*/ 10000 h 10000"/>
                <a:gd name="connsiteX1" fmla="*/ 2442 w 10000"/>
                <a:gd name="connsiteY1" fmla="*/ 10000 h 10000"/>
                <a:gd name="connsiteX2" fmla="*/ 4728 w 10000"/>
                <a:gd name="connsiteY2" fmla="*/ 4850 h 10000"/>
                <a:gd name="connsiteX3" fmla="*/ 7297 w 10000"/>
                <a:gd name="connsiteY3" fmla="*/ 6798 h 10000"/>
                <a:gd name="connsiteX4" fmla="*/ 8151 w 10000"/>
                <a:gd name="connsiteY4" fmla="*/ 1513 h 10000"/>
                <a:gd name="connsiteX5" fmla="*/ 10000 w 10000"/>
                <a:gd name="connsiteY5" fmla="*/ 0 h 10000"/>
                <a:gd name="connsiteX0" fmla="*/ 0 w 10552"/>
                <a:gd name="connsiteY0" fmla="*/ 9969 h 9969"/>
                <a:gd name="connsiteX1" fmla="*/ 2442 w 10552"/>
                <a:gd name="connsiteY1" fmla="*/ 9969 h 9969"/>
                <a:gd name="connsiteX2" fmla="*/ 4728 w 10552"/>
                <a:gd name="connsiteY2" fmla="*/ 4819 h 9969"/>
                <a:gd name="connsiteX3" fmla="*/ 7297 w 10552"/>
                <a:gd name="connsiteY3" fmla="*/ 6767 h 9969"/>
                <a:gd name="connsiteX4" fmla="*/ 8151 w 10552"/>
                <a:gd name="connsiteY4" fmla="*/ 1482 h 9969"/>
                <a:gd name="connsiteX5" fmla="*/ 10552 w 10552"/>
                <a:gd name="connsiteY5" fmla="*/ 0 h 9969"/>
                <a:gd name="connsiteX0" fmla="*/ 0 w 10000"/>
                <a:gd name="connsiteY0" fmla="*/ 10000 h 10000"/>
                <a:gd name="connsiteX1" fmla="*/ 2314 w 10000"/>
                <a:gd name="connsiteY1" fmla="*/ 10000 h 10000"/>
                <a:gd name="connsiteX2" fmla="*/ 4941 w 10000"/>
                <a:gd name="connsiteY2" fmla="*/ 5403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  <a:gd name="connsiteX0" fmla="*/ 0 w 10000"/>
                <a:gd name="connsiteY0" fmla="*/ 10000 h 10000"/>
                <a:gd name="connsiteX1" fmla="*/ 3118 w 10000"/>
                <a:gd name="connsiteY1" fmla="*/ 10000 h 10000"/>
                <a:gd name="connsiteX2" fmla="*/ 4941 w 10000"/>
                <a:gd name="connsiteY2" fmla="*/ 5403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  <a:gd name="connsiteX0" fmla="*/ 0 w 10000"/>
                <a:gd name="connsiteY0" fmla="*/ 10000 h 10000"/>
                <a:gd name="connsiteX1" fmla="*/ 3118 w 10000"/>
                <a:gd name="connsiteY1" fmla="*/ 10000 h 10000"/>
                <a:gd name="connsiteX2" fmla="*/ 5230 w 10000"/>
                <a:gd name="connsiteY2" fmla="*/ 5845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3118" y="10000"/>
                  </a:lnTo>
                  <a:lnTo>
                    <a:pt x="5230" y="5845"/>
                  </a:lnTo>
                  <a:lnTo>
                    <a:pt x="6915" y="6788"/>
                  </a:lnTo>
                  <a:lnTo>
                    <a:pt x="7725" y="1487"/>
                  </a:lnTo>
                  <a:cubicBezTo>
                    <a:pt x="8308" y="981"/>
                    <a:pt x="9416" y="506"/>
                    <a:pt x="10000" y="0"/>
                  </a:cubicBezTo>
                </a:path>
              </a:pathLst>
            </a:custGeom>
            <a:noFill/>
            <a:ln w="76200">
              <a:solidFill>
                <a:schemeClr val="bg1">
                  <a:lumMod val="50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cxnSp>
          <p:nvCxnSpPr>
            <p:cNvPr id="6" name="Straight Connector 9"/>
            <p:cNvCxnSpPr/>
            <p:nvPr/>
          </p:nvCxnSpPr>
          <p:spPr>
            <a:xfrm>
              <a:off x="3623831" y="3193231"/>
              <a:ext cx="0" cy="2245172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3"/>
            <p:cNvCxnSpPr/>
            <p:nvPr/>
          </p:nvCxnSpPr>
          <p:spPr>
            <a:xfrm>
              <a:off x="6232618" y="2545287"/>
              <a:ext cx="0" cy="167249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7"/>
            <p:cNvCxnSpPr/>
            <p:nvPr/>
          </p:nvCxnSpPr>
          <p:spPr>
            <a:xfrm>
              <a:off x="9261568" y="1438874"/>
              <a:ext cx="0" cy="1444184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: Shape 28"/>
            <p:cNvSpPr>
              <a:spLocks/>
            </p:cNvSpPr>
            <p:nvPr/>
          </p:nvSpPr>
          <p:spPr bwMode="auto">
            <a:xfrm>
              <a:off x="624282" y="2611193"/>
              <a:ext cx="2637111" cy="2632335"/>
            </a:xfrm>
            <a:custGeom>
              <a:avLst/>
              <a:gdLst>
                <a:gd name="T0" fmla="*/ 2208 w 2208"/>
                <a:gd name="T1" fmla="*/ 1170 h 2204"/>
                <a:gd name="T2" fmla="*/ 2208 w 2208"/>
                <a:gd name="T3" fmla="*/ 1170 h 2204"/>
                <a:gd name="T4" fmla="*/ 2208 w 2208"/>
                <a:gd name="T5" fmla="*/ 2204 h 2204"/>
                <a:gd name="T6" fmla="*/ 2208 w 2208"/>
                <a:gd name="T7" fmla="*/ 2204 h 2204"/>
                <a:gd name="T8" fmla="*/ 2208 w 2208"/>
                <a:gd name="T9" fmla="*/ 1170 h 2204"/>
                <a:gd name="T10" fmla="*/ 971 w 2208"/>
                <a:gd name="T11" fmla="*/ 0 h 2204"/>
                <a:gd name="T12" fmla="*/ 0 w 2208"/>
                <a:gd name="T13" fmla="*/ 0 h 2204"/>
                <a:gd name="T14" fmla="*/ 0 w 2208"/>
                <a:gd name="T15" fmla="*/ 2204 h 2204"/>
                <a:gd name="T16" fmla="*/ 968 w 2208"/>
                <a:gd name="T17" fmla="*/ 2204 h 2204"/>
                <a:gd name="T18" fmla="*/ 968 w 2208"/>
                <a:gd name="T19" fmla="*/ 2203 h 2204"/>
                <a:gd name="T20" fmla="*/ 0 w 2208"/>
                <a:gd name="T21" fmla="*/ 2203 h 2204"/>
                <a:gd name="T22" fmla="*/ 0 w 2208"/>
                <a:gd name="T23" fmla="*/ 1029 h 2204"/>
                <a:gd name="T24" fmla="*/ 3 w 2208"/>
                <a:gd name="T25" fmla="*/ 1029 h 2204"/>
                <a:gd name="T26" fmla="*/ 3 w 2208"/>
                <a:gd name="T27" fmla="*/ 1 h 2204"/>
                <a:gd name="T28" fmla="*/ 971 w 2208"/>
                <a:gd name="T29" fmla="*/ 1 h 2204"/>
                <a:gd name="T30" fmla="*/ 971 w 2208"/>
                <a:gd name="T31" fmla="*/ 0 h 2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208" h="2204">
                  <a:moveTo>
                    <a:pt x="2208" y="1170"/>
                  </a:moveTo>
                  <a:lnTo>
                    <a:pt x="2208" y="1170"/>
                  </a:lnTo>
                  <a:lnTo>
                    <a:pt x="2208" y="2204"/>
                  </a:lnTo>
                  <a:lnTo>
                    <a:pt x="2208" y="2204"/>
                  </a:lnTo>
                  <a:lnTo>
                    <a:pt x="2208" y="1170"/>
                  </a:lnTo>
                  <a:moveTo>
                    <a:pt x="971" y="0"/>
                  </a:moveTo>
                  <a:lnTo>
                    <a:pt x="0" y="0"/>
                  </a:lnTo>
                  <a:lnTo>
                    <a:pt x="0" y="2204"/>
                  </a:lnTo>
                  <a:lnTo>
                    <a:pt x="968" y="2204"/>
                  </a:lnTo>
                  <a:lnTo>
                    <a:pt x="968" y="2203"/>
                  </a:lnTo>
                  <a:lnTo>
                    <a:pt x="0" y="2203"/>
                  </a:lnTo>
                  <a:lnTo>
                    <a:pt x="0" y="1029"/>
                  </a:lnTo>
                  <a:lnTo>
                    <a:pt x="3" y="1029"/>
                  </a:lnTo>
                  <a:lnTo>
                    <a:pt x="3" y="1"/>
                  </a:lnTo>
                  <a:lnTo>
                    <a:pt x="971" y="1"/>
                  </a:lnTo>
                  <a:lnTo>
                    <a:pt x="97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0" name="Group 1065"/>
            <p:cNvGrpSpPr/>
            <p:nvPr/>
          </p:nvGrpSpPr>
          <p:grpSpPr>
            <a:xfrm>
              <a:off x="995306" y="3344318"/>
              <a:ext cx="1986147" cy="2016747"/>
              <a:chOff x="1214288" y="2784295"/>
              <a:chExt cx="1550258" cy="1574145"/>
            </a:xfrm>
          </p:grpSpPr>
          <p:sp>
            <p:nvSpPr>
              <p:cNvPr id="35" name="Freeform: Shape 29"/>
              <p:cNvSpPr>
                <a:spLocks/>
              </p:cNvSpPr>
              <p:nvPr/>
            </p:nvSpPr>
            <p:spPr bwMode="auto">
              <a:xfrm>
                <a:off x="2512539" y="3387438"/>
                <a:ext cx="194678" cy="170791"/>
              </a:xfrm>
              <a:custGeom>
                <a:avLst/>
                <a:gdLst>
                  <a:gd name="T0" fmla="*/ 47 w 236"/>
                  <a:gd name="T1" fmla="*/ 209 h 209"/>
                  <a:gd name="T2" fmla="*/ 223 w 236"/>
                  <a:gd name="T3" fmla="*/ 72 h 209"/>
                  <a:gd name="T4" fmla="*/ 183 w 236"/>
                  <a:gd name="T5" fmla="*/ 15 h 209"/>
                  <a:gd name="T6" fmla="*/ 103 w 236"/>
                  <a:gd name="T7" fmla="*/ 65 h 209"/>
                  <a:gd name="T8" fmla="*/ 113 w 236"/>
                  <a:gd name="T9" fmla="*/ 14 h 209"/>
                  <a:gd name="T10" fmla="*/ 0 w 236"/>
                  <a:gd name="T11" fmla="*/ 114 h 209"/>
                  <a:gd name="T12" fmla="*/ 47 w 236"/>
                  <a:gd name="T13" fmla="*/ 209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6" h="209">
                    <a:moveTo>
                      <a:pt x="47" y="209"/>
                    </a:moveTo>
                    <a:cubicBezTo>
                      <a:pt x="47" y="209"/>
                      <a:pt x="211" y="115"/>
                      <a:pt x="223" y="72"/>
                    </a:cubicBezTo>
                    <a:cubicBezTo>
                      <a:pt x="236" y="29"/>
                      <a:pt x="210" y="8"/>
                      <a:pt x="183" y="15"/>
                    </a:cubicBezTo>
                    <a:cubicBezTo>
                      <a:pt x="159" y="21"/>
                      <a:pt x="103" y="65"/>
                      <a:pt x="103" y="65"/>
                    </a:cubicBezTo>
                    <a:cubicBezTo>
                      <a:pt x="103" y="65"/>
                      <a:pt x="165" y="27"/>
                      <a:pt x="113" y="14"/>
                    </a:cubicBezTo>
                    <a:cubicBezTo>
                      <a:pt x="61" y="0"/>
                      <a:pt x="0" y="114"/>
                      <a:pt x="0" y="114"/>
                    </a:cubicBezTo>
                    <a:lnTo>
                      <a:pt x="47" y="209"/>
                    </a:lnTo>
                    <a:close/>
                  </a:path>
                </a:pathLst>
              </a:custGeom>
              <a:solidFill>
                <a:srgbClr val="EBB1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Freeform: Shape 30"/>
              <p:cNvSpPr>
                <a:spLocks/>
              </p:cNvSpPr>
              <p:nvPr/>
            </p:nvSpPr>
            <p:spPr bwMode="auto">
              <a:xfrm>
                <a:off x="2102879" y="3251283"/>
                <a:ext cx="464600" cy="402494"/>
              </a:xfrm>
              <a:custGeom>
                <a:avLst/>
                <a:gdLst>
                  <a:gd name="T0" fmla="*/ 511 w 564"/>
                  <a:gd name="T1" fmla="*/ 240 h 489"/>
                  <a:gd name="T2" fmla="*/ 502 w 564"/>
                  <a:gd name="T3" fmla="*/ 243 h 489"/>
                  <a:gd name="T4" fmla="*/ 266 w 564"/>
                  <a:gd name="T5" fmla="*/ 323 h 489"/>
                  <a:gd name="T6" fmla="*/ 146 w 564"/>
                  <a:gd name="T7" fmla="*/ 37 h 489"/>
                  <a:gd name="T8" fmla="*/ 54 w 564"/>
                  <a:gd name="T9" fmla="*/ 23 h 489"/>
                  <a:gd name="T10" fmla="*/ 16 w 564"/>
                  <a:gd name="T11" fmla="*/ 120 h 489"/>
                  <a:gd name="T12" fmla="*/ 158 w 564"/>
                  <a:gd name="T13" fmla="*/ 444 h 489"/>
                  <a:gd name="T14" fmla="*/ 212 w 564"/>
                  <a:gd name="T15" fmla="*/ 486 h 489"/>
                  <a:gd name="T16" fmla="*/ 249 w 564"/>
                  <a:gd name="T17" fmla="*/ 484 h 489"/>
                  <a:gd name="T18" fmla="*/ 550 w 564"/>
                  <a:gd name="T19" fmla="*/ 382 h 489"/>
                  <a:gd name="T20" fmla="*/ 564 w 564"/>
                  <a:gd name="T21" fmla="*/ 376 h 489"/>
                  <a:gd name="T22" fmla="*/ 511 w 564"/>
                  <a:gd name="T23" fmla="*/ 24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64" h="489">
                    <a:moveTo>
                      <a:pt x="511" y="240"/>
                    </a:moveTo>
                    <a:cubicBezTo>
                      <a:pt x="508" y="241"/>
                      <a:pt x="505" y="242"/>
                      <a:pt x="502" y="243"/>
                    </a:cubicBezTo>
                    <a:cubicBezTo>
                      <a:pt x="266" y="323"/>
                      <a:pt x="266" y="323"/>
                      <a:pt x="266" y="323"/>
                    </a:cubicBezTo>
                    <a:cubicBezTo>
                      <a:pt x="146" y="37"/>
                      <a:pt x="146" y="37"/>
                      <a:pt x="146" y="37"/>
                    </a:cubicBezTo>
                    <a:cubicBezTo>
                      <a:pt x="130" y="0"/>
                      <a:pt x="91" y="7"/>
                      <a:pt x="54" y="23"/>
                    </a:cubicBezTo>
                    <a:cubicBezTo>
                      <a:pt x="17" y="40"/>
                      <a:pt x="0" y="83"/>
                      <a:pt x="16" y="120"/>
                    </a:cubicBezTo>
                    <a:cubicBezTo>
                      <a:pt x="158" y="444"/>
                      <a:pt x="158" y="444"/>
                      <a:pt x="158" y="444"/>
                    </a:cubicBezTo>
                    <a:cubicBezTo>
                      <a:pt x="168" y="467"/>
                      <a:pt x="189" y="482"/>
                      <a:pt x="212" y="486"/>
                    </a:cubicBezTo>
                    <a:cubicBezTo>
                      <a:pt x="224" y="489"/>
                      <a:pt x="237" y="488"/>
                      <a:pt x="249" y="484"/>
                    </a:cubicBezTo>
                    <a:cubicBezTo>
                      <a:pt x="550" y="382"/>
                      <a:pt x="550" y="382"/>
                      <a:pt x="550" y="382"/>
                    </a:cubicBezTo>
                    <a:cubicBezTo>
                      <a:pt x="555" y="380"/>
                      <a:pt x="559" y="378"/>
                      <a:pt x="564" y="376"/>
                    </a:cubicBezTo>
                    <a:cubicBezTo>
                      <a:pt x="543" y="331"/>
                      <a:pt x="519" y="289"/>
                      <a:pt x="511" y="240"/>
                    </a:cubicBezTo>
                    <a:close/>
                  </a:path>
                </a:pathLst>
              </a:custGeom>
              <a:solidFill>
                <a:srgbClr val="E3E5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Freeform: Shape 1023"/>
              <p:cNvSpPr>
                <a:spLocks/>
              </p:cNvSpPr>
              <p:nvPr/>
            </p:nvSpPr>
            <p:spPr bwMode="auto">
              <a:xfrm>
                <a:off x="2148264" y="3162902"/>
                <a:ext cx="101519" cy="103908"/>
              </a:xfrm>
              <a:custGeom>
                <a:avLst/>
                <a:gdLst>
                  <a:gd name="T0" fmla="*/ 33 w 85"/>
                  <a:gd name="T1" fmla="*/ 0 h 87"/>
                  <a:gd name="T2" fmla="*/ 0 w 85"/>
                  <a:gd name="T3" fmla="*/ 33 h 87"/>
                  <a:gd name="T4" fmla="*/ 71 w 85"/>
                  <a:gd name="T5" fmla="*/ 87 h 87"/>
                  <a:gd name="T6" fmla="*/ 85 w 85"/>
                  <a:gd name="T7" fmla="*/ 44 h 87"/>
                  <a:gd name="T8" fmla="*/ 33 w 85"/>
                  <a:gd name="T9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87">
                    <a:moveTo>
                      <a:pt x="33" y="0"/>
                    </a:moveTo>
                    <a:lnTo>
                      <a:pt x="0" y="33"/>
                    </a:lnTo>
                    <a:lnTo>
                      <a:pt x="71" y="87"/>
                    </a:lnTo>
                    <a:lnTo>
                      <a:pt x="85" y="44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E3AE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024"/>
              <p:cNvSpPr>
                <a:spLocks/>
              </p:cNvSpPr>
              <p:nvPr/>
            </p:nvSpPr>
            <p:spPr bwMode="auto">
              <a:xfrm>
                <a:off x="1368358" y="4150624"/>
                <a:ext cx="217371" cy="207816"/>
              </a:xfrm>
              <a:custGeom>
                <a:avLst/>
                <a:gdLst>
                  <a:gd name="T0" fmla="*/ 115 w 265"/>
                  <a:gd name="T1" fmla="*/ 0 h 252"/>
                  <a:gd name="T2" fmla="*/ 85 w 265"/>
                  <a:gd name="T3" fmla="*/ 20 h 252"/>
                  <a:gd name="T4" fmla="*/ 0 w 265"/>
                  <a:gd name="T5" fmla="*/ 86 h 252"/>
                  <a:gd name="T6" fmla="*/ 55 w 265"/>
                  <a:gd name="T7" fmla="*/ 141 h 252"/>
                  <a:gd name="T8" fmla="*/ 90 w 265"/>
                  <a:gd name="T9" fmla="*/ 137 h 252"/>
                  <a:gd name="T10" fmla="*/ 153 w 265"/>
                  <a:gd name="T11" fmla="*/ 249 h 252"/>
                  <a:gd name="T12" fmla="*/ 251 w 265"/>
                  <a:gd name="T13" fmla="*/ 252 h 252"/>
                  <a:gd name="T14" fmla="*/ 204 w 265"/>
                  <a:gd name="T15" fmla="*/ 199 h 252"/>
                  <a:gd name="T16" fmla="*/ 179 w 265"/>
                  <a:gd name="T17" fmla="*/ 126 h 252"/>
                  <a:gd name="T18" fmla="*/ 193 w 265"/>
                  <a:gd name="T19" fmla="*/ 68 h 252"/>
                  <a:gd name="T20" fmla="*/ 115 w 265"/>
                  <a:gd name="T21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5" h="252">
                    <a:moveTo>
                      <a:pt x="115" y="0"/>
                    </a:moveTo>
                    <a:cubicBezTo>
                      <a:pt x="115" y="0"/>
                      <a:pt x="106" y="7"/>
                      <a:pt x="85" y="20"/>
                    </a:cubicBezTo>
                    <a:cubicBezTo>
                      <a:pt x="64" y="33"/>
                      <a:pt x="0" y="86"/>
                      <a:pt x="0" y="86"/>
                    </a:cubicBezTo>
                    <a:cubicBezTo>
                      <a:pt x="55" y="141"/>
                      <a:pt x="55" y="141"/>
                      <a:pt x="55" y="141"/>
                    </a:cubicBezTo>
                    <a:cubicBezTo>
                      <a:pt x="90" y="137"/>
                      <a:pt x="90" y="137"/>
                      <a:pt x="90" y="137"/>
                    </a:cubicBezTo>
                    <a:cubicBezTo>
                      <a:pt x="90" y="137"/>
                      <a:pt x="90" y="231"/>
                      <a:pt x="153" y="249"/>
                    </a:cubicBezTo>
                    <a:cubicBezTo>
                      <a:pt x="214" y="249"/>
                      <a:pt x="228" y="252"/>
                      <a:pt x="251" y="252"/>
                    </a:cubicBezTo>
                    <a:cubicBezTo>
                      <a:pt x="265" y="229"/>
                      <a:pt x="221" y="212"/>
                      <a:pt x="204" y="199"/>
                    </a:cubicBezTo>
                    <a:cubicBezTo>
                      <a:pt x="186" y="186"/>
                      <a:pt x="184" y="147"/>
                      <a:pt x="179" y="126"/>
                    </a:cubicBezTo>
                    <a:cubicBezTo>
                      <a:pt x="175" y="106"/>
                      <a:pt x="193" y="68"/>
                      <a:pt x="193" y="68"/>
                    </a:cubicBezTo>
                    <a:lnTo>
                      <a:pt x="115" y="0"/>
                    </a:lnTo>
                    <a:close/>
                  </a:path>
                </a:pathLst>
              </a:custGeom>
              <a:solidFill>
                <a:srgbClr val="1E1A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Freeform: Shape 1025"/>
              <p:cNvSpPr>
                <a:spLocks/>
              </p:cNvSpPr>
              <p:nvPr/>
            </p:nvSpPr>
            <p:spPr bwMode="auto">
              <a:xfrm>
                <a:off x="1438824" y="3555841"/>
                <a:ext cx="543426" cy="673610"/>
              </a:xfrm>
              <a:custGeom>
                <a:avLst/>
                <a:gdLst>
                  <a:gd name="T0" fmla="*/ 626 w 661"/>
                  <a:gd name="T1" fmla="*/ 96 h 818"/>
                  <a:gd name="T2" fmla="*/ 534 w 661"/>
                  <a:gd name="T3" fmla="*/ 20 h 818"/>
                  <a:gd name="T4" fmla="*/ 467 w 661"/>
                  <a:gd name="T5" fmla="*/ 7 h 818"/>
                  <a:gd name="T6" fmla="*/ 417 w 661"/>
                  <a:gd name="T7" fmla="*/ 55 h 818"/>
                  <a:gd name="T8" fmla="*/ 299 w 661"/>
                  <a:gd name="T9" fmla="*/ 422 h 818"/>
                  <a:gd name="T10" fmla="*/ 8 w 661"/>
                  <a:gd name="T11" fmla="*/ 708 h 818"/>
                  <a:gd name="T12" fmla="*/ 119 w 661"/>
                  <a:gd name="T13" fmla="*/ 818 h 818"/>
                  <a:gd name="T14" fmla="*/ 121 w 661"/>
                  <a:gd name="T15" fmla="*/ 816 h 818"/>
                  <a:gd name="T16" fmla="*/ 417 w 661"/>
                  <a:gd name="T17" fmla="*/ 510 h 818"/>
                  <a:gd name="T18" fmla="*/ 639 w 661"/>
                  <a:gd name="T19" fmla="*/ 195 h 818"/>
                  <a:gd name="T20" fmla="*/ 626 w 661"/>
                  <a:gd name="T21" fmla="*/ 96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61" h="818">
                    <a:moveTo>
                      <a:pt x="626" y="96"/>
                    </a:moveTo>
                    <a:cubicBezTo>
                      <a:pt x="534" y="20"/>
                      <a:pt x="534" y="20"/>
                      <a:pt x="534" y="20"/>
                    </a:cubicBezTo>
                    <a:cubicBezTo>
                      <a:pt x="515" y="5"/>
                      <a:pt x="490" y="0"/>
                      <a:pt x="467" y="7"/>
                    </a:cubicBezTo>
                    <a:cubicBezTo>
                      <a:pt x="443" y="13"/>
                      <a:pt x="425" y="31"/>
                      <a:pt x="417" y="55"/>
                    </a:cubicBezTo>
                    <a:cubicBezTo>
                      <a:pt x="417" y="55"/>
                      <a:pt x="308" y="407"/>
                      <a:pt x="299" y="422"/>
                    </a:cubicBezTo>
                    <a:cubicBezTo>
                      <a:pt x="290" y="436"/>
                      <a:pt x="8" y="708"/>
                      <a:pt x="8" y="708"/>
                    </a:cubicBezTo>
                    <a:cubicBezTo>
                      <a:pt x="0" y="716"/>
                      <a:pt x="85" y="794"/>
                      <a:pt x="119" y="818"/>
                    </a:cubicBezTo>
                    <a:cubicBezTo>
                      <a:pt x="120" y="818"/>
                      <a:pt x="121" y="817"/>
                      <a:pt x="121" y="816"/>
                    </a:cubicBezTo>
                    <a:cubicBezTo>
                      <a:pt x="121" y="816"/>
                      <a:pt x="402" y="525"/>
                      <a:pt x="417" y="510"/>
                    </a:cubicBezTo>
                    <a:cubicBezTo>
                      <a:pt x="432" y="494"/>
                      <a:pt x="639" y="195"/>
                      <a:pt x="639" y="195"/>
                    </a:cubicBezTo>
                    <a:cubicBezTo>
                      <a:pt x="661" y="163"/>
                      <a:pt x="656" y="120"/>
                      <a:pt x="626" y="96"/>
                    </a:cubicBezTo>
                    <a:close/>
                  </a:path>
                </a:pathLst>
              </a:custGeom>
              <a:solidFill>
                <a:srgbClr val="4C3B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Freeform: Shape 1026"/>
              <p:cNvSpPr>
                <a:spLocks/>
              </p:cNvSpPr>
              <p:nvPr/>
            </p:nvSpPr>
            <p:spPr bwMode="auto">
              <a:xfrm>
                <a:off x="2528066" y="3271587"/>
                <a:ext cx="77632" cy="42996"/>
              </a:xfrm>
              <a:custGeom>
                <a:avLst/>
                <a:gdLst>
                  <a:gd name="T0" fmla="*/ 93 w 94"/>
                  <a:gd name="T1" fmla="*/ 17 h 52"/>
                  <a:gd name="T2" fmla="*/ 33 w 94"/>
                  <a:gd name="T3" fmla="*/ 11 h 52"/>
                  <a:gd name="T4" fmla="*/ 7 w 94"/>
                  <a:gd name="T5" fmla="*/ 39 h 52"/>
                  <a:gd name="T6" fmla="*/ 93 w 94"/>
                  <a:gd name="T7" fmla="*/ 1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4" h="52">
                    <a:moveTo>
                      <a:pt x="93" y="17"/>
                    </a:moveTo>
                    <a:cubicBezTo>
                      <a:pt x="94" y="15"/>
                      <a:pt x="61" y="0"/>
                      <a:pt x="33" y="11"/>
                    </a:cubicBezTo>
                    <a:cubicBezTo>
                      <a:pt x="5" y="22"/>
                      <a:pt x="0" y="26"/>
                      <a:pt x="7" y="39"/>
                    </a:cubicBezTo>
                    <a:cubicBezTo>
                      <a:pt x="14" y="52"/>
                      <a:pt x="76" y="45"/>
                      <a:pt x="93" y="17"/>
                    </a:cubicBezTo>
                    <a:close/>
                  </a:path>
                </a:pathLst>
              </a:custGeom>
              <a:solidFill>
                <a:srgbClr val="B0810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Freeform: Shape 1027"/>
              <p:cNvSpPr>
                <a:spLocks/>
              </p:cNvSpPr>
              <p:nvPr/>
            </p:nvSpPr>
            <p:spPr bwMode="auto">
              <a:xfrm>
                <a:off x="2456405" y="3265615"/>
                <a:ext cx="308141" cy="567313"/>
              </a:xfrm>
              <a:custGeom>
                <a:avLst/>
                <a:gdLst>
                  <a:gd name="T0" fmla="*/ 265 w 375"/>
                  <a:gd name="T1" fmla="*/ 165 h 689"/>
                  <a:gd name="T2" fmla="*/ 313 w 375"/>
                  <a:gd name="T3" fmla="*/ 55 h 689"/>
                  <a:gd name="T4" fmla="*/ 284 w 375"/>
                  <a:gd name="T5" fmla="*/ 18 h 689"/>
                  <a:gd name="T6" fmla="*/ 221 w 375"/>
                  <a:gd name="T7" fmla="*/ 4 h 689"/>
                  <a:gd name="T8" fmla="*/ 168 w 375"/>
                  <a:gd name="T9" fmla="*/ 30 h 689"/>
                  <a:gd name="T10" fmla="*/ 100 w 375"/>
                  <a:gd name="T11" fmla="*/ 29 h 689"/>
                  <a:gd name="T12" fmla="*/ 171 w 375"/>
                  <a:gd name="T13" fmla="*/ 19 h 689"/>
                  <a:gd name="T14" fmla="*/ 93 w 375"/>
                  <a:gd name="T15" fmla="*/ 48 h 689"/>
                  <a:gd name="T16" fmla="*/ 159 w 375"/>
                  <a:gd name="T17" fmla="*/ 183 h 689"/>
                  <a:gd name="T18" fmla="*/ 18 w 375"/>
                  <a:gd name="T19" fmla="*/ 417 h 689"/>
                  <a:gd name="T20" fmla="*/ 188 w 375"/>
                  <a:gd name="T21" fmla="*/ 679 h 689"/>
                  <a:gd name="T22" fmla="*/ 364 w 375"/>
                  <a:gd name="T23" fmla="*/ 444 h 689"/>
                  <a:gd name="T24" fmla="*/ 265 w 375"/>
                  <a:gd name="T25" fmla="*/ 165 h 6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5" h="689">
                    <a:moveTo>
                      <a:pt x="265" y="165"/>
                    </a:moveTo>
                    <a:cubicBezTo>
                      <a:pt x="266" y="160"/>
                      <a:pt x="313" y="55"/>
                      <a:pt x="313" y="55"/>
                    </a:cubicBezTo>
                    <a:cubicBezTo>
                      <a:pt x="313" y="55"/>
                      <a:pt x="326" y="12"/>
                      <a:pt x="284" y="18"/>
                    </a:cubicBezTo>
                    <a:cubicBezTo>
                      <a:pt x="245" y="23"/>
                      <a:pt x="258" y="0"/>
                      <a:pt x="221" y="4"/>
                    </a:cubicBezTo>
                    <a:cubicBezTo>
                      <a:pt x="184" y="9"/>
                      <a:pt x="194" y="19"/>
                      <a:pt x="168" y="30"/>
                    </a:cubicBezTo>
                    <a:cubicBezTo>
                      <a:pt x="142" y="42"/>
                      <a:pt x="71" y="54"/>
                      <a:pt x="100" y="29"/>
                    </a:cubicBezTo>
                    <a:cubicBezTo>
                      <a:pt x="126" y="8"/>
                      <a:pt x="153" y="17"/>
                      <a:pt x="171" y="19"/>
                    </a:cubicBezTo>
                    <a:cubicBezTo>
                      <a:pt x="125" y="1"/>
                      <a:pt x="72" y="21"/>
                      <a:pt x="93" y="48"/>
                    </a:cubicBezTo>
                    <a:cubicBezTo>
                      <a:pt x="115" y="75"/>
                      <a:pt x="164" y="183"/>
                      <a:pt x="159" y="183"/>
                    </a:cubicBezTo>
                    <a:cubicBezTo>
                      <a:pt x="154" y="183"/>
                      <a:pt x="36" y="344"/>
                      <a:pt x="18" y="417"/>
                    </a:cubicBezTo>
                    <a:cubicBezTo>
                      <a:pt x="0" y="489"/>
                      <a:pt x="38" y="669"/>
                      <a:pt x="188" y="679"/>
                    </a:cubicBezTo>
                    <a:cubicBezTo>
                      <a:pt x="337" y="689"/>
                      <a:pt x="352" y="568"/>
                      <a:pt x="364" y="444"/>
                    </a:cubicBezTo>
                    <a:cubicBezTo>
                      <a:pt x="375" y="321"/>
                      <a:pt x="262" y="194"/>
                      <a:pt x="265" y="16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Freeform: Shape 1028"/>
              <p:cNvSpPr>
                <a:spLocks/>
              </p:cNvSpPr>
              <p:nvPr/>
            </p:nvSpPr>
            <p:spPr bwMode="auto">
              <a:xfrm>
                <a:off x="2573451" y="3400576"/>
                <a:ext cx="118240" cy="33442"/>
              </a:xfrm>
              <a:custGeom>
                <a:avLst/>
                <a:gdLst>
                  <a:gd name="T0" fmla="*/ 15 w 143"/>
                  <a:gd name="T1" fmla="*/ 10 h 41"/>
                  <a:gd name="T2" fmla="*/ 122 w 143"/>
                  <a:gd name="T3" fmla="*/ 3 h 41"/>
                  <a:gd name="T4" fmla="*/ 88 w 143"/>
                  <a:gd name="T5" fmla="*/ 37 h 41"/>
                  <a:gd name="T6" fmla="*/ 10 w 143"/>
                  <a:gd name="T7" fmla="*/ 28 h 41"/>
                  <a:gd name="T8" fmla="*/ 15 w 143"/>
                  <a:gd name="T9" fmla="*/ 1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41">
                    <a:moveTo>
                      <a:pt x="15" y="10"/>
                    </a:moveTo>
                    <a:cubicBezTo>
                      <a:pt x="15" y="10"/>
                      <a:pt x="29" y="41"/>
                      <a:pt x="122" y="3"/>
                    </a:cubicBezTo>
                    <a:cubicBezTo>
                      <a:pt x="130" y="0"/>
                      <a:pt x="143" y="32"/>
                      <a:pt x="88" y="37"/>
                    </a:cubicBezTo>
                    <a:cubicBezTo>
                      <a:pt x="33" y="41"/>
                      <a:pt x="20" y="35"/>
                      <a:pt x="10" y="28"/>
                    </a:cubicBezTo>
                    <a:cubicBezTo>
                      <a:pt x="0" y="21"/>
                      <a:pt x="15" y="10"/>
                      <a:pt x="15" y="10"/>
                    </a:cubicBezTo>
                    <a:close/>
                  </a:path>
                </a:pathLst>
              </a:custGeom>
              <a:solidFill>
                <a:srgbClr val="503D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029"/>
              <p:cNvSpPr>
                <a:spLocks/>
              </p:cNvSpPr>
              <p:nvPr/>
            </p:nvSpPr>
            <p:spPr bwMode="auto">
              <a:xfrm>
                <a:off x="2550758" y="3545092"/>
                <a:ext cx="114657" cy="182735"/>
              </a:xfrm>
              <a:custGeom>
                <a:avLst/>
                <a:gdLst>
                  <a:gd name="T0" fmla="*/ 139 w 139"/>
                  <a:gd name="T1" fmla="*/ 141 h 222"/>
                  <a:gd name="T2" fmla="*/ 135 w 139"/>
                  <a:gd name="T3" fmla="*/ 161 h 222"/>
                  <a:gd name="T4" fmla="*/ 131 w 139"/>
                  <a:gd name="T5" fmla="*/ 168 h 222"/>
                  <a:gd name="T6" fmla="*/ 116 w 139"/>
                  <a:gd name="T7" fmla="*/ 184 h 222"/>
                  <a:gd name="T8" fmla="*/ 96 w 139"/>
                  <a:gd name="T9" fmla="*/ 194 h 222"/>
                  <a:gd name="T10" fmla="*/ 64 w 139"/>
                  <a:gd name="T11" fmla="*/ 195 h 222"/>
                  <a:gd name="T12" fmla="*/ 43 w 139"/>
                  <a:gd name="T13" fmla="*/ 190 h 222"/>
                  <a:gd name="T14" fmla="*/ 0 w 139"/>
                  <a:gd name="T15" fmla="*/ 166 h 222"/>
                  <a:gd name="T16" fmla="*/ 9 w 139"/>
                  <a:gd name="T17" fmla="*/ 135 h 222"/>
                  <a:gd name="T18" fmla="*/ 12 w 139"/>
                  <a:gd name="T19" fmla="*/ 117 h 222"/>
                  <a:gd name="T20" fmla="*/ 18 w 139"/>
                  <a:gd name="T21" fmla="*/ 116 h 222"/>
                  <a:gd name="T22" fmla="*/ 27 w 139"/>
                  <a:gd name="T23" fmla="*/ 119 h 222"/>
                  <a:gd name="T24" fmla="*/ 37 w 139"/>
                  <a:gd name="T25" fmla="*/ 122 h 222"/>
                  <a:gd name="T26" fmla="*/ 48 w 139"/>
                  <a:gd name="T27" fmla="*/ 124 h 222"/>
                  <a:gd name="T28" fmla="*/ 55 w 139"/>
                  <a:gd name="T29" fmla="*/ 122 h 222"/>
                  <a:gd name="T30" fmla="*/ 58 w 139"/>
                  <a:gd name="T31" fmla="*/ 121 h 222"/>
                  <a:gd name="T32" fmla="*/ 37 w 139"/>
                  <a:gd name="T33" fmla="*/ 95 h 222"/>
                  <a:gd name="T34" fmla="*/ 8 w 139"/>
                  <a:gd name="T35" fmla="*/ 70 h 222"/>
                  <a:gd name="T36" fmla="*/ 3 w 139"/>
                  <a:gd name="T37" fmla="*/ 56 h 222"/>
                  <a:gd name="T38" fmla="*/ 3 w 139"/>
                  <a:gd name="T39" fmla="*/ 54 h 222"/>
                  <a:gd name="T40" fmla="*/ 8 w 139"/>
                  <a:gd name="T41" fmla="*/ 42 h 222"/>
                  <a:gd name="T42" fmla="*/ 37 w 139"/>
                  <a:gd name="T43" fmla="*/ 19 h 222"/>
                  <a:gd name="T44" fmla="*/ 71 w 139"/>
                  <a:gd name="T45" fmla="*/ 17 h 222"/>
                  <a:gd name="T46" fmla="*/ 83 w 139"/>
                  <a:gd name="T47" fmla="*/ 19 h 222"/>
                  <a:gd name="T48" fmla="*/ 114 w 139"/>
                  <a:gd name="T49" fmla="*/ 24 h 222"/>
                  <a:gd name="T50" fmla="*/ 124 w 139"/>
                  <a:gd name="T51" fmla="*/ 27 h 222"/>
                  <a:gd name="T52" fmla="*/ 133 w 139"/>
                  <a:gd name="T53" fmla="*/ 31 h 222"/>
                  <a:gd name="T54" fmla="*/ 139 w 139"/>
                  <a:gd name="T55" fmla="*/ 37 h 222"/>
                  <a:gd name="T56" fmla="*/ 138 w 139"/>
                  <a:gd name="T57" fmla="*/ 53 h 222"/>
                  <a:gd name="T58" fmla="*/ 136 w 139"/>
                  <a:gd name="T59" fmla="*/ 78 h 222"/>
                  <a:gd name="T60" fmla="*/ 134 w 139"/>
                  <a:gd name="T61" fmla="*/ 90 h 222"/>
                  <a:gd name="T62" fmla="*/ 129 w 139"/>
                  <a:gd name="T63" fmla="*/ 92 h 222"/>
                  <a:gd name="T64" fmla="*/ 121 w 139"/>
                  <a:gd name="T65" fmla="*/ 90 h 222"/>
                  <a:gd name="T66" fmla="*/ 114 w 139"/>
                  <a:gd name="T67" fmla="*/ 85 h 222"/>
                  <a:gd name="T68" fmla="*/ 93 w 139"/>
                  <a:gd name="T69" fmla="*/ 77 h 222"/>
                  <a:gd name="T70" fmla="*/ 92 w 139"/>
                  <a:gd name="T71" fmla="*/ 78 h 222"/>
                  <a:gd name="T72" fmla="*/ 122 w 139"/>
                  <a:gd name="T73" fmla="*/ 107 h 222"/>
                  <a:gd name="T74" fmla="*/ 139 w 139"/>
                  <a:gd name="T75" fmla="*/ 141 h 222"/>
                  <a:gd name="T76" fmla="*/ 72 w 139"/>
                  <a:gd name="T77" fmla="*/ 0 h 222"/>
                  <a:gd name="T78" fmla="*/ 101 w 139"/>
                  <a:gd name="T79" fmla="*/ 4 h 222"/>
                  <a:gd name="T80" fmla="*/ 99 w 139"/>
                  <a:gd name="T81" fmla="*/ 23 h 222"/>
                  <a:gd name="T82" fmla="*/ 69 w 139"/>
                  <a:gd name="T83" fmla="*/ 23 h 222"/>
                  <a:gd name="T84" fmla="*/ 72 w 139"/>
                  <a:gd name="T85" fmla="*/ 0 h 222"/>
                  <a:gd name="T86" fmla="*/ 54 w 139"/>
                  <a:gd name="T87" fmla="*/ 186 h 222"/>
                  <a:gd name="T88" fmla="*/ 88 w 139"/>
                  <a:gd name="T89" fmla="*/ 191 h 222"/>
                  <a:gd name="T90" fmla="*/ 84 w 139"/>
                  <a:gd name="T91" fmla="*/ 222 h 222"/>
                  <a:gd name="T92" fmla="*/ 50 w 139"/>
                  <a:gd name="T93" fmla="*/ 217 h 222"/>
                  <a:gd name="T94" fmla="*/ 54 w 139"/>
                  <a:gd name="T95" fmla="*/ 186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9" h="222">
                    <a:moveTo>
                      <a:pt x="139" y="141"/>
                    </a:moveTo>
                    <a:cubicBezTo>
                      <a:pt x="139" y="149"/>
                      <a:pt x="138" y="156"/>
                      <a:pt x="135" y="161"/>
                    </a:cubicBezTo>
                    <a:cubicBezTo>
                      <a:pt x="134" y="163"/>
                      <a:pt x="133" y="165"/>
                      <a:pt x="131" y="168"/>
                    </a:cubicBezTo>
                    <a:cubicBezTo>
                      <a:pt x="129" y="173"/>
                      <a:pt x="124" y="179"/>
                      <a:pt x="116" y="184"/>
                    </a:cubicBezTo>
                    <a:cubicBezTo>
                      <a:pt x="109" y="189"/>
                      <a:pt x="102" y="193"/>
                      <a:pt x="96" y="194"/>
                    </a:cubicBezTo>
                    <a:cubicBezTo>
                      <a:pt x="87" y="196"/>
                      <a:pt x="76" y="197"/>
                      <a:pt x="64" y="195"/>
                    </a:cubicBezTo>
                    <a:cubicBezTo>
                      <a:pt x="57" y="194"/>
                      <a:pt x="50" y="193"/>
                      <a:pt x="43" y="190"/>
                    </a:cubicBezTo>
                    <a:cubicBezTo>
                      <a:pt x="24" y="184"/>
                      <a:pt x="10" y="176"/>
                      <a:pt x="0" y="166"/>
                    </a:cubicBezTo>
                    <a:cubicBezTo>
                      <a:pt x="2" y="157"/>
                      <a:pt x="5" y="147"/>
                      <a:pt x="9" y="135"/>
                    </a:cubicBezTo>
                    <a:cubicBezTo>
                      <a:pt x="10" y="129"/>
                      <a:pt x="12" y="123"/>
                      <a:pt x="12" y="117"/>
                    </a:cubicBezTo>
                    <a:cubicBezTo>
                      <a:pt x="13" y="116"/>
                      <a:pt x="15" y="116"/>
                      <a:pt x="18" y="116"/>
                    </a:cubicBezTo>
                    <a:cubicBezTo>
                      <a:pt x="20" y="116"/>
                      <a:pt x="23" y="117"/>
                      <a:pt x="27" y="119"/>
                    </a:cubicBezTo>
                    <a:cubicBezTo>
                      <a:pt x="32" y="120"/>
                      <a:pt x="35" y="121"/>
                      <a:pt x="37" y="122"/>
                    </a:cubicBezTo>
                    <a:cubicBezTo>
                      <a:pt x="42" y="123"/>
                      <a:pt x="45" y="123"/>
                      <a:pt x="48" y="124"/>
                    </a:cubicBezTo>
                    <a:cubicBezTo>
                      <a:pt x="47" y="124"/>
                      <a:pt x="50" y="123"/>
                      <a:pt x="55" y="122"/>
                    </a:cubicBezTo>
                    <a:cubicBezTo>
                      <a:pt x="56" y="122"/>
                      <a:pt x="57" y="122"/>
                      <a:pt x="58" y="121"/>
                    </a:cubicBezTo>
                    <a:cubicBezTo>
                      <a:pt x="61" y="114"/>
                      <a:pt x="54" y="105"/>
                      <a:pt x="37" y="95"/>
                    </a:cubicBezTo>
                    <a:cubicBezTo>
                      <a:pt x="24" y="87"/>
                      <a:pt x="15" y="79"/>
                      <a:pt x="8" y="70"/>
                    </a:cubicBezTo>
                    <a:cubicBezTo>
                      <a:pt x="6" y="68"/>
                      <a:pt x="4" y="63"/>
                      <a:pt x="3" y="56"/>
                    </a:cubicBezTo>
                    <a:cubicBezTo>
                      <a:pt x="3" y="55"/>
                      <a:pt x="3" y="55"/>
                      <a:pt x="3" y="54"/>
                    </a:cubicBezTo>
                    <a:cubicBezTo>
                      <a:pt x="4" y="52"/>
                      <a:pt x="5" y="48"/>
                      <a:pt x="8" y="42"/>
                    </a:cubicBezTo>
                    <a:cubicBezTo>
                      <a:pt x="14" y="31"/>
                      <a:pt x="24" y="23"/>
                      <a:pt x="37" y="19"/>
                    </a:cubicBezTo>
                    <a:cubicBezTo>
                      <a:pt x="45" y="17"/>
                      <a:pt x="57" y="17"/>
                      <a:pt x="71" y="17"/>
                    </a:cubicBezTo>
                    <a:cubicBezTo>
                      <a:pt x="76" y="18"/>
                      <a:pt x="80" y="18"/>
                      <a:pt x="83" y="19"/>
                    </a:cubicBezTo>
                    <a:cubicBezTo>
                      <a:pt x="95" y="21"/>
                      <a:pt x="105" y="23"/>
                      <a:pt x="114" y="24"/>
                    </a:cubicBezTo>
                    <a:cubicBezTo>
                      <a:pt x="116" y="25"/>
                      <a:pt x="120" y="26"/>
                      <a:pt x="124" y="27"/>
                    </a:cubicBezTo>
                    <a:cubicBezTo>
                      <a:pt x="133" y="31"/>
                      <a:pt x="133" y="31"/>
                      <a:pt x="133" y="31"/>
                    </a:cubicBezTo>
                    <a:cubicBezTo>
                      <a:pt x="135" y="33"/>
                      <a:pt x="137" y="35"/>
                      <a:pt x="139" y="37"/>
                    </a:cubicBezTo>
                    <a:cubicBezTo>
                      <a:pt x="139" y="38"/>
                      <a:pt x="139" y="44"/>
                      <a:pt x="138" y="53"/>
                    </a:cubicBezTo>
                    <a:cubicBezTo>
                      <a:pt x="137" y="69"/>
                      <a:pt x="136" y="78"/>
                      <a:pt x="136" y="78"/>
                    </a:cubicBezTo>
                    <a:cubicBezTo>
                      <a:pt x="136" y="81"/>
                      <a:pt x="136" y="85"/>
                      <a:pt x="134" y="90"/>
                    </a:cubicBezTo>
                    <a:cubicBezTo>
                      <a:pt x="133" y="92"/>
                      <a:pt x="131" y="93"/>
                      <a:pt x="129" y="92"/>
                    </a:cubicBezTo>
                    <a:cubicBezTo>
                      <a:pt x="127" y="92"/>
                      <a:pt x="124" y="91"/>
                      <a:pt x="121" y="90"/>
                    </a:cubicBezTo>
                    <a:cubicBezTo>
                      <a:pt x="119" y="88"/>
                      <a:pt x="116" y="87"/>
                      <a:pt x="114" y="85"/>
                    </a:cubicBezTo>
                    <a:cubicBezTo>
                      <a:pt x="104" y="80"/>
                      <a:pt x="98" y="78"/>
                      <a:pt x="93" y="77"/>
                    </a:cubicBezTo>
                    <a:cubicBezTo>
                      <a:pt x="92" y="78"/>
                      <a:pt x="92" y="78"/>
                      <a:pt x="92" y="78"/>
                    </a:cubicBezTo>
                    <a:cubicBezTo>
                      <a:pt x="98" y="87"/>
                      <a:pt x="108" y="97"/>
                      <a:pt x="122" y="107"/>
                    </a:cubicBezTo>
                    <a:cubicBezTo>
                      <a:pt x="133" y="115"/>
                      <a:pt x="139" y="127"/>
                      <a:pt x="139" y="141"/>
                    </a:cubicBezTo>
                    <a:close/>
                    <a:moveTo>
                      <a:pt x="72" y="0"/>
                    </a:moveTo>
                    <a:cubicBezTo>
                      <a:pt x="101" y="4"/>
                      <a:pt x="101" y="4"/>
                      <a:pt x="101" y="4"/>
                    </a:cubicBezTo>
                    <a:cubicBezTo>
                      <a:pt x="99" y="23"/>
                      <a:pt x="99" y="23"/>
                      <a:pt x="99" y="23"/>
                    </a:cubicBezTo>
                    <a:cubicBezTo>
                      <a:pt x="69" y="23"/>
                      <a:pt x="69" y="23"/>
                      <a:pt x="69" y="23"/>
                    </a:cubicBezTo>
                    <a:lnTo>
                      <a:pt x="72" y="0"/>
                    </a:lnTo>
                    <a:close/>
                    <a:moveTo>
                      <a:pt x="54" y="186"/>
                    </a:moveTo>
                    <a:cubicBezTo>
                      <a:pt x="88" y="191"/>
                      <a:pt x="88" y="191"/>
                      <a:pt x="88" y="191"/>
                    </a:cubicBezTo>
                    <a:cubicBezTo>
                      <a:pt x="84" y="222"/>
                      <a:pt x="84" y="222"/>
                      <a:pt x="84" y="222"/>
                    </a:cubicBezTo>
                    <a:cubicBezTo>
                      <a:pt x="50" y="217"/>
                      <a:pt x="50" y="217"/>
                      <a:pt x="50" y="217"/>
                    </a:cubicBezTo>
                    <a:lnTo>
                      <a:pt x="54" y="18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Freeform: Shape 1045"/>
              <p:cNvSpPr>
                <a:spLocks/>
              </p:cNvSpPr>
              <p:nvPr/>
            </p:nvSpPr>
            <p:spPr bwMode="auto">
              <a:xfrm>
                <a:off x="2597338" y="3426852"/>
                <a:ext cx="16721" cy="13138"/>
              </a:xfrm>
              <a:custGeom>
                <a:avLst/>
                <a:gdLst>
                  <a:gd name="T0" fmla="*/ 0 w 20"/>
                  <a:gd name="T1" fmla="*/ 17 h 17"/>
                  <a:gd name="T2" fmla="*/ 14 w 20"/>
                  <a:gd name="T3" fmla="*/ 7 h 17"/>
                  <a:gd name="T4" fmla="*/ 20 w 20"/>
                  <a:gd name="T5" fmla="*/ 0 h 17"/>
                  <a:gd name="T6" fmla="*/ 0 w 20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7">
                    <a:moveTo>
                      <a:pt x="0" y="17"/>
                    </a:moveTo>
                    <a:cubicBezTo>
                      <a:pt x="0" y="17"/>
                      <a:pt x="7" y="13"/>
                      <a:pt x="14" y="7"/>
                    </a:cubicBezTo>
                    <a:cubicBezTo>
                      <a:pt x="16" y="5"/>
                      <a:pt x="18" y="3"/>
                      <a:pt x="20" y="0"/>
                    </a:cubicBezTo>
                    <a:cubicBezTo>
                      <a:pt x="8" y="10"/>
                      <a:pt x="0" y="17"/>
                      <a:pt x="0" y="17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Freeform: Shape 1046"/>
              <p:cNvSpPr>
                <a:spLocks/>
              </p:cNvSpPr>
              <p:nvPr/>
            </p:nvSpPr>
            <p:spPr bwMode="auto">
              <a:xfrm>
                <a:off x="2609281" y="3425657"/>
                <a:ext cx="5972" cy="5972"/>
              </a:xfrm>
              <a:custGeom>
                <a:avLst/>
                <a:gdLst>
                  <a:gd name="T0" fmla="*/ 0 w 8"/>
                  <a:gd name="T1" fmla="*/ 8 h 8"/>
                  <a:gd name="T2" fmla="*/ 8 w 8"/>
                  <a:gd name="T3" fmla="*/ 0 h 8"/>
                  <a:gd name="T4" fmla="*/ 6 w 8"/>
                  <a:gd name="T5" fmla="*/ 1 h 8"/>
                  <a:gd name="T6" fmla="*/ 0 w 8"/>
                  <a:gd name="T7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8">
                    <a:moveTo>
                      <a:pt x="0" y="8"/>
                    </a:moveTo>
                    <a:cubicBezTo>
                      <a:pt x="3" y="6"/>
                      <a:pt x="5" y="3"/>
                      <a:pt x="8" y="0"/>
                    </a:cubicBezTo>
                    <a:cubicBezTo>
                      <a:pt x="7" y="1"/>
                      <a:pt x="7" y="1"/>
                      <a:pt x="6" y="1"/>
                    </a:cubicBezTo>
                    <a:cubicBezTo>
                      <a:pt x="4" y="4"/>
                      <a:pt x="2" y="6"/>
                      <a:pt x="0" y="8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Freeform: Shape 1047"/>
              <p:cNvSpPr>
                <a:spLocks/>
              </p:cNvSpPr>
              <p:nvPr/>
            </p:nvSpPr>
            <p:spPr bwMode="auto">
              <a:xfrm>
                <a:off x="2614059" y="3420880"/>
                <a:ext cx="5972" cy="5972"/>
              </a:xfrm>
              <a:custGeom>
                <a:avLst/>
                <a:gdLst>
                  <a:gd name="T0" fmla="*/ 0 w 7"/>
                  <a:gd name="T1" fmla="*/ 7 h 7"/>
                  <a:gd name="T2" fmla="*/ 2 w 7"/>
                  <a:gd name="T3" fmla="*/ 6 h 7"/>
                  <a:gd name="T4" fmla="*/ 7 w 7"/>
                  <a:gd name="T5" fmla="*/ 0 h 7"/>
                  <a:gd name="T6" fmla="*/ 0 w 7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7">
                    <a:moveTo>
                      <a:pt x="0" y="7"/>
                    </a:moveTo>
                    <a:cubicBezTo>
                      <a:pt x="1" y="7"/>
                      <a:pt x="1" y="7"/>
                      <a:pt x="2" y="6"/>
                    </a:cubicBezTo>
                    <a:cubicBezTo>
                      <a:pt x="4" y="4"/>
                      <a:pt x="6" y="2"/>
                      <a:pt x="7" y="0"/>
                    </a:cubicBezTo>
                    <a:cubicBezTo>
                      <a:pt x="5" y="2"/>
                      <a:pt x="3" y="5"/>
                      <a:pt x="0" y="7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Freeform: Shape 1051"/>
              <p:cNvSpPr>
                <a:spLocks/>
              </p:cNvSpPr>
              <p:nvPr/>
            </p:nvSpPr>
            <p:spPr bwMode="auto">
              <a:xfrm>
                <a:off x="2524483" y="3391021"/>
                <a:ext cx="118240" cy="85993"/>
              </a:xfrm>
              <a:custGeom>
                <a:avLst/>
                <a:gdLst>
                  <a:gd name="T0" fmla="*/ 137 w 143"/>
                  <a:gd name="T1" fmla="*/ 21 h 104"/>
                  <a:gd name="T2" fmla="*/ 89 w 143"/>
                  <a:gd name="T3" fmla="*/ 5 h 104"/>
                  <a:gd name="T4" fmla="*/ 0 w 143"/>
                  <a:gd name="T5" fmla="*/ 84 h 104"/>
                  <a:gd name="T6" fmla="*/ 6 w 143"/>
                  <a:gd name="T7" fmla="*/ 104 h 104"/>
                  <a:gd name="T8" fmla="*/ 137 w 143"/>
                  <a:gd name="T9" fmla="*/ 21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04">
                    <a:moveTo>
                      <a:pt x="137" y="21"/>
                    </a:moveTo>
                    <a:cubicBezTo>
                      <a:pt x="143" y="0"/>
                      <a:pt x="113" y="1"/>
                      <a:pt x="89" y="5"/>
                    </a:cubicBezTo>
                    <a:cubicBezTo>
                      <a:pt x="53" y="10"/>
                      <a:pt x="19" y="55"/>
                      <a:pt x="0" y="84"/>
                    </a:cubicBezTo>
                    <a:cubicBezTo>
                      <a:pt x="2" y="87"/>
                      <a:pt x="6" y="104"/>
                      <a:pt x="6" y="104"/>
                    </a:cubicBezTo>
                    <a:cubicBezTo>
                      <a:pt x="54" y="85"/>
                      <a:pt x="131" y="40"/>
                      <a:pt x="137" y="21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Freeform: Shape 1052"/>
              <p:cNvSpPr>
                <a:spLocks/>
              </p:cNvSpPr>
              <p:nvPr/>
            </p:nvSpPr>
            <p:spPr bwMode="auto">
              <a:xfrm>
                <a:off x="1804293" y="3994165"/>
                <a:ext cx="140933" cy="218565"/>
              </a:xfrm>
              <a:custGeom>
                <a:avLst/>
                <a:gdLst>
                  <a:gd name="T0" fmla="*/ 85 w 172"/>
                  <a:gd name="T1" fmla="*/ 0 h 266"/>
                  <a:gd name="T2" fmla="*/ 0 w 172"/>
                  <a:gd name="T3" fmla="*/ 59 h 266"/>
                  <a:gd name="T4" fmla="*/ 31 w 172"/>
                  <a:gd name="T5" fmla="*/ 109 h 266"/>
                  <a:gd name="T6" fmla="*/ 62 w 172"/>
                  <a:gd name="T7" fmla="*/ 104 h 266"/>
                  <a:gd name="T8" fmla="*/ 69 w 172"/>
                  <a:gd name="T9" fmla="*/ 179 h 266"/>
                  <a:gd name="T10" fmla="*/ 132 w 172"/>
                  <a:gd name="T11" fmla="*/ 253 h 266"/>
                  <a:gd name="T12" fmla="*/ 151 w 172"/>
                  <a:gd name="T13" fmla="*/ 197 h 266"/>
                  <a:gd name="T14" fmla="*/ 146 w 172"/>
                  <a:gd name="T15" fmla="*/ 116 h 266"/>
                  <a:gd name="T16" fmla="*/ 172 w 172"/>
                  <a:gd name="T17" fmla="*/ 81 h 266"/>
                  <a:gd name="T18" fmla="*/ 85 w 172"/>
                  <a:gd name="T19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2" h="266">
                    <a:moveTo>
                      <a:pt x="85" y="0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1" y="109"/>
                      <a:pt x="59" y="95"/>
                      <a:pt x="62" y="104"/>
                    </a:cubicBezTo>
                    <a:cubicBezTo>
                      <a:pt x="64" y="113"/>
                      <a:pt x="63" y="157"/>
                      <a:pt x="69" y="179"/>
                    </a:cubicBezTo>
                    <a:cubicBezTo>
                      <a:pt x="74" y="200"/>
                      <a:pt x="105" y="240"/>
                      <a:pt x="132" y="253"/>
                    </a:cubicBezTo>
                    <a:cubicBezTo>
                      <a:pt x="159" y="266"/>
                      <a:pt x="160" y="222"/>
                      <a:pt x="151" y="197"/>
                    </a:cubicBezTo>
                    <a:cubicBezTo>
                      <a:pt x="145" y="181"/>
                      <a:pt x="139" y="124"/>
                      <a:pt x="146" y="116"/>
                    </a:cubicBezTo>
                    <a:cubicBezTo>
                      <a:pt x="152" y="108"/>
                      <a:pt x="172" y="81"/>
                      <a:pt x="172" y="81"/>
                    </a:cubicBezTo>
                    <a:lnTo>
                      <a:pt x="85" y="0"/>
                    </a:ln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9" name="Freeform: Shape 1053"/>
              <p:cNvSpPr>
                <a:spLocks/>
              </p:cNvSpPr>
              <p:nvPr/>
            </p:nvSpPr>
            <p:spPr bwMode="auto">
              <a:xfrm>
                <a:off x="1787573" y="3571367"/>
                <a:ext cx="427575" cy="513568"/>
              </a:xfrm>
              <a:custGeom>
                <a:avLst/>
                <a:gdLst>
                  <a:gd name="T0" fmla="*/ 494 w 519"/>
                  <a:gd name="T1" fmla="*/ 279 h 625"/>
                  <a:gd name="T2" fmla="*/ 290 w 519"/>
                  <a:gd name="T3" fmla="*/ 90 h 625"/>
                  <a:gd name="T4" fmla="*/ 96 w 519"/>
                  <a:gd name="T5" fmla="*/ 0 h 625"/>
                  <a:gd name="T6" fmla="*/ 30 w 519"/>
                  <a:gd name="T7" fmla="*/ 49 h 625"/>
                  <a:gd name="T8" fmla="*/ 1 w 519"/>
                  <a:gd name="T9" fmla="*/ 110 h 625"/>
                  <a:gd name="T10" fmla="*/ 33 w 519"/>
                  <a:gd name="T11" fmla="*/ 169 h 625"/>
                  <a:gd name="T12" fmla="*/ 297 w 519"/>
                  <a:gd name="T13" fmla="*/ 351 h 625"/>
                  <a:gd name="T14" fmla="*/ 97 w 519"/>
                  <a:gd name="T15" fmla="*/ 508 h 625"/>
                  <a:gd name="T16" fmla="*/ 181 w 519"/>
                  <a:gd name="T17" fmla="*/ 625 h 625"/>
                  <a:gd name="T18" fmla="*/ 488 w 519"/>
                  <a:gd name="T19" fmla="*/ 393 h 625"/>
                  <a:gd name="T20" fmla="*/ 518 w 519"/>
                  <a:gd name="T21" fmla="*/ 338 h 625"/>
                  <a:gd name="T22" fmla="*/ 494 w 519"/>
                  <a:gd name="T23" fmla="*/ 279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19" h="625">
                    <a:moveTo>
                      <a:pt x="494" y="279"/>
                    </a:moveTo>
                    <a:cubicBezTo>
                      <a:pt x="290" y="90"/>
                      <a:pt x="290" y="90"/>
                      <a:pt x="290" y="90"/>
                    </a:cubicBezTo>
                    <a:cubicBezTo>
                      <a:pt x="290" y="90"/>
                      <a:pt x="189" y="48"/>
                      <a:pt x="96" y="0"/>
                    </a:cubicBezTo>
                    <a:cubicBezTo>
                      <a:pt x="30" y="49"/>
                      <a:pt x="30" y="49"/>
                      <a:pt x="30" y="49"/>
                    </a:cubicBezTo>
                    <a:cubicBezTo>
                      <a:pt x="11" y="64"/>
                      <a:pt x="0" y="86"/>
                      <a:pt x="1" y="110"/>
                    </a:cubicBezTo>
                    <a:cubicBezTo>
                      <a:pt x="1" y="134"/>
                      <a:pt x="13" y="156"/>
                      <a:pt x="33" y="169"/>
                    </a:cubicBezTo>
                    <a:cubicBezTo>
                      <a:pt x="297" y="351"/>
                      <a:pt x="297" y="351"/>
                      <a:pt x="297" y="351"/>
                    </a:cubicBezTo>
                    <a:cubicBezTo>
                      <a:pt x="97" y="508"/>
                      <a:pt x="97" y="508"/>
                      <a:pt x="97" y="508"/>
                    </a:cubicBezTo>
                    <a:cubicBezTo>
                      <a:pt x="140" y="560"/>
                      <a:pt x="153" y="585"/>
                      <a:pt x="181" y="625"/>
                    </a:cubicBezTo>
                    <a:cubicBezTo>
                      <a:pt x="186" y="623"/>
                      <a:pt x="488" y="393"/>
                      <a:pt x="488" y="393"/>
                    </a:cubicBezTo>
                    <a:cubicBezTo>
                      <a:pt x="506" y="380"/>
                      <a:pt x="517" y="360"/>
                      <a:pt x="518" y="338"/>
                    </a:cubicBezTo>
                    <a:cubicBezTo>
                      <a:pt x="519" y="316"/>
                      <a:pt x="510" y="294"/>
                      <a:pt x="494" y="279"/>
                    </a:cubicBezTo>
                    <a:close/>
                  </a:path>
                </a:pathLst>
              </a:custGeom>
              <a:solidFill>
                <a:srgbClr val="5845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054"/>
              <p:cNvSpPr>
                <a:spLocks/>
              </p:cNvSpPr>
              <p:nvPr/>
            </p:nvSpPr>
            <p:spPr bwMode="auto">
              <a:xfrm>
                <a:off x="1739799" y="3517622"/>
                <a:ext cx="275893" cy="279477"/>
              </a:xfrm>
              <a:custGeom>
                <a:avLst/>
                <a:gdLst>
                  <a:gd name="T0" fmla="*/ 335 w 335"/>
                  <a:gd name="T1" fmla="*/ 159 h 339"/>
                  <a:gd name="T2" fmla="*/ 237 w 335"/>
                  <a:gd name="T3" fmla="*/ 335 h 339"/>
                  <a:gd name="T4" fmla="*/ 31 w 335"/>
                  <a:gd name="T5" fmla="*/ 193 h 339"/>
                  <a:gd name="T6" fmla="*/ 102 w 335"/>
                  <a:gd name="T7" fmla="*/ 0 h 339"/>
                  <a:gd name="T8" fmla="*/ 335 w 335"/>
                  <a:gd name="T9" fmla="*/ 159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5" h="339">
                    <a:moveTo>
                      <a:pt x="335" y="159"/>
                    </a:moveTo>
                    <a:cubicBezTo>
                      <a:pt x="335" y="159"/>
                      <a:pt x="308" y="339"/>
                      <a:pt x="237" y="335"/>
                    </a:cubicBezTo>
                    <a:cubicBezTo>
                      <a:pt x="177" y="300"/>
                      <a:pt x="62" y="257"/>
                      <a:pt x="31" y="193"/>
                    </a:cubicBezTo>
                    <a:cubicBezTo>
                      <a:pt x="0" y="129"/>
                      <a:pt x="102" y="0"/>
                      <a:pt x="102" y="0"/>
                    </a:cubicBezTo>
                    <a:lnTo>
                      <a:pt x="335" y="159"/>
                    </a:lnTo>
                    <a:close/>
                  </a:path>
                </a:pathLst>
              </a:custGeom>
              <a:solidFill>
                <a:srgbClr val="5845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055"/>
              <p:cNvSpPr>
                <a:spLocks/>
              </p:cNvSpPr>
              <p:nvPr/>
            </p:nvSpPr>
            <p:spPr bwMode="auto">
              <a:xfrm>
                <a:off x="1804293" y="3178428"/>
                <a:ext cx="429964" cy="466989"/>
              </a:xfrm>
              <a:custGeom>
                <a:avLst/>
                <a:gdLst>
                  <a:gd name="T0" fmla="*/ 423 w 523"/>
                  <a:gd name="T1" fmla="*/ 23 h 567"/>
                  <a:gd name="T2" fmla="*/ 294 w 523"/>
                  <a:gd name="T3" fmla="*/ 38 h 567"/>
                  <a:gd name="T4" fmla="*/ 0 w 523"/>
                  <a:gd name="T5" fmla="*/ 446 h 567"/>
                  <a:gd name="T6" fmla="*/ 270 w 523"/>
                  <a:gd name="T7" fmla="*/ 567 h 567"/>
                  <a:gd name="T8" fmla="*/ 523 w 523"/>
                  <a:gd name="T9" fmla="*/ 101 h 567"/>
                  <a:gd name="T10" fmla="*/ 423 w 523"/>
                  <a:gd name="T11" fmla="*/ 23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3" h="567">
                    <a:moveTo>
                      <a:pt x="423" y="23"/>
                    </a:moveTo>
                    <a:cubicBezTo>
                      <a:pt x="423" y="23"/>
                      <a:pt x="340" y="0"/>
                      <a:pt x="294" y="38"/>
                    </a:cubicBezTo>
                    <a:cubicBezTo>
                      <a:pt x="214" y="104"/>
                      <a:pt x="16" y="420"/>
                      <a:pt x="0" y="446"/>
                    </a:cubicBezTo>
                    <a:cubicBezTo>
                      <a:pt x="83" y="474"/>
                      <a:pt x="83" y="486"/>
                      <a:pt x="270" y="567"/>
                    </a:cubicBezTo>
                    <a:cubicBezTo>
                      <a:pt x="459" y="353"/>
                      <a:pt x="523" y="101"/>
                      <a:pt x="523" y="101"/>
                    </a:cubicBezTo>
                    <a:lnTo>
                      <a:pt x="423" y="23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056"/>
              <p:cNvSpPr>
                <a:spLocks/>
              </p:cNvSpPr>
              <p:nvPr/>
            </p:nvSpPr>
            <p:spPr bwMode="auto">
              <a:xfrm>
                <a:off x="2151847" y="2872676"/>
                <a:ext cx="347554" cy="419215"/>
              </a:xfrm>
              <a:custGeom>
                <a:avLst/>
                <a:gdLst>
                  <a:gd name="T0" fmla="*/ 409 w 422"/>
                  <a:gd name="T1" fmla="*/ 121 h 509"/>
                  <a:gd name="T2" fmla="*/ 261 w 422"/>
                  <a:gd name="T3" fmla="*/ 422 h 509"/>
                  <a:gd name="T4" fmla="*/ 2 w 422"/>
                  <a:gd name="T5" fmla="*/ 250 h 509"/>
                  <a:gd name="T6" fmla="*/ 130 w 422"/>
                  <a:gd name="T7" fmla="*/ 26 h 509"/>
                  <a:gd name="T8" fmla="*/ 291 w 422"/>
                  <a:gd name="T9" fmla="*/ 26 h 509"/>
                  <a:gd name="T10" fmla="*/ 409 w 422"/>
                  <a:gd name="T11" fmla="*/ 121 h 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2" h="509">
                    <a:moveTo>
                      <a:pt x="409" y="121"/>
                    </a:moveTo>
                    <a:cubicBezTo>
                      <a:pt x="397" y="170"/>
                      <a:pt x="377" y="334"/>
                      <a:pt x="261" y="422"/>
                    </a:cubicBezTo>
                    <a:cubicBezTo>
                      <a:pt x="145" y="509"/>
                      <a:pt x="4" y="360"/>
                      <a:pt x="2" y="250"/>
                    </a:cubicBezTo>
                    <a:cubicBezTo>
                      <a:pt x="0" y="140"/>
                      <a:pt x="66" y="45"/>
                      <a:pt x="130" y="26"/>
                    </a:cubicBezTo>
                    <a:cubicBezTo>
                      <a:pt x="194" y="6"/>
                      <a:pt x="202" y="0"/>
                      <a:pt x="291" y="26"/>
                    </a:cubicBezTo>
                    <a:cubicBezTo>
                      <a:pt x="380" y="53"/>
                      <a:pt x="422" y="71"/>
                      <a:pt x="409" y="121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057"/>
              <p:cNvSpPr>
                <a:spLocks/>
              </p:cNvSpPr>
              <p:nvPr/>
            </p:nvSpPr>
            <p:spPr bwMode="auto">
              <a:xfrm>
                <a:off x="2121989" y="2784295"/>
                <a:ext cx="440713" cy="304558"/>
              </a:xfrm>
              <a:custGeom>
                <a:avLst/>
                <a:gdLst>
                  <a:gd name="T0" fmla="*/ 422 w 535"/>
                  <a:gd name="T1" fmla="*/ 232 h 370"/>
                  <a:gd name="T2" fmla="*/ 499 w 535"/>
                  <a:gd name="T3" fmla="*/ 86 h 370"/>
                  <a:gd name="T4" fmla="*/ 370 w 535"/>
                  <a:gd name="T5" fmla="*/ 73 h 370"/>
                  <a:gd name="T6" fmla="*/ 238 w 535"/>
                  <a:gd name="T7" fmla="*/ 8 h 370"/>
                  <a:gd name="T8" fmla="*/ 15 w 535"/>
                  <a:gd name="T9" fmla="*/ 233 h 370"/>
                  <a:gd name="T10" fmla="*/ 48 w 535"/>
                  <a:gd name="T11" fmla="*/ 366 h 370"/>
                  <a:gd name="T12" fmla="*/ 110 w 535"/>
                  <a:gd name="T13" fmla="*/ 314 h 370"/>
                  <a:gd name="T14" fmla="*/ 163 w 535"/>
                  <a:gd name="T15" fmla="*/ 215 h 370"/>
                  <a:gd name="T16" fmla="*/ 158 w 535"/>
                  <a:gd name="T17" fmla="*/ 315 h 370"/>
                  <a:gd name="T18" fmla="*/ 202 w 535"/>
                  <a:gd name="T19" fmla="*/ 321 h 370"/>
                  <a:gd name="T20" fmla="*/ 226 w 535"/>
                  <a:gd name="T21" fmla="*/ 169 h 370"/>
                  <a:gd name="T22" fmla="*/ 422 w 535"/>
                  <a:gd name="T23" fmla="*/ 232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35" h="370">
                    <a:moveTo>
                      <a:pt x="422" y="232"/>
                    </a:moveTo>
                    <a:cubicBezTo>
                      <a:pt x="519" y="305"/>
                      <a:pt x="535" y="98"/>
                      <a:pt x="499" y="86"/>
                    </a:cubicBezTo>
                    <a:cubicBezTo>
                      <a:pt x="463" y="75"/>
                      <a:pt x="442" y="117"/>
                      <a:pt x="370" y="73"/>
                    </a:cubicBezTo>
                    <a:cubicBezTo>
                      <a:pt x="322" y="44"/>
                      <a:pt x="301" y="13"/>
                      <a:pt x="238" y="8"/>
                    </a:cubicBezTo>
                    <a:cubicBezTo>
                      <a:pt x="132" y="0"/>
                      <a:pt x="29" y="151"/>
                      <a:pt x="15" y="233"/>
                    </a:cubicBezTo>
                    <a:cubicBezTo>
                      <a:pt x="0" y="316"/>
                      <a:pt x="28" y="370"/>
                      <a:pt x="48" y="366"/>
                    </a:cubicBezTo>
                    <a:cubicBezTo>
                      <a:pt x="69" y="362"/>
                      <a:pt x="101" y="346"/>
                      <a:pt x="110" y="314"/>
                    </a:cubicBezTo>
                    <a:cubicBezTo>
                      <a:pt x="119" y="282"/>
                      <a:pt x="122" y="200"/>
                      <a:pt x="163" y="215"/>
                    </a:cubicBezTo>
                    <a:cubicBezTo>
                      <a:pt x="203" y="229"/>
                      <a:pt x="158" y="315"/>
                      <a:pt x="158" y="315"/>
                    </a:cubicBezTo>
                    <a:cubicBezTo>
                      <a:pt x="158" y="315"/>
                      <a:pt x="192" y="335"/>
                      <a:pt x="202" y="321"/>
                    </a:cubicBezTo>
                    <a:cubicBezTo>
                      <a:pt x="211" y="307"/>
                      <a:pt x="186" y="201"/>
                      <a:pt x="226" y="169"/>
                    </a:cubicBezTo>
                    <a:cubicBezTo>
                      <a:pt x="265" y="138"/>
                      <a:pt x="324" y="160"/>
                      <a:pt x="422" y="232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058"/>
              <p:cNvSpPr>
                <a:spLocks/>
              </p:cNvSpPr>
              <p:nvPr/>
            </p:nvSpPr>
            <p:spPr bwMode="auto">
              <a:xfrm>
                <a:off x="1455545" y="3357580"/>
                <a:ext cx="156459" cy="169597"/>
              </a:xfrm>
              <a:custGeom>
                <a:avLst/>
                <a:gdLst>
                  <a:gd name="T0" fmla="*/ 142 w 190"/>
                  <a:gd name="T1" fmla="*/ 0 h 207"/>
                  <a:gd name="T2" fmla="*/ 33 w 190"/>
                  <a:gd name="T3" fmla="*/ 100 h 207"/>
                  <a:gd name="T4" fmla="*/ 39 w 190"/>
                  <a:gd name="T5" fmla="*/ 176 h 207"/>
                  <a:gd name="T6" fmla="*/ 116 w 190"/>
                  <a:gd name="T7" fmla="*/ 158 h 207"/>
                  <a:gd name="T8" fmla="*/ 137 w 190"/>
                  <a:gd name="T9" fmla="*/ 196 h 207"/>
                  <a:gd name="T10" fmla="*/ 190 w 190"/>
                  <a:gd name="T11" fmla="*/ 86 h 207"/>
                  <a:gd name="T12" fmla="*/ 142 w 190"/>
                  <a:gd name="T13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0" h="207">
                    <a:moveTo>
                      <a:pt x="142" y="0"/>
                    </a:moveTo>
                    <a:cubicBezTo>
                      <a:pt x="142" y="0"/>
                      <a:pt x="71" y="33"/>
                      <a:pt x="33" y="100"/>
                    </a:cubicBezTo>
                    <a:cubicBezTo>
                      <a:pt x="0" y="159"/>
                      <a:pt x="18" y="169"/>
                      <a:pt x="39" y="176"/>
                    </a:cubicBezTo>
                    <a:cubicBezTo>
                      <a:pt x="96" y="195"/>
                      <a:pt x="116" y="158"/>
                      <a:pt x="116" y="158"/>
                    </a:cubicBezTo>
                    <a:cubicBezTo>
                      <a:pt x="116" y="158"/>
                      <a:pt x="96" y="207"/>
                      <a:pt x="137" y="196"/>
                    </a:cubicBezTo>
                    <a:cubicBezTo>
                      <a:pt x="178" y="186"/>
                      <a:pt x="190" y="86"/>
                      <a:pt x="190" y="86"/>
                    </a:cubicBezTo>
                    <a:lnTo>
                      <a:pt x="142" y="0"/>
                    </a:ln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059"/>
              <p:cNvSpPr>
                <a:spLocks/>
              </p:cNvSpPr>
              <p:nvPr/>
            </p:nvSpPr>
            <p:spPr bwMode="auto">
              <a:xfrm>
                <a:off x="1555870" y="3190372"/>
                <a:ext cx="598366" cy="262756"/>
              </a:xfrm>
              <a:custGeom>
                <a:avLst/>
                <a:gdLst>
                  <a:gd name="T0" fmla="*/ 677 w 726"/>
                  <a:gd name="T1" fmla="*/ 4 h 319"/>
                  <a:gd name="T2" fmla="*/ 325 w 726"/>
                  <a:gd name="T3" fmla="*/ 1 h 319"/>
                  <a:gd name="T4" fmla="*/ 281 w 726"/>
                  <a:gd name="T5" fmla="*/ 13 h 319"/>
                  <a:gd name="T6" fmla="*/ 0 w 726"/>
                  <a:gd name="T7" fmla="*/ 196 h 319"/>
                  <a:gd name="T8" fmla="*/ 81 w 726"/>
                  <a:gd name="T9" fmla="*/ 319 h 319"/>
                  <a:gd name="T10" fmla="*/ 341 w 726"/>
                  <a:gd name="T11" fmla="*/ 150 h 319"/>
                  <a:gd name="T12" fmla="*/ 625 w 726"/>
                  <a:gd name="T13" fmla="*/ 165 h 319"/>
                  <a:gd name="T14" fmla="*/ 724 w 726"/>
                  <a:gd name="T15" fmla="*/ 97 h 319"/>
                  <a:gd name="T16" fmla="*/ 677 w 726"/>
                  <a:gd name="T17" fmla="*/ 4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6" h="319">
                    <a:moveTo>
                      <a:pt x="677" y="4"/>
                    </a:moveTo>
                    <a:cubicBezTo>
                      <a:pt x="325" y="1"/>
                      <a:pt x="325" y="1"/>
                      <a:pt x="325" y="1"/>
                    </a:cubicBezTo>
                    <a:cubicBezTo>
                      <a:pt x="309" y="0"/>
                      <a:pt x="294" y="5"/>
                      <a:pt x="281" y="13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26" y="239"/>
                      <a:pt x="50" y="281"/>
                      <a:pt x="81" y="319"/>
                    </a:cubicBezTo>
                    <a:cubicBezTo>
                      <a:pt x="341" y="150"/>
                      <a:pt x="341" y="150"/>
                      <a:pt x="341" y="150"/>
                    </a:cubicBezTo>
                    <a:cubicBezTo>
                      <a:pt x="625" y="165"/>
                      <a:pt x="625" y="165"/>
                      <a:pt x="625" y="165"/>
                    </a:cubicBezTo>
                    <a:cubicBezTo>
                      <a:pt x="666" y="167"/>
                      <a:pt x="722" y="138"/>
                      <a:pt x="724" y="97"/>
                    </a:cubicBezTo>
                    <a:cubicBezTo>
                      <a:pt x="726" y="56"/>
                      <a:pt x="717" y="6"/>
                      <a:pt x="677" y="4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Freeform: Shape 1060"/>
              <p:cNvSpPr>
                <a:spLocks/>
              </p:cNvSpPr>
              <p:nvPr/>
            </p:nvSpPr>
            <p:spPr bwMode="auto">
              <a:xfrm>
                <a:off x="1437630" y="3283530"/>
                <a:ext cx="89576" cy="45385"/>
              </a:xfrm>
              <a:custGeom>
                <a:avLst/>
                <a:gdLst>
                  <a:gd name="T0" fmla="*/ 106 w 108"/>
                  <a:gd name="T1" fmla="*/ 29 h 54"/>
                  <a:gd name="T2" fmla="*/ 41 w 108"/>
                  <a:gd name="T3" fmla="*/ 4 h 54"/>
                  <a:gd name="T4" fmla="*/ 4 w 108"/>
                  <a:gd name="T5" fmla="*/ 27 h 54"/>
                  <a:gd name="T6" fmla="*/ 106 w 108"/>
                  <a:gd name="T7" fmla="*/ 2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8" h="54">
                    <a:moveTo>
                      <a:pt x="106" y="29"/>
                    </a:moveTo>
                    <a:cubicBezTo>
                      <a:pt x="108" y="27"/>
                      <a:pt x="76" y="0"/>
                      <a:pt x="41" y="4"/>
                    </a:cubicBezTo>
                    <a:cubicBezTo>
                      <a:pt x="7" y="8"/>
                      <a:pt x="0" y="10"/>
                      <a:pt x="4" y="27"/>
                    </a:cubicBezTo>
                    <a:cubicBezTo>
                      <a:pt x="8" y="43"/>
                      <a:pt x="79" y="54"/>
                      <a:pt x="106" y="29"/>
                    </a:cubicBezTo>
                    <a:close/>
                  </a:path>
                </a:pathLst>
              </a:custGeom>
              <a:solidFill>
                <a:srgbClr val="B889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7" name="Freeform: Shape 1061"/>
              <p:cNvSpPr>
                <a:spLocks/>
              </p:cNvSpPr>
              <p:nvPr/>
            </p:nvSpPr>
            <p:spPr bwMode="auto">
              <a:xfrm>
                <a:off x="1214288" y="3272781"/>
                <a:ext cx="445490" cy="695108"/>
              </a:xfrm>
              <a:custGeom>
                <a:avLst/>
                <a:gdLst>
                  <a:gd name="T0" fmla="*/ 430 w 542"/>
                  <a:gd name="T1" fmla="*/ 223 h 845"/>
                  <a:gd name="T2" fmla="*/ 514 w 542"/>
                  <a:gd name="T3" fmla="*/ 115 h 845"/>
                  <a:gd name="T4" fmla="*/ 494 w 542"/>
                  <a:gd name="T5" fmla="*/ 66 h 845"/>
                  <a:gd name="T6" fmla="*/ 428 w 542"/>
                  <a:gd name="T7" fmla="*/ 32 h 845"/>
                  <a:gd name="T8" fmla="*/ 362 w 542"/>
                  <a:gd name="T9" fmla="*/ 46 h 845"/>
                  <a:gd name="T10" fmla="*/ 287 w 542"/>
                  <a:gd name="T11" fmla="*/ 24 h 845"/>
                  <a:gd name="T12" fmla="*/ 368 w 542"/>
                  <a:gd name="T13" fmla="*/ 34 h 845"/>
                  <a:gd name="T14" fmla="*/ 273 w 542"/>
                  <a:gd name="T15" fmla="*/ 43 h 845"/>
                  <a:gd name="T16" fmla="*/ 306 w 542"/>
                  <a:gd name="T17" fmla="*/ 212 h 845"/>
                  <a:gd name="T18" fmla="*/ 119 w 542"/>
                  <a:gd name="T19" fmla="*/ 440 h 845"/>
                  <a:gd name="T20" fmla="*/ 238 w 542"/>
                  <a:gd name="T21" fmla="*/ 785 h 845"/>
                  <a:gd name="T22" fmla="*/ 483 w 542"/>
                  <a:gd name="T23" fmla="*/ 506 h 845"/>
                  <a:gd name="T24" fmla="*/ 430 w 542"/>
                  <a:gd name="T25" fmla="*/ 223 h 8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2" h="845">
                    <a:moveTo>
                      <a:pt x="430" y="223"/>
                    </a:moveTo>
                    <a:cubicBezTo>
                      <a:pt x="432" y="218"/>
                      <a:pt x="514" y="115"/>
                      <a:pt x="514" y="115"/>
                    </a:cubicBezTo>
                    <a:cubicBezTo>
                      <a:pt x="514" y="115"/>
                      <a:pt x="542" y="72"/>
                      <a:pt x="494" y="66"/>
                    </a:cubicBezTo>
                    <a:cubicBezTo>
                      <a:pt x="449" y="60"/>
                      <a:pt x="470" y="38"/>
                      <a:pt x="428" y="32"/>
                    </a:cubicBezTo>
                    <a:cubicBezTo>
                      <a:pt x="385" y="27"/>
                      <a:pt x="394" y="40"/>
                      <a:pt x="362" y="46"/>
                    </a:cubicBezTo>
                    <a:cubicBezTo>
                      <a:pt x="330" y="51"/>
                      <a:pt x="246" y="43"/>
                      <a:pt x="287" y="24"/>
                    </a:cubicBezTo>
                    <a:cubicBezTo>
                      <a:pt x="321" y="8"/>
                      <a:pt x="348" y="27"/>
                      <a:pt x="368" y="34"/>
                    </a:cubicBezTo>
                    <a:cubicBezTo>
                      <a:pt x="323" y="0"/>
                      <a:pt x="258" y="7"/>
                      <a:pt x="273" y="43"/>
                    </a:cubicBezTo>
                    <a:cubicBezTo>
                      <a:pt x="289" y="79"/>
                      <a:pt x="312" y="213"/>
                      <a:pt x="306" y="212"/>
                    </a:cubicBezTo>
                    <a:cubicBezTo>
                      <a:pt x="301" y="211"/>
                      <a:pt x="200" y="328"/>
                      <a:pt x="119" y="440"/>
                    </a:cubicBezTo>
                    <a:cubicBezTo>
                      <a:pt x="38" y="553"/>
                      <a:pt x="0" y="724"/>
                      <a:pt x="238" y="785"/>
                    </a:cubicBezTo>
                    <a:cubicBezTo>
                      <a:pt x="476" y="845"/>
                      <a:pt x="485" y="601"/>
                      <a:pt x="483" y="506"/>
                    </a:cubicBezTo>
                    <a:cubicBezTo>
                      <a:pt x="481" y="411"/>
                      <a:pt x="418" y="255"/>
                      <a:pt x="430" y="22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8" name="Freeform: Shape 1062"/>
              <p:cNvSpPr>
                <a:spLocks/>
              </p:cNvSpPr>
              <p:nvPr/>
            </p:nvSpPr>
            <p:spPr bwMode="auto">
              <a:xfrm>
                <a:off x="1450768" y="3438795"/>
                <a:ext cx="127795" cy="51357"/>
              </a:xfrm>
              <a:custGeom>
                <a:avLst/>
                <a:gdLst>
                  <a:gd name="T0" fmla="*/ 20 w 155"/>
                  <a:gd name="T1" fmla="*/ 0 h 62"/>
                  <a:gd name="T2" fmla="*/ 141 w 155"/>
                  <a:gd name="T3" fmla="*/ 24 h 62"/>
                  <a:gd name="T4" fmla="*/ 93 w 155"/>
                  <a:gd name="T5" fmla="*/ 51 h 62"/>
                  <a:gd name="T6" fmla="*/ 9 w 155"/>
                  <a:gd name="T7" fmla="*/ 18 h 62"/>
                  <a:gd name="T8" fmla="*/ 20 w 155"/>
                  <a:gd name="T9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5" h="62">
                    <a:moveTo>
                      <a:pt x="20" y="0"/>
                    </a:moveTo>
                    <a:cubicBezTo>
                      <a:pt x="20" y="0"/>
                      <a:pt x="26" y="38"/>
                      <a:pt x="141" y="24"/>
                    </a:cubicBezTo>
                    <a:cubicBezTo>
                      <a:pt x="150" y="22"/>
                      <a:pt x="155" y="62"/>
                      <a:pt x="93" y="51"/>
                    </a:cubicBezTo>
                    <a:cubicBezTo>
                      <a:pt x="31" y="40"/>
                      <a:pt x="19" y="29"/>
                      <a:pt x="9" y="18"/>
                    </a:cubicBezTo>
                    <a:cubicBezTo>
                      <a:pt x="0" y="8"/>
                      <a:pt x="20" y="0"/>
                      <a:pt x="20" y="0"/>
                    </a:cubicBezTo>
                    <a:close/>
                  </a:path>
                </a:pathLst>
              </a:custGeom>
              <a:solidFill>
                <a:srgbClr val="5845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Freeform: Shape 1063"/>
              <p:cNvSpPr>
                <a:spLocks/>
              </p:cNvSpPr>
              <p:nvPr/>
            </p:nvSpPr>
            <p:spPr bwMode="auto">
              <a:xfrm>
                <a:off x="1375524" y="3614364"/>
                <a:ext cx="143321" cy="203039"/>
              </a:xfrm>
              <a:custGeom>
                <a:avLst/>
                <a:gdLst>
                  <a:gd name="T0" fmla="*/ 161 w 174"/>
                  <a:gd name="T1" fmla="*/ 165 h 246"/>
                  <a:gd name="T2" fmla="*/ 154 w 174"/>
                  <a:gd name="T3" fmla="*/ 187 h 246"/>
                  <a:gd name="T4" fmla="*/ 149 w 174"/>
                  <a:gd name="T5" fmla="*/ 193 h 246"/>
                  <a:gd name="T6" fmla="*/ 130 w 174"/>
                  <a:gd name="T7" fmla="*/ 210 h 246"/>
                  <a:gd name="T8" fmla="*/ 105 w 174"/>
                  <a:gd name="T9" fmla="*/ 218 h 246"/>
                  <a:gd name="T10" fmla="*/ 69 w 174"/>
                  <a:gd name="T11" fmla="*/ 215 h 246"/>
                  <a:gd name="T12" fmla="*/ 46 w 174"/>
                  <a:gd name="T13" fmla="*/ 206 h 246"/>
                  <a:gd name="T14" fmla="*/ 0 w 174"/>
                  <a:gd name="T15" fmla="*/ 173 h 246"/>
                  <a:gd name="T16" fmla="*/ 13 w 174"/>
                  <a:gd name="T17" fmla="*/ 140 h 246"/>
                  <a:gd name="T18" fmla="*/ 20 w 174"/>
                  <a:gd name="T19" fmla="*/ 121 h 246"/>
                  <a:gd name="T20" fmla="*/ 26 w 174"/>
                  <a:gd name="T21" fmla="*/ 121 h 246"/>
                  <a:gd name="T22" fmla="*/ 37 w 174"/>
                  <a:gd name="T23" fmla="*/ 125 h 246"/>
                  <a:gd name="T24" fmla="*/ 47 w 174"/>
                  <a:gd name="T25" fmla="*/ 129 h 246"/>
                  <a:gd name="T26" fmla="*/ 59 w 174"/>
                  <a:gd name="T27" fmla="*/ 133 h 246"/>
                  <a:gd name="T28" fmla="*/ 68 w 174"/>
                  <a:gd name="T29" fmla="*/ 133 h 246"/>
                  <a:gd name="T30" fmla="*/ 72 w 174"/>
                  <a:gd name="T31" fmla="*/ 132 h 246"/>
                  <a:gd name="T32" fmla="*/ 50 w 174"/>
                  <a:gd name="T33" fmla="*/ 100 h 246"/>
                  <a:gd name="T34" fmla="*/ 20 w 174"/>
                  <a:gd name="T35" fmla="*/ 68 h 246"/>
                  <a:gd name="T36" fmla="*/ 17 w 174"/>
                  <a:gd name="T37" fmla="*/ 52 h 246"/>
                  <a:gd name="T38" fmla="*/ 17 w 174"/>
                  <a:gd name="T39" fmla="*/ 50 h 246"/>
                  <a:gd name="T40" fmla="*/ 24 w 174"/>
                  <a:gd name="T41" fmla="*/ 38 h 246"/>
                  <a:gd name="T42" fmla="*/ 60 w 174"/>
                  <a:gd name="T43" fmla="*/ 17 h 246"/>
                  <a:gd name="T44" fmla="*/ 100 w 174"/>
                  <a:gd name="T45" fmla="*/ 20 h 246"/>
                  <a:gd name="T46" fmla="*/ 113 w 174"/>
                  <a:gd name="T47" fmla="*/ 23 h 246"/>
                  <a:gd name="T48" fmla="*/ 148 w 174"/>
                  <a:gd name="T49" fmla="*/ 33 h 246"/>
                  <a:gd name="T50" fmla="*/ 158 w 174"/>
                  <a:gd name="T51" fmla="*/ 38 h 246"/>
                  <a:gd name="T52" fmla="*/ 168 w 174"/>
                  <a:gd name="T53" fmla="*/ 44 h 246"/>
                  <a:gd name="T54" fmla="*/ 174 w 174"/>
                  <a:gd name="T55" fmla="*/ 51 h 246"/>
                  <a:gd name="T56" fmla="*/ 171 w 174"/>
                  <a:gd name="T57" fmla="*/ 68 h 246"/>
                  <a:gd name="T58" fmla="*/ 166 w 174"/>
                  <a:gd name="T59" fmla="*/ 96 h 246"/>
                  <a:gd name="T60" fmla="*/ 162 w 174"/>
                  <a:gd name="T61" fmla="*/ 108 h 246"/>
                  <a:gd name="T62" fmla="*/ 156 w 174"/>
                  <a:gd name="T63" fmla="*/ 110 h 246"/>
                  <a:gd name="T64" fmla="*/ 148 w 174"/>
                  <a:gd name="T65" fmla="*/ 106 h 246"/>
                  <a:gd name="T66" fmla="*/ 140 w 174"/>
                  <a:gd name="T67" fmla="*/ 100 h 246"/>
                  <a:gd name="T68" fmla="*/ 117 w 174"/>
                  <a:gd name="T69" fmla="*/ 89 h 246"/>
                  <a:gd name="T70" fmla="*/ 116 w 174"/>
                  <a:gd name="T71" fmla="*/ 89 h 246"/>
                  <a:gd name="T72" fmla="*/ 146 w 174"/>
                  <a:gd name="T73" fmla="*/ 125 h 246"/>
                  <a:gd name="T74" fmla="*/ 161 w 174"/>
                  <a:gd name="T75" fmla="*/ 165 h 246"/>
                  <a:gd name="T76" fmla="*/ 103 w 174"/>
                  <a:gd name="T77" fmla="*/ 0 h 246"/>
                  <a:gd name="T78" fmla="*/ 135 w 174"/>
                  <a:gd name="T79" fmla="*/ 9 h 246"/>
                  <a:gd name="T80" fmla="*/ 131 w 174"/>
                  <a:gd name="T81" fmla="*/ 30 h 246"/>
                  <a:gd name="T82" fmla="*/ 96 w 174"/>
                  <a:gd name="T83" fmla="*/ 26 h 246"/>
                  <a:gd name="T84" fmla="*/ 103 w 174"/>
                  <a:gd name="T85" fmla="*/ 0 h 246"/>
                  <a:gd name="T86" fmla="*/ 59 w 174"/>
                  <a:gd name="T87" fmla="*/ 203 h 246"/>
                  <a:gd name="T88" fmla="*/ 97 w 174"/>
                  <a:gd name="T89" fmla="*/ 213 h 246"/>
                  <a:gd name="T90" fmla="*/ 88 w 174"/>
                  <a:gd name="T91" fmla="*/ 246 h 246"/>
                  <a:gd name="T92" fmla="*/ 50 w 174"/>
                  <a:gd name="T93" fmla="*/ 237 h 246"/>
                  <a:gd name="T94" fmla="*/ 59 w 174"/>
                  <a:gd name="T95" fmla="*/ 203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4" h="246">
                    <a:moveTo>
                      <a:pt x="161" y="165"/>
                    </a:moveTo>
                    <a:cubicBezTo>
                      <a:pt x="160" y="174"/>
                      <a:pt x="158" y="181"/>
                      <a:pt x="154" y="187"/>
                    </a:cubicBezTo>
                    <a:cubicBezTo>
                      <a:pt x="153" y="189"/>
                      <a:pt x="151" y="191"/>
                      <a:pt x="149" y="193"/>
                    </a:cubicBezTo>
                    <a:cubicBezTo>
                      <a:pt x="146" y="200"/>
                      <a:pt x="139" y="205"/>
                      <a:pt x="130" y="210"/>
                    </a:cubicBezTo>
                    <a:cubicBezTo>
                      <a:pt x="121" y="214"/>
                      <a:pt x="113" y="217"/>
                      <a:pt x="105" y="218"/>
                    </a:cubicBezTo>
                    <a:cubicBezTo>
                      <a:pt x="95" y="219"/>
                      <a:pt x="83" y="218"/>
                      <a:pt x="69" y="215"/>
                    </a:cubicBezTo>
                    <a:cubicBezTo>
                      <a:pt x="61" y="212"/>
                      <a:pt x="53" y="210"/>
                      <a:pt x="46" y="206"/>
                    </a:cubicBezTo>
                    <a:cubicBezTo>
                      <a:pt x="25" y="197"/>
                      <a:pt x="9" y="186"/>
                      <a:pt x="0" y="173"/>
                    </a:cubicBezTo>
                    <a:cubicBezTo>
                      <a:pt x="3" y="164"/>
                      <a:pt x="8" y="153"/>
                      <a:pt x="13" y="140"/>
                    </a:cubicBezTo>
                    <a:cubicBezTo>
                      <a:pt x="16" y="134"/>
                      <a:pt x="18" y="127"/>
                      <a:pt x="20" y="121"/>
                    </a:cubicBezTo>
                    <a:cubicBezTo>
                      <a:pt x="21" y="120"/>
                      <a:pt x="23" y="120"/>
                      <a:pt x="26" y="121"/>
                    </a:cubicBezTo>
                    <a:cubicBezTo>
                      <a:pt x="28" y="121"/>
                      <a:pt x="32" y="123"/>
                      <a:pt x="37" y="125"/>
                    </a:cubicBezTo>
                    <a:cubicBezTo>
                      <a:pt x="42" y="127"/>
                      <a:pt x="45" y="129"/>
                      <a:pt x="47" y="129"/>
                    </a:cubicBezTo>
                    <a:cubicBezTo>
                      <a:pt x="53" y="131"/>
                      <a:pt x="57" y="133"/>
                      <a:pt x="59" y="133"/>
                    </a:cubicBezTo>
                    <a:cubicBezTo>
                      <a:pt x="59" y="133"/>
                      <a:pt x="62" y="133"/>
                      <a:pt x="68" y="133"/>
                    </a:cubicBezTo>
                    <a:cubicBezTo>
                      <a:pt x="69" y="133"/>
                      <a:pt x="70" y="132"/>
                      <a:pt x="72" y="132"/>
                    </a:cubicBezTo>
                    <a:cubicBezTo>
                      <a:pt x="75" y="125"/>
                      <a:pt x="68" y="114"/>
                      <a:pt x="50" y="100"/>
                    </a:cubicBezTo>
                    <a:cubicBezTo>
                      <a:pt x="37" y="90"/>
                      <a:pt x="27" y="79"/>
                      <a:pt x="20" y="68"/>
                    </a:cubicBezTo>
                    <a:cubicBezTo>
                      <a:pt x="19" y="66"/>
                      <a:pt x="17" y="60"/>
                      <a:pt x="17" y="52"/>
                    </a:cubicBezTo>
                    <a:cubicBezTo>
                      <a:pt x="17" y="52"/>
                      <a:pt x="17" y="51"/>
                      <a:pt x="17" y="50"/>
                    </a:cubicBezTo>
                    <a:cubicBezTo>
                      <a:pt x="18" y="48"/>
                      <a:pt x="20" y="44"/>
                      <a:pt x="24" y="38"/>
                    </a:cubicBezTo>
                    <a:cubicBezTo>
                      <a:pt x="32" y="26"/>
                      <a:pt x="44" y="19"/>
                      <a:pt x="60" y="17"/>
                    </a:cubicBezTo>
                    <a:cubicBezTo>
                      <a:pt x="70" y="16"/>
                      <a:pt x="83" y="17"/>
                      <a:pt x="100" y="20"/>
                    </a:cubicBezTo>
                    <a:cubicBezTo>
                      <a:pt x="104" y="20"/>
                      <a:pt x="109" y="21"/>
                      <a:pt x="113" y="23"/>
                    </a:cubicBezTo>
                    <a:cubicBezTo>
                      <a:pt x="126" y="26"/>
                      <a:pt x="137" y="30"/>
                      <a:pt x="148" y="33"/>
                    </a:cubicBezTo>
                    <a:cubicBezTo>
                      <a:pt x="150" y="34"/>
                      <a:pt x="154" y="36"/>
                      <a:pt x="158" y="38"/>
                    </a:cubicBezTo>
                    <a:cubicBezTo>
                      <a:pt x="168" y="44"/>
                      <a:pt x="168" y="44"/>
                      <a:pt x="168" y="44"/>
                    </a:cubicBezTo>
                    <a:cubicBezTo>
                      <a:pt x="171" y="46"/>
                      <a:pt x="173" y="48"/>
                      <a:pt x="174" y="51"/>
                    </a:cubicBezTo>
                    <a:cubicBezTo>
                      <a:pt x="174" y="52"/>
                      <a:pt x="173" y="58"/>
                      <a:pt x="171" y="68"/>
                    </a:cubicBezTo>
                    <a:cubicBezTo>
                      <a:pt x="168" y="86"/>
                      <a:pt x="166" y="95"/>
                      <a:pt x="166" y="96"/>
                    </a:cubicBezTo>
                    <a:cubicBezTo>
                      <a:pt x="166" y="99"/>
                      <a:pt x="164" y="103"/>
                      <a:pt x="162" y="108"/>
                    </a:cubicBezTo>
                    <a:cubicBezTo>
                      <a:pt x="161" y="110"/>
                      <a:pt x="159" y="111"/>
                      <a:pt x="156" y="110"/>
                    </a:cubicBezTo>
                    <a:cubicBezTo>
                      <a:pt x="153" y="110"/>
                      <a:pt x="151" y="108"/>
                      <a:pt x="148" y="106"/>
                    </a:cubicBezTo>
                    <a:cubicBezTo>
                      <a:pt x="145" y="104"/>
                      <a:pt x="142" y="102"/>
                      <a:pt x="140" y="100"/>
                    </a:cubicBezTo>
                    <a:cubicBezTo>
                      <a:pt x="130" y="94"/>
                      <a:pt x="122" y="90"/>
                      <a:pt x="117" y="89"/>
                    </a:cubicBezTo>
                    <a:cubicBezTo>
                      <a:pt x="116" y="89"/>
                      <a:pt x="116" y="89"/>
                      <a:pt x="116" y="89"/>
                    </a:cubicBezTo>
                    <a:cubicBezTo>
                      <a:pt x="122" y="101"/>
                      <a:pt x="132" y="112"/>
                      <a:pt x="146" y="125"/>
                    </a:cubicBezTo>
                    <a:cubicBezTo>
                      <a:pt x="158" y="136"/>
                      <a:pt x="163" y="149"/>
                      <a:pt x="161" y="165"/>
                    </a:cubicBezTo>
                    <a:close/>
                    <a:moveTo>
                      <a:pt x="103" y="0"/>
                    </a:moveTo>
                    <a:cubicBezTo>
                      <a:pt x="135" y="9"/>
                      <a:pt x="135" y="9"/>
                      <a:pt x="135" y="9"/>
                    </a:cubicBezTo>
                    <a:cubicBezTo>
                      <a:pt x="131" y="30"/>
                      <a:pt x="131" y="30"/>
                      <a:pt x="131" y="30"/>
                    </a:cubicBezTo>
                    <a:cubicBezTo>
                      <a:pt x="96" y="26"/>
                      <a:pt x="96" y="26"/>
                      <a:pt x="96" y="26"/>
                    </a:cubicBezTo>
                    <a:lnTo>
                      <a:pt x="103" y="0"/>
                    </a:lnTo>
                    <a:close/>
                    <a:moveTo>
                      <a:pt x="59" y="203"/>
                    </a:moveTo>
                    <a:cubicBezTo>
                      <a:pt x="97" y="213"/>
                      <a:pt x="97" y="213"/>
                      <a:pt x="97" y="213"/>
                    </a:cubicBezTo>
                    <a:cubicBezTo>
                      <a:pt x="88" y="246"/>
                      <a:pt x="88" y="246"/>
                      <a:pt x="88" y="246"/>
                    </a:cubicBezTo>
                    <a:cubicBezTo>
                      <a:pt x="50" y="237"/>
                      <a:pt x="50" y="237"/>
                      <a:pt x="50" y="237"/>
                    </a:cubicBezTo>
                    <a:lnTo>
                      <a:pt x="59" y="203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0" name="Freeform: Shape 1064"/>
              <p:cNvSpPr>
                <a:spLocks/>
              </p:cNvSpPr>
              <p:nvPr/>
            </p:nvSpPr>
            <p:spPr bwMode="auto">
              <a:xfrm>
                <a:off x="1533177" y="3426852"/>
                <a:ext cx="77632" cy="111074"/>
              </a:xfrm>
              <a:custGeom>
                <a:avLst/>
                <a:gdLst>
                  <a:gd name="T0" fmla="*/ 21 w 94"/>
                  <a:gd name="T1" fmla="*/ 85 h 134"/>
                  <a:gd name="T2" fmla="*/ 41 w 94"/>
                  <a:gd name="T3" fmla="*/ 123 h 134"/>
                  <a:gd name="T4" fmla="*/ 94 w 94"/>
                  <a:gd name="T5" fmla="*/ 13 h 134"/>
                  <a:gd name="T6" fmla="*/ 87 w 94"/>
                  <a:gd name="T7" fmla="*/ 0 h 134"/>
                  <a:gd name="T8" fmla="*/ 21 w 94"/>
                  <a:gd name="T9" fmla="*/ 85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134">
                    <a:moveTo>
                      <a:pt x="21" y="85"/>
                    </a:moveTo>
                    <a:cubicBezTo>
                      <a:pt x="21" y="85"/>
                      <a:pt x="0" y="134"/>
                      <a:pt x="41" y="123"/>
                    </a:cubicBezTo>
                    <a:cubicBezTo>
                      <a:pt x="82" y="113"/>
                      <a:pt x="94" y="13"/>
                      <a:pt x="94" y="13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55" y="22"/>
                      <a:pt x="21" y="85"/>
                      <a:pt x="21" y="85"/>
                    </a:cubicBezTo>
                    <a:close/>
                  </a:path>
                </a:pathLst>
              </a:custGeom>
              <a:solidFill>
                <a:srgbClr val="F3B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74"/>
            <p:cNvGrpSpPr/>
            <p:nvPr/>
          </p:nvGrpSpPr>
          <p:grpSpPr>
            <a:xfrm>
              <a:off x="3321689" y="5142884"/>
              <a:ext cx="604284" cy="568078"/>
              <a:chOff x="2033442" y="222709"/>
              <a:chExt cx="1520692" cy="1429580"/>
            </a:xfrm>
          </p:grpSpPr>
          <p:sp>
            <p:nvSpPr>
              <p:cNvPr id="33" name="Heptagon 75"/>
              <p:cNvSpPr/>
              <p:nvPr/>
            </p:nvSpPr>
            <p:spPr>
              <a:xfrm>
                <a:off x="2033442" y="222709"/>
                <a:ext cx="1520692" cy="1429580"/>
              </a:xfrm>
              <a:prstGeom prst="heptagon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76"/>
              <p:cNvSpPr>
                <a:spLocks/>
              </p:cNvSpPr>
              <p:nvPr/>
            </p:nvSpPr>
            <p:spPr bwMode="auto">
              <a:xfrm>
                <a:off x="2364680" y="508391"/>
                <a:ext cx="858217" cy="858217"/>
              </a:xfrm>
              <a:custGeom>
                <a:avLst/>
                <a:gdLst>
                  <a:gd name="T0" fmla="*/ 130 w 236"/>
                  <a:gd name="T1" fmla="*/ 1 h 236"/>
                  <a:gd name="T2" fmla="*/ 118 w 236"/>
                  <a:gd name="T3" fmla="*/ 0 h 236"/>
                  <a:gd name="T4" fmla="*/ 30 w 236"/>
                  <a:gd name="T5" fmla="*/ 40 h 236"/>
                  <a:gd name="T6" fmla="*/ 68 w 236"/>
                  <a:gd name="T7" fmla="*/ 105 h 236"/>
                  <a:gd name="T8" fmla="*/ 130 w 236"/>
                  <a:gd name="T9" fmla="*/ 1 h 236"/>
                  <a:gd name="T10" fmla="*/ 20 w 236"/>
                  <a:gd name="T11" fmla="*/ 52 h 236"/>
                  <a:gd name="T12" fmla="*/ 0 w 236"/>
                  <a:gd name="T13" fmla="*/ 118 h 236"/>
                  <a:gd name="T14" fmla="*/ 5 w 236"/>
                  <a:gd name="T15" fmla="*/ 153 h 236"/>
                  <a:gd name="T16" fmla="*/ 81 w 236"/>
                  <a:gd name="T17" fmla="*/ 153 h 236"/>
                  <a:gd name="T18" fmla="*/ 20 w 236"/>
                  <a:gd name="T19" fmla="*/ 52 h 236"/>
                  <a:gd name="T20" fmla="*/ 225 w 236"/>
                  <a:gd name="T21" fmla="*/ 68 h 236"/>
                  <a:gd name="T22" fmla="*/ 145 w 236"/>
                  <a:gd name="T23" fmla="*/ 3 h 236"/>
                  <a:gd name="T24" fmla="*/ 106 w 236"/>
                  <a:gd name="T25" fmla="*/ 68 h 236"/>
                  <a:gd name="T26" fmla="*/ 225 w 236"/>
                  <a:gd name="T27" fmla="*/ 68 h 236"/>
                  <a:gd name="T28" fmla="*/ 130 w 236"/>
                  <a:gd name="T29" fmla="*/ 167 h 236"/>
                  <a:gd name="T30" fmla="*/ 11 w 236"/>
                  <a:gd name="T31" fmla="*/ 167 h 236"/>
                  <a:gd name="T32" fmla="*/ 96 w 236"/>
                  <a:gd name="T33" fmla="*/ 234 h 236"/>
                  <a:gd name="T34" fmla="*/ 93 w 236"/>
                  <a:gd name="T35" fmla="*/ 232 h 236"/>
                  <a:gd name="T36" fmla="*/ 130 w 236"/>
                  <a:gd name="T37" fmla="*/ 167 h 236"/>
                  <a:gd name="T38" fmla="*/ 230 w 236"/>
                  <a:gd name="T39" fmla="*/ 82 h 236"/>
                  <a:gd name="T40" fmla="*/ 155 w 236"/>
                  <a:gd name="T41" fmla="*/ 82 h 236"/>
                  <a:gd name="T42" fmla="*/ 215 w 236"/>
                  <a:gd name="T43" fmla="*/ 186 h 236"/>
                  <a:gd name="T44" fmla="*/ 236 w 236"/>
                  <a:gd name="T45" fmla="*/ 118 h 236"/>
                  <a:gd name="T46" fmla="*/ 230 w 236"/>
                  <a:gd name="T47" fmla="*/ 82 h 236"/>
                  <a:gd name="T48" fmla="*/ 108 w 236"/>
                  <a:gd name="T49" fmla="*/ 236 h 236"/>
                  <a:gd name="T50" fmla="*/ 118 w 236"/>
                  <a:gd name="T51" fmla="*/ 236 h 236"/>
                  <a:gd name="T52" fmla="*/ 205 w 236"/>
                  <a:gd name="T53" fmla="*/ 198 h 236"/>
                  <a:gd name="T54" fmla="*/ 167 w 236"/>
                  <a:gd name="T55" fmla="*/ 132 h 236"/>
                  <a:gd name="T56" fmla="*/ 108 w 236"/>
                  <a:gd name="T57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36" h="236">
                    <a:moveTo>
                      <a:pt x="130" y="1"/>
                    </a:moveTo>
                    <a:cubicBezTo>
                      <a:pt x="126" y="0"/>
                      <a:pt x="122" y="0"/>
                      <a:pt x="118" y="0"/>
                    </a:cubicBezTo>
                    <a:cubicBezTo>
                      <a:pt x="83" y="0"/>
                      <a:pt x="51" y="16"/>
                      <a:pt x="30" y="40"/>
                    </a:cubicBezTo>
                    <a:cubicBezTo>
                      <a:pt x="68" y="105"/>
                      <a:pt x="68" y="105"/>
                      <a:pt x="68" y="105"/>
                    </a:cubicBezTo>
                    <a:lnTo>
                      <a:pt x="130" y="1"/>
                    </a:lnTo>
                    <a:close/>
                    <a:moveTo>
                      <a:pt x="20" y="52"/>
                    </a:moveTo>
                    <a:cubicBezTo>
                      <a:pt x="7" y="71"/>
                      <a:pt x="0" y="94"/>
                      <a:pt x="0" y="118"/>
                    </a:cubicBezTo>
                    <a:cubicBezTo>
                      <a:pt x="0" y="130"/>
                      <a:pt x="2" y="142"/>
                      <a:pt x="5" y="153"/>
                    </a:cubicBezTo>
                    <a:cubicBezTo>
                      <a:pt x="81" y="153"/>
                      <a:pt x="81" y="153"/>
                      <a:pt x="81" y="153"/>
                    </a:cubicBezTo>
                    <a:lnTo>
                      <a:pt x="20" y="52"/>
                    </a:lnTo>
                    <a:close/>
                    <a:moveTo>
                      <a:pt x="225" y="68"/>
                    </a:moveTo>
                    <a:cubicBezTo>
                      <a:pt x="210" y="36"/>
                      <a:pt x="180" y="11"/>
                      <a:pt x="145" y="3"/>
                    </a:cubicBezTo>
                    <a:cubicBezTo>
                      <a:pt x="106" y="68"/>
                      <a:pt x="106" y="68"/>
                      <a:pt x="106" y="68"/>
                    </a:cubicBezTo>
                    <a:lnTo>
                      <a:pt x="225" y="68"/>
                    </a:lnTo>
                    <a:close/>
                    <a:moveTo>
                      <a:pt x="130" y="167"/>
                    </a:moveTo>
                    <a:cubicBezTo>
                      <a:pt x="11" y="167"/>
                      <a:pt x="11" y="167"/>
                      <a:pt x="11" y="167"/>
                    </a:cubicBezTo>
                    <a:cubicBezTo>
                      <a:pt x="26" y="201"/>
                      <a:pt x="58" y="227"/>
                      <a:pt x="96" y="234"/>
                    </a:cubicBezTo>
                    <a:cubicBezTo>
                      <a:pt x="93" y="232"/>
                      <a:pt x="93" y="232"/>
                      <a:pt x="93" y="232"/>
                    </a:cubicBezTo>
                    <a:lnTo>
                      <a:pt x="130" y="167"/>
                    </a:lnTo>
                    <a:close/>
                    <a:moveTo>
                      <a:pt x="230" y="82"/>
                    </a:moveTo>
                    <a:cubicBezTo>
                      <a:pt x="155" y="82"/>
                      <a:pt x="155" y="82"/>
                      <a:pt x="155" y="82"/>
                    </a:cubicBezTo>
                    <a:cubicBezTo>
                      <a:pt x="215" y="186"/>
                      <a:pt x="215" y="186"/>
                      <a:pt x="215" y="186"/>
                    </a:cubicBezTo>
                    <a:cubicBezTo>
                      <a:pt x="228" y="167"/>
                      <a:pt x="236" y="143"/>
                      <a:pt x="236" y="118"/>
                    </a:cubicBezTo>
                    <a:cubicBezTo>
                      <a:pt x="236" y="106"/>
                      <a:pt x="234" y="94"/>
                      <a:pt x="230" y="82"/>
                    </a:cubicBezTo>
                    <a:close/>
                    <a:moveTo>
                      <a:pt x="108" y="236"/>
                    </a:moveTo>
                    <a:cubicBezTo>
                      <a:pt x="111" y="236"/>
                      <a:pt x="115" y="236"/>
                      <a:pt x="118" y="236"/>
                    </a:cubicBezTo>
                    <a:cubicBezTo>
                      <a:pt x="152" y="236"/>
                      <a:pt x="183" y="221"/>
                      <a:pt x="205" y="198"/>
                    </a:cubicBezTo>
                    <a:cubicBezTo>
                      <a:pt x="167" y="132"/>
                      <a:pt x="167" y="132"/>
                      <a:pt x="167" y="132"/>
                    </a:cubicBezTo>
                    <a:lnTo>
                      <a:pt x="108" y="23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77"/>
            <p:cNvGrpSpPr/>
            <p:nvPr/>
          </p:nvGrpSpPr>
          <p:grpSpPr>
            <a:xfrm flipH="1">
              <a:off x="8947167" y="2604081"/>
              <a:ext cx="650100" cy="611149"/>
              <a:chOff x="6185784" y="222709"/>
              <a:chExt cx="1520692" cy="1429580"/>
            </a:xfrm>
          </p:grpSpPr>
          <p:sp>
            <p:nvSpPr>
              <p:cNvPr id="31" name="Heptagon 78"/>
              <p:cNvSpPr/>
              <p:nvPr/>
            </p:nvSpPr>
            <p:spPr>
              <a:xfrm>
                <a:off x="6185784" y="222709"/>
                <a:ext cx="1520692" cy="1429580"/>
              </a:xfrm>
              <a:prstGeom prst="heptagon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79"/>
              <p:cNvSpPr>
                <a:spLocks/>
              </p:cNvSpPr>
              <p:nvPr/>
            </p:nvSpPr>
            <p:spPr bwMode="auto">
              <a:xfrm>
                <a:off x="6517022" y="508391"/>
                <a:ext cx="858217" cy="858217"/>
              </a:xfrm>
              <a:custGeom>
                <a:avLst/>
                <a:gdLst>
                  <a:gd name="T0" fmla="*/ 118 w 236"/>
                  <a:gd name="T1" fmla="*/ 0 h 236"/>
                  <a:gd name="T2" fmla="*/ 0 w 236"/>
                  <a:gd name="T3" fmla="*/ 118 h 236"/>
                  <a:gd name="T4" fmla="*/ 118 w 236"/>
                  <a:gd name="T5" fmla="*/ 236 h 236"/>
                  <a:gd name="T6" fmla="*/ 236 w 236"/>
                  <a:gd name="T7" fmla="*/ 118 h 236"/>
                  <a:gd name="T8" fmla="*/ 118 w 236"/>
                  <a:gd name="T9" fmla="*/ 0 h 236"/>
                  <a:gd name="T10" fmla="*/ 106 w 236"/>
                  <a:gd name="T11" fmla="*/ 171 h 236"/>
                  <a:gd name="T12" fmla="*/ 54 w 236"/>
                  <a:gd name="T13" fmla="*/ 163 h 236"/>
                  <a:gd name="T14" fmla="*/ 54 w 236"/>
                  <a:gd name="T15" fmla="*/ 121 h 236"/>
                  <a:gd name="T16" fmla="*/ 106 w 236"/>
                  <a:gd name="T17" fmla="*/ 121 h 236"/>
                  <a:gd name="T18" fmla="*/ 106 w 236"/>
                  <a:gd name="T19" fmla="*/ 171 h 236"/>
                  <a:gd name="T20" fmla="*/ 106 w 236"/>
                  <a:gd name="T21" fmla="*/ 114 h 236"/>
                  <a:gd name="T22" fmla="*/ 54 w 236"/>
                  <a:gd name="T23" fmla="*/ 114 h 236"/>
                  <a:gd name="T24" fmla="*/ 54 w 236"/>
                  <a:gd name="T25" fmla="*/ 72 h 236"/>
                  <a:gd name="T26" fmla="*/ 106 w 236"/>
                  <a:gd name="T27" fmla="*/ 64 h 236"/>
                  <a:gd name="T28" fmla="*/ 106 w 236"/>
                  <a:gd name="T29" fmla="*/ 114 h 236"/>
                  <a:gd name="T30" fmla="*/ 182 w 236"/>
                  <a:gd name="T31" fmla="*/ 182 h 236"/>
                  <a:gd name="T32" fmla="*/ 113 w 236"/>
                  <a:gd name="T33" fmla="*/ 172 h 236"/>
                  <a:gd name="T34" fmla="*/ 113 w 236"/>
                  <a:gd name="T35" fmla="*/ 121 h 236"/>
                  <a:gd name="T36" fmla="*/ 182 w 236"/>
                  <a:gd name="T37" fmla="*/ 121 h 236"/>
                  <a:gd name="T38" fmla="*/ 182 w 236"/>
                  <a:gd name="T39" fmla="*/ 182 h 236"/>
                  <a:gd name="T40" fmla="*/ 182 w 236"/>
                  <a:gd name="T41" fmla="*/ 114 h 236"/>
                  <a:gd name="T42" fmla="*/ 113 w 236"/>
                  <a:gd name="T43" fmla="*/ 114 h 236"/>
                  <a:gd name="T44" fmla="*/ 113 w 236"/>
                  <a:gd name="T45" fmla="*/ 63 h 236"/>
                  <a:gd name="T46" fmla="*/ 182 w 236"/>
                  <a:gd name="T47" fmla="*/ 53 h 236"/>
                  <a:gd name="T48" fmla="*/ 182 w 236"/>
                  <a:gd name="T49" fmla="*/ 114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36" h="236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06" y="171"/>
                    </a:moveTo>
                    <a:cubicBezTo>
                      <a:pt x="54" y="163"/>
                      <a:pt x="54" y="163"/>
                      <a:pt x="54" y="163"/>
                    </a:cubicBezTo>
                    <a:cubicBezTo>
                      <a:pt x="54" y="121"/>
                      <a:pt x="54" y="121"/>
                      <a:pt x="54" y="121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71"/>
                    </a:lnTo>
                    <a:close/>
                    <a:moveTo>
                      <a:pt x="106" y="114"/>
                    </a:moveTo>
                    <a:cubicBezTo>
                      <a:pt x="54" y="114"/>
                      <a:pt x="54" y="114"/>
                      <a:pt x="54" y="114"/>
                    </a:cubicBezTo>
                    <a:cubicBezTo>
                      <a:pt x="54" y="72"/>
                      <a:pt x="54" y="72"/>
                      <a:pt x="54" y="72"/>
                    </a:cubicBezTo>
                    <a:cubicBezTo>
                      <a:pt x="106" y="64"/>
                      <a:pt x="106" y="64"/>
                      <a:pt x="106" y="64"/>
                    </a:cubicBezTo>
                    <a:lnTo>
                      <a:pt x="106" y="114"/>
                    </a:lnTo>
                    <a:close/>
                    <a:moveTo>
                      <a:pt x="182" y="182"/>
                    </a:moveTo>
                    <a:cubicBezTo>
                      <a:pt x="113" y="172"/>
                      <a:pt x="113" y="172"/>
                      <a:pt x="113" y="172"/>
                    </a:cubicBezTo>
                    <a:cubicBezTo>
                      <a:pt x="113" y="121"/>
                      <a:pt x="113" y="121"/>
                      <a:pt x="113" y="121"/>
                    </a:cubicBezTo>
                    <a:cubicBezTo>
                      <a:pt x="182" y="121"/>
                      <a:pt x="182" y="121"/>
                      <a:pt x="182" y="121"/>
                    </a:cubicBezTo>
                    <a:lnTo>
                      <a:pt x="182" y="182"/>
                    </a:lnTo>
                    <a:close/>
                    <a:moveTo>
                      <a:pt x="182" y="114"/>
                    </a:moveTo>
                    <a:cubicBezTo>
                      <a:pt x="113" y="114"/>
                      <a:pt x="113" y="114"/>
                      <a:pt x="113" y="114"/>
                    </a:cubicBezTo>
                    <a:cubicBezTo>
                      <a:pt x="113" y="63"/>
                      <a:pt x="113" y="63"/>
                      <a:pt x="113" y="63"/>
                    </a:cubicBezTo>
                    <a:cubicBezTo>
                      <a:pt x="182" y="53"/>
                      <a:pt x="182" y="53"/>
                      <a:pt x="182" y="53"/>
                    </a:cubicBezTo>
                    <a:lnTo>
                      <a:pt x="182" y="1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80"/>
            <p:cNvGrpSpPr/>
            <p:nvPr/>
          </p:nvGrpSpPr>
          <p:grpSpPr>
            <a:xfrm flipH="1">
              <a:off x="5905683" y="3975632"/>
              <a:ext cx="650100" cy="611149"/>
              <a:chOff x="3417556" y="222709"/>
              <a:chExt cx="1520692" cy="1429580"/>
            </a:xfrm>
          </p:grpSpPr>
          <p:sp>
            <p:nvSpPr>
              <p:cNvPr id="29" name="Heptagon 81"/>
              <p:cNvSpPr/>
              <p:nvPr/>
            </p:nvSpPr>
            <p:spPr>
              <a:xfrm>
                <a:off x="3417556" y="222709"/>
                <a:ext cx="1520692" cy="1429580"/>
              </a:xfrm>
              <a:prstGeom prst="hept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82"/>
              <p:cNvSpPr>
                <a:spLocks/>
              </p:cNvSpPr>
              <p:nvPr/>
            </p:nvSpPr>
            <p:spPr bwMode="auto">
              <a:xfrm>
                <a:off x="3748794" y="508391"/>
                <a:ext cx="858217" cy="858217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86"/>
            <p:cNvGrpSpPr/>
            <p:nvPr/>
          </p:nvGrpSpPr>
          <p:grpSpPr>
            <a:xfrm flipH="1">
              <a:off x="7915959" y="4102592"/>
              <a:ext cx="650100" cy="611149"/>
              <a:chOff x="7569900" y="222709"/>
              <a:chExt cx="1520692" cy="1429580"/>
            </a:xfrm>
          </p:grpSpPr>
          <p:sp>
            <p:nvSpPr>
              <p:cNvPr id="27" name="Heptagon 87"/>
              <p:cNvSpPr/>
              <p:nvPr/>
            </p:nvSpPr>
            <p:spPr>
              <a:xfrm>
                <a:off x="7569900" y="222709"/>
                <a:ext cx="1520692" cy="1429580"/>
              </a:xfrm>
              <a:prstGeom prst="heptagon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88"/>
              <p:cNvSpPr>
                <a:spLocks/>
              </p:cNvSpPr>
              <p:nvPr/>
            </p:nvSpPr>
            <p:spPr bwMode="auto">
              <a:xfrm>
                <a:off x="7901138" y="508391"/>
                <a:ext cx="858217" cy="858217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55"/>
            <p:cNvGrpSpPr/>
            <p:nvPr/>
          </p:nvGrpSpPr>
          <p:grpSpPr>
            <a:xfrm>
              <a:off x="3623831" y="3474218"/>
              <a:ext cx="2495623" cy="707886"/>
              <a:chOff x="1523492" y="2821689"/>
              <a:chExt cx="2327662" cy="707886"/>
            </a:xfrm>
          </p:grpSpPr>
          <p:sp>
            <p:nvSpPr>
              <p:cNvPr id="25" name="TextBox 56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4455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360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关注公众号 </a:t>
                </a:r>
              </a:p>
            </p:txBody>
          </p:sp>
          <p:sp>
            <p:nvSpPr>
              <p:cNvPr id="26" name="TextBox 57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360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6" name="Group 58"/>
            <p:cNvGrpSpPr/>
            <p:nvPr/>
          </p:nvGrpSpPr>
          <p:grpSpPr>
            <a:xfrm>
              <a:off x="6232618" y="2931863"/>
              <a:ext cx="2495623" cy="707886"/>
              <a:chOff x="1523492" y="2821689"/>
              <a:chExt cx="2327662" cy="707886"/>
            </a:xfrm>
          </p:grpSpPr>
          <p:sp>
            <p:nvSpPr>
              <p:cNvPr id="23" name="TextBox 59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4455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360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关注公众号</a:t>
                </a:r>
              </a:p>
            </p:txBody>
          </p:sp>
          <p:sp>
            <p:nvSpPr>
              <p:cNvPr id="24" name="TextBox 60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360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7" name="Group 61"/>
            <p:cNvGrpSpPr/>
            <p:nvPr/>
          </p:nvGrpSpPr>
          <p:grpSpPr>
            <a:xfrm>
              <a:off x="9261568" y="1691109"/>
              <a:ext cx="2495623" cy="707886"/>
              <a:chOff x="1523492" y="2821689"/>
              <a:chExt cx="2327662" cy="707886"/>
            </a:xfrm>
          </p:grpSpPr>
          <p:sp>
            <p:nvSpPr>
              <p:cNvPr id="21" name="TextBox 62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4455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360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关注公众号</a:t>
                </a:r>
              </a:p>
            </p:txBody>
          </p:sp>
          <p:sp>
            <p:nvSpPr>
              <p:cNvPr id="22" name="TextBox 63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360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8" name="Group 64"/>
            <p:cNvGrpSpPr/>
            <p:nvPr/>
          </p:nvGrpSpPr>
          <p:grpSpPr>
            <a:xfrm>
              <a:off x="8281552" y="5003076"/>
              <a:ext cx="2495623" cy="707886"/>
              <a:chOff x="1523492" y="2821689"/>
              <a:chExt cx="2327662" cy="707886"/>
            </a:xfrm>
          </p:grpSpPr>
          <p:sp>
            <p:nvSpPr>
              <p:cNvPr id="19" name="TextBox 65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4455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360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关注公众号</a:t>
                </a:r>
              </a:p>
            </p:txBody>
          </p:sp>
          <p:sp>
            <p:nvSpPr>
              <p:cNvPr id="20" name="TextBox 66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360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2" name="组合 61">
            <a:extLst>
              <a:ext uri="{FF2B5EF4-FFF2-40B4-BE49-F238E27FC236}">
                <a16:creationId xmlns:a16="http://schemas.microsoft.com/office/drawing/2014/main" id="{1262A393-396C-4836-83A8-0C10E398972B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63" name="TextBox 86">
              <a:extLst>
                <a:ext uri="{FF2B5EF4-FFF2-40B4-BE49-F238E27FC236}">
                  <a16:creationId xmlns:a16="http://schemas.microsoft.com/office/drawing/2014/main" id="{0D440555-EB1F-4887-A6CA-384C87A70FB3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4" name="矩形 63">
              <a:extLst>
                <a:ext uri="{FF2B5EF4-FFF2-40B4-BE49-F238E27FC236}">
                  <a16:creationId xmlns:a16="http://schemas.microsoft.com/office/drawing/2014/main" id="{11A0E9D9-3FFF-4CCD-A27D-1C1C6A82DA04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74690003"/>
      </p:ext>
    </p:extLst>
  </p:cSld>
  <p:clrMapOvr>
    <a:masterClrMapping/>
  </p:clrMapOvr>
  <p:transition spd="med">
    <p:pul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998338" y="724719"/>
            <a:ext cx="1917158" cy="3782016"/>
            <a:chOff x="1066734" y="1408480"/>
            <a:chExt cx="2331826" cy="4600039"/>
          </a:xfrm>
        </p:grpSpPr>
        <p:sp>
          <p:nvSpPr>
            <p:cNvPr id="21" name="矩形 20"/>
            <p:cNvSpPr/>
            <p:nvPr/>
          </p:nvSpPr>
          <p:spPr>
            <a:xfrm>
              <a:off x="1066734" y="3910940"/>
              <a:ext cx="2331826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200" b="1">
                  <a:cs typeface="+mn-ea"/>
                  <a:sym typeface="+mn-lt"/>
                </a:rPr>
                <a:t>关注公众号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1066734" y="4419600"/>
              <a:ext cx="2331826" cy="1400810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任意多边形 5"/>
            <p:cNvSpPr>
              <a:spLocks/>
            </p:cNvSpPr>
            <p:nvPr/>
          </p:nvSpPr>
          <p:spPr bwMode="auto">
            <a:xfrm>
              <a:off x="2693875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文本框 6"/>
            <p:cNvSpPr txBox="1">
              <a:spLocks/>
            </p:cNvSpPr>
            <p:nvPr/>
          </p:nvSpPr>
          <p:spPr>
            <a:xfrm>
              <a:off x="1066734" y="3910939"/>
              <a:ext cx="2331826" cy="508660"/>
            </a:xfrm>
            <a:prstGeom prst="rect">
              <a:avLst/>
            </a:prstGeom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文本框 7"/>
            <p:cNvSpPr txBox="1">
              <a:spLocks/>
            </p:cNvSpPr>
            <p:nvPr/>
          </p:nvSpPr>
          <p:spPr>
            <a:xfrm>
              <a:off x="2693875" y="5630263"/>
              <a:ext cx="398376" cy="378256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pPr marL="0" indent="0" algn="ctr">
                <a:buNone/>
              </a:pPr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1066734" y="1408480"/>
              <a:ext cx="2331826" cy="2502457"/>
            </a:xfrm>
            <a:prstGeom prst="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b="-6000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066734" y="4766062"/>
              <a:ext cx="2331826" cy="70788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613421" y="724300"/>
            <a:ext cx="1917158" cy="3782854"/>
            <a:chOff x="3634409" y="1408480"/>
            <a:chExt cx="2331826" cy="4601058"/>
          </a:xfrm>
        </p:grpSpPr>
        <p:sp>
          <p:nvSpPr>
            <p:cNvPr id="14" name="矩形 13"/>
            <p:cNvSpPr/>
            <p:nvPr/>
          </p:nvSpPr>
          <p:spPr>
            <a:xfrm>
              <a:off x="3634409" y="3910940"/>
              <a:ext cx="2331826" cy="5086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200" b="1">
                  <a:cs typeface="+mn-ea"/>
                  <a:sym typeface="+mn-lt"/>
                </a:rPr>
                <a:t>关注公众号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634409" y="4419600"/>
              <a:ext cx="2331826" cy="1400810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任意多边形 12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/>
            </p:cNvSpPr>
            <p:nvPr/>
          </p:nvSpPr>
          <p:spPr>
            <a:xfrm>
              <a:off x="3634409" y="3910940"/>
              <a:ext cx="2331826" cy="508660"/>
            </a:xfrm>
            <a:prstGeom prst="rect">
              <a:avLst/>
            </a:prstGeom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文本框 14"/>
            <p:cNvSpPr txBox="1">
              <a:spLocks/>
            </p:cNvSpPr>
            <p:nvPr/>
          </p:nvSpPr>
          <p:spPr>
            <a:xfrm>
              <a:off x="5269572" y="5631282"/>
              <a:ext cx="398376" cy="378256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pPr marL="0" indent="0" algn="ctr">
                <a:buNone/>
              </a:pPr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3634409" y="1408480"/>
              <a:ext cx="2331826" cy="2502457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634409" y="4766062"/>
              <a:ext cx="2331826" cy="70788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228504" y="724719"/>
            <a:ext cx="1917158" cy="3782016"/>
            <a:chOff x="6215314" y="1408480"/>
            <a:chExt cx="2331826" cy="4600039"/>
          </a:xfrm>
        </p:grpSpPr>
        <p:sp>
          <p:nvSpPr>
            <p:cNvPr id="7" name="矩形 6"/>
            <p:cNvSpPr/>
            <p:nvPr/>
          </p:nvSpPr>
          <p:spPr>
            <a:xfrm>
              <a:off x="6215314" y="3910940"/>
              <a:ext cx="2331826" cy="5086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200" b="1">
                  <a:cs typeface="+mn-ea"/>
                  <a:sym typeface="+mn-lt"/>
                </a:rPr>
                <a:t>关注公众号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6215314" y="4419600"/>
              <a:ext cx="2331826" cy="1400810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任意多边形 19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文本框 20"/>
            <p:cNvSpPr txBox="1">
              <a:spLocks/>
            </p:cNvSpPr>
            <p:nvPr/>
          </p:nvSpPr>
          <p:spPr>
            <a:xfrm>
              <a:off x="6215314" y="3910939"/>
              <a:ext cx="2331826" cy="508660"/>
            </a:xfrm>
            <a:prstGeom prst="rect">
              <a:avLst/>
            </a:prstGeom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" name="文本框 21"/>
            <p:cNvSpPr txBox="1">
              <a:spLocks/>
            </p:cNvSpPr>
            <p:nvPr/>
          </p:nvSpPr>
          <p:spPr>
            <a:xfrm>
              <a:off x="7854783" y="5630263"/>
              <a:ext cx="398376" cy="378256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pPr marL="0" indent="0" algn="ctr">
                <a:buNone/>
              </a:pPr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6215314" y="1408480"/>
              <a:ext cx="2331826" cy="2502457"/>
            </a:xfrm>
            <a:prstGeom prst="rect">
              <a:avLst/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6215314" y="4766062"/>
              <a:ext cx="2331826" cy="70788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834A1351-5BE9-4DA9-A097-EEA474749305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30" name="TextBox 86">
              <a:extLst>
                <a:ext uri="{FF2B5EF4-FFF2-40B4-BE49-F238E27FC236}">
                  <a16:creationId xmlns:a16="http://schemas.microsoft.com/office/drawing/2014/main" id="{1FE48E2F-0539-4E75-8765-DB73E870110A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:a16="http://schemas.microsoft.com/office/drawing/2014/main" id="{09CF13B7-7CB6-4AA6-957C-457AC51DE454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77918388"/>
      </p:ext>
    </p:extLst>
  </p:cSld>
  <p:clrMapOvr>
    <a:masterClrMapping/>
  </p:clrMapOvr>
  <p:transition spd="med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2962735" y="1788664"/>
            <a:ext cx="3246669" cy="3354836"/>
            <a:chOff x="6513526" y="1639850"/>
            <a:chExt cx="5049903" cy="5218150"/>
          </a:xfrm>
        </p:grpSpPr>
        <p:sp>
          <p:nvSpPr>
            <p:cNvPr id="32" name="Freeform: Shape 2"/>
            <p:cNvSpPr>
              <a:spLocks/>
            </p:cNvSpPr>
            <p:nvPr/>
          </p:nvSpPr>
          <p:spPr bwMode="auto">
            <a:xfrm>
              <a:off x="7602087" y="3068398"/>
              <a:ext cx="3025592" cy="3789602"/>
            </a:xfrm>
            <a:custGeom>
              <a:avLst/>
              <a:gdLst>
                <a:gd name="T0" fmla="*/ 197 w 454"/>
                <a:gd name="T1" fmla="*/ 254 h 569"/>
                <a:gd name="T2" fmla="*/ 200 w 454"/>
                <a:gd name="T3" fmla="*/ 449 h 569"/>
                <a:gd name="T4" fmla="*/ 148 w 454"/>
                <a:gd name="T5" fmla="*/ 559 h 569"/>
                <a:gd name="T6" fmla="*/ 122 w 454"/>
                <a:gd name="T7" fmla="*/ 569 h 569"/>
                <a:gd name="T8" fmla="*/ 339 w 454"/>
                <a:gd name="T9" fmla="*/ 569 h 569"/>
                <a:gd name="T10" fmla="*/ 304 w 454"/>
                <a:gd name="T11" fmla="*/ 557 h 569"/>
                <a:gd name="T12" fmla="*/ 277 w 454"/>
                <a:gd name="T13" fmla="*/ 354 h 569"/>
                <a:gd name="T14" fmla="*/ 282 w 454"/>
                <a:gd name="T15" fmla="*/ 261 h 569"/>
                <a:gd name="T16" fmla="*/ 315 w 454"/>
                <a:gd name="T17" fmla="*/ 247 h 569"/>
                <a:gd name="T18" fmla="*/ 454 w 454"/>
                <a:gd name="T19" fmla="*/ 120 h 569"/>
                <a:gd name="T20" fmla="*/ 451 w 454"/>
                <a:gd name="T21" fmla="*/ 117 h 569"/>
                <a:gd name="T22" fmla="*/ 451 w 454"/>
                <a:gd name="T23" fmla="*/ 117 h 569"/>
                <a:gd name="T24" fmla="*/ 389 w 454"/>
                <a:gd name="T25" fmla="*/ 164 h 569"/>
                <a:gd name="T26" fmla="*/ 400 w 454"/>
                <a:gd name="T27" fmla="*/ 82 h 569"/>
                <a:gd name="T28" fmla="*/ 399 w 454"/>
                <a:gd name="T29" fmla="*/ 82 h 569"/>
                <a:gd name="T30" fmla="*/ 398 w 454"/>
                <a:gd name="T31" fmla="*/ 82 h 569"/>
                <a:gd name="T32" fmla="*/ 362 w 454"/>
                <a:gd name="T33" fmla="*/ 182 h 569"/>
                <a:gd name="T34" fmla="*/ 257 w 454"/>
                <a:gd name="T35" fmla="*/ 234 h 569"/>
                <a:gd name="T36" fmla="*/ 241 w 454"/>
                <a:gd name="T37" fmla="*/ 146 h 569"/>
                <a:gd name="T38" fmla="*/ 296 w 454"/>
                <a:gd name="T39" fmla="*/ 54 h 569"/>
                <a:gd name="T40" fmla="*/ 295 w 454"/>
                <a:gd name="T41" fmla="*/ 54 h 569"/>
                <a:gd name="T42" fmla="*/ 294 w 454"/>
                <a:gd name="T43" fmla="*/ 52 h 569"/>
                <a:gd name="T44" fmla="*/ 238 w 454"/>
                <a:gd name="T45" fmla="*/ 113 h 569"/>
                <a:gd name="T46" fmla="*/ 235 w 454"/>
                <a:gd name="T47" fmla="*/ 35 h 569"/>
                <a:gd name="T48" fmla="*/ 235 w 454"/>
                <a:gd name="T49" fmla="*/ 35 h 569"/>
                <a:gd name="T50" fmla="*/ 230 w 454"/>
                <a:gd name="T51" fmla="*/ 35 h 569"/>
                <a:gd name="T52" fmla="*/ 219 w 454"/>
                <a:gd name="T53" fmla="*/ 223 h 569"/>
                <a:gd name="T54" fmla="*/ 122 w 454"/>
                <a:gd name="T55" fmla="*/ 132 h 569"/>
                <a:gd name="T56" fmla="*/ 137 w 454"/>
                <a:gd name="T57" fmla="*/ 64 h 569"/>
                <a:gd name="T58" fmla="*/ 135 w 454"/>
                <a:gd name="T59" fmla="*/ 63 h 569"/>
                <a:gd name="T60" fmla="*/ 135 w 454"/>
                <a:gd name="T61" fmla="*/ 63 h 569"/>
                <a:gd name="T62" fmla="*/ 113 w 454"/>
                <a:gd name="T63" fmla="*/ 118 h 569"/>
                <a:gd name="T64" fmla="*/ 52 w 454"/>
                <a:gd name="T65" fmla="*/ 1 h 569"/>
                <a:gd name="T66" fmla="*/ 50 w 454"/>
                <a:gd name="T67" fmla="*/ 0 h 569"/>
                <a:gd name="T68" fmla="*/ 46 w 454"/>
                <a:gd name="T69" fmla="*/ 1 h 569"/>
                <a:gd name="T70" fmla="*/ 74 w 454"/>
                <a:gd name="T71" fmla="*/ 91 h 569"/>
                <a:gd name="T72" fmla="*/ 74 w 454"/>
                <a:gd name="T73" fmla="*/ 91 h 569"/>
                <a:gd name="T74" fmla="*/ 149 w 454"/>
                <a:gd name="T75" fmla="*/ 208 h 569"/>
                <a:gd name="T76" fmla="*/ 3 w 454"/>
                <a:gd name="T77" fmla="*/ 195 h 569"/>
                <a:gd name="T78" fmla="*/ 3 w 454"/>
                <a:gd name="T79" fmla="*/ 196 h 569"/>
                <a:gd name="T80" fmla="*/ 0 w 454"/>
                <a:gd name="T81" fmla="*/ 201 h 569"/>
                <a:gd name="T82" fmla="*/ 172 w 454"/>
                <a:gd name="T83" fmla="*/ 237 h 569"/>
                <a:gd name="T84" fmla="*/ 197 w 454"/>
                <a:gd name="T85" fmla="*/ 254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54" h="569">
                  <a:moveTo>
                    <a:pt x="197" y="254"/>
                  </a:moveTo>
                  <a:cubicBezTo>
                    <a:pt x="209" y="304"/>
                    <a:pt x="213" y="368"/>
                    <a:pt x="200" y="449"/>
                  </a:cubicBezTo>
                  <a:cubicBezTo>
                    <a:pt x="191" y="518"/>
                    <a:pt x="199" y="559"/>
                    <a:pt x="148" y="559"/>
                  </a:cubicBezTo>
                  <a:cubicBezTo>
                    <a:pt x="148" y="559"/>
                    <a:pt x="138" y="555"/>
                    <a:pt x="122" y="569"/>
                  </a:cubicBezTo>
                  <a:cubicBezTo>
                    <a:pt x="339" y="569"/>
                    <a:pt x="339" y="569"/>
                    <a:pt x="339" y="569"/>
                  </a:cubicBezTo>
                  <a:cubicBezTo>
                    <a:pt x="328" y="564"/>
                    <a:pt x="315" y="559"/>
                    <a:pt x="304" y="557"/>
                  </a:cubicBezTo>
                  <a:cubicBezTo>
                    <a:pt x="292" y="529"/>
                    <a:pt x="279" y="475"/>
                    <a:pt x="277" y="354"/>
                  </a:cubicBezTo>
                  <a:cubicBezTo>
                    <a:pt x="276" y="318"/>
                    <a:pt x="278" y="287"/>
                    <a:pt x="282" y="261"/>
                  </a:cubicBezTo>
                  <a:cubicBezTo>
                    <a:pt x="315" y="247"/>
                    <a:pt x="315" y="247"/>
                    <a:pt x="315" y="247"/>
                  </a:cubicBezTo>
                  <a:cubicBezTo>
                    <a:pt x="404" y="194"/>
                    <a:pt x="433" y="147"/>
                    <a:pt x="454" y="120"/>
                  </a:cubicBezTo>
                  <a:cubicBezTo>
                    <a:pt x="451" y="117"/>
                    <a:pt x="451" y="117"/>
                    <a:pt x="451" y="117"/>
                  </a:cubicBezTo>
                  <a:cubicBezTo>
                    <a:pt x="451" y="117"/>
                    <a:pt x="451" y="117"/>
                    <a:pt x="451" y="117"/>
                  </a:cubicBezTo>
                  <a:cubicBezTo>
                    <a:pt x="428" y="135"/>
                    <a:pt x="407" y="151"/>
                    <a:pt x="389" y="164"/>
                  </a:cubicBezTo>
                  <a:cubicBezTo>
                    <a:pt x="396" y="133"/>
                    <a:pt x="398" y="121"/>
                    <a:pt x="400" y="82"/>
                  </a:cubicBezTo>
                  <a:cubicBezTo>
                    <a:pt x="399" y="82"/>
                    <a:pt x="399" y="82"/>
                    <a:pt x="399" y="82"/>
                  </a:cubicBezTo>
                  <a:cubicBezTo>
                    <a:pt x="399" y="82"/>
                    <a:pt x="398" y="82"/>
                    <a:pt x="398" y="82"/>
                  </a:cubicBezTo>
                  <a:cubicBezTo>
                    <a:pt x="393" y="101"/>
                    <a:pt x="379" y="147"/>
                    <a:pt x="362" y="182"/>
                  </a:cubicBezTo>
                  <a:cubicBezTo>
                    <a:pt x="312" y="215"/>
                    <a:pt x="278" y="228"/>
                    <a:pt x="257" y="234"/>
                  </a:cubicBezTo>
                  <a:cubicBezTo>
                    <a:pt x="251" y="213"/>
                    <a:pt x="245" y="185"/>
                    <a:pt x="241" y="146"/>
                  </a:cubicBezTo>
                  <a:cubicBezTo>
                    <a:pt x="257" y="110"/>
                    <a:pt x="284" y="70"/>
                    <a:pt x="296" y="54"/>
                  </a:cubicBezTo>
                  <a:cubicBezTo>
                    <a:pt x="295" y="54"/>
                    <a:pt x="295" y="54"/>
                    <a:pt x="295" y="54"/>
                  </a:cubicBezTo>
                  <a:cubicBezTo>
                    <a:pt x="294" y="52"/>
                    <a:pt x="294" y="52"/>
                    <a:pt x="294" y="52"/>
                  </a:cubicBezTo>
                  <a:cubicBezTo>
                    <a:pt x="265" y="79"/>
                    <a:pt x="258" y="88"/>
                    <a:pt x="238" y="113"/>
                  </a:cubicBezTo>
                  <a:cubicBezTo>
                    <a:pt x="236" y="91"/>
                    <a:pt x="235" y="64"/>
                    <a:pt x="235" y="35"/>
                  </a:cubicBezTo>
                  <a:cubicBezTo>
                    <a:pt x="235" y="35"/>
                    <a:pt x="235" y="35"/>
                    <a:pt x="235" y="35"/>
                  </a:cubicBezTo>
                  <a:cubicBezTo>
                    <a:pt x="230" y="35"/>
                    <a:pt x="230" y="35"/>
                    <a:pt x="230" y="35"/>
                  </a:cubicBezTo>
                  <a:cubicBezTo>
                    <a:pt x="223" y="69"/>
                    <a:pt x="210" y="143"/>
                    <a:pt x="219" y="223"/>
                  </a:cubicBezTo>
                  <a:cubicBezTo>
                    <a:pt x="219" y="223"/>
                    <a:pt x="175" y="205"/>
                    <a:pt x="122" y="132"/>
                  </a:cubicBezTo>
                  <a:cubicBezTo>
                    <a:pt x="123" y="120"/>
                    <a:pt x="125" y="90"/>
                    <a:pt x="137" y="64"/>
                  </a:cubicBezTo>
                  <a:cubicBezTo>
                    <a:pt x="135" y="63"/>
                    <a:pt x="135" y="63"/>
                    <a:pt x="135" y="63"/>
                  </a:cubicBezTo>
                  <a:cubicBezTo>
                    <a:pt x="135" y="63"/>
                    <a:pt x="135" y="63"/>
                    <a:pt x="135" y="63"/>
                  </a:cubicBezTo>
                  <a:cubicBezTo>
                    <a:pt x="127" y="75"/>
                    <a:pt x="118" y="94"/>
                    <a:pt x="113" y="118"/>
                  </a:cubicBezTo>
                  <a:cubicBezTo>
                    <a:pt x="93" y="88"/>
                    <a:pt x="72" y="50"/>
                    <a:pt x="52" y="1"/>
                  </a:cubicBezTo>
                  <a:cubicBezTo>
                    <a:pt x="51" y="1"/>
                    <a:pt x="51" y="1"/>
                    <a:pt x="50" y="0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9" y="17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91" y="132"/>
                    <a:pt x="115" y="175"/>
                    <a:pt x="149" y="208"/>
                  </a:cubicBezTo>
                  <a:cubicBezTo>
                    <a:pt x="149" y="208"/>
                    <a:pt x="89" y="222"/>
                    <a:pt x="3" y="195"/>
                  </a:cubicBezTo>
                  <a:cubicBezTo>
                    <a:pt x="3" y="196"/>
                    <a:pt x="3" y="196"/>
                    <a:pt x="3" y="196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37" y="218"/>
                    <a:pt x="97" y="238"/>
                    <a:pt x="172" y="237"/>
                  </a:cubicBezTo>
                  <a:cubicBezTo>
                    <a:pt x="178" y="238"/>
                    <a:pt x="187" y="243"/>
                    <a:pt x="197" y="2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33" name="Group 3"/>
            <p:cNvGrpSpPr/>
            <p:nvPr/>
          </p:nvGrpSpPr>
          <p:grpSpPr>
            <a:xfrm>
              <a:off x="6685154" y="1639850"/>
              <a:ext cx="4779675" cy="3671505"/>
              <a:chOff x="7223605" y="1034167"/>
              <a:chExt cx="4779675" cy="3671505"/>
            </a:xfrm>
            <a:solidFill>
              <a:schemeClr val="accent5">
                <a:alpha val="70000"/>
              </a:schemeClr>
            </a:solidFill>
          </p:grpSpPr>
          <p:sp>
            <p:nvSpPr>
              <p:cNvPr id="78" name="Oval 49"/>
              <p:cNvSpPr/>
              <p:nvPr/>
            </p:nvSpPr>
            <p:spPr>
              <a:xfrm>
                <a:off x="7223605" y="2907942"/>
                <a:ext cx="333375" cy="33337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Oval 50"/>
              <p:cNvSpPr/>
              <p:nvPr/>
            </p:nvSpPr>
            <p:spPr>
              <a:xfrm>
                <a:off x="8051873" y="4113273"/>
                <a:ext cx="333375" cy="33337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Oval 51"/>
              <p:cNvSpPr/>
              <p:nvPr/>
            </p:nvSpPr>
            <p:spPr>
              <a:xfrm>
                <a:off x="8576155" y="1922081"/>
                <a:ext cx="424970" cy="42497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Oval 52"/>
              <p:cNvSpPr/>
              <p:nvPr/>
            </p:nvSpPr>
            <p:spPr>
              <a:xfrm>
                <a:off x="9722732" y="3212873"/>
                <a:ext cx="424970" cy="42497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Oval 53"/>
              <p:cNvSpPr/>
              <p:nvPr/>
            </p:nvSpPr>
            <p:spPr>
              <a:xfrm>
                <a:off x="8647793" y="2598759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Oval 54"/>
              <p:cNvSpPr/>
              <p:nvPr/>
            </p:nvSpPr>
            <p:spPr>
              <a:xfrm>
                <a:off x="10147702" y="4164419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Oval 55"/>
              <p:cNvSpPr/>
              <p:nvPr/>
            </p:nvSpPr>
            <p:spPr>
              <a:xfrm>
                <a:off x="11150960" y="2163063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Oval 56"/>
              <p:cNvSpPr/>
              <p:nvPr/>
            </p:nvSpPr>
            <p:spPr>
              <a:xfrm>
                <a:off x="11294540" y="3501142"/>
                <a:ext cx="708740" cy="70874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Oval 57"/>
              <p:cNvSpPr/>
              <p:nvPr/>
            </p:nvSpPr>
            <p:spPr>
              <a:xfrm>
                <a:off x="9368362" y="1034167"/>
                <a:ext cx="708740" cy="70874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Group 4"/>
            <p:cNvGrpSpPr/>
            <p:nvPr/>
          </p:nvGrpSpPr>
          <p:grpSpPr>
            <a:xfrm>
              <a:off x="6574014" y="1946200"/>
              <a:ext cx="4788017" cy="3731205"/>
              <a:chOff x="7071416" y="1121303"/>
              <a:chExt cx="4788017" cy="3731205"/>
            </a:xfrm>
            <a:solidFill>
              <a:schemeClr val="accent2">
                <a:alpha val="40000"/>
              </a:schemeClr>
            </a:solidFill>
          </p:grpSpPr>
          <p:sp>
            <p:nvSpPr>
              <p:cNvPr id="68" name="Oval 39"/>
              <p:cNvSpPr/>
              <p:nvPr/>
            </p:nvSpPr>
            <p:spPr>
              <a:xfrm>
                <a:off x="7071416" y="1970672"/>
                <a:ext cx="604144" cy="60414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Oval 40"/>
              <p:cNvSpPr/>
              <p:nvPr/>
            </p:nvSpPr>
            <p:spPr>
              <a:xfrm>
                <a:off x="10028885" y="2266337"/>
                <a:ext cx="778885" cy="77888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Oval 41"/>
              <p:cNvSpPr/>
              <p:nvPr/>
            </p:nvSpPr>
            <p:spPr>
              <a:xfrm>
                <a:off x="8444595" y="4164419"/>
                <a:ext cx="688089" cy="68808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Oval 42"/>
              <p:cNvSpPr/>
              <p:nvPr/>
            </p:nvSpPr>
            <p:spPr>
              <a:xfrm>
                <a:off x="10677336" y="3875937"/>
                <a:ext cx="260868" cy="26086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Oval 43"/>
              <p:cNvSpPr/>
              <p:nvPr/>
            </p:nvSpPr>
            <p:spPr>
              <a:xfrm>
                <a:off x="11598565" y="2698248"/>
                <a:ext cx="260868" cy="26086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Oval 44"/>
              <p:cNvSpPr/>
              <p:nvPr/>
            </p:nvSpPr>
            <p:spPr>
              <a:xfrm>
                <a:off x="7688405" y="2869385"/>
                <a:ext cx="260868" cy="26086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Oval 45"/>
              <p:cNvSpPr/>
              <p:nvPr/>
            </p:nvSpPr>
            <p:spPr>
              <a:xfrm>
                <a:off x="9592298" y="1865334"/>
                <a:ext cx="260868" cy="26086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Oval 46"/>
              <p:cNvSpPr/>
              <p:nvPr/>
            </p:nvSpPr>
            <p:spPr>
              <a:xfrm>
                <a:off x="7838577" y="1121303"/>
                <a:ext cx="759965" cy="75996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Oval 47"/>
              <p:cNvSpPr/>
              <p:nvPr/>
            </p:nvSpPr>
            <p:spPr>
              <a:xfrm>
                <a:off x="9111041" y="3345133"/>
                <a:ext cx="156009" cy="15600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Oval 48"/>
              <p:cNvSpPr/>
              <p:nvPr/>
            </p:nvSpPr>
            <p:spPr>
              <a:xfrm>
                <a:off x="11106733" y="2785942"/>
                <a:ext cx="156009" cy="15600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5" name="Group 5"/>
            <p:cNvGrpSpPr/>
            <p:nvPr/>
          </p:nvGrpSpPr>
          <p:grpSpPr>
            <a:xfrm>
              <a:off x="7210995" y="2279145"/>
              <a:ext cx="4142805" cy="3446444"/>
              <a:chOff x="7242069" y="1000204"/>
              <a:chExt cx="4142805" cy="3446444"/>
            </a:xfrm>
            <a:solidFill>
              <a:schemeClr val="accent1">
                <a:alpha val="20000"/>
              </a:schemeClr>
            </a:solidFill>
          </p:grpSpPr>
          <p:sp>
            <p:nvSpPr>
              <p:cNvPr id="58" name="Oval 29"/>
              <p:cNvSpPr/>
              <p:nvPr/>
            </p:nvSpPr>
            <p:spPr>
              <a:xfrm>
                <a:off x="8373143" y="1000204"/>
                <a:ext cx="1180478" cy="118047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Oval 30"/>
              <p:cNvSpPr/>
              <p:nvPr/>
            </p:nvSpPr>
            <p:spPr>
              <a:xfrm>
                <a:off x="9793458" y="1543897"/>
                <a:ext cx="673424" cy="67342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Oval 31"/>
              <p:cNvSpPr/>
              <p:nvPr/>
            </p:nvSpPr>
            <p:spPr>
              <a:xfrm>
                <a:off x="7728795" y="3028844"/>
                <a:ext cx="608999" cy="60899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Oval 32"/>
              <p:cNvSpPr/>
              <p:nvPr/>
            </p:nvSpPr>
            <p:spPr>
              <a:xfrm>
                <a:off x="10055853" y="2924511"/>
                <a:ext cx="608999" cy="608999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Oval 33"/>
              <p:cNvSpPr/>
              <p:nvPr/>
            </p:nvSpPr>
            <p:spPr>
              <a:xfrm>
                <a:off x="7242069" y="1362158"/>
                <a:ext cx="550776" cy="55077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Oval 34"/>
              <p:cNvSpPr/>
              <p:nvPr/>
            </p:nvSpPr>
            <p:spPr>
              <a:xfrm>
                <a:off x="7460786" y="2351919"/>
                <a:ext cx="460611" cy="46061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Oval 35"/>
              <p:cNvSpPr/>
              <p:nvPr/>
            </p:nvSpPr>
            <p:spPr>
              <a:xfrm>
                <a:off x="10593255" y="2042438"/>
                <a:ext cx="460611" cy="46061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Oval 36"/>
              <p:cNvSpPr/>
              <p:nvPr/>
            </p:nvSpPr>
            <p:spPr>
              <a:xfrm>
                <a:off x="11048082" y="1704777"/>
                <a:ext cx="336792" cy="33679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Oval 37"/>
              <p:cNvSpPr/>
              <p:nvPr/>
            </p:nvSpPr>
            <p:spPr>
              <a:xfrm>
                <a:off x="11027370" y="3450791"/>
                <a:ext cx="336792" cy="33679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Oval 38"/>
              <p:cNvSpPr/>
              <p:nvPr/>
            </p:nvSpPr>
            <p:spPr>
              <a:xfrm>
                <a:off x="8453970" y="3618181"/>
                <a:ext cx="828467" cy="82846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Group 6"/>
            <p:cNvGrpSpPr/>
            <p:nvPr/>
          </p:nvGrpSpPr>
          <p:grpSpPr>
            <a:xfrm rot="9000000">
              <a:off x="7380010" y="1811773"/>
              <a:ext cx="3591334" cy="2758680"/>
              <a:chOff x="7223605" y="1034167"/>
              <a:chExt cx="4779675" cy="3671505"/>
            </a:xfrm>
            <a:solidFill>
              <a:schemeClr val="accent4">
                <a:alpha val="70000"/>
              </a:schemeClr>
            </a:solidFill>
          </p:grpSpPr>
          <p:sp>
            <p:nvSpPr>
              <p:cNvPr id="49" name="Oval 20"/>
              <p:cNvSpPr/>
              <p:nvPr/>
            </p:nvSpPr>
            <p:spPr>
              <a:xfrm>
                <a:off x="7223605" y="2907942"/>
                <a:ext cx="333375" cy="33337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Oval 21"/>
              <p:cNvSpPr/>
              <p:nvPr/>
            </p:nvSpPr>
            <p:spPr>
              <a:xfrm>
                <a:off x="8051873" y="4113273"/>
                <a:ext cx="333375" cy="33337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Oval 22"/>
              <p:cNvSpPr/>
              <p:nvPr/>
            </p:nvSpPr>
            <p:spPr>
              <a:xfrm>
                <a:off x="8576155" y="1922081"/>
                <a:ext cx="424970" cy="42497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Oval 23"/>
              <p:cNvSpPr/>
              <p:nvPr/>
            </p:nvSpPr>
            <p:spPr>
              <a:xfrm>
                <a:off x="9722732" y="3212873"/>
                <a:ext cx="424970" cy="42497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Oval 24"/>
              <p:cNvSpPr/>
              <p:nvPr/>
            </p:nvSpPr>
            <p:spPr>
              <a:xfrm>
                <a:off x="8647793" y="2598759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Oval 25"/>
              <p:cNvSpPr/>
              <p:nvPr/>
            </p:nvSpPr>
            <p:spPr>
              <a:xfrm>
                <a:off x="10147702" y="4164419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Oval 26"/>
              <p:cNvSpPr/>
              <p:nvPr/>
            </p:nvSpPr>
            <p:spPr>
              <a:xfrm>
                <a:off x="11150960" y="2163063"/>
                <a:ext cx="541253" cy="54125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Oval 27"/>
              <p:cNvSpPr/>
              <p:nvPr/>
            </p:nvSpPr>
            <p:spPr>
              <a:xfrm>
                <a:off x="11294540" y="3501142"/>
                <a:ext cx="708740" cy="70874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Oval 28"/>
              <p:cNvSpPr/>
              <p:nvPr/>
            </p:nvSpPr>
            <p:spPr>
              <a:xfrm>
                <a:off x="9368362" y="1034167"/>
                <a:ext cx="708740" cy="70874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7" name="Oval 7"/>
            <p:cNvSpPr/>
            <p:nvPr/>
          </p:nvSpPr>
          <p:spPr>
            <a:xfrm>
              <a:off x="7498233" y="1881011"/>
              <a:ext cx="1514855" cy="1514855"/>
            </a:xfrm>
            <a:prstGeom prst="ellipse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Oval 8"/>
            <p:cNvSpPr/>
            <p:nvPr/>
          </p:nvSpPr>
          <p:spPr>
            <a:xfrm>
              <a:off x="9449885" y="2141135"/>
              <a:ext cx="1437159" cy="1437159"/>
            </a:xfrm>
            <a:prstGeom prst="ellipse">
              <a:avLst/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Oval 9"/>
            <p:cNvSpPr/>
            <p:nvPr/>
          </p:nvSpPr>
          <p:spPr>
            <a:xfrm>
              <a:off x="6513526" y="3453959"/>
              <a:ext cx="1437159" cy="1437159"/>
            </a:xfrm>
            <a:prstGeom prst="ellipse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Oval 10"/>
            <p:cNvSpPr/>
            <p:nvPr/>
          </p:nvSpPr>
          <p:spPr>
            <a:xfrm>
              <a:off x="10126270" y="3664860"/>
              <a:ext cx="1437159" cy="1437159"/>
            </a:xfrm>
            <a:prstGeom prst="ellipse">
              <a:avLst/>
            </a:prstGeom>
            <a:solidFill>
              <a:schemeClr val="accent5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1" name="Group 11"/>
            <p:cNvGrpSpPr/>
            <p:nvPr/>
          </p:nvGrpSpPr>
          <p:grpSpPr>
            <a:xfrm>
              <a:off x="9937478" y="2603151"/>
              <a:ext cx="500065" cy="470320"/>
              <a:chOff x="4433888" y="4613275"/>
              <a:chExt cx="1147763" cy="1079500"/>
            </a:xfrm>
            <a:solidFill>
              <a:schemeClr val="bg1"/>
            </a:solidFill>
          </p:grpSpPr>
          <p:sp>
            <p:nvSpPr>
              <p:cNvPr id="47" name="Oval 18"/>
              <p:cNvSpPr>
                <a:spLocks/>
              </p:cNvSpPr>
              <p:nvPr/>
            </p:nvSpPr>
            <p:spPr bwMode="auto">
              <a:xfrm>
                <a:off x="4991100" y="5203825"/>
                <a:ext cx="138113" cy="1397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Freeform: Shape 19"/>
              <p:cNvSpPr>
                <a:spLocks/>
              </p:cNvSpPr>
              <p:nvPr/>
            </p:nvSpPr>
            <p:spPr bwMode="auto">
              <a:xfrm>
                <a:off x="4433888" y="4613275"/>
                <a:ext cx="1147763" cy="1079500"/>
              </a:xfrm>
              <a:custGeom>
                <a:avLst/>
                <a:gdLst>
                  <a:gd name="T0" fmla="*/ 268 w 305"/>
                  <a:gd name="T1" fmla="*/ 111 h 287"/>
                  <a:gd name="T2" fmla="*/ 268 w 305"/>
                  <a:gd name="T3" fmla="*/ 51 h 287"/>
                  <a:gd name="T4" fmla="*/ 240 w 305"/>
                  <a:gd name="T5" fmla="*/ 0 h 287"/>
                  <a:gd name="T6" fmla="*/ 51 w 305"/>
                  <a:gd name="T7" fmla="*/ 0 h 287"/>
                  <a:gd name="T8" fmla="*/ 0 w 305"/>
                  <a:gd name="T9" fmla="*/ 236 h 287"/>
                  <a:gd name="T10" fmla="*/ 217 w 305"/>
                  <a:gd name="T11" fmla="*/ 287 h 287"/>
                  <a:gd name="T12" fmla="*/ 268 w 305"/>
                  <a:gd name="T13" fmla="*/ 222 h 287"/>
                  <a:gd name="T14" fmla="*/ 268 w 305"/>
                  <a:gd name="T15" fmla="*/ 111 h 287"/>
                  <a:gd name="T16" fmla="*/ 203 w 305"/>
                  <a:gd name="T17" fmla="*/ 19 h 287"/>
                  <a:gd name="T18" fmla="*/ 250 w 305"/>
                  <a:gd name="T19" fmla="*/ 28 h 287"/>
                  <a:gd name="T20" fmla="*/ 250 w 305"/>
                  <a:gd name="T21" fmla="*/ 56 h 287"/>
                  <a:gd name="T22" fmla="*/ 240 w 305"/>
                  <a:gd name="T23" fmla="*/ 83 h 287"/>
                  <a:gd name="T24" fmla="*/ 240 w 305"/>
                  <a:gd name="T25" fmla="*/ 74 h 287"/>
                  <a:gd name="T26" fmla="*/ 240 w 305"/>
                  <a:gd name="T27" fmla="*/ 37 h 287"/>
                  <a:gd name="T28" fmla="*/ 37 w 305"/>
                  <a:gd name="T29" fmla="*/ 28 h 287"/>
                  <a:gd name="T30" fmla="*/ 28 w 305"/>
                  <a:gd name="T31" fmla="*/ 56 h 287"/>
                  <a:gd name="T32" fmla="*/ 18 w 305"/>
                  <a:gd name="T33" fmla="*/ 51 h 287"/>
                  <a:gd name="T34" fmla="*/ 231 w 305"/>
                  <a:gd name="T35" fmla="*/ 46 h 287"/>
                  <a:gd name="T36" fmla="*/ 37 w 305"/>
                  <a:gd name="T37" fmla="*/ 37 h 287"/>
                  <a:gd name="T38" fmla="*/ 231 w 305"/>
                  <a:gd name="T39" fmla="*/ 46 h 287"/>
                  <a:gd name="T40" fmla="*/ 231 w 305"/>
                  <a:gd name="T41" fmla="*/ 65 h 287"/>
                  <a:gd name="T42" fmla="*/ 37 w 305"/>
                  <a:gd name="T43" fmla="*/ 56 h 287"/>
                  <a:gd name="T44" fmla="*/ 231 w 305"/>
                  <a:gd name="T45" fmla="*/ 74 h 287"/>
                  <a:gd name="T46" fmla="*/ 203 w 305"/>
                  <a:gd name="T47" fmla="*/ 83 h 287"/>
                  <a:gd name="T48" fmla="*/ 37 w 305"/>
                  <a:gd name="T49" fmla="*/ 80 h 287"/>
                  <a:gd name="T50" fmla="*/ 231 w 305"/>
                  <a:gd name="T51" fmla="*/ 74 h 287"/>
                  <a:gd name="T52" fmla="*/ 217 w 305"/>
                  <a:gd name="T53" fmla="*/ 268 h 287"/>
                  <a:gd name="T54" fmla="*/ 18 w 305"/>
                  <a:gd name="T55" fmla="*/ 236 h 287"/>
                  <a:gd name="T56" fmla="*/ 51 w 305"/>
                  <a:gd name="T57" fmla="*/ 102 h 287"/>
                  <a:gd name="T58" fmla="*/ 240 w 305"/>
                  <a:gd name="T59" fmla="*/ 102 h 287"/>
                  <a:gd name="T60" fmla="*/ 250 w 305"/>
                  <a:gd name="T61" fmla="*/ 130 h 287"/>
                  <a:gd name="T62" fmla="*/ 120 w 305"/>
                  <a:gd name="T63" fmla="*/ 176 h 287"/>
                  <a:gd name="T64" fmla="*/ 250 w 305"/>
                  <a:gd name="T65" fmla="*/ 222 h 287"/>
                  <a:gd name="T66" fmla="*/ 262 w 305"/>
                  <a:gd name="T67" fmla="*/ 204 h 287"/>
                  <a:gd name="T68" fmla="*/ 139 w 305"/>
                  <a:gd name="T69" fmla="*/ 176 h 287"/>
                  <a:gd name="T70" fmla="*/ 250 w 305"/>
                  <a:gd name="T71" fmla="*/ 148 h 287"/>
                  <a:gd name="T72" fmla="*/ 267 w 305"/>
                  <a:gd name="T73" fmla="*/ 136 h 287"/>
                  <a:gd name="T74" fmla="*/ 277 w 305"/>
                  <a:gd name="T75" fmla="*/ 167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05" h="287">
                    <a:moveTo>
                      <a:pt x="268" y="111"/>
                    </a:moveTo>
                    <a:cubicBezTo>
                      <a:pt x="268" y="111"/>
                      <a:pt x="268" y="111"/>
                      <a:pt x="268" y="111"/>
                    </a:cubicBezTo>
                    <a:cubicBezTo>
                      <a:pt x="268" y="56"/>
                      <a:pt x="268" y="56"/>
                      <a:pt x="268" y="56"/>
                    </a:cubicBezTo>
                    <a:cubicBezTo>
                      <a:pt x="268" y="51"/>
                      <a:pt x="268" y="51"/>
                      <a:pt x="268" y="51"/>
                    </a:cubicBezTo>
                    <a:cubicBezTo>
                      <a:pt x="268" y="28"/>
                      <a:pt x="268" y="28"/>
                      <a:pt x="268" y="28"/>
                    </a:cubicBezTo>
                    <a:cubicBezTo>
                      <a:pt x="268" y="13"/>
                      <a:pt x="256" y="0"/>
                      <a:pt x="240" y="0"/>
                    </a:cubicBezTo>
                    <a:cubicBezTo>
                      <a:pt x="203" y="0"/>
                      <a:pt x="203" y="0"/>
                      <a:pt x="203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23" y="0"/>
                      <a:pt x="0" y="23"/>
                      <a:pt x="0" y="51"/>
                    </a:cubicBezTo>
                    <a:cubicBezTo>
                      <a:pt x="0" y="236"/>
                      <a:pt x="0" y="236"/>
                      <a:pt x="0" y="236"/>
                    </a:cubicBezTo>
                    <a:cubicBezTo>
                      <a:pt x="0" y="264"/>
                      <a:pt x="23" y="287"/>
                      <a:pt x="51" y="287"/>
                    </a:cubicBezTo>
                    <a:cubicBezTo>
                      <a:pt x="217" y="287"/>
                      <a:pt x="217" y="287"/>
                      <a:pt x="217" y="287"/>
                    </a:cubicBezTo>
                    <a:cubicBezTo>
                      <a:pt x="245" y="287"/>
                      <a:pt x="268" y="264"/>
                      <a:pt x="268" y="236"/>
                    </a:cubicBezTo>
                    <a:cubicBezTo>
                      <a:pt x="268" y="222"/>
                      <a:pt x="268" y="222"/>
                      <a:pt x="268" y="222"/>
                    </a:cubicBezTo>
                    <a:cubicBezTo>
                      <a:pt x="268" y="222"/>
                      <a:pt x="268" y="222"/>
                      <a:pt x="268" y="222"/>
                    </a:cubicBezTo>
                    <a:cubicBezTo>
                      <a:pt x="305" y="194"/>
                      <a:pt x="305" y="139"/>
                      <a:pt x="268" y="111"/>
                    </a:cubicBezTo>
                    <a:close/>
                    <a:moveTo>
                      <a:pt x="51" y="19"/>
                    </a:moveTo>
                    <a:cubicBezTo>
                      <a:pt x="203" y="19"/>
                      <a:pt x="203" y="19"/>
                      <a:pt x="203" y="19"/>
                    </a:cubicBezTo>
                    <a:cubicBezTo>
                      <a:pt x="240" y="19"/>
                      <a:pt x="240" y="19"/>
                      <a:pt x="240" y="19"/>
                    </a:cubicBezTo>
                    <a:cubicBezTo>
                      <a:pt x="246" y="19"/>
                      <a:pt x="250" y="23"/>
                      <a:pt x="250" y="28"/>
                    </a:cubicBezTo>
                    <a:cubicBezTo>
                      <a:pt x="250" y="51"/>
                      <a:pt x="250" y="51"/>
                      <a:pt x="250" y="51"/>
                    </a:cubicBezTo>
                    <a:cubicBezTo>
                      <a:pt x="250" y="56"/>
                      <a:pt x="250" y="56"/>
                      <a:pt x="250" y="56"/>
                    </a:cubicBezTo>
                    <a:cubicBezTo>
                      <a:pt x="250" y="85"/>
                      <a:pt x="250" y="85"/>
                      <a:pt x="250" y="85"/>
                    </a:cubicBezTo>
                    <a:cubicBezTo>
                      <a:pt x="247" y="84"/>
                      <a:pt x="244" y="83"/>
                      <a:pt x="240" y="83"/>
                    </a:cubicBezTo>
                    <a:cubicBezTo>
                      <a:pt x="240" y="83"/>
                      <a:pt x="240" y="83"/>
                      <a:pt x="240" y="83"/>
                    </a:cubicBezTo>
                    <a:cubicBezTo>
                      <a:pt x="240" y="74"/>
                      <a:pt x="240" y="74"/>
                      <a:pt x="240" y="74"/>
                    </a:cubicBezTo>
                    <a:cubicBezTo>
                      <a:pt x="240" y="56"/>
                      <a:pt x="240" y="56"/>
                      <a:pt x="240" y="56"/>
                    </a:cubicBezTo>
                    <a:cubicBezTo>
                      <a:pt x="240" y="37"/>
                      <a:pt x="240" y="37"/>
                      <a:pt x="240" y="37"/>
                    </a:cubicBezTo>
                    <a:cubicBezTo>
                      <a:pt x="240" y="32"/>
                      <a:pt x="236" y="28"/>
                      <a:pt x="231" y="28"/>
                    </a:cubicBezTo>
                    <a:cubicBezTo>
                      <a:pt x="37" y="28"/>
                      <a:pt x="37" y="28"/>
                      <a:pt x="37" y="28"/>
                    </a:cubicBezTo>
                    <a:cubicBezTo>
                      <a:pt x="32" y="28"/>
                      <a:pt x="28" y="32"/>
                      <a:pt x="28" y="37"/>
                    </a:cubicBezTo>
                    <a:cubicBezTo>
                      <a:pt x="28" y="56"/>
                      <a:pt x="28" y="56"/>
                      <a:pt x="28" y="56"/>
                    </a:cubicBezTo>
                    <a:cubicBezTo>
                      <a:pt x="28" y="74"/>
                      <a:pt x="28" y="74"/>
                      <a:pt x="28" y="74"/>
                    </a:cubicBezTo>
                    <a:cubicBezTo>
                      <a:pt x="22" y="68"/>
                      <a:pt x="18" y="60"/>
                      <a:pt x="18" y="51"/>
                    </a:cubicBezTo>
                    <a:cubicBezTo>
                      <a:pt x="18" y="33"/>
                      <a:pt x="33" y="19"/>
                      <a:pt x="51" y="19"/>
                    </a:cubicBezTo>
                    <a:close/>
                    <a:moveTo>
                      <a:pt x="231" y="46"/>
                    </a:move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231" y="37"/>
                      <a:pt x="231" y="37"/>
                      <a:pt x="231" y="37"/>
                    </a:cubicBezTo>
                    <a:lnTo>
                      <a:pt x="231" y="46"/>
                    </a:lnTo>
                    <a:close/>
                    <a:moveTo>
                      <a:pt x="231" y="56"/>
                    </a:moveTo>
                    <a:cubicBezTo>
                      <a:pt x="231" y="65"/>
                      <a:pt x="231" y="65"/>
                      <a:pt x="231" y="65"/>
                    </a:cubicBezTo>
                    <a:cubicBezTo>
                      <a:pt x="37" y="65"/>
                      <a:pt x="37" y="65"/>
                      <a:pt x="37" y="65"/>
                    </a:cubicBezTo>
                    <a:cubicBezTo>
                      <a:pt x="37" y="56"/>
                      <a:pt x="37" y="56"/>
                      <a:pt x="37" y="56"/>
                    </a:cubicBezTo>
                    <a:lnTo>
                      <a:pt x="231" y="56"/>
                    </a:lnTo>
                    <a:close/>
                    <a:moveTo>
                      <a:pt x="231" y="74"/>
                    </a:moveTo>
                    <a:cubicBezTo>
                      <a:pt x="231" y="83"/>
                      <a:pt x="231" y="83"/>
                      <a:pt x="231" y="83"/>
                    </a:cubicBezTo>
                    <a:cubicBezTo>
                      <a:pt x="203" y="83"/>
                      <a:pt x="203" y="83"/>
                      <a:pt x="203" y="83"/>
                    </a:cubicBezTo>
                    <a:cubicBezTo>
                      <a:pt x="51" y="83"/>
                      <a:pt x="51" y="83"/>
                      <a:pt x="51" y="83"/>
                    </a:cubicBezTo>
                    <a:cubicBezTo>
                      <a:pt x="46" y="83"/>
                      <a:pt x="41" y="82"/>
                      <a:pt x="37" y="80"/>
                    </a:cubicBezTo>
                    <a:cubicBezTo>
                      <a:pt x="37" y="74"/>
                      <a:pt x="37" y="74"/>
                      <a:pt x="37" y="74"/>
                    </a:cubicBezTo>
                    <a:lnTo>
                      <a:pt x="231" y="74"/>
                    </a:lnTo>
                    <a:close/>
                    <a:moveTo>
                      <a:pt x="250" y="236"/>
                    </a:moveTo>
                    <a:cubicBezTo>
                      <a:pt x="250" y="254"/>
                      <a:pt x="235" y="268"/>
                      <a:pt x="217" y="268"/>
                    </a:cubicBezTo>
                    <a:cubicBezTo>
                      <a:pt x="51" y="268"/>
                      <a:pt x="51" y="268"/>
                      <a:pt x="51" y="268"/>
                    </a:cubicBezTo>
                    <a:cubicBezTo>
                      <a:pt x="33" y="268"/>
                      <a:pt x="18" y="254"/>
                      <a:pt x="18" y="236"/>
                    </a:cubicBezTo>
                    <a:cubicBezTo>
                      <a:pt x="18" y="90"/>
                      <a:pt x="18" y="90"/>
                      <a:pt x="18" y="90"/>
                    </a:cubicBezTo>
                    <a:cubicBezTo>
                      <a:pt x="27" y="98"/>
                      <a:pt x="38" y="102"/>
                      <a:pt x="51" y="102"/>
                    </a:cubicBezTo>
                    <a:cubicBezTo>
                      <a:pt x="203" y="102"/>
                      <a:pt x="203" y="102"/>
                      <a:pt x="203" y="102"/>
                    </a:cubicBezTo>
                    <a:cubicBezTo>
                      <a:pt x="240" y="102"/>
                      <a:pt x="240" y="102"/>
                      <a:pt x="240" y="102"/>
                    </a:cubicBezTo>
                    <a:cubicBezTo>
                      <a:pt x="246" y="102"/>
                      <a:pt x="250" y="106"/>
                      <a:pt x="250" y="111"/>
                    </a:cubicBezTo>
                    <a:cubicBezTo>
                      <a:pt x="250" y="130"/>
                      <a:pt x="250" y="130"/>
                      <a:pt x="250" y="130"/>
                    </a:cubicBezTo>
                    <a:cubicBezTo>
                      <a:pt x="166" y="130"/>
                      <a:pt x="166" y="130"/>
                      <a:pt x="166" y="130"/>
                    </a:cubicBezTo>
                    <a:cubicBezTo>
                      <a:pt x="141" y="130"/>
                      <a:pt x="120" y="150"/>
                      <a:pt x="120" y="176"/>
                    </a:cubicBezTo>
                    <a:cubicBezTo>
                      <a:pt x="120" y="201"/>
                      <a:pt x="141" y="222"/>
                      <a:pt x="166" y="222"/>
                    </a:cubicBezTo>
                    <a:cubicBezTo>
                      <a:pt x="250" y="222"/>
                      <a:pt x="250" y="222"/>
                      <a:pt x="250" y="222"/>
                    </a:cubicBezTo>
                    <a:lnTo>
                      <a:pt x="250" y="236"/>
                    </a:lnTo>
                    <a:close/>
                    <a:moveTo>
                      <a:pt x="262" y="204"/>
                    </a:moveTo>
                    <a:cubicBezTo>
                      <a:pt x="166" y="204"/>
                      <a:pt x="166" y="204"/>
                      <a:pt x="166" y="204"/>
                    </a:cubicBezTo>
                    <a:cubicBezTo>
                      <a:pt x="151" y="204"/>
                      <a:pt x="139" y="191"/>
                      <a:pt x="139" y="176"/>
                    </a:cubicBezTo>
                    <a:cubicBezTo>
                      <a:pt x="139" y="161"/>
                      <a:pt x="151" y="148"/>
                      <a:pt x="166" y="148"/>
                    </a:cubicBezTo>
                    <a:cubicBezTo>
                      <a:pt x="250" y="148"/>
                      <a:pt x="250" y="148"/>
                      <a:pt x="250" y="148"/>
                    </a:cubicBezTo>
                    <a:cubicBezTo>
                      <a:pt x="255" y="148"/>
                      <a:pt x="261" y="145"/>
                      <a:pt x="265" y="141"/>
                    </a:cubicBezTo>
                    <a:cubicBezTo>
                      <a:pt x="266" y="139"/>
                      <a:pt x="266" y="138"/>
                      <a:pt x="267" y="136"/>
                    </a:cubicBezTo>
                    <a:cubicBezTo>
                      <a:pt x="267" y="136"/>
                      <a:pt x="267" y="136"/>
                      <a:pt x="267" y="136"/>
                    </a:cubicBezTo>
                    <a:cubicBezTo>
                      <a:pt x="274" y="145"/>
                      <a:pt x="277" y="155"/>
                      <a:pt x="277" y="167"/>
                    </a:cubicBezTo>
                    <a:cubicBezTo>
                      <a:pt x="277" y="181"/>
                      <a:pt x="272" y="194"/>
                      <a:pt x="262" y="2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42" name="Freeform: Shape 12"/>
            <p:cNvSpPr>
              <a:spLocks/>
            </p:cNvSpPr>
            <p:nvPr/>
          </p:nvSpPr>
          <p:spPr bwMode="auto">
            <a:xfrm>
              <a:off x="10624922" y="4125900"/>
              <a:ext cx="485537" cy="485537"/>
            </a:xfrm>
            <a:custGeom>
              <a:avLst/>
              <a:gdLst>
                <a:gd name="T0" fmla="*/ 263 w 296"/>
                <a:gd name="T1" fmla="*/ 67 h 296"/>
                <a:gd name="T2" fmla="*/ 259 w 296"/>
                <a:gd name="T3" fmla="*/ 19 h 296"/>
                <a:gd name="T4" fmla="*/ 55 w 296"/>
                <a:gd name="T5" fmla="*/ 0 h 296"/>
                <a:gd name="T6" fmla="*/ 37 w 296"/>
                <a:gd name="T7" fmla="*/ 63 h 296"/>
                <a:gd name="T8" fmla="*/ 5 w 296"/>
                <a:gd name="T9" fmla="*/ 104 h 296"/>
                <a:gd name="T10" fmla="*/ 0 w 296"/>
                <a:gd name="T11" fmla="*/ 130 h 296"/>
                <a:gd name="T12" fmla="*/ 28 w 296"/>
                <a:gd name="T13" fmla="*/ 158 h 296"/>
                <a:gd name="T14" fmla="*/ 46 w 296"/>
                <a:gd name="T15" fmla="*/ 296 h 296"/>
                <a:gd name="T16" fmla="*/ 268 w 296"/>
                <a:gd name="T17" fmla="*/ 278 h 296"/>
                <a:gd name="T18" fmla="*/ 268 w 296"/>
                <a:gd name="T19" fmla="*/ 158 h 296"/>
                <a:gd name="T20" fmla="*/ 296 w 296"/>
                <a:gd name="T21" fmla="*/ 121 h 296"/>
                <a:gd name="T22" fmla="*/ 241 w 296"/>
                <a:gd name="T23" fmla="*/ 19 h 296"/>
                <a:gd name="T24" fmla="*/ 55 w 296"/>
                <a:gd name="T25" fmla="*/ 56 h 296"/>
                <a:gd name="T26" fmla="*/ 55 w 296"/>
                <a:gd name="T27" fmla="*/ 19 h 296"/>
                <a:gd name="T28" fmla="*/ 94 w 296"/>
                <a:gd name="T29" fmla="*/ 139 h 296"/>
                <a:gd name="T30" fmla="*/ 93 w 296"/>
                <a:gd name="T31" fmla="*/ 74 h 296"/>
                <a:gd name="T32" fmla="*/ 94 w 296"/>
                <a:gd name="T33" fmla="*/ 139 h 296"/>
                <a:gd name="T34" fmla="*/ 143 w 296"/>
                <a:gd name="T35" fmla="*/ 74 h 296"/>
                <a:gd name="T36" fmla="*/ 104 w 296"/>
                <a:gd name="T37" fmla="*/ 139 h 296"/>
                <a:gd name="T38" fmla="*/ 153 w 296"/>
                <a:gd name="T39" fmla="*/ 74 h 296"/>
                <a:gd name="T40" fmla="*/ 192 w 296"/>
                <a:gd name="T41" fmla="*/ 139 h 296"/>
                <a:gd name="T42" fmla="*/ 153 w 296"/>
                <a:gd name="T43" fmla="*/ 74 h 296"/>
                <a:gd name="T44" fmla="*/ 204 w 296"/>
                <a:gd name="T45" fmla="*/ 74 h 296"/>
                <a:gd name="T46" fmla="*/ 202 w 296"/>
                <a:gd name="T47" fmla="*/ 139 h 296"/>
                <a:gd name="T48" fmla="*/ 18 w 296"/>
                <a:gd name="T49" fmla="*/ 130 h 296"/>
                <a:gd name="T50" fmla="*/ 20 w 296"/>
                <a:gd name="T51" fmla="*/ 115 h 296"/>
                <a:gd name="T52" fmla="*/ 55 w 296"/>
                <a:gd name="T53" fmla="*/ 74 h 296"/>
                <a:gd name="T54" fmla="*/ 45 w 296"/>
                <a:gd name="T55" fmla="*/ 139 h 296"/>
                <a:gd name="T56" fmla="*/ 18 w 296"/>
                <a:gd name="T57" fmla="*/ 130 h 296"/>
                <a:gd name="T58" fmla="*/ 116 w 296"/>
                <a:gd name="T59" fmla="*/ 278 h 296"/>
                <a:gd name="T60" fmla="*/ 185 w 296"/>
                <a:gd name="T61" fmla="*/ 185 h 296"/>
                <a:gd name="T62" fmla="*/ 250 w 296"/>
                <a:gd name="T63" fmla="*/ 278 h 296"/>
                <a:gd name="T64" fmla="*/ 194 w 296"/>
                <a:gd name="T65" fmla="*/ 185 h 296"/>
                <a:gd name="T66" fmla="*/ 116 w 296"/>
                <a:gd name="T67" fmla="*/ 176 h 296"/>
                <a:gd name="T68" fmla="*/ 106 w 296"/>
                <a:gd name="T69" fmla="*/ 278 h 296"/>
                <a:gd name="T70" fmla="*/ 46 w 296"/>
                <a:gd name="T71" fmla="*/ 158 h 296"/>
                <a:gd name="T72" fmla="*/ 250 w 296"/>
                <a:gd name="T73" fmla="*/ 278 h 296"/>
                <a:gd name="T74" fmla="*/ 268 w 296"/>
                <a:gd name="T75" fmla="*/ 139 h 296"/>
                <a:gd name="T76" fmla="*/ 214 w 296"/>
                <a:gd name="T77" fmla="*/ 74 h 296"/>
                <a:gd name="T78" fmla="*/ 241 w 296"/>
                <a:gd name="T79" fmla="*/ 74 h 296"/>
                <a:gd name="T80" fmla="*/ 276 w 296"/>
                <a:gd name="T81" fmla="*/ 115 h 296"/>
                <a:gd name="T82" fmla="*/ 278 w 296"/>
                <a:gd name="T83" fmla="*/ 130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96" h="296">
                  <a:moveTo>
                    <a:pt x="291" y="104"/>
                  </a:moveTo>
                  <a:cubicBezTo>
                    <a:pt x="263" y="67"/>
                    <a:pt x="263" y="67"/>
                    <a:pt x="263" y="67"/>
                  </a:cubicBezTo>
                  <a:cubicBezTo>
                    <a:pt x="262" y="66"/>
                    <a:pt x="260" y="64"/>
                    <a:pt x="259" y="63"/>
                  </a:cubicBezTo>
                  <a:cubicBezTo>
                    <a:pt x="259" y="19"/>
                    <a:pt x="259" y="19"/>
                    <a:pt x="259" y="19"/>
                  </a:cubicBezTo>
                  <a:cubicBezTo>
                    <a:pt x="259" y="9"/>
                    <a:pt x="251" y="0"/>
                    <a:pt x="24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45" y="0"/>
                    <a:pt x="37" y="9"/>
                    <a:pt x="37" y="19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6" y="64"/>
                    <a:pt x="34" y="66"/>
                    <a:pt x="33" y="67"/>
                  </a:cubicBezTo>
                  <a:cubicBezTo>
                    <a:pt x="5" y="104"/>
                    <a:pt x="5" y="104"/>
                    <a:pt x="5" y="104"/>
                  </a:cubicBezTo>
                  <a:cubicBezTo>
                    <a:pt x="2" y="109"/>
                    <a:pt x="0" y="115"/>
                    <a:pt x="0" y="121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45"/>
                    <a:pt x="12" y="158"/>
                    <a:pt x="28" y="158"/>
                  </a:cubicBezTo>
                  <a:cubicBezTo>
                    <a:pt x="28" y="158"/>
                    <a:pt x="28" y="158"/>
                    <a:pt x="28" y="158"/>
                  </a:cubicBezTo>
                  <a:cubicBezTo>
                    <a:pt x="28" y="278"/>
                    <a:pt x="28" y="278"/>
                    <a:pt x="28" y="278"/>
                  </a:cubicBezTo>
                  <a:cubicBezTo>
                    <a:pt x="28" y="288"/>
                    <a:pt x="36" y="296"/>
                    <a:pt x="46" y="296"/>
                  </a:cubicBezTo>
                  <a:cubicBezTo>
                    <a:pt x="250" y="296"/>
                    <a:pt x="250" y="296"/>
                    <a:pt x="250" y="296"/>
                  </a:cubicBezTo>
                  <a:cubicBezTo>
                    <a:pt x="260" y="296"/>
                    <a:pt x="268" y="288"/>
                    <a:pt x="268" y="278"/>
                  </a:cubicBezTo>
                  <a:cubicBezTo>
                    <a:pt x="268" y="158"/>
                    <a:pt x="268" y="158"/>
                    <a:pt x="268" y="158"/>
                  </a:cubicBezTo>
                  <a:cubicBezTo>
                    <a:pt x="268" y="158"/>
                    <a:pt x="268" y="158"/>
                    <a:pt x="268" y="158"/>
                  </a:cubicBezTo>
                  <a:cubicBezTo>
                    <a:pt x="284" y="158"/>
                    <a:pt x="296" y="145"/>
                    <a:pt x="296" y="130"/>
                  </a:cubicBezTo>
                  <a:cubicBezTo>
                    <a:pt x="296" y="121"/>
                    <a:pt x="296" y="121"/>
                    <a:pt x="296" y="121"/>
                  </a:cubicBezTo>
                  <a:cubicBezTo>
                    <a:pt x="296" y="115"/>
                    <a:pt x="294" y="109"/>
                    <a:pt x="291" y="104"/>
                  </a:cubicBezTo>
                  <a:close/>
                  <a:moveTo>
                    <a:pt x="241" y="19"/>
                  </a:moveTo>
                  <a:cubicBezTo>
                    <a:pt x="241" y="56"/>
                    <a:pt x="241" y="56"/>
                    <a:pt x="241" y="56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5" y="19"/>
                    <a:pt x="55" y="19"/>
                    <a:pt x="55" y="19"/>
                  </a:cubicBezTo>
                  <a:lnTo>
                    <a:pt x="241" y="19"/>
                  </a:lnTo>
                  <a:close/>
                  <a:moveTo>
                    <a:pt x="94" y="139"/>
                  </a:moveTo>
                  <a:cubicBezTo>
                    <a:pt x="55" y="139"/>
                    <a:pt x="55" y="139"/>
                    <a:pt x="55" y="139"/>
                  </a:cubicBezTo>
                  <a:cubicBezTo>
                    <a:pt x="93" y="74"/>
                    <a:pt x="93" y="74"/>
                    <a:pt x="93" y="74"/>
                  </a:cubicBezTo>
                  <a:cubicBezTo>
                    <a:pt x="113" y="74"/>
                    <a:pt x="113" y="74"/>
                    <a:pt x="113" y="74"/>
                  </a:cubicBezTo>
                  <a:lnTo>
                    <a:pt x="94" y="139"/>
                  </a:lnTo>
                  <a:close/>
                  <a:moveTo>
                    <a:pt x="122" y="74"/>
                  </a:moveTo>
                  <a:cubicBezTo>
                    <a:pt x="143" y="74"/>
                    <a:pt x="143" y="74"/>
                    <a:pt x="143" y="74"/>
                  </a:cubicBezTo>
                  <a:cubicBezTo>
                    <a:pt x="143" y="139"/>
                    <a:pt x="143" y="139"/>
                    <a:pt x="143" y="139"/>
                  </a:cubicBezTo>
                  <a:cubicBezTo>
                    <a:pt x="104" y="139"/>
                    <a:pt x="104" y="139"/>
                    <a:pt x="104" y="139"/>
                  </a:cubicBezTo>
                  <a:lnTo>
                    <a:pt x="122" y="74"/>
                  </a:lnTo>
                  <a:close/>
                  <a:moveTo>
                    <a:pt x="153" y="74"/>
                  </a:moveTo>
                  <a:cubicBezTo>
                    <a:pt x="174" y="74"/>
                    <a:pt x="174" y="74"/>
                    <a:pt x="174" y="74"/>
                  </a:cubicBezTo>
                  <a:cubicBezTo>
                    <a:pt x="192" y="139"/>
                    <a:pt x="192" y="139"/>
                    <a:pt x="192" y="139"/>
                  </a:cubicBezTo>
                  <a:cubicBezTo>
                    <a:pt x="153" y="139"/>
                    <a:pt x="153" y="139"/>
                    <a:pt x="153" y="139"/>
                  </a:cubicBezTo>
                  <a:lnTo>
                    <a:pt x="153" y="74"/>
                  </a:lnTo>
                  <a:close/>
                  <a:moveTo>
                    <a:pt x="183" y="74"/>
                  </a:moveTo>
                  <a:cubicBezTo>
                    <a:pt x="204" y="74"/>
                    <a:pt x="204" y="74"/>
                    <a:pt x="204" y="74"/>
                  </a:cubicBezTo>
                  <a:cubicBezTo>
                    <a:pt x="241" y="139"/>
                    <a:pt x="241" y="139"/>
                    <a:pt x="241" y="139"/>
                  </a:cubicBezTo>
                  <a:cubicBezTo>
                    <a:pt x="202" y="139"/>
                    <a:pt x="202" y="139"/>
                    <a:pt x="202" y="139"/>
                  </a:cubicBezTo>
                  <a:lnTo>
                    <a:pt x="183" y="74"/>
                  </a:lnTo>
                  <a:close/>
                  <a:moveTo>
                    <a:pt x="18" y="130"/>
                  </a:moveTo>
                  <a:cubicBezTo>
                    <a:pt x="18" y="121"/>
                    <a:pt x="18" y="121"/>
                    <a:pt x="18" y="121"/>
                  </a:cubicBezTo>
                  <a:cubicBezTo>
                    <a:pt x="18" y="119"/>
                    <a:pt x="19" y="117"/>
                    <a:pt x="20" y="115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50" y="76"/>
                    <a:pt x="53" y="74"/>
                    <a:pt x="55" y="74"/>
                  </a:cubicBezTo>
                  <a:cubicBezTo>
                    <a:pt x="82" y="74"/>
                    <a:pt x="82" y="74"/>
                    <a:pt x="82" y="74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28" y="139"/>
                    <a:pt x="28" y="139"/>
                    <a:pt x="28" y="139"/>
                  </a:cubicBezTo>
                  <a:cubicBezTo>
                    <a:pt x="23" y="139"/>
                    <a:pt x="18" y="135"/>
                    <a:pt x="18" y="130"/>
                  </a:cubicBezTo>
                  <a:close/>
                  <a:moveTo>
                    <a:pt x="185" y="278"/>
                  </a:moveTo>
                  <a:cubicBezTo>
                    <a:pt x="116" y="278"/>
                    <a:pt x="116" y="278"/>
                    <a:pt x="116" y="278"/>
                  </a:cubicBezTo>
                  <a:cubicBezTo>
                    <a:pt x="116" y="185"/>
                    <a:pt x="116" y="185"/>
                    <a:pt x="116" y="185"/>
                  </a:cubicBezTo>
                  <a:cubicBezTo>
                    <a:pt x="185" y="185"/>
                    <a:pt x="185" y="185"/>
                    <a:pt x="185" y="185"/>
                  </a:cubicBezTo>
                  <a:lnTo>
                    <a:pt x="185" y="278"/>
                  </a:lnTo>
                  <a:close/>
                  <a:moveTo>
                    <a:pt x="250" y="278"/>
                  </a:moveTo>
                  <a:cubicBezTo>
                    <a:pt x="194" y="278"/>
                    <a:pt x="194" y="278"/>
                    <a:pt x="194" y="278"/>
                  </a:cubicBezTo>
                  <a:cubicBezTo>
                    <a:pt x="194" y="185"/>
                    <a:pt x="194" y="185"/>
                    <a:pt x="194" y="185"/>
                  </a:cubicBezTo>
                  <a:cubicBezTo>
                    <a:pt x="194" y="180"/>
                    <a:pt x="190" y="176"/>
                    <a:pt x="185" y="176"/>
                  </a:cubicBezTo>
                  <a:cubicBezTo>
                    <a:pt x="116" y="176"/>
                    <a:pt x="116" y="176"/>
                    <a:pt x="116" y="176"/>
                  </a:cubicBezTo>
                  <a:cubicBezTo>
                    <a:pt x="111" y="176"/>
                    <a:pt x="106" y="180"/>
                    <a:pt x="106" y="185"/>
                  </a:cubicBezTo>
                  <a:cubicBezTo>
                    <a:pt x="106" y="278"/>
                    <a:pt x="106" y="278"/>
                    <a:pt x="106" y="278"/>
                  </a:cubicBezTo>
                  <a:cubicBezTo>
                    <a:pt x="46" y="278"/>
                    <a:pt x="46" y="278"/>
                    <a:pt x="46" y="278"/>
                  </a:cubicBezTo>
                  <a:cubicBezTo>
                    <a:pt x="46" y="158"/>
                    <a:pt x="46" y="158"/>
                    <a:pt x="46" y="158"/>
                  </a:cubicBezTo>
                  <a:cubicBezTo>
                    <a:pt x="250" y="158"/>
                    <a:pt x="250" y="158"/>
                    <a:pt x="250" y="158"/>
                  </a:cubicBezTo>
                  <a:lnTo>
                    <a:pt x="250" y="278"/>
                  </a:lnTo>
                  <a:close/>
                  <a:moveTo>
                    <a:pt x="278" y="130"/>
                  </a:moveTo>
                  <a:cubicBezTo>
                    <a:pt x="278" y="135"/>
                    <a:pt x="273" y="139"/>
                    <a:pt x="268" y="139"/>
                  </a:cubicBezTo>
                  <a:cubicBezTo>
                    <a:pt x="251" y="139"/>
                    <a:pt x="251" y="139"/>
                    <a:pt x="251" y="139"/>
                  </a:cubicBezTo>
                  <a:cubicBezTo>
                    <a:pt x="214" y="74"/>
                    <a:pt x="214" y="74"/>
                    <a:pt x="214" y="74"/>
                  </a:cubicBezTo>
                  <a:cubicBezTo>
                    <a:pt x="241" y="74"/>
                    <a:pt x="241" y="74"/>
                    <a:pt x="241" y="74"/>
                  </a:cubicBezTo>
                  <a:cubicBezTo>
                    <a:pt x="241" y="74"/>
                    <a:pt x="241" y="74"/>
                    <a:pt x="241" y="74"/>
                  </a:cubicBezTo>
                  <a:cubicBezTo>
                    <a:pt x="243" y="74"/>
                    <a:pt x="246" y="76"/>
                    <a:pt x="248" y="78"/>
                  </a:cubicBezTo>
                  <a:cubicBezTo>
                    <a:pt x="276" y="115"/>
                    <a:pt x="276" y="115"/>
                    <a:pt x="276" y="115"/>
                  </a:cubicBezTo>
                  <a:cubicBezTo>
                    <a:pt x="277" y="117"/>
                    <a:pt x="278" y="119"/>
                    <a:pt x="278" y="121"/>
                  </a:cubicBezTo>
                  <a:lnTo>
                    <a:pt x="278" y="1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43" name="Group 13"/>
            <p:cNvGrpSpPr/>
            <p:nvPr/>
          </p:nvGrpSpPr>
          <p:grpSpPr>
            <a:xfrm>
              <a:off x="6993231" y="3943997"/>
              <a:ext cx="486920" cy="424672"/>
              <a:chOff x="4233863" y="2697163"/>
              <a:chExt cx="1117600" cy="974725"/>
            </a:xfrm>
            <a:solidFill>
              <a:schemeClr val="bg1"/>
            </a:solidFill>
          </p:grpSpPr>
          <p:sp>
            <p:nvSpPr>
              <p:cNvPr id="45" name="Freeform: Shape 16"/>
              <p:cNvSpPr>
                <a:spLocks/>
              </p:cNvSpPr>
              <p:nvPr/>
            </p:nvSpPr>
            <p:spPr bwMode="auto">
              <a:xfrm>
                <a:off x="4233863" y="2697163"/>
                <a:ext cx="1117600" cy="974725"/>
              </a:xfrm>
              <a:custGeom>
                <a:avLst/>
                <a:gdLst>
                  <a:gd name="T0" fmla="*/ 296 w 297"/>
                  <a:gd name="T1" fmla="*/ 152 h 259"/>
                  <a:gd name="T2" fmla="*/ 259 w 297"/>
                  <a:gd name="T3" fmla="*/ 13 h 259"/>
                  <a:gd name="T4" fmla="*/ 241 w 297"/>
                  <a:gd name="T5" fmla="*/ 0 h 259"/>
                  <a:gd name="T6" fmla="*/ 148 w 297"/>
                  <a:gd name="T7" fmla="*/ 0 h 259"/>
                  <a:gd name="T8" fmla="*/ 56 w 297"/>
                  <a:gd name="T9" fmla="*/ 0 h 259"/>
                  <a:gd name="T10" fmla="*/ 38 w 297"/>
                  <a:gd name="T11" fmla="*/ 13 h 259"/>
                  <a:gd name="T12" fmla="*/ 1 w 297"/>
                  <a:gd name="T13" fmla="*/ 152 h 259"/>
                  <a:gd name="T14" fmla="*/ 0 w 297"/>
                  <a:gd name="T15" fmla="*/ 157 h 259"/>
                  <a:gd name="T16" fmla="*/ 0 w 297"/>
                  <a:gd name="T17" fmla="*/ 222 h 259"/>
                  <a:gd name="T18" fmla="*/ 37 w 297"/>
                  <a:gd name="T19" fmla="*/ 259 h 259"/>
                  <a:gd name="T20" fmla="*/ 260 w 297"/>
                  <a:gd name="T21" fmla="*/ 259 h 259"/>
                  <a:gd name="T22" fmla="*/ 297 w 297"/>
                  <a:gd name="T23" fmla="*/ 222 h 259"/>
                  <a:gd name="T24" fmla="*/ 297 w 297"/>
                  <a:gd name="T25" fmla="*/ 157 h 259"/>
                  <a:gd name="T26" fmla="*/ 296 w 297"/>
                  <a:gd name="T27" fmla="*/ 152 h 259"/>
                  <a:gd name="T28" fmla="*/ 278 w 297"/>
                  <a:gd name="T29" fmla="*/ 222 h 259"/>
                  <a:gd name="T30" fmla="*/ 260 w 297"/>
                  <a:gd name="T31" fmla="*/ 241 h 259"/>
                  <a:gd name="T32" fmla="*/ 37 w 297"/>
                  <a:gd name="T33" fmla="*/ 241 h 259"/>
                  <a:gd name="T34" fmla="*/ 19 w 297"/>
                  <a:gd name="T35" fmla="*/ 222 h 259"/>
                  <a:gd name="T36" fmla="*/ 19 w 297"/>
                  <a:gd name="T37" fmla="*/ 157 h 259"/>
                  <a:gd name="T38" fmla="*/ 56 w 297"/>
                  <a:gd name="T39" fmla="*/ 19 h 259"/>
                  <a:gd name="T40" fmla="*/ 241 w 297"/>
                  <a:gd name="T41" fmla="*/ 19 h 259"/>
                  <a:gd name="T42" fmla="*/ 278 w 297"/>
                  <a:gd name="T43" fmla="*/ 157 h 259"/>
                  <a:gd name="T44" fmla="*/ 278 w 297"/>
                  <a:gd name="T45" fmla="*/ 222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97" h="259">
                    <a:moveTo>
                      <a:pt x="296" y="152"/>
                    </a:moveTo>
                    <a:cubicBezTo>
                      <a:pt x="259" y="13"/>
                      <a:pt x="259" y="13"/>
                      <a:pt x="259" y="13"/>
                    </a:cubicBezTo>
                    <a:cubicBezTo>
                      <a:pt x="257" y="6"/>
                      <a:pt x="249" y="0"/>
                      <a:pt x="241" y="0"/>
                    </a:cubicBezTo>
                    <a:cubicBezTo>
                      <a:pt x="148" y="0"/>
                      <a:pt x="148" y="0"/>
                      <a:pt x="148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48" y="0"/>
                      <a:pt x="40" y="6"/>
                      <a:pt x="38" y="13"/>
                    </a:cubicBezTo>
                    <a:cubicBezTo>
                      <a:pt x="1" y="152"/>
                      <a:pt x="1" y="152"/>
                      <a:pt x="1" y="152"/>
                    </a:cubicBezTo>
                    <a:cubicBezTo>
                      <a:pt x="1" y="154"/>
                      <a:pt x="0" y="156"/>
                      <a:pt x="0" y="157"/>
                    </a:cubicBezTo>
                    <a:cubicBezTo>
                      <a:pt x="0" y="222"/>
                      <a:pt x="0" y="222"/>
                      <a:pt x="0" y="222"/>
                    </a:cubicBezTo>
                    <a:cubicBezTo>
                      <a:pt x="0" y="243"/>
                      <a:pt x="17" y="259"/>
                      <a:pt x="37" y="259"/>
                    </a:cubicBezTo>
                    <a:cubicBezTo>
                      <a:pt x="260" y="259"/>
                      <a:pt x="260" y="259"/>
                      <a:pt x="260" y="259"/>
                    </a:cubicBezTo>
                    <a:cubicBezTo>
                      <a:pt x="280" y="259"/>
                      <a:pt x="297" y="243"/>
                      <a:pt x="297" y="222"/>
                    </a:cubicBezTo>
                    <a:cubicBezTo>
                      <a:pt x="297" y="157"/>
                      <a:pt x="297" y="157"/>
                      <a:pt x="297" y="157"/>
                    </a:cubicBezTo>
                    <a:cubicBezTo>
                      <a:pt x="297" y="156"/>
                      <a:pt x="296" y="154"/>
                      <a:pt x="296" y="152"/>
                    </a:cubicBezTo>
                    <a:close/>
                    <a:moveTo>
                      <a:pt x="278" y="222"/>
                    </a:moveTo>
                    <a:cubicBezTo>
                      <a:pt x="278" y="232"/>
                      <a:pt x="270" y="241"/>
                      <a:pt x="260" y="241"/>
                    </a:cubicBezTo>
                    <a:cubicBezTo>
                      <a:pt x="37" y="241"/>
                      <a:pt x="37" y="241"/>
                      <a:pt x="37" y="241"/>
                    </a:cubicBezTo>
                    <a:cubicBezTo>
                      <a:pt x="27" y="241"/>
                      <a:pt x="19" y="232"/>
                      <a:pt x="19" y="222"/>
                    </a:cubicBezTo>
                    <a:cubicBezTo>
                      <a:pt x="19" y="157"/>
                      <a:pt x="19" y="157"/>
                      <a:pt x="19" y="157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241" y="19"/>
                      <a:pt x="241" y="19"/>
                      <a:pt x="241" y="19"/>
                    </a:cubicBezTo>
                    <a:cubicBezTo>
                      <a:pt x="278" y="157"/>
                      <a:pt x="278" y="157"/>
                      <a:pt x="278" y="157"/>
                    </a:cubicBezTo>
                    <a:lnTo>
                      <a:pt x="278" y="2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Freeform: Shape 17"/>
              <p:cNvSpPr>
                <a:spLocks/>
              </p:cNvSpPr>
              <p:nvPr/>
            </p:nvSpPr>
            <p:spPr bwMode="auto">
              <a:xfrm>
                <a:off x="4365625" y="2835275"/>
                <a:ext cx="854075" cy="628650"/>
              </a:xfrm>
              <a:custGeom>
                <a:avLst/>
                <a:gdLst>
                  <a:gd name="T0" fmla="*/ 185 w 227"/>
                  <a:gd name="T1" fmla="*/ 0 h 167"/>
                  <a:gd name="T2" fmla="*/ 42 w 227"/>
                  <a:gd name="T3" fmla="*/ 0 h 167"/>
                  <a:gd name="T4" fmla="*/ 33 w 227"/>
                  <a:gd name="T5" fmla="*/ 7 h 167"/>
                  <a:gd name="T6" fmla="*/ 1 w 227"/>
                  <a:gd name="T7" fmla="*/ 118 h 167"/>
                  <a:gd name="T8" fmla="*/ 3 w 227"/>
                  <a:gd name="T9" fmla="*/ 126 h 167"/>
                  <a:gd name="T10" fmla="*/ 10 w 227"/>
                  <a:gd name="T11" fmla="*/ 130 h 167"/>
                  <a:gd name="T12" fmla="*/ 37 w 227"/>
                  <a:gd name="T13" fmla="*/ 130 h 167"/>
                  <a:gd name="T14" fmla="*/ 47 w 227"/>
                  <a:gd name="T15" fmla="*/ 130 h 167"/>
                  <a:gd name="T16" fmla="*/ 52 w 227"/>
                  <a:gd name="T17" fmla="*/ 130 h 167"/>
                  <a:gd name="T18" fmla="*/ 66 w 227"/>
                  <a:gd name="T19" fmla="*/ 156 h 167"/>
                  <a:gd name="T20" fmla="*/ 82 w 227"/>
                  <a:gd name="T21" fmla="*/ 167 h 167"/>
                  <a:gd name="T22" fmla="*/ 145 w 227"/>
                  <a:gd name="T23" fmla="*/ 167 h 167"/>
                  <a:gd name="T24" fmla="*/ 161 w 227"/>
                  <a:gd name="T25" fmla="*/ 156 h 167"/>
                  <a:gd name="T26" fmla="*/ 175 w 227"/>
                  <a:gd name="T27" fmla="*/ 130 h 167"/>
                  <a:gd name="T28" fmla="*/ 180 w 227"/>
                  <a:gd name="T29" fmla="*/ 130 h 167"/>
                  <a:gd name="T30" fmla="*/ 190 w 227"/>
                  <a:gd name="T31" fmla="*/ 130 h 167"/>
                  <a:gd name="T32" fmla="*/ 217 w 227"/>
                  <a:gd name="T33" fmla="*/ 130 h 167"/>
                  <a:gd name="T34" fmla="*/ 224 w 227"/>
                  <a:gd name="T35" fmla="*/ 126 h 167"/>
                  <a:gd name="T36" fmla="*/ 226 w 227"/>
                  <a:gd name="T37" fmla="*/ 118 h 167"/>
                  <a:gd name="T38" fmla="*/ 194 w 227"/>
                  <a:gd name="T39" fmla="*/ 7 h 167"/>
                  <a:gd name="T40" fmla="*/ 185 w 227"/>
                  <a:gd name="T41" fmla="*/ 0 h 167"/>
                  <a:gd name="T42" fmla="*/ 190 w 227"/>
                  <a:gd name="T43" fmla="*/ 111 h 167"/>
                  <a:gd name="T44" fmla="*/ 175 w 227"/>
                  <a:gd name="T45" fmla="*/ 111 h 167"/>
                  <a:gd name="T46" fmla="*/ 158 w 227"/>
                  <a:gd name="T47" fmla="*/ 121 h 167"/>
                  <a:gd name="T48" fmla="*/ 145 w 227"/>
                  <a:gd name="T49" fmla="*/ 148 h 167"/>
                  <a:gd name="T50" fmla="*/ 82 w 227"/>
                  <a:gd name="T51" fmla="*/ 148 h 167"/>
                  <a:gd name="T52" fmla="*/ 69 w 227"/>
                  <a:gd name="T53" fmla="*/ 121 h 167"/>
                  <a:gd name="T54" fmla="*/ 52 w 227"/>
                  <a:gd name="T55" fmla="*/ 111 h 167"/>
                  <a:gd name="T56" fmla="*/ 37 w 227"/>
                  <a:gd name="T57" fmla="*/ 111 h 167"/>
                  <a:gd name="T58" fmla="*/ 15 w 227"/>
                  <a:gd name="T59" fmla="*/ 111 h 167"/>
                  <a:gd name="T60" fmla="*/ 42 w 227"/>
                  <a:gd name="T61" fmla="*/ 9 h 167"/>
                  <a:gd name="T62" fmla="*/ 185 w 227"/>
                  <a:gd name="T63" fmla="*/ 9 h 167"/>
                  <a:gd name="T64" fmla="*/ 212 w 227"/>
                  <a:gd name="T65" fmla="*/ 111 h 167"/>
                  <a:gd name="T66" fmla="*/ 190 w 227"/>
                  <a:gd name="T67" fmla="*/ 111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27" h="167">
                    <a:moveTo>
                      <a:pt x="185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38" y="0"/>
                      <a:pt x="34" y="3"/>
                      <a:pt x="33" y="7"/>
                    </a:cubicBezTo>
                    <a:cubicBezTo>
                      <a:pt x="1" y="118"/>
                      <a:pt x="1" y="118"/>
                      <a:pt x="1" y="118"/>
                    </a:cubicBezTo>
                    <a:cubicBezTo>
                      <a:pt x="0" y="121"/>
                      <a:pt x="1" y="124"/>
                      <a:pt x="3" y="126"/>
                    </a:cubicBezTo>
                    <a:cubicBezTo>
                      <a:pt x="4" y="128"/>
                      <a:pt x="7" y="130"/>
                      <a:pt x="10" y="130"/>
                    </a:cubicBezTo>
                    <a:cubicBezTo>
                      <a:pt x="37" y="130"/>
                      <a:pt x="37" y="130"/>
                      <a:pt x="37" y="130"/>
                    </a:cubicBezTo>
                    <a:cubicBezTo>
                      <a:pt x="47" y="130"/>
                      <a:pt x="47" y="130"/>
                      <a:pt x="47" y="130"/>
                    </a:cubicBezTo>
                    <a:cubicBezTo>
                      <a:pt x="52" y="130"/>
                      <a:pt x="52" y="130"/>
                      <a:pt x="52" y="130"/>
                    </a:cubicBezTo>
                    <a:cubicBezTo>
                      <a:pt x="66" y="156"/>
                      <a:pt x="66" y="156"/>
                      <a:pt x="66" y="156"/>
                    </a:cubicBezTo>
                    <a:cubicBezTo>
                      <a:pt x="69" y="163"/>
                      <a:pt x="75" y="167"/>
                      <a:pt x="82" y="167"/>
                    </a:cubicBezTo>
                    <a:cubicBezTo>
                      <a:pt x="145" y="167"/>
                      <a:pt x="145" y="167"/>
                      <a:pt x="145" y="167"/>
                    </a:cubicBezTo>
                    <a:cubicBezTo>
                      <a:pt x="152" y="167"/>
                      <a:pt x="158" y="163"/>
                      <a:pt x="161" y="156"/>
                    </a:cubicBezTo>
                    <a:cubicBezTo>
                      <a:pt x="175" y="130"/>
                      <a:pt x="175" y="130"/>
                      <a:pt x="175" y="130"/>
                    </a:cubicBezTo>
                    <a:cubicBezTo>
                      <a:pt x="180" y="130"/>
                      <a:pt x="180" y="130"/>
                      <a:pt x="180" y="130"/>
                    </a:cubicBezTo>
                    <a:cubicBezTo>
                      <a:pt x="190" y="130"/>
                      <a:pt x="190" y="130"/>
                      <a:pt x="190" y="130"/>
                    </a:cubicBezTo>
                    <a:cubicBezTo>
                      <a:pt x="217" y="130"/>
                      <a:pt x="217" y="130"/>
                      <a:pt x="217" y="130"/>
                    </a:cubicBezTo>
                    <a:cubicBezTo>
                      <a:pt x="220" y="130"/>
                      <a:pt x="223" y="128"/>
                      <a:pt x="224" y="126"/>
                    </a:cubicBezTo>
                    <a:cubicBezTo>
                      <a:pt x="226" y="124"/>
                      <a:pt x="227" y="121"/>
                      <a:pt x="226" y="118"/>
                    </a:cubicBezTo>
                    <a:cubicBezTo>
                      <a:pt x="194" y="7"/>
                      <a:pt x="194" y="7"/>
                      <a:pt x="194" y="7"/>
                    </a:cubicBezTo>
                    <a:cubicBezTo>
                      <a:pt x="193" y="3"/>
                      <a:pt x="189" y="0"/>
                      <a:pt x="185" y="0"/>
                    </a:cubicBezTo>
                    <a:close/>
                    <a:moveTo>
                      <a:pt x="190" y="111"/>
                    </a:moveTo>
                    <a:cubicBezTo>
                      <a:pt x="175" y="111"/>
                      <a:pt x="175" y="111"/>
                      <a:pt x="175" y="111"/>
                    </a:cubicBezTo>
                    <a:cubicBezTo>
                      <a:pt x="168" y="111"/>
                      <a:pt x="161" y="115"/>
                      <a:pt x="158" y="121"/>
                    </a:cubicBezTo>
                    <a:cubicBezTo>
                      <a:pt x="145" y="148"/>
                      <a:pt x="145" y="148"/>
                      <a:pt x="145" y="148"/>
                    </a:cubicBezTo>
                    <a:cubicBezTo>
                      <a:pt x="82" y="148"/>
                      <a:pt x="82" y="148"/>
                      <a:pt x="82" y="148"/>
                    </a:cubicBezTo>
                    <a:cubicBezTo>
                      <a:pt x="69" y="121"/>
                      <a:pt x="69" y="121"/>
                      <a:pt x="69" y="121"/>
                    </a:cubicBezTo>
                    <a:cubicBezTo>
                      <a:pt x="66" y="115"/>
                      <a:pt x="59" y="111"/>
                      <a:pt x="52" y="111"/>
                    </a:cubicBezTo>
                    <a:cubicBezTo>
                      <a:pt x="37" y="111"/>
                      <a:pt x="37" y="111"/>
                      <a:pt x="37" y="111"/>
                    </a:cubicBezTo>
                    <a:cubicBezTo>
                      <a:pt x="15" y="111"/>
                      <a:pt x="15" y="111"/>
                      <a:pt x="15" y="111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185" y="9"/>
                      <a:pt x="185" y="9"/>
                      <a:pt x="185" y="9"/>
                    </a:cubicBezTo>
                    <a:cubicBezTo>
                      <a:pt x="212" y="111"/>
                      <a:pt x="212" y="111"/>
                      <a:pt x="212" y="111"/>
                    </a:cubicBezTo>
                    <a:lnTo>
                      <a:pt x="190" y="1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44" name="Freeform: Shape 14"/>
            <p:cNvSpPr>
              <a:spLocks/>
            </p:cNvSpPr>
            <p:nvPr/>
          </p:nvSpPr>
          <p:spPr bwMode="auto">
            <a:xfrm>
              <a:off x="8024168" y="2472432"/>
              <a:ext cx="485537" cy="363807"/>
            </a:xfrm>
            <a:custGeom>
              <a:avLst/>
              <a:gdLst>
                <a:gd name="T0" fmla="*/ 244 w 296"/>
                <a:gd name="T1" fmla="*/ 5 h 222"/>
                <a:gd name="T2" fmla="*/ 65 w 296"/>
                <a:gd name="T3" fmla="*/ 0 h 222"/>
                <a:gd name="T4" fmla="*/ 5 w 296"/>
                <a:gd name="T5" fmla="*/ 52 h 222"/>
                <a:gd name="T6" fmla="*/ 4 w 296"/>
                <a:gd name="T7" fmla="*/ 78 h 222"/>
                <a:gd name="T8" fmla="*/ 148 w 296"/>
                <a:gd name="T9" fmla="*/ 222 h 222"/>
                <a:gd name="T10" fmla="*/ 291 w 296"/>
                <a:gd name="T11" fmla="*/ 78 h 222"/>
                <a:gd name="T12" fmla="*/ 291 w 296"/>
                <a:gd name="T13" fmla="*/ 52 h 222"/>
                <a:gd name="T14" fmla="*/ 127 w 296"/>
                <a:gd name="T15" fmla="*/ 65 h 222"/>
                <a:gd name="T16" fmla="*/ 168 w 296"/>
                <a:gd name="T17" fmla="*/ 65 h 222"/>
                <a:gd name="T18" fmla="*/ 180 w 296"/>
                <a:gd name="T19" fmla="*/ 20 h 222"/>
                <a:gd name="T20" fmla="*/ 176 w 296"/>
                <a:gd name="T21" fmla="*/ 59 h 222"/>
                <a:gd name="T22" fmla="*/ 120 w 296"/>
                <a:gd name="T23" fmla="*/ 59 h 222"/>
                <a:gd name="T24" fmla="*/ 115 w 296"/>
                <a:gd name="T25" fmla="*/ 20 h 222"/>
                <a:gd name="T26" fmla="*/ 120 w 296"/>
                <a:gd name="T27" fmla="*/ 59 h 222"/>
                <a:gd name="T28" fmla="*/ 148 w 296"/>
                <a:gd name="T29" fmla="*/ 189 h 222"/>
                <a:gd name="T30" fmla="*/ 171 w 296"/>
                <a:gd name="T31" fmla="*/ 74 h 222"/>
                <a:gd name="T32" fmla="*/ 226 w 296"/>
                <a:gd name="T33" fmla="*/ 74 h 222"/>
                <a:gd name="T34" fmla="*/ 180 w 296"/>
                <a:gd name="T35" fmla="*/ 74 h 222"/>
                <a:gd name="T36" fmla="*/ 206 w 296"/>
                <a:gd name="T37" fmla="*/ 46 h 222"/>
                <a:gd name="T38" fmla="*/ 183 w 296"/>
                <a:gd name="T39" fmla="*/ 65 h 222"/>
                <a:gd name="T40" fmla="*/ 224 w 296"/>
                <a:gd name="T41" fmla="*/ 18 h 222"/>
                <a:gd name="T42" fmla="*/ 191 w 296"/>
                <a:gd name="T43" fmla="*/ 18 h 222"/>
                <a:gd name="T44" fmla="*/ 127 w 296"/>
                <a:gd name="T45" fmla="*/ 18 h 222"/>
                <a:gd name="T46" fmla="*/ 148 w 296"/>
                <a:gd name="T47" fmla="*/ 35 h 222"/>
                <a:gd name="T48" fmla="*/ 72 w 296"/>
                <a:gd name="T49" fmla="*/ 18 h 222"/>
                <a:gd name="T50" fmla="*/ 90 w 296"/>
                <a:gd name="T51" fmla="*/ 33 h 222"/>
                <a:gd name="T52" fmla="*/ 113 w 296"/>
                <a:gd name="T53" fmla="*/ 65 h 222"/>
                <a:gd name="T54" fmla="*/ 90 w 296"/>
                <a:gd name="T55" fmla="*/ 46 h 222"/>
                <a:gd name="T56" fmla="*/ 138 w 296"/>
                <a:gd name="T57" fmla="*/ 187 h 222"/>
                <a:gd name="T58" fmla="*/ 115 w 296"/>
                <a:gd name="T59" fmla="*/ 74 h 222"/>
                <a:gd name="T60" fmla="*/ 26 w 296"/>
                <a:gd name="T61" fmla="*/ 74 h 222"/>
                <a:gd name="T62" fmla="*/ 117 w 296"/>
                <a:gd name="T63" fmla="*/ 171 h 222"/>
                <a:gd name="T64" fmla="*/ 269 w 296"/>
                <a:gd name="T65" fmla="*/ 74 h 222"/>
                <a:gd name="T66" fmla="*/ 237 w 296"/>
                <a:gd name="T67" fmla="*/ 74 h 222"/>
                <a:gd name="T68" fmla="*/ 213 w 296"/>
                <a:gd name="T69" fmla="*/ 40 h 222"/>
                <a:gd name="T70" fmla="*/ 277 w 296"/>
                <a:gd name="T71" fmla="*/ 65 h 222"/>
                <a:gd name="T72" fmla="*/ 62 w 296"/>
                <a:gd name="T73" fmla="*/ 22 h 222"/>
                <a:gd name="T74" fmla="*/ 58 w 296"/>
                <a:gd name="T75" fmla="*/ 65 h 222"/>
                <a:gd name="T76" fmla="*/ 62 w 296"/>
                <a:gd name="T77" fmla="*/ 2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96" h="222">
                  <a:moveTo>
                    <a:pt x="291" y="52"/>
                  </a:moveTo>
                  <a:cubicBezTo>
                    <a:pt x="244" y="5"/>
                    <a:pt x="244" y="5"/>
                    <a:pt x="244" y="5"/>
                  </a:cubicBezTo>
                  <a:cubicBezTo>
                    <a:pt x="240" y="2"/>
                    <a:pt x="235" y="0"/>
                    <a:pt x="230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0" y="0"/>
                    <a:pt x="56" y="2"/>
                    <a:pt x="52" y="5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2" y="56"/>
                    <a:pt x="0" y="61"/>
                    <a:pt x="0" y="65"/>
                  </a:cubicBezTo>
                  <a:cubicBezTo>
                    <a:pt x="0" y="70"/>
                    <a:pt x="1" y="74"/>
                    <a:pt x="4" y="78"/>
                  </a:cubicBezTo>
                  <a:cubicBezTo>
                    <a:pt x="134" y="216"/>
                    <a:pt x="134" y="216"/>
                    <a:pt x="134" y="216"/>
                  </a:cubicBezTo>
                  <a:cubicBezTo>
                    <a:pt x="138" y="220"/>
                    <a:pt x="143" y="222"/>
                    <a:pt x="148" y="222"/>
                  </a:cubicBezTo>
                  <a:cubicBezTo>
                    <a:pt x="153" y="222"/>
                    <a:pt x="158" y="220"/>
                    <a:pt x="162" y="216"/>
                  </a:cubicBezTo>
                  <a:cubicBezTo>
                    <a:pt x="291" y="78"/>
                    <a:pt x="291" y="78"/>
                    <a:pt x="291" y="78"/>
                  </a:cubicBezTo>
                  <a:cubicBezTo>
                    <a:pt x="294" y="74"/>
                    <a:pt x="296" y="70"/>
                    <a:pt x="296" y="65"/>
                  </a:cubicBezTo>
                  <a:cubicBezTo>
                    <a:pt x="296" y="60"/>
                    <a:pt x="294" y="56"/>
                    <a:pt x="291" y="52"/>
                  </a:cubicBezTo>
                  <a:close/>
                  <a:moveTo>
                    <a:pt x="168" y="65"/>
                  </a:moveTo>
                  <a:cubicBezTo>
                    <a:pt x="127" y="65"/>
                    <a:pt x="127" y="65"/>
                    <a:pt x="127" y="65"/>
                  </a:cubicBezTo>
                  <a:cubicBezTo>
                    <a:pt x="148" y="47"/>
                    <a:pt x="148" y="47"/>
                    <a:pt x="148" y="47"/>
                  </a:cubicBezTo>
                  <a:lnTo>
                    <a:pt x="168" y="65"/>
                  </a:lnTo>
                  <a:close/>
                  <a:moveTo>
                    <a:pt x="155" y="41"/>
                  </a:moveTo>
                  <a:cubicBezTo>
                    <a:pt x="180" y="20"/>
                    <a:pt x="180" y="20"/>
                    <a:pt x="180" y="20"/>
                  </a:cubicBezTo>
                  <a:cubicBezTo>
                    <a:pt x="199" y="39"/>
                    <a:pt x="199" y="39"/>
                    <a:pt x="199" y="39"/>
                  </a:cubicBezTo>
                  <a:cubicBezTo>
                    <a:pt x="176" y="59"/>
                    <a:pt x="176" y="59"/>
                    <a:pt x="176" y="59"/>
                  </a:cubicBezTo>
                  <a:lnTo>
                    <a:pt x="155" y="41"/>
                  </a:lnTo>
                  <a:close/>
                  <a:moveTo>
                    <a:pt x="120" y="59"/>
                  </a:moveTo>
                  <a:cubicBezTo>
                    <a:pt x="97" y="39"/>
                    <a:pt x="97" y="39"/>
                    <a:pt x="97" y="39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41" y="41"/>
                    <a:pt x="141" y="41"/>
                    <a:pt x="141" y="41"/>
                  </a:cubicBezTo>
                  <a:lnTo>
                    <a:pt x="120" y="59"/>
                  </a:lnTo>
                  <a:close/>
                  <a:moveTo>
                    <a:pt x="171" y="74"/>
                  </a:moveTo>
                  <a:cubicBezTo>
                    <a:pt x="148" y="189"/>
                    <a:pt x="148" y="189"/>
                    <a:pt x="148" y="189"/>
                  </a:cubicBezTo>
                  <a:cubicBezTo>
                    <a:pt x="125" y="74"/>
                    <a:pt x="125" y="74"/>
                    <a:pt x="125" y="74"/>
                  </a:cubicBezTo>
                  <a:lnTo>
                    <a:pt x="171" y="74"/>
                  </a:lnTo>
                  <a:close/>
                  <a:moveTo>
                    <a:pt x="180" y="74"/>
                  </a:moveTo>
                  <a:cubicBezTo>
                    <a:pt x="226" y="74"/>
                    <a:pt x="226" y="74"/>
                    <a:pt x="226" y="74"/>
                  </a:cubicBezTo>
                  <a:cubicBezTo>
                    <a:pt x="158" y="187"/>
                    <a:pt x="158" y="187"/>
                    <a:pt x="158" y="187"/>
                  </a:cubicBezTo>
                  <a:lnTo>
                    <a:pt x="180" y="74"/>
                  </a:lnTo>
                  <a:close/>
                  <a:moveTo>
                    <a:pt x="183" y="65"/>
                  </a:moveTo>
                  <a:cubicBezTo>
                    <a:pt x="206" y="46"/>
                    <a:pt x="206" y="46"/>
                    <a:pt x="206" y="46"/>
                  </a:cubicBezTo>
                  <a:cubicBezTo>
                    <a:pt x="225" y="65"/>
                    <a:pt x="225" y="65"/>
                    <a:pt x="225" y="65"/>
                  </a:cubicBezTo>
                  <a:lnTo>
                    <a:pt x="183" y="65"/>
                  </a:lnTo>
                  <a:close/>
                  <a:moveTo>
                    <a:pt x="191" y="18"/>
                  </a:moveTo>
                  <a:cubicBezTo>
                    <a:pt x="224" y="18"/>
                    <a:pt x="224" y="18"/>
                    <a:pt x="224" y="18"/>
                  </a:cubicBezTo>
                  <a:cubicBezTo>
                    <a:pt x="206" y="33"/>
                    <a:pt x="206" y="33"/>
                    <a:pt x="206" y="33"/>
                  </a:cubicBezTo>
                  <a:lnTo>
                    <a:pt x="191" y="18"/>
                  </a:lnTo>
                  <a:close/>
                  <a:moveTo>
                    <a:pt x="148" y="35"/>
                  </a:moveTo>
                  <a:cubicBezTo>
                    <a:pt x="127" y="18"/>
                    <a:pt x="127" y="18"/>
                    <a:pt x="127" y="18"/>
                  </a:cubicBezTo>
                  <a:cubicBezTo>
                    <a:pt x="168" y="18"/>
                    <a:pt x="168" y="18"/>
                    <a:pt x="168" y="18"/>
                  </a:cubicBezTo>
                  <a:lnTo>
                    <a:pt x="148" y="35"/>
                  </a:lnTo>
                  <a:close/>
                  <a:moveTo>
                    <a:pt x="90" y="33"/>
                  </a:moveTo>
                  <a:cubicBezTo>
                    <a:pt x="72" y="18"/>
                    <a:pt x="72" y="18"/>
                    <a:pt x="72" y="18"/>
                  </a:cubicBezTo>
                  <a:cubicBezTo>
                    <a:pt x="104" y="18"/>
                    <a:pt x="104" y="18"/>
                    <a:pt x="104" y="18"/>
                  </a:cubicBezTo>
                  <a:lnTo>
                    <a:pt x="90" y="33"/>
                  </a:lnTo>
                  <a:close/>
                  <a:moveTo>
                    <a:pt x="90" y="46"/>
                  </a:moveTo>
                  <a:cubicBezTo>
                    <a:pt x="113" y="65"/>
                    <a:pt x="113" y="65"/>
                    <a:pt x="113" y="65"/>
                  </a:cubicBezTo>
                  <a:cubicBezTo>
                    <a:pt x="71" y="65"/>
                    <a:pt x="71" y="65"/>
                    <a:pt x="71" y="65"/>
                  </a:cubicBezTo>
                  <a:lnTo>
                    <a:pt x="90" y="46"/>
                  </a:lnTo>
                  <a:close/>
                  <a:moveTo>
                    <a:pt x="115" y="74"/>
                  </a:moveTo>
                  <a:cubicBezTo>
                    <a:pt x="138" y="187"/>
                    <a:pt x="138" y="187"/>
                    <a:pt x="138" y="187"/>
                  </a:cubicBezTo>
                  <a:cubicBezTo>
                    <a:pt x="70" y="74"/>
                    <a:pt x="70" y="74"/>
                    <a:pt x="70" y="74"/>
                  </a:cubicBezTo>
                  <a:lnTo>
                    <a:pt x="115" y="74"/>
                  </a:lnTo>
                  <a:close/>
                  <a:moveTo>
                    <a:pt x="117" y="171"/>
                  </a:moveTo>
                  <a:cubicBezTo>
                    <a:pt x="26" y="74"/>
                    <a:pt x="26" y="74"/>
                    <a:pt x="26" y="74"/>
                  </a:cubicBezTo>
                  <a:cubicBezTo>
                    <a:pt x="59" y="74"/>
                    <a:pt x="59" y="74"/>
                    <a:pt x="59" y="74"/>
                  </a:cubicBezTo>
                  <a:lnTo>
                    <a:pt x="117" y="171"/>
                  </a:lnTo>
                  <a:close/>
                  <a:moveTo>
                    <a:pt x="237" y="74"/>
                  </a:moveTo>
                  <a:cubicBezTo>
                    <a:pt x="269" y="74"/>
                    <a:pt x="269" y="74"/>
                    <a:pt x="269" y="74"/>
                  </a:cubicBezTo>
                  <a:cubicBezTo>
                    <a:pt x="178" y="171"/>
                    <a:pt x="178" y="171"/>
                    <a:pt x="178" y="171"/>
                  </a:cubicBezTo>
                  <a:lnTo>
                    <a:pt x="237" y="74"/>
                  </a:lnTo>
                  <a:close/>
                  <a:moveTo>
                    <a:pt x="238" y="65"/>
                  </a:moveTo>
                  <a:cubicBezTo>
                    <a:pt x="213" y="40"/>
                    <a:pt x="213" y="40"/>
                    <a:pt x="213" y="40"/>
                  </a:cubicBezTo>
                  <a:cubicBezTo>
                    <a:pt x="234" y="22"/>
                    <a:pt x="234" y="22"/>
                    <a:pt x="234" y="22"/>
                  </a:cubicBezTo>
                  <a:cubicBezTo>
                    <a:pt x="277" y="65"/>
                    <a:pt x="277" y="65"/>
                    <a:pt x="277" y="65"/>
                  </a:cubicBezTo>
                  <a:lnTo>
                    <a:pt x="238" y="65"/>
                  </a:lnTo>
                  <a:close/>
                  <a:moveTo>
                    <a:pt x="62" y="22"/>
                  </a:moveTo>
                  <a:cubicBezTo>
                    <a:pt x="83" y="40"/>
                    <a:pt x="83" y="40"/>
                    <a:pt x="83" y="40"/>
                  </a:cubicBezTo>
                  <a:cubicBezTo>
                    <a:pt x="58" y="65"/>
                    <a:pt x="58" y="65"/>
                    <a:pt x="58" y="65"/>
                  </a:cubicBezTo>
                  <a:cubicBezTo>
                    <a:pt x="18" y="65"/>
                    <a:pt x="18" y="65"/>
                    <a:pt x="18" y="65"/>
                  </a:cubicBezTo>
                  <a:lnTo>
                    <a:pt x="62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Group 58"/>
          <p:cNvGrpSpPr/>
          <p:nvPr/>
        </p:nvGrpSpPr>
        <p:grpSpPr>
          <a:xfrm>
            <a:off x="6451552" y="1508009"/>
            <a:ext cx="2062291" cy="2668154"/>
            <a:chOff x="8170814" y="1912116"/>
            <a:chExt cx="2749722" cy="3557538"/>
          </a:xfrm>
        </p:grpSpPr>
        <p:grpSp>
          <p:nvGrpSpPr>
            <p:cNvPr id="20" name="Group 59"/>
            <p:cNvGrpSpPr/>
            <p:nvPr/>
          </p:nvGrpSpPr>
          <p:grpSpPr>
            <a:xfrm>
              <a:off x="8170814" y="1912116"/>
              <a:ext cx="2611177" cy="3557538"/>
              <a:chOff x="1193500" y="1491637"/>
              <a:chExt cx="3761195" cy="3557538"/>
            </a:xfrm>
          </p:grpSpPr>
          <p:grpSp>
            <p:nvGrpSpPr>
              <p:cNvPr id="23" name="Group 62"/>
              <p:cNvGrpSpPr/>
              <p:nvPr/>
            </p:nvGrpSpPr>
            <p:grpSpPr>
              <a:xfrm>
                <a:off x="1193500" y="1491637"/>
                <a:ext cx="3761195" cy="926508"/>
                <a:chOff x="1317257" y="1824875"/>
                <a:chExt cx="3761195" cy="926508"/>
              </a:xfrm>
            </p:grpSpPr>
            <p:sp>
              <p:nvSpPr>
                <p:cNvPr id="30" name="TextBox 69"/>
                <p:cNvSpPr txBox="1"/>
                <p:nvPr/>
              </p:nvSpPr>
              <p:spPr>
                <a:xfrm>
                  <a:off x="1317257" y="22435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9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31" name="Rectangle 7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关注公众号</a:t>
                  </a:r>
                </a:p>
              </p:txBody>
            </p:sp>
          </p:grpSp>
          <p:grpSp>
            <p:nvGrpSpPr>
              <p:cNvPr id="24" name="Group 63"/>
              <p:cNvGrpSpPr/>
              <p:nvPr/>
            </p:nvGrpSpPr>
            <p:grpSpPr>
              <a:xfrm>
                <a:off x="1193500" y="2815545"/>
                <a:ext cx="3761195" cy="932887"/>
                <a:chOff x="1317257" y="1824875"/>
                <a:chExt cx="3761195" cy="932887"/>
              </a:xfrm>
            </p:grpSpPr>
            <p:sp>
              <p:nvSpPr>
                <p:cNvPr id="28" name="TextBox 67"/>
                <p:cNvSpPr txBox="1"/>
                <p:nvPr/>
              </p:nvSpPr>
              <p:spPr>
                <a:xfrm>
                  <a:off x="1317257" y="2249931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9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9" name="Rectangle 6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关注公众号</a:t>
                  </a:r>
                </a:p>
              </p:txBody>
            </p:sp>
          </p:grpSp>
          <p:grpSp>
            <p:nvGrpSpPr>
              <p:cNvPr id="25" name="Group 64"/>
              <p:cNvGrpSpPr/>
              <p:nvPr/>
            </p:nvGrpSpPr>
            <p:grpSpPr>
              <a:xfrm>
                <a:off x="1193500" y="4139453"/>
                <a:ext cx="3761195" cy="909722"/>
                <a:chOff x="1317257" y="1824875"/>
                <a:chExt cx="3761195" cy="909722"/>
              </a:xfrm>
            </p:grpSpPr>
            <p:sp>
              <p:nvSpPr>
                <p:cNvPr id="26" name="TextBox 65"/>
                <p:cNvSpPr txBox="1"/>
                <p:nvPr/>
              </p:nvSpPr>
              <p:spPr>
                <a:xfrm>
                  <a:off x="1317257" y="2226766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9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7" name="Rectangle 6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关注公众号</a:t>
                  </a:r>
                </a:p>
              </p:txBody>
            </p:sp>
          </p:grpSp>
        </p:grpSp>
        <p:cxnSp>
          <p:nvCxnSpPr>
            <p:cNvPr id="21" name="Straight Connector 60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61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71"/>
          <p:cNvGrpSpPr/>
          <p:nvPr/>
        </p:nvGrpSpPr>
        <p:grpSpPr>
          <a:xfrm>
            <a:off x="685617" y="1508009"/>
            <a:ext cx="2035289" cy="2670225"/>
            <a:chOff x="1307468" y="1697288"/>
            <a:chExt cx="2713719" cy="3560300"/>
          </a:xfrm>
        </p:grpSpPr>
        <p:grpSp>
          <p:nvGrpSpPr>
            <p:cNvPr id="7" name="Group 72"/>
            <p:cNvGrpSpPr/>
            <p:nvPr/>
          </p:nvGrpSpPr>
          <p:grpSpPr>
            <a:xfrm>
              <a:off x="1410010" y="1697288"/>
              <a:ext cx="2611177" cy="3560300"/>
              <a:chOff x="1193500" y="1491637"/>
              <a:chExt cx="3761195" cy="3560300"/>
            </a:xfrm>
          </p:grpSpPr>
          <p:grpSp>
            <p:nvGrpSpPr>
              <p:cNvPr id="11" name="Group 76"/>
              <p:cNvGrpSpPr/>
              <p:nvPr/>
            </p:nvGrpSpPr>
            <p:grpSpPr>
              <a:xfrm>
                <a:off x="1193500" y="1491637"/>
                <a:ext cx="3761195" cy="916104"/>
                <a:chOff x="1317257" y="1824875"/>
                <a:chExt cx="3761195" cy="916104"/>
              </a:xfrm>
            </p:grpSpPr>
            <p:sp>
              <p:nvSpPr>
                <p:cNvPr id="18" name="TextBox 83"/>
                <p:cNvSpPr txBox="1"/>
                <p:nvPr/>
              </p:nvSpPr>
              <p:spPr>
                <a:xfrm>
                  <a:off x="1317257" y="2233148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9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9" name="Rectangle 8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关注公众号</a:t>
                  </a:r>
                </a:p>
              </p:txBody>
            </p:sp>
          </p:grpSp>
          <p:grpSp>
            <p:nvGrpSpPr>
              <p:cNvPr id="12" name="Group 77"/>
              <p:cNvGrpSpPr/>
              <p:nvPr/>
            </p:nvGrpSpPr>
            <p:grpSpPr>
              <a:xfrm>
                <a:off x="1193500" y="2815545"/>
                <a:ext cx="3761195" cy="910455"/>
                <a:chOff x="1317257" y="1824875"/>
                <a:chExt cx="3761195" cy="910455"/>
              </a:xfrm>
            </p:grpSpPr>
            <p:sp>
              <p:nvSpPr>
                <p:cNvPr id="16" name="TextBox 81"/>
                <p:cNvSpPr txBox="1"/>
                <p:nvPr/>
              </p:nvSpPr>
              <p:spPr>
                <a:xfrm>
                  <a:off x="1317257" y="2227499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9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7" name="Rectangle 82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关注公众号</a:t>
                  </a:r>
                </a:p>
              </p:txBody>
            </p:sp>
          </p:grpSp>
          <p:grpSp>
            <p:nvGrpSpPr>
              <p:cNvPr id="13" name="Group 78"/>
              <p:cNvGrpSpPr/>
              <p:nvPr/>
            </p:nvGrpSpPr>
            <p:grpSpPr>
              <a:xfrm>
                <a:off x="1193500" y="4139453"/>
                <a:ext cx="3761195" cy="912484"/>
                <a:chOff x="1317257" y="1824875"/>
                <a:chExt cx="3761195" cy="912484"/>
              </a:xfrm>
            </p:grpSpPr>
            <p:sp>
              <p:nvSpPr>
                <p:cNvPr id="14" name="TextBox 79"/>
                <p:cNvSpPr txBox="1"/>
                <p:nvPr/>
              </p:nvSpPr>
              <p:spPr>
                <a:xfrm>
                  <a:off x="1317257" y="2229528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9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5" name="Rectangle 8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关注公众号</a:t>
                  </a:r>
                </a:p>
              </p:txBody>
            </p:sp>
          </p:grpSp>
        </p:grpSp>
        <p:grpSp>
          <p:nvGrpSpPr>
            <p:cNvPr id="8" name="Group 73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Straight Connector 74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75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8" name="组合 87">
            <a:extLst>
              <a:ext uri="{FF2B5EF4-FFF2-40B4-BE49-F238E27FC236}">
                <a16:creationId xmlns:a16="http://schemas.microsoft.com/office/drawing/2014/main" id="{74FD3267-4586-49AE-8270-305AC21D3FBD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89" name="TextBox 86">
              <a:extLst>
                <a:ext uri="{FF2B5EF4-FFF2-40B4-BE49-F238E27FC236}">
                  <a16:creationId xmlns:a16="http://schemas.microsoft.com/office/drawing/2014/main" id="{53703E26-7A32-46D3-B3AE-B037030D97A7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0" name="矩形 89">
              <a:extLst>
                <a:ext uri="{FF2B5EF4-FFF2-40B4-BE49-F238E27FC236}">
                  <a16:creationId xmlns:a16="http://schemas.microsoft.com/office/drawing/2014/main" id="{F635C498-7C57-41D9-BF44-AF0BD2F072D2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68319831"/>
      </p:ext>
    </p:extLst>
  </p:cSld>
  <p:clrMapOvr>
    <a:masterClrMapping/>
  </p:clrMapOvr>
  <p:transition spd="med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478115" y="938118"/>
            <a:ext cx="4187771" cy="3662858"/>
            <a:chOff x="5992254" y="1319230"/>
            <a:chExt cx="5583695" cy="4883810"/>
          </a:xfrm>
        </p:grpSpPr>
        <p:sp>
          <p:nvSpPr>
            <p:cNvPr id="32" name="任意多边形: 形状 31"/>
            <p:cNvSpPr>
              <a:spLocks/>
            </p:cNvSpPr>
            <p:nvPr/>
          </p:nvSpPr>
          <p:spPr bwMode="auto">
            <a:xfrm>
              <a:off x="6813657" y="3698837"/>
              <a:ext cx="3940889" cy="902928"/>
            </a:xfrm>
            <a:custGeom>
              <a:avLst/>
              <a:gdLst>
                <a:gd name="T0" fmla="*/ 2154 w 2562"/>
                <a:gd name="T1" fmla="*/ 0 h 587"/>
                <a:gd name="T2" fmla="*/ 408 w 2562"/>
                <a:gd name="T3" fmla="*/ 0 h 587"/>
                <a:gd name="T4" fmla="*/ 0 w 2562"/>
                <a:gd name="T5" fmla="*/ 587 h 587"/>
                <a:gd name="T6" fmla="*/ 2562 w 2562"/>
                <a:gd name="T7" fmla="*/ 587 h 587"/>
                <a:gd name="T8" fmla="*/ 2154 w 2562"/>
                <a:gd name="T9" fmla="*/ 0 h 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2" h="587">
                  <a:moveTo>
                    <a:pt x="2154" y="0"/>
                  </a:moveTo>
                  <a:lnTo>
                    <a:pt x="408" y="0"/>
                  </a:lnTo>
                  <a:lnTo>
                    <a:pt x="0" y="587"/>
                  </a:lnTo>
                  <a:lnTo>
                    <a:pt x="2562" y="587"/>
                  </a:lnTo>
                  <a:lnTo>
                    <a:pt x="215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任意多边形: 形状 32"/>
            <p:cNvSpPr>
              <a:spLocks/>
            </p:cNvSpPr>
            <p:nvPr/>
          </p:nvSpPr>
          <p:spPr bwMode="auto">
            <a:xfrm>
              <a:off x="5992254" y="5518538"/>
              <a:ext cx="5583695" cy="684502"/>
            </a:xfrm>
            <a:custGeom>
              <a:avLst/>
              <a:gdLst>
                <a:gd name="T0" fmla="*/ 306 w 3630"/>
                <a:gd name="T1" fmla="*/ 0 h 445"/>
                <a:gd name="T2" fmla="*/ 0 w 3630"/>
                <a:gd name="T3" fmla="*/ 445 h 445"/>
                <a:gd name="T4" fmla="*/ 3630 w 3630"/>
                <a:gd name="T5" fmla="*/ 445 h 445"/>
                <a:gd name="T6" fmla="*/ 3324 w 3630"/>
                <a:gd name="T7" fmla="*/ 0 h 445"/>
                <a:gd name="T8" fmla="*/ 306 w 3630"/>
                <a:gd name="T9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30" h="445">
                  <a:moveTo>
                    <a:pt x="306" y="0"/>
                  </a:moveTo>
                  <a:lnTo>
                    <a:pt x="0" y="445"/>
                  </a:lnTo>
                  <a:lnTo>
                    <a:pt x="3630" y="445"/>
                  </a:lnTo>
                  <a:lnTo>
                    <a:pt x="3324" y="0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任意多边形: 形状 33"/>
            <p:cNvSpPr>
              <a:spLocks/>
            </p:cNvSpPr>
            <p:nvPr/>
          </p:nvSpPr>
          <p:spPr bwMode="auto">
            <a:xfrm>
              <a:off x="7793496" y="1319230"/>
              <a:ext cx="1981212" cy="1444377"/>
            </a:xfrm>
            <a:custGeom>
              <a:avLst/>
              <a:gdLst>
                <a:gd name="T0" fmla="*/ 1288 w 1288"/>
                <a:gd name="T1" fmla="*/ 939 h 939"/>
                <a:gd name="T2" fmla="*/ 644 w 1288"/>
                <a:gd name="T3" fmla="*/ 0 h 939"/>
                <a:gd name="T4" fmla="*/ 0 w 1288"/>
                <a:gd name="T5" fmla="*/ 939 h 939"/>
                <a:gd name="T6" fmla="*/ 1288 w 1288"/>
                <a:gd name="T7" fmla="*/ 939 h 9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88" h="939">
                  <a:moveTo>
                    <a:pt x="1288" y="939"/>
                  </a:moveTo>
                  <a:lnTo>
                    <a:pt x="644" y="0"/>
                  </a:lnTo>
                  <a:lnTo>
                    <a:pt x="0" y="939"/>
                  </a:lnTo>
                  <a:lnTo>
                    <a:pt x="1288" y="93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6752123" y="4627910"/>
              <a:ext cx="4063940" cy="872162"/>
              <a:chOff x="3995738" y="4686300"/>
              <a:chExt cx="4194176" cy="900112"/>
            </a:xfrm>
            <a:solidFill>
              <a:schemeClr val="accent3"/>
            </a:solidFill>
          </p:grpSpPr>
          <p:sp>
            <p:nvSpPr>
              <p:cNvPr id="48" name="椭圆 47"/>
              <p:cNvSpPr>
                <a:spLocks/>
              </p:cNvSpPr>
              <p:nvPr/>
            </p:nvSpPr>
            <p:spPr bwMode="auto">
              <a:xfrm>
                <a:off x="4719638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9" name="任意多边形: 形状 48"/>
              <p:cNvSpPr>
                <a:spLocks/>
              </p:cNvSpPr>
              <p:nvPr/>
            </p:nvSpPr>
            <p:spPr bwMode="auto">
              <a:xfrm>
                <a:off x="4513263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0" name="椭圆 49"/>
              <p:cNvSpPr>
                <a:spLocks/>
              </p:cNvSpPr>
              <p:nvPr/>
            </p:nvSpPr>
            <p:spPr bwMode="auto">
              <a:xfrm>
                <a:off x="4202113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任意多边形: 形状 50"/>
              <p:cNvSpPr>
                <a:spLocks/>
              </p:cNvSpPr>
              <p:nvPr/>
            </p:nvSpPr>
            <p:spPr bwMode="auto">
              <a:xfrm>
                <a:off x="3995738" y="4686300"/>
                <a:ext cx="568325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2" name="椭圆 51"/>
              <p:cNvSpPr>
                <a:spLocks/>
              </p:cNvSpPr>
              <p:nvPr/>
            </p:nvSpPr>
            <p:spPr bwMode="auto">
              <a:xfrm>
                <a:off x="5238751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任意多边形: 形状 52"/>
              <p:cNvSpPr>
                <a:spLocks/>
              </p:cNvSpPr>
              <p:nvPr/>
            </p:nvSpPr>
            <p:spPr bwMode="auto">
              <a:xfrm>
                <a:off x="5030788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椭圆 53"/>
              <p:cNvSpPr>
                <a:spLocks/>
              </p:cNvSpPr>
              <p:nvPr/>
            </p:nvSpPr>
            <p:spPr bwMode="auto">
              <a:xfrm>
                <a:off x="5756276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5" name="任意多边形: 形状 54"/>
              <p:cNvSpPr>
                <a:spLocks/>
              </p:cNvSpPr>
              <p:nvPr/>
            </p:nvSpPr>
            <p:spPr bwMode="auto">
              <a:xfrm>
                <a:off x="5548313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椭圆 55"/>
              <p:cNvSpPr>
                <a:spLocks/>
              </p:cNvSpPr>
              <p:nvPr/>
            </p:nvSpPr>
            <p:spPr bwMode="auto">
              <a:xfrm>
                <a:off x="6273801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7" name="任意多边形: 形状 56"/>
              <p:cNvSpPr>
                <a:spLocks/>
              </p:cNvSpPr>
              <p:nvPr/>
            </p:nvSpPr>
            <p:spPr bwMode="auto">
              <a:xfrm>
                <a:off x="6067426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8" name="椭圆 57"/>
              <p:cNvSpPr>
                <a:spLocks/>
              </p:cNvSpPr>
              <p:nvPr/>
            </p:nvSpPr>
            <p:spPr bwMode="auto">
              <a:xfrm>
                <a:off x="6791326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任意多边形: 形状 58"/>
              <p:cNvSpPr>
                <a:spLocks/>
              </p:cNvSpPr>
              <p:nvPr/>
            </p:nvSpPr>
            <p:spPr bwMode="auto">
              <a:xfrm>
                <a:off x="6584951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0" name="椭圆 59"/>
              <p:cNvSpPr>
                <a:spLocks/>
              </p:cNvSpPr>
              <p:nvPr/>
            </p:nvSpPr>
            <p:spPr bwMode="auto">
              <a:xfrm>
                <a:off x="7310438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1" name="任意多边形: 形状 60"/>
              <p:cNvSpPr>
                <a:spLocks/>
              </p:cNvSpPr>
              <p:nvPr/>
            </p:nvSpPr>
            <p:spPr bwMode="auto">
              <a:xfrm>
                <a:off x="7102476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2" name="椭圆 61"/>
              <p:cNvSpPr>
                <a:spLocks/>
              </p:cNvSpPr>
              <p:nvPr/>
            </p:nvSpPr>
            <p:spPr bwMode="auto">
              <a:xfrm>
                <a:off x="7827963" y="4724400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3" name="任意多边形: 形状 62"/>
              <p:cNvSpPr>
                <a:spLocks/>
              </p:cNvSpPr>
              <p:nvPr/>
            </p:nvSpPr>
            <p:spPr bwMode="auto">
              <a:xfrm>
                <a:off x="7620001" y="46863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7755032" y="2794368"/>
              <a:ext cx="2058120" cy="872162"/>
              <a:chOff x="5030788" y="2794000"/>
              <a:chExt cx="2124076" cy="900112"/>
            </a:xfrm>
            <a:solidFill>
              <a:schemeClr val="accent1"/>
            </a:solidFill>
          </p:grpSpPr>
          <p:sp>
            <p:nvSpPr>
              <p:cNvPr id="40" name="椭圆 39"/>
              <p:cNvSpPr>
                <a:spLocks/>
              </p:cNvSpPr>
              <p:nvPr/>
            </p:nvSpPr>
            <p:spPr bwMode="auto">
              <a:xfrm>
                <a:off x="5238751" y="2833688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任意多边形: 形状 40"/>
              <p:cNvSpPr>
                <a:spLocks/>
              </p:cNvSpPr>
              <p:nvPr/>
            </p:nvSpPr>
            <p:spPr bwMode="auto">
              <a:xfrm>
                <a:off x="5030788" y="27940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椭圆 41"/>
              <p:cNvSpPr>
                <a:spLocks/>
              </p:cNvSpPr>
              <p:nvPr/>
            </p:nvSpPr>
            <p:spPr bwMode="auto">
              <a:xfrm>
                <a:off x="5756276" y="2833688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任意多边形: 形状 42"/>
              <p:cNvSpPr>
                <a:spLocks/>
              </p:cNvSpPr>
              <p:nvPr/>
            </p:nvSpPr>
            <p:spPr bwMode="auto">
              <a:xfrm>
                <a:off x="5548313" y="27940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椭圆 43"/>
              <p:cNvSpPr>
                <a:spLocks/>
              </p:cNvSpPr>
              <p:nvPr/>
            </p:nvSpPr>
            <p:spPr bwMode="auto">
              <a:xfrm>
                <a:off x="6273801" y="2833688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任意多边形: 形状 44"/>
              <p:cNvSpPr>
                <a:spLocks/>
              </p:cNvSpPr>
              <p:nvPr/>
            </p:nvSpPr>
            <p:spPr bwMode="auto">
              <a:xfrm>
                <a:off x="6067426" y="27940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椭圆 45"/>
              <p:cNvSpPr>
                <a:spLocks/>
              </p:cNvSpPr>
              <p:nvPr/>
            </p:nvSpPr>
            <p:spPr bwMode="auto">
              <a:xfrm>
                <a:off x="6791326" y="2833688"/>
                <a:ext cx="161925" cy="1619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46"/>
              <p:cNvSpPr>
                <a:spLocks/>
              </p:cNvSpPr>
              <p:nvPr/>
            </p:nvSpPr>
            <p:spPr bwMode="auto">
              <a:xfrm>
                <a:off x="6584951" y="2794000"/>
                <a:ext cx="569913" cy="900112"/>
              </a:xfrm>
              <a:custGeom>
                <a:avLst/>
                <a:gdLst>
                  <a:gd name="T0" fmla="*/ 86 w 88"/>
                  <a:gd name="T1" fmla="*/ 0 h 139"/>
                  <a:gd name="T2" fmla="*/ 83 w 88"/>
                  <a:gd name="T3" fmla="*/ 0 h 139"/>
                  <a:gd name="T4" fmla="*/ 80 w 88"/>
                  <a:gd name="T5" fmla="*/ 2 h 139"/>
                  <a:gd name="T6" fmla="*/ 80 w 88"/>
                  <a:gd name="T7" fmla="*/ 2 h 139"/>
                  <a:gd name="T8" fmla="*/ 58 w 88"/>
                  <a:gd name="T9" fmla="*/ 34 h 139"/>
                  <a:gd name="T10" fmla="*/ 30 w 88"/>
                  <a:gd name="T11" fmla="*/ 34 h 139"/>
                  <a:gd name="T12" fmla="*/ 9 w 88"/>
                  <a:gd name="T13" fmla="*/ 2 h 139"/>
                  <a:gd name="T14" fmla="*/ 9 w 88"/>
                  <a:gd name="T15" fmla="*/ 2 h 139"/>
                  <a:gd name="T16" fmla="*/ 5 w 88"/>
                  <a:gd name="T17" fmla="*/ 0 h 139"/>
                  <a:gd name="T18" fmla="*/ 3 w 88"/>
                  <a:gd name="T19" fmla="*/ 0 h 139"/>
                  <a:gd name="T20" fmla="*/ 1 w 88"/>
                  <a:gd name="T21" fmla="*/ 7 h 139"/>
                  <a:gd name="T22" fmla="*/ 24 w 88"/>
                  <a:gd name="T23" fmla="*/ 41 h 139"/>
                  <a:gd name="T24" fmla="*/ 28 w 88"/>
                  <a:gd name="T25" fmla="*/ 43 h 139"/>
                  <a:gd name="T26" fmla="*/ 29 w 88"/>
                  <a:gd name="T27" fmla="*/ 43 h 139"/>
                  <a:gd name="T28" fmla="*/ 29 w 88"/>
                  <a:gd name="T29" fmla="*/ 132 h 139"/>
                  <a:gd name="T30" fmla="*/ 36 w 88"/>
                  <a:gd name="T31" fmla="*/ 139 h 139"/>
                  <a:gd name="T32" fmla="*/ 43 w 88"/>
                  <a:gd name="T33" fmla="*/ 132 h 139"/>
                  <a:gd name="T34" fmla="*/ 43 w 88"/>
                  <a:gd name="T35" fmla="*/ 81 h 139"/>
                  <a:gd name="T36" fmla="*/ 45 w 88"/>
                  <a:gd name="T37" fmla="*/ 81 h 139"/>
                  <a:gd name="T38" fmla="*/ 45 w 88"/>
                  <a:gd name="T39" fmla="*/ 132 h 139"/>
                  <a:gd name="T40" fmla="*/ 52 w 88"/>
                  <a:gd name="T41" fmla="*/ 139 h 139"/>
                  <a:gd name="T42" fmla="*/ 59 w 88"/>
                  <a:gd name="T43" fmla="*/ 132 h 139"/>
                  <a:gd name="T44" fmla="*/ 59 w 88"/>
                  <a:gd name="T45" fmla="*/ 43 h 139"/>
                  <a:gd name="T46" fmla="*/ 61 w 88"/>
                  <a:gd name="T47" fmla="*/ 43 h 139"/>
                  <a:gd name="T48" fmla="*/ 64 w 88"/>
                  <a:gd name="T49" fmla="*/ 41 h 139"/>
                  <a:gd name="T50" fmla="*/ 87 w 88"/>
                  <a:gd name="T51" fmla="*/ 7 h 139"/>
                  <a:gd name="T52" fmla="*/ 86 w 88"/>
                  <a:gd name="T5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139">
                    <a:moveTo>
                      <a:pt x="86" y="0"/>
                    </a:moveTo>
                    <a:cubicBezTo>
                      <a:pt x="85" y="0"/>
                      <a:pt x="84" y="0"/>
                      <a:pt x="83" y="0"/>
                    </a:cubicBezTo>
                    <a:cubicBezTo>
                      <a:pt x="82" y="0"/>
                      <a:pt x="80" y="0"/>
                      <a:pt x="80" y="2"/>
                    </a:cubicBezTo>
                    <a:cubicBezTo>
                      <a:pt x="80" y="2"/>
                      <a:pt x="80" y="2"/>
                      <a:pt x="80" y="2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0" y="2"/>
                      <a:pt x="0" y="5"/>
                      <a:pt x="1" y="7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6" y="43"/>
                      <a:pt x="28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132"/>
                      <a:pt x="29" y="132"/>
                      <a:pt x="29" y="132"/>
                    </a:cubicBezTo>
                    <a:cubicBezTo>
                      <a:pt x="29" y="135"/>
                      <a:pt x="32" y="139"/>
                      <a:pt x="36" y="139"/>
                    </a:cubicBezTo>
                    <a:cubicBezTo>
                      <a:pt x="40" y="139"/>
                      <a:pt x="43" y="135"/>
                      <a:pt x="43" y="132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5" y="135"/>
                      <a:pt x="49" y="139"/>
                      <a:pt x="52" y="139"/>
                    </a:cubicBezTo>
                    <a:cubicBezTo>
                      <a:pt x="56" y="139"/>
                      <a:pt x="59" y="135"/>
                      <a:pt x="59" y="132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2" y="43"/>
                      <a:pt x="63" y="42"/>
                      <a:pt x="64" y="4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8" y="5"/>
                      <a:pt x="88" y="2"/>
                      <a:pt x="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37" name="文本框 7"/>
            <p:cNvSpPr txBox="1"/>
            <p:nvPr/>
          </p:nvSpPr>
          <p:spPr>
            <a:xfrm>
              <a:off x="8002354" y="5681856"/>
              <a:ext cx="1569660" cy="369332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zh-CN" altLang="en-US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8" name="文本框 8"/>
            <p:cNvSpPr txBox="1"/>
            <p:nvPr/>
          </p:nvSpPr>
          <p:spPr>
            <a:xfrm>
              <a:off x="8080930" y="3971369"/>
              <a:ext cx="1569660" cy="369332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zh-CN" altLang="en-US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9" name="文本框 9"/>
            <p:cNvSpPr txBox="1"/>
            <p:nvPr/>
          </p:nvSpPr>
          <p:spPr>
            <a:xfrm>
              <a:off x="8230103" y="1996188"/>
              <a:ext cx="1107996" cy="646331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文本</a:t>
              </a:r>
              <a:r>
                <a:rPr lang="zh-CN" altLang="en-US" sz="14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预设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28111" y="1500406"/>
            <a:ext cx="2062292" cy="2597568"/>
            <a:chOff x="8170814" y="1912116"/>
            <a:chExt cx="2749722" cy="3463424"/>
          </a:xfrm>
        </p:grpSpPr>
        <p:grpSp>
          <p:nvGrpSpPr>
            <p:cNvPr id="20" name="组合 19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组合 2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文本框 4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31" name="矩形 3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关注公众号</a:t>
                  </a:r>
                </a:p>
              </p:txBody>
            </p:sp>
          </p:grpSp>
          <p:grpSp>
            <p:nvGrpSpPr>
              <p:cNvPr id="24" name="组合 2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文本框 4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9" name="矩形 2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关注公众号</a:t>
                  </a:r>
                </a:p>
              </p:txBody>
            </p:sp>
          </p:grpSp>
          <p:grpSp>
            <p:nvGrpSpPr>
              <p:cNvPr id="25" name="组合 2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文本框 4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7" name="矩形 2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关注公众号</a:t>
                  </a:r>
                </a:p>
              </p:txBody>
            </p:sp>
          </p:grpSp>
        </p:grpSp>
        <p:cxnSp>
          <p:nvCxnSpPr>
            <p:cNvPr id="21" name="直接连接符 20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组合 5"/>
          <p:cNvGrpSpPr/>
          <p:nvPr/>
        </p:nvGrpSpPr>
        <p:grpSpPr>
          <a:xfrm>
            <a:off x="980601" y="1500406"/>
            <a:ext cx="2035289" cy="2597568"/>
            <a:chOff x="1307468" y="1697288"/>
            <a:chExt cx="2713719" cy="3463424"/>
          </a:xfrm>
        </p:grpSpPr>
        <p:grpSp>
          <p:nvGrpSpPr>
            <p:cNvPr id="7" name="组合 6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文本框 5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9" name="矩形 1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关注公众号</a:t>
                  </a:r>
                </a:p>
              </p:txBody>
            </p:sp>
          </p:grpSp>
          <p:grpSp>
            <p:nvGrpSpPr>
              <p:cNvPr id="12" name="组合 11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文本框 5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7" name="矩形 1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关注公众号</a:t>
                  </a:r>
                </a:p>
              </p:txBody>
            </p:sp>
          </p:grpSp>
          <p:grpSp>
            <p:nvGrpSpPr>
              <p:cNvPr id="13" name="组合 12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文本框 5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5" name="矩形 1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关注公众号</a:t>
                  </a:r>
                </a:p>
              </p:txBody>
            </p:sp>
          </p:grpSp>
        </p:grpSp>
        <p:grpSp>
          <p:nvGrpSpPr>
            <p:cNvPr id="8" name="组合 7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直接连接符 8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5" name="组合 64">
            <a:extLst>
              <a:ext uri="{FF2B5EF4-FFF2-40B4-BE49-F238E27FC236}">
                <a16:creationId xmlns:a16="http://schemas.microsoft.com/office/drawing/2014/main" id="{CD0A3A88-E7B9-475B-BD3A-0AD6A347F2D3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66" name="TextBox 86">
              <a:extLst>
                <a:ext uri="{FF2B5EF4-FFF2-40B4-BE49-F238E27FC236}">
                  <a16:creationId xmlns:a16="http://schemas.microsoft.com/office/drawing/2014/main" id="{FEAF5623-4C9F-4923-96D3-4F6EB700DD12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>
                  <a:latin typeface="+mn-lt"/>
                  <a:ea typeface="+mn-ea"/>
                  <a:cs typeface="+mn-ea"/>
                  <a:sym typeface="+mn-lt"/>
                </a:rPr>
                <a:t>请输入标题</a:t>
              </a:r>
              <a:endParaRPr lang="en-US" altLang="zh-CN" sz="2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7" name="矩形 66">
              <a:extLst>
                <a:ext uri="{FF2B5EF4-FFF2-40B4-BE49-F238E27FC236}">
                  <a16:creationId xmlns:a16="http://schemas.microsoft.com/office/drawing/2014/main" id="{F991CF9D-F61C-4BA7-A087-60DD15840900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33978031"/>
      </p:ext>
    </p:extLst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3220498" y="1339132"/>
            <a:ext cx="2703006" cy="270300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207395" y="1275606"/>
            <a:ext cx="2729214" cy="2830058"/>
            <a:chOff x="3207395" y="1275606"/>
            <a:chExt cx="2729214" cy="2830058"/>
          </a:xfrm>
        </p:grpSpPr>
        <p:grpSp>
          <p:nvGrpSpPr>
            <p:cNvPr id="5" name="组合 4"/>
            <p:cNvGrpSpPr/>
            <p:nvPr/>
          </p:nvGrpSpPr>
          <p:grpSpPr>
            <a:xfrm>
              <a:off x="4162531" y="1275606"/>
              <a:ext cx="818941" cy="820169"/>
              <a:chOff x="5550040" y="1612401"/>
              <a:chExt cx="1091921" cy="1093558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5550040" y="1612401"/>
                <a:ext cx="1091921" cy="1093558"/>
              </a:xfrm>
              <a:prstGeom prst="ellipse">
                <a:avLst/>
              </a:prstGeom>
              <a:solidFill>
                <a:srgbClr val="272F43">
                  <a:alpha val="90000"/>
                </a:srgb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9" name="任意多边形 5"/>
              <p:cNvSpPr>
                <a:spLocks/>
              </p:cNvSpPr>
              <p:nvPr/>
            </p:nvSpPr>
            <p:spPr bwMode="auto">
              <a:xfrm>
                <a:off x="5824741" y="1915898"/>
                <a:ext cx="560621" cy="524114"/>
              </a:xfrm>
              <a:custGeom>
                <a:avLst/>
                <a:gdLst>
                  <a:gd name="T0" fmla="*/ 736 w 1492"/>
                  <a:gd name="T1" fmla="*/ 1230 h 1397"/>
                  <a:gd name="T2" fmla="*/ 830 w 1492"/>
                  <a:gd name="T3" fmla="*/ 903 h 1397"/>
                  <a:gd name="T4" fmla="*/ 950 w 1492"/>
                  <a:gd name="T5" fmla="*/ 791 h 1397"/>
                  <a:gd name="T6" fmla="*/ 1492 w 1492"/>
                  <a:gd name="T7" fmla="*/ 903 h 1397"/>
                  <a:gd name="T8" fmla="*/ 1492 w 1492"/>
                  <a:gd name="T9" fmla="*/ 1231 h 1397"/>
                  <a:gd name="T10" fmla="*/ 1371 w 1492"/>
                  <a:gd name="T11" fmla="*/ 1397 h 1397"/>
                  <a:gd name="T12" fmla="*/ 830 w 1492"/>
                  <a:gd name="T13" fmla="*/ 1286 h 1397"/>
                  <a:gd name="T14" fmla="*/ 120 w 1492"/>
                  <a:gd name="T15" fmla="*/ 0 h 1397"/>
                  <a:gd name="T16" fmla="*/ 625 w 1492"/>
                  <a:gd name="T17" fmla="*/ 30 h 1397"/>
                  <a:gd name="T18" fmla="*/ 661 w 1492"/>
                  <a:gd name="T19" fmla="*/ 438 h 1397"/>
                  <a:gd name="T20" fmla="*/ 625 w 1492"/>
                  <a:gd name="T21" fmla="*/ 573 h 1397"/>
                  <a:gd name="T22" fmla="*/ 366 w 1492"/>
                  <a:gd name="T23" fmla="*/ 644 h 1397"/>
                  <a:gd name="T24" fmla="*/ 295 w 1492"/>
                  <a:gd name="T25" fmla="*/ 605 h 1397"/>
                  <a:gd name="T26" fmla="*/ 0 w 1492"/>
                  <a:gd name="T27" fmla="*/ 493 h 1397"/>
                  <a:gd name="T28" fmla="*/ 0 w 1492"/>
                  <a:gd name="T29" fmla="*/ 437 h 1397"/>
                  <a:gd name="T30" fmla="*/ 36 w 1492"/>
                  <a:gd name="T31" fmla="*/ 30 h 1397"/>
                  <a:gd name="T32" fmla="*/ 541 w 1492"/>
                  <a:gd name="T33" fmla="*/ 71 h 1397"/>
                  <a:gd name="T34" fmla="*/ 85 w 1492"/>
                  <a:gd name="T35" fmla="*/ 84 h 1397"/>
                  <a:gd name="T36" fmla="*/ 71 w 1492"/>
                  <a:gd name="T37" fmla="*/ 110 h 1397"/>
                  <a:gd name="T38" fmla="*/ 589 w 1492"/>
                  <a:gd name="T39" fmla="*/ 110 h 1397"/>
                  <a:gd name="T40" fmla="*/ 541 w 1492"/>
                  <a:gd name="T41" fmla="*/ 71 h 1397"/>
                  <a:gd name="T42" fmla="*/ 71 w 1492"/>
                  <a:gd name="T43" fmla="*/ 493 h 1397"/>
                  <a:gd name="T44" fmla="*/ 541 w 1492"/>
                  <a:gd name="T45" fmla="*/ 533 h 1397"/>
                  <a:gd name="T46" fmla="*/ 589 w 1492"/>
                  <a:gd name="T47" fmla="*/ 474 h 1397"/>
                  <a:gd name="T48" fmla="*/ 902 w 1492"/>
                  <a:gd name="T49" fmla="*/ 1194 h 1397"/>
                  <a:gd name="T50" fmla="*/ 1420 w 1492"/>
                  <a:gd name="T51" fmla="*/ 903 h 1397"/>
                  <a:gd name="T52" fmla="*/ 950 w 1492"/>
                  <a:gd name="T53" fmla="*/ 863 h 1397"/>
                  <a:gd name="T54" fmla="*/ 902 w 1492"/>
                  <a:gd name="T55" fmla="*/ 903 h 1397"/>
                  <a:gd name="T56" fmla="*/ 1420 w 1492"/>
                  <a:gd name="T57" fmla="*/ 1266 h 1397"/>
                  <a:gd name="T58" fmla="*/ 902 w 1492"/>
                  <a:gd name="T59" fmla="*/ 1286 h 1397"/>
                  <a:gd name="T60" fmla="*/ 1371 w 1492"/>
                  <a:gd name="T61" fmla="*/ 1325 h 1397"/>
                  <a:gd name="T62" fmla="*/ 1420 w 1492"/>
                  <a:gd name="T63" fmla="*/ 1266 h 1397"/>
                  <a:gd name="T64" fmla="*/ 295 w 1492"/>
                  <a:gd name="T65" fmla="*/ 890 h 1397"/>
                  <a:gd name="T66" fmla="*/ 366 w 1492"/>
                  <a:gd name="T67" fmla="*/ 935 h 1397"/>
                  <a:gd name="T68" fmla="*/ 295 w 1492"/>
                  <a:gd name="T69" fmla="*/ 890 h 1397"/>
                  <a:gd name="T70" fmla="*/ 295 w 1492"/>
                  <a:gd name="T71" fmla="*/ 746 h 1397"/>
                  <a:gd name="T72" fmla="*/ 366 w 1492"/>
                  <a:gd name="T73" fmla="*/ 793 h 1397"/>
                  <a:gd name="T74" fmla="*/ 295 w 1492"/>
                  <a:gd name="T75" fmla="*/ 746 h 1397"/>
                  <a:gd name="T76" fmla="*/ 295 w 1492"/>
                  <a:gd name="T77" fmla="*/ 1031 h 1397"/>
                  <a:gd name="T78" fmla="*/ 366 w 1492"/>
                  <a:gd name="T79" fmla="*/ 1078 h 1397"/>
                  <a:gd name="T80" fmla="*/ 295 w 1492"/>
                  <a:gd name="T81" fmla="*/ 1031 h 1397"/>
                  <a:gd name="T82" fmla="*/ 536 w 1492"/>
                  <a:gd name="T83" fmla="*/ 1194 h 1397"/>
                  <a:gd name="T84" fmla="*/ 490 w 1492"/>
                  <a:gd name="T85" fmla="*/ 1266 h 1397"/>
                  <a:gd name="T86" fmla="*/ 536 w 1492"/>
                  <a:gd name="T87" fmla="*/ 1194 h 1397"/>
                  <a:gd name="T88" fmla="*/ 677 w 1492"/>
                  <a:gd name="T89" fmla="*/ 1194 h 1397"/>
                  <a:gd name="T90" fmla="*/ 630 w 1492"/>
                  <a:gd name="T91" fmla="*/ 1266 h 1397"/>
                  <a:gd name="T92" fmla="*/ 677 w 1492"/>
                  <a:gd name="T93" fmla="*/ 1194 h 1397"/>
                  <a:gd name="T94" fmla="*/ 295 w 1492"/>
                  <a:gd name="T95" fmla="*/ 1164 h 1397"/>
                  <a:gd name="T96" fmla="*/ 366 w 1492"/>
                  <a:gd name="T97" fmla="*/ 1194 h 1397"/>
                  <a:gd name="T98" fmla="*/ 396 w 1492"/>
                  <a:gd name="T99" fmla="*/ 1266 h 1397"/>
                  <a:gd name="T100" fmla="*/ 299 w 1492"/>
                  <a:gd name="T101" fmla="*/ 1249 h 1397"/>
                  <a:gd name="T102" fmla="*/ 299 w 1492"/>
                  <a:gd name="T103" fmla="*/ 1247 h 1397"/>
                  <a:gd name="T104" fmla="*/ 298 w 1492"/>
                  <a:gd name="T105" fmla="*/ 1246 h 1397"/>
                  <a:gd name="T106" fmla="*/ 297 w 1492"/>
                  <a:gd name="T107" fmla="*/ 1245 h 1397"/>
                  <a:gd name="T108" fmla="*/ 296 w 1492"/>
                  <a:gd name="T109" fmla="*/ 1242 h 1397"/>
                  <a:gd name="T110" fmla="*/ 295 w 1492"/>
                  <a:gd name="T111" fmla="*/ 1240 h 1397"/>
                  <a:gd name="T112" fmla="*/ 295 w 1492"/>
                  <a:gd name="T113" fmla="*/ 1237 h 1397"/>
                  <a:gd name="T114" fmla="*/ 295 w 1492"/>
                  <a:gd name="T115" fmla="*/ 1236 h 1397"/>
                  <a:gd name="T116" fmla="*/ 295 w 1492"/>
                  <a:gd name="T117" fmla="*/ 1233 h 1397"/>
                  <a:gd name="T118" fmla="*/ 295 w 1492"/>
                  <a:gd name="T119" fmla="*/ 1231 h 1397"/>
                  <a:gd name="T120" fmla="*/ 295 w 1492"/>
                  <a:gd name="T121" fmla="*/ 1230 h 1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92" h="1397">
                    <a:moveTo>
                      <a:pt x="830" y="1266"/>
                    </a:moveTo>
                    <a:cubicBezTo>
                      <a:pt x="772" y="1266"/>
                      <a:pt x="772" y="1266"/>
                      <a:pt x="772" y="1266"/>
                    </a:cubicBezTo>
                    <a:cubicBezTo>
                      <a:pt x="752" y="1266"/>
                      <a:pt x="736" y="1250"/>
                      <a:pt x="736" y="1230"/>
                    </a:cubicBezTo>
                    <a:cubicBezTo>
                      <a:pt x="736" y="1211"/>
                      <a:pt x="752" y="1194"/>
                      <a:pt x="772" y="1194"/>
                    </a:cubicBezTo>
                    <a:cubicBezTo>
                      <a:pt x="830" y="1194"/>
                      <a:pt x="830" y="1194"/>
                      <a:pt x="830" y="1194"/>
                    </a:cubicBezTo>
                    <a:cubicBezTo>
                      <a:pt x="830" y="903"/>
                      <a:pt x="830" y="903"/>
                      <a:pt x="830" y="903"/>
                    </a:cubicBezTo>
                    <a:cubicBezTo>
                      <a:pt x="830" y="872"/>
                      <a:pt x="844" y="843"/>
                      <a:pt x="866" y="823"/>
                    </a:cubicBezTo>
                    <a:cubicBezTo>
                      <a:pt x="869" y="821"/>
                      <a:pt x="869" y="821"/>
                      <a:pt x="869" y="821"/>
                    </a:cubicBezTo>
                    <a:cubicBezTo>
                      <a:pt x="891" y="802"/>
                      <a:pt x="920" y="791"/>
                      <a:pt x="950" y="791"/>
                    </a:cubicBezTo>
                    <a:cubicBezTo>
                      <a:pt x="1371" y="791"/>
                      <a:pt x="1371" y="791"/>
                      <a:pt x="1371" y="791"/>
                    </a:cubicBezTo>
                    <a:cubicBezTo>
                      <a:pt x="1404" y="791"/>
                      <a:pt x="1434" y="803"/>
                      <a:pt x="1455" y="823"/>
                    </a:cubicBezTo>
                    <a:cubicBezTo>
                      <a:pt x="1478" y="843"/>
                      <a:pt x="1492" y="872"/>
                      <a:pt x="1492" y="903"/>
                    </a:cubicBezTo>
                    <a:cubicBezTo>
                      <a:pt x="1492" y="1230"/>
                      <a:pt x="1492" y="1230"/>
                      <a:pt x="1492" y="1230"/>
                    </a:cubicBezTo>
                    <a:cubicBezTo>
                      <a:pt x="1492" y="1230"/>
                      <a:pt x="1492" y="1230"/>
                      <a:pt x="1492" y="1230"/>
                    </a:cubicBezTo>
                    <a:cubicBezTo>
                      <a:pt x="1492" y="1231"/>
                      <a:pt x="1492" y="1231"/>
                      <a:pt x="1492" y="1231"/>
                    </a:cubicBezTo>
                    <a:cubicBezTo>
                      <a:pt x="1492" y="1286"/>
                      <a:pt x="1492" y="1286"/>
                      <a:pt x="1492" y="1286"/>
                    </a:cubicBezTo>
                    <a:cubicBezTo>
                      <a:pt x="1492" y="1317"/>
                      <a:pt x="1478" y="1345"/>
                      <a:pt x="1455" y="1366"/>
                    </a:cubicBezTo>
                    <a:cubicBezTo>
                      <a:pt x="1434" y="1385"/>
                      <a:pt x="1404" y="1397"/>
                      <a:pt x="1371" y="1397"/>
                    </a:cubicBezTo>
                    <a:cubicBezTo>
                      <a:pt x="950" y="1397"/>
                      <a:pt x="950" y="1397"/>
                      <a:pt x="950" y="1397"/>
                    </a:cubicBezTo>
                    <a:cubicBezTo>
                      <a:pt x="918" y="1397"/>
                      <a:pt x="888" y="1385"/>
                      <a:pt x="867" y="1366"/>
                    </a:cubicBezTo>
                    <a:cubicBezTo>
                      <a:pt x="844" y="1345"/>
                      <a:pt x="830" y="1317"/>
                      <a:pt x="830" y="1286"/>
                    </a:cubicBezTo>
                    <a:cubicBezTo>
                      <a:pt x="830" y="1266"/>
                      <a:pt x="830" y="1266"/>
                      <a:pt x="830" y="1266"/>
                    </a:cubicBezTo>
                    <a:cubicBezTo>
                      <a:pt x="830" y="1266"/>
                      <a:pt x="830" y="1266"/>
                      <a:pt x="830" y="1266"/>
                    </a:cubicBezTo>
                    <a:close/>
                    <a:moveTo>
                      <a:pt x="120" y="0"/>
                    </a:moveTo>
                    <a:cubicBezTo>
                      <a:pt x="120" y="0"/>
                      <a:pt x="120" y="0"/>
                      <a:pt x="120" y="0"/>
                    </a:cubicBezTo>
                    <a:cubicBezTo>
                      <a:pt x="541" y="0"/>
                      <a:pt x="541" y="0"/>
                      <a:pt x="541" y="0"/>
                    </a:cubicBezTo>
                    <a:cubicBezTo>
                      <a:pt x="573" y="0"/>
                      <a:pt x="603" y="11"/>
                      <a:pt x="625" y="30"/>
                    </a:cubicBezTo>
                    <a:cubicBezTo>
                      <a:pt x="648" y="52"/>
                      <a:pt x="661" y="79"/>
                      <a:pt x="661" y="110"/>
                    </a:cubicBezTo>
                    <a:cubicBezTo>
                      <a:pt x="661" y="437"/>
                      <a:pt x="661" y="437"/>
                      <a:pt x="661" y="437"/>
                    </a:cubicBezTo>
                    <a:cubicBezTo>
                      <a:pt x="661" y="438"/>
                      <a:pt x="661" y="438"/>
                      <a:pt x="661" y="438"/>
                    </a:cubicBezTo>
                    <a:cubicBezTo>
                      <a:pt x="661" y="439"/>
                      <a:pt x="661" y="439"/>
                      <a:pt x="661" y="439"/>
                    </a:cubicBezTo>
                    <a:cubicBezTo>
                      <a:pt x="661" y="493"/>
                      <a:pt x="661" y="493"/>
                      <a:pt x="661" y="493"/>
                    </a:cubicBezTo>
                    <a:cubicBezTo>
                      <a:pt x="661" y="524"/>
                      <a:pt x="648" y="553"/>
                      <a:pt x="625" y="573"/>
                    </a:cubicBezTo>
                    <a:cubicBezTo>
                      <a:pt x="603" y="593"/>
                      <a:pt x="573" y="605"/>
                      <a:pt x="541" y="605"/>
                    </a:cubicBezTo>
                    <a:cubicBezTo>
                      <a:pt x="366" y="605"/>
                      <a:pt x="366" y="605"/>
                      <a:pt x="366" y="605"/>
                    </a:cubicBezTo>
                    <a:cubicBezTo>
                      <a:pt x="366" y="644"/>
                      <a:pt x="366" y="644"/>
                      <a:pt x="366" y="644"/>
                    </a:cubicBezTo>
                    <a:cubicBezTo>
                      <a:pt x="366" y="664"/>
                      <a:pt x="350" y="680"/>
                      <a:pt x="330" y="680"/>
                    </a:cubicBezTo>
                    <a:cubicBezTo>
                      <a:pt x="311" y="680"/>
                      <a:pt x="295" y="664"/>
                      <a:pt x="295" y="644"/>
                    </a:cubicBezTo>
                    <a:cubicBezTo>
                      <a:pt x="295" y="605"/>
                      <a:pt x="295" y="605"/>
                      <a:pt x="295" y="605"/>
                    </a:cubicBezTo>
                    <a:cubicBezTo>
                      <a:pt x="120" y="605"/>
                      <a:pt x="120" y="605"/>
                      <a:pt x="120" y="605"/>
                    </a:cubicBezTo>
                    <a:cubicBezTo>
                      <a:pt x="88" y="605"/>
                      <a:pt x="58" y="593"/>
                      <a:pt x="36" y="573"/>
                    </a:cubicBezTo>
                    <a:cubicBezTo>
                      <a:pt x="14" y="553"/>
                      <a:pt x="0" y="524"/>
                      <a:pt x="0" y="493"/>
                    </a:cubicBezTo>
                    <a:cubicBezTo>
                      <a:pt x="0" y="439"/>
                      <a:pt x="0" y="439"/>
                      <a:pt x="0" y="439"/>
                    </a:cubicBezTo>
                    <a:cubicBezTo>
                      <a:pt x="0" y="438"/>
                      <a:pt x="0" y="438"/>
                      <a:pt x="0" y="438"/>
                    </a:cubicBezTo>
                    <a:cubicBezTo>
                      <a:pt x="0" y="437"/>
                      <a:pt x="0" y="437"/>
                      <a:pt x="0" y="437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79"/>
                      <a:pt x="14" y="52"/>
                      <a:pt x="36" y="31"/>
                    </a:cubicBezTo>
                    <a:cubicBezTo>
                      <a:pt x="36" y="30"/>
                      <a:pt x="36" y="30"/>
                      <a:pt x="36" y="30"/>
                    </a:cubicBezTo>
                    <a:cubicBezTo>
                      <a:pt x="58" y="11"/>
                      <a:pt x="87" y="0"/>
                      <a:pt x="120" y="0"/>
                    </a:cubicBezTo>
                    <a:cubicBezTo>
                      <a:pt x="120" y="0"/>
                      <a:pt x="120" y="0"/>
                      <a:pt x="120" y="0"/>
                    </a:cubicBezTo>
                    <a:close/>
                    <a:moveTo>
                      <a:pt x="541" y="71"/>
                    </a:moveTo>
                    <a:cubicBezTo>
                      <a:pt x="541" y="71"/>
                      <a:pt x="541" y="71"/>
                      <a:pt x="541" y="71"/>
                    </a:cubicBezTo>
                    <a:cubicBezTo>
                      <a:pt x="120" y="71"/>
                      <a:pt x="120" y="71"/>
                      <a:pt x="120" y="71"/>
                    </a:cubicBezTo>
                    <a:cubicBezTo>
                      <a:pt x="106" y="71"/>
                      <a:pt x="93" y="76"/>
                      <a:pt x="85" y="84"/>
                    </a:cubicBezTo>
                    <a:cubicBezTo>
                      <a:pt x="85" y="84"/>
                      <a:pt x="85" y="84"/>
                      <a:pt x="85" y="84"/>
                    </a:cubicBezTo>
                    <a:cubicBezTo>
                      <a:pt x="85" y="84"/>
                      <a:pt x="85" y="84"/>
                      <a:pt x="85" y="84"/>
                    </a:cubicBezTo>
                    <a:cubicBezTo>
                      <a:pt x="76" y="91"/>
                      <a:pt x="71" y="100"/>
                      <a:pt x="71" y="110"/>
                    </a:cubicBezTo>
                    <a:cubicBezTo>
                      <a:pt x="71" y="402"/>
                      <a:pt x="71" y="402"/>
                      <a:pt x="71" y="402"/>
                    </a:cubicBezTo>
                    <a:cubicBezTo>
                      <a:pt x="589" y="402"/>
                      <a:pt x="589" y="402"/>
                      <a:pt x="589" y="402"/>
                    </a:cubicBezTo>
                    <a:cubicBezTo>
                      <a:pt x="589" y="110"/>
                      <a:pt x="589" y="110"/>
                      <a:pt x="589" y="110"/>
                    </a:cubicBezTo>
                    <a:cubicBezTo>
                      <a:pt x="589" y="100"/>
                      <a:pt x="584" y="91"/>
                      <a:pt x="577" y="84"/>
                    </a:cubicBezTo>
                    <a:cubicBezTo>
                      <a:pt x="567" y="76"/>
                      <a:pt x="555" y="71"/>
                      <a:pt x="541" y="71"/>
                    </a:cubicBezTo>
                    <a:cubicBezTo>
                      <a:pt x="541" y="71"/>
                      <a:pt x="541" y="71"/>
                      <a:pt x="541" y="71"/>
                    </a:cubicBezTo>
                    <a:close/>
                    <a:moveTo>
                      <a:pt x="71" y="474"/>
                    </a:moveTo>
                    <a:cubicBezTo>
                      <a:pt x="71" y="474"/>
                      <a:pt x="71" y="474"/>
                      <a:pt x="71" y="474"/>
                    </a:cubicBezTo>
                    <a:cubicBezTo>
                      <a:pt x="71" y="493"/>
                      <a:pt x="71" y="493"/>
                      <a:pt x="71" y="493"/>
                    </a:cubicBezTo>
                    <a:cubicBezTo>
                      <a:pt x="71" y="503"/>
                      <a:pt x="76" y="513"/>
                      <a:pt x="85" y="520"/>
                    </a:cubicBezTo>
                    <a:cubicBezTo>
                      <a:pt x="93" y="528"/>
                      <a:pt x="106" y="533"/>
                      <a:pt x="120" y="533"/>
                    </a:cubicBezTo>
                    <a:cubicBezTo>
                      <a:pt x="541" y="533"/>
                      <a:pt x="541" y="533"/>
                      <a:pt x="541" y="533"/>
                    </a:cubicBezTo>
                    <a:cubicBezTo>
                      <a:pt x="555" y="533"/>
                      <a:pt x="567" y="528"/>
                      <a:pt x="577" y="520"/>
                    </a:cubicBezTo>
                    <a:cubicBezTo>
                      <a:pt x="584" y="513"/>
                      <a:pt x="589" y="503"/>
                      <a:pt x="589" y="493"/>
                    </a:cubicBezTo>
                    <a:cubicBezTo>
                      <a:pt x="589" y="474"/>
                      <a:pt x="589" y="474"/>
                      <a:pt x="589" y="474"/>
                    </a:cubicBezTo>
                    <a:cubicBezTo>
                      <a:pt x="71" y="474"/>
                      <a:pt x="71" y="474"/>
                      <a:pt x="71" y="474"/>
                    </a:cubicBezTo>
                    <a:cubicBezTo>
                      <a:pt x="71" y="474"/>
                      <a:pt x="71" y="474"/>
                      <a:pt x="71" y="474"/>
                    </a:cubicBezTo>
                    <a:close/>
                    <a:moveTo>
                      <a:pt x="902" y="1194"/>
                    </a:moveTo>
                    <a:cubicBezTo>
                      <a:pt x="902" y="1194"/>
                      <a:pt x="902" y="1194"/>
                      <a:pt x="902" y="1194"/>
                    </a:cubicBezTo>
                    <a:cubicBezTo>
                      <a:pt x="1420" y="1194"/>
                      <a:pt x="1420" y="1194"/>
                      <a:pt x="1420" y="1194"/>
                    </a:cubicBezTo>
                    <a:cubicBezTo>
                      <a:pt x="1420" y="903"/>
                      <a:pt x="1420" y="903"/>
                      <a:pt x="1420" y="903"/>
                    </a:cubicBezTo>
                    <a:cubicBezTo>
                      <a:pt x="1420" y="893"/>
                      <a:pt x="1416" y="883"/>
                      <a:pt x="1407" y="876"/>
                    </a:cubicBezTo>
                    <a:cubicBezTo>
                      <a:pt x="1398" y="869"/>
                      <a:pt x="1386" y="863"/>
                      <a:pt x="1371" y="863"/>
                    </a:cubicBezTo>
                    <a:cubicBezTo>
                      <a:pt x="950" y="863"/>
                      <a:pt x="950" y="863"/>
                      <a:pt x="950" y="863"/>
                    </a:cubicBezTo>
                    <a:cubicBezTo>
                      <a:pt x="937" y="863"/>
                      <a:pt x="925" y="867"/>
                      <a:pt x="916" y="875"/>
                    </a:cubicBezTo>
                    <a:cubicBezTo>
                      <a:pt x="915" y="876"/>
                      <a:pt x="915" y="876"/>
                      <a:pt x="915" y="876"/>
                    </a:cubicBezTo>
                    <a:cubicBezTo>
                      <a:pt x="907" y="883"/>
                      <a:pt x="902" y="893"/>
                      <a:pt x="902" y="903"/>
                    </a:cubicBezTo>
                    <a:cubicBezTo>
                      <a:pt x="902" y="1194"/>
                      <a:pt x="902" y="1194"/>
                      <a:pt x="902" y="1194"/>
                    </a:cubicBezTo>
                    <a:cubicBezTo>
                      <a:pt x="902" y="1194"/>
                      <a:pt x="902" y="1194"/>
                      <a:pt x="902" y="1194"/>
                    </a:cubicBezTo>
                    <a:close/>
                    <a:moveTo>
                      <a:pt x="1420" y="1266"/>
                    </a:moveTo>
                    <a:cubicBezTo>
                      <a:pt x="1420" y="1266"/>
                      <a:pt x="1420" y="1266"/>
                      <a:pt x="1420" y="1266"/>
                    </a:cubicBezTo>
                    <a:cubicBezTo>
                      <a:pt x="902" y="1266"/>
                      <a:pt x="902" y="1266"/>
                      <a:pt x="902" y="1266"/>
                    </a:cubicBezTo>
                    <a:cubicBezTo>
                      <a:pt x="902" y="1286"/>
                      <a:pt x="902" y="1286"/>
                      <a:pt x="902" y="1286"/>
                    </a:cubicBezTo>
                    <a:cubicBezTo>
                      <a:pt x="902" y="1296"/>
                      <a:pt x="907" y="1305"/>
                      <a:pt x="915" y="1312"/>
                    </a:cubicBezTo>
                    <a:cubicBezTo>
                      <a:pt x="924" y="1320"/>
                      <a:pt x="936" y="1325"/>
                      <a:pt x="950" y="1325"/>
                    </a:cubicBezTo>
                    <a:cubicBezTo>
                      <a:pt x="1371" y="1325"/>
                      <a:pt x="1371" y="1325"/>
                      <a:pt x="1371" y="1325"/>
                    </a:cubicBezTo>
                    <a:cubicBezTo>
                      <a:pt x="1386" y="1325"/>
                      <a:pt x="1398" y="1320"/>
                      <a:pt x="1407" y="1312"/>
                    </a:cubicBezTo>
                    <a:cubicBezTo>
                      <a:pt x="1416" y="1305"/>
                      <a:pt x="1420" y="1296"/>
                      <a:pt x="1420" y="1286"/>
                    </a:cubicBezTo>
                    <a:cubicBezTo>
                      <a:pt x="1420" y="1266"/>
                      <a:pt x="1420" y="1266"/>
                      <a:pt x="1420" y="1266"/>
                    </a:cubicBezTo>
                    <a:cubicBezTo>
                      <a:pt x="1420" y="1266"/>
                      <a:pt x="1420" y="1266"/>
                      <a:pt x="1420" y="1266"/>
                    </a:cubicBezTo>
                    <a:close/>
                    <a:moveTo>
                      <a:pt x="295" y="890"/>
                    </a:moveTo>
                    <a:cubicBezTo>
                      <a:pt x="295" y="890"/>
                      <a:pt x="295" y="890"/>
                      <a:pt x="295" y="890"/>
                    </a:cubicBezTo>
                    <a:cubicBezTo>
                      <a:pt x="295" y="869"/>
                      <a:pt x="311" y="853"/>
                      <a:pt x="330" y="853"/>
                    </a:cubicBezTo>
                    <a:cubicBezTo>
                      <a:pt x="350" y="853"/>
                      <a:pt x="366" y="869"/>
                      <a:pt x="366" y="890"/>
                    </a:cubicBezTo>
                    <a:cubicBezTo>
                      <a:pt x="366" y="935"/>
                      <a:pt x="366" y="935"/>
                      <a:pt x="366" y="935"/>
                    </a:cubicBezTo>
                    <a:cubicBezTo>
                      <a:pt x="366" y="955"/>
                      <a:pt x="350" y="971"/>
                      <a:pt x="330" y="971"/>
                    </a:cubicBezTo>
                    <a:cubicBezTo>
                      <a:pt x="311" y="971"/>
                      <a:pt x="295" y="955"/>
                      <a:pt x="295" y="935"/>
                    </a:cubicBezTo>
                    <a:cubicBezTo>
                      <a:pt x="295" y="890"/>
                      <a:pt x="295" y="890"/>
                      <a:pt x="295" y="890"/>
                    </a:cubicBezTo>
                    <a:cubicBezTo>
                      <a:pt x="295" y="890"/>
                      <a:pt x="295" y="890"/>
                      <a:pt x="295" y="890"/>
                    </a:cubicBezTo>
                    <a:close/>
                    <a:moveTo>
                      <a:pt x="295" y="746"/>
                    </a:moveTo>
                    <a:cubicBezTo>
                      <a:pt x="295" y="746"/>
                      <a:pt x="295" y="746"/>
                      <a:pt x="295" y="746"/>
                    </a:cubicBezTo>
                    <a:cubicBezTo>
                      <a:pt x="295" y="727"/>
                      <a:pt x="311" y="710"/>
                      <a:pt x="330" y="710"/>
                    </a:cubicBezTo>
                    <a:cubicBezTo>
                      <a:pt x="350" y="710"/>
                      <a:pt x="366" y="727"/>
                      <a:pt x="366" y="746"/>
                    </a:cubicBezTo>
                    <a:cubicBezTo>
                      <a:pt x="366" y="793"/>
                      <a:pt x="366" y="793"/>
                      <a:pt x="366" y="793"/>
                    </a:cubicBezTo>
                    <a:cubicBezTo>
                      <a:pt x="366" y="812"/>
                      <a:pt x="350" y="829"/>
                      <a:pt x="330" y="829"/>
                    </a:cubicBezTo>
                    <a:cubicBezTo>
                      <a:pt x="311" y="829"/>
                      <a:pt x="295" y="812"/>
                      <a:pt x="295" y="793"/>
                    </a:cubicBezTo>
                    <a:cubicBezTo>
                      <a:pt x="295" y="746"/>
                      <a:pt x="295" y="746"/>
                      <a:pt x="295" y="746"/>
                    </a:cubicBezTo>
                    <a:cubicBezTo>
                      <a:pt x="295" y="746"/>
                      <a:pt x="295" y="746"/>
                      <a:pt x="295" y="746"/>
                    </a:cubicBezTo>
                    <a:close/>
                    <a:moveTo>
                      <a:pt x="295" y="1031"/>
                    </a:moveTo>
                    <a:cubicBezTo>
                      <a:pt x="295" y="1031"/>
                      <a:pt x="295" y="1031"/>
                      <a:pt x="295" y="1031"/>
                    </a:cubicBezTo>
                    <a:cubicBezTo>
                      <a:pt x="295" y="1012"/>
                      <a:pt x="311" y="996"/>
                      <a:pt x="330" y="996"/>
                    </a:cubicBezTo>
                    <a:cubicBezTo>
                      <a:pt x="350" y="996"/>
                      <a:pt x="366" y="1012"/>
                      <a:pt x="366" y="1031"/>
                    </a:cubicBezTo>
                    <a:cubicBezTo>
                      <a:pt x="366" y="1078"/>
                      <a:pt x="366" y="1078"/>
                      <a:pt x="366" y="1078"/>
                    </a:cubicBezTo>
                    <a:cubicBezTo>
                      <a:pt x="366" y="1098"/>
                      <a:pt x="350" y="1114"/>
                      <a:pt x="330" y="1114"/>
                    </a:cubicBezTo>
                    <a:cubicBezTo>
                      <a:pt x="311" y="1114"/>
                      <a:pt x="295" y="1098"/>
                      <a:pt x="295" y="1078"/>
                    </a:cubicBezTo>
                    <a:cubicBezTo>
                      <a:pt x="295" y="1031"/>
                      <a:pt x="295" y="1031"/>
                      <a:pt x="295" y="1031"/>
                    </a:cubicBezTo>
                    <a:cubicBezTo>
                      <a:pt x="295" y="1031"/>
                      <a:pt x="295" y="1031"/>
                      <a:pt x="295" y="1031"/>
                    </a:cubicBezTo>
                    <a:close/>
                    <a:moveTo>
                      <a:pt x="536" y="1194"/>
                    </a:moveTo>
                    <a:cubicBezTo>
                      <a:pt x="536" y="1194"/>
                      <a:pt x="536" y="1194"/>
                      <a:pt x="536" y="1194"/>
                    </a:cubicBezTo>
                    <a:cubicBezTo>
                      <a:pt x="556" y="1194"/>
                      <a:pt x="573" y="1211"/>
                      <a:pt x="573" y="1230"/>
                    </a:cubicBezTo>
                    <a:cubicBezTo>
                      <a:pt x="573" y="1250"/>
                      <a:pt x="556" y="1266"/>
                      <a:pt x="536" y="1266"/>
                    </a:cubicBezTo>
                    <a:cubicBezTo>
                      <a:pt x="490" y="1266"/>
                      <a:pt x="490" y="1266"/>
                      <a:pt x="490" y="1266"/>
                    </a:cubicBezTo>
                    <a:cubicBezTo>
                      <a:pt x="470" y="1266"/>
                      <a:pt x="454" y="1250"/>
                      <a:pt x="454" y="1230"/>
                    </a:cubicBezTo>
                    <a:cubicBezTo>
                      <a:pt x="454" y="1211"/>
                      <a:pt x="470" y="1194"/>
                      <a:pt x="490" y="1194"/>
                    </a:cubicBezTo>
                    <a:cubicBezTo>
                      <a:pt x="536" y="1194"/>
                      <a:pt x="536" y="1194"/>
                      <a:pt x="536" y="1194"/>
                    </a:cubicBezTo>
                    <a:cubicBezTo>
                      <a:pt x="536" y="1194"/>
                      <a:pt x="536" y="1194"/>
                      <a:pt x="536" y="1194"/>
                    </a:cubicBezTo>
                    <a:close/>
                    <a:moveTo>
                      <a:pt x="677" y="1194"/>
                    </a:moveTo>
                    <a:cubicBezTo>
                      <a:pt x="677" y="1194"/>
                      <a:pt x="677" y="1194"/>
                      <a:pt x="677" y="1194"/>
                    </a:cubicBezTo>
                    <a:cubicBezTo>
                      <a:pt x="696" y="1194"/>
                      <a:pt x="712" y="1211"/>
                      <a:pt x="712" y="1230"/>
                    </a:cubicBezTo>
                    <a:cubicBezTo>
                      <a:pt x="712" y="1250"/>
                      <a:pt x="696" y="1266"/>
                      <a:pt x="677" y="1266"/>
                    </a:cubicBezTo>
                    <a:cubicBezTo>
                      <a:pt x="630" y="1266"/>
                      <a:pt x="630" y="1266"/>
                      <a:pt x="630" y="1266"/>
                    </a:cubicBezTo>
                    <a:cubicBezTo>
                      <a:pt x="610" y="1266"/>
                      <a:pt x="595" y="1250"/>
                      <a:pt x="595" y="1230"/>
                    </a:cubicBezTo>
                    <a:cubicBezTo>
                      <a:pt x="595" y="1211"/>
                      <a:pt x="610" y="1194"/>
                      <a:pt x="630" y="1194"/>
                    </a:cubicBezTo>
                    <a:cubicBezTo>
                      <a:pt x="677" y="1194"/>
                      <a:pt x="677" y="1194"/>
                      <a:pt x="677" y="1194"/>
                    </a:cubicBezTo>
                    <a:cubicBezTo>
                      <a:pt x="677" y="1194"/>
                      <a:pt x="677" y="1194"/>
                      <a:pt x="677" y="1194"/>
                    </a:cubicBezTo>
                    <a:close/>
                    <a:moveTo>
                      <a:pt x="295" y="1164"/>
                    </a:moveTo>
                    <a:cubicBezTo>
                      <a:pt x="295" y="1164"/>
                      <a:pt x="295" y="1164"/>
                      <a:pt x="295" y="1164"/>
                    </a:cubicBezTo>
                    <a:cubicBezTo>
                      <a:pt x="295" y="1144"/>
                      <a:pt x="311" y="1129"/>
                      <a:pt x="330" y="1129"/>
                    </a:cubicBezTo>
                    <a:cubicBezTo>
                      <a:pt x="350" y="1129"/>
                      <a:pt x="366" y="1144"/>
                      <a:pt x="366" y="1164"/>
                    </a:cubicBezTo>
                    <a:cubicBezTo>
                      <a:pt x="366" y="1194"/>
                      <a:pt x="366" y="1194"/>
                      <a:pt x="366" y="1194"/>
                    </a:cubicBezTo>
                    <a:cubicBezTo>
                      <a:pt x="396" y="1194"/>
                      <a:pt x="396" y="1194"/>
                      <a:pt x="396" y="1194"/>
                    </a:cubicBezTo>
                    <a:cubicBezTo>
                      <a:pt x="416" y="1194"/>
                      <a:pt x="433" y="1211"/>
                      <a:pt x="433" y="1230"/>
                    </a:cubicBezTo>
                    <a:cubicBezTo>
                      <a:pt x="433" y="1250"/>
                      <a:pt x="416" y="1266"/>
                      <a:pt x="396" y="1266"/>
                    </a:cubicBezTo>
                    <a:cubicBezTo>
                      <a:pt x="333" y="1266"/>
                      <a:pt x="333" y="1266"/>
                      <a:pt x="333" y="1266"/>
                    </a:cubicBezTo>
                    <a:cubicBezTo>
                      <a:pt x="330" y="1266"/>
                      <a:pt x="330" y="1266"/>
                      <a:pt x="330" y="1266"/>
                    </a:cubicBezTo>
                    <a:cubicBezTo>
                      <a:pt x="317" y="1266"/>
                      <a:pt x="305" y="1260"/>
                      <a:pt x="299" y="1249"/>
                    </a:cubicBezTo>
                    <a:cubicBezTo>
                      <a:pt x="299" y="1248"/>
                      <a:pt x="299" y="1248"/>
                      <a:pt x="299" y="1248"/>
                    </a:cubicBezTo>
                    <a:cubicBezTo>
                      <a:pt x="299" y="1248"/>
                      <a:pt x="299" y="1248"/>
                      <a:pt x="299" y="1248"/>
                    </a:cubicBezTo>
                    <a:cubicBezTo>
                      <a:pt x="299" y="1247"/>
                      <a:pt x="299" y="1247"/>
                      <a:pt x="299" y="1247"/>
                    </a:cubicBezTo>
                    <a:cubicBezTo>
                      <a:pt x="299" y="1246"/>
                      <a:pt x="299" y="1246"/>
                      <a:pt x="299" y="1246"/>
                    </a:cubicBezTo>
                    <a:cubicBezTo>
                      <a:pt x="298" y="1246"/>
                      <a:pt x="298" y="1246"/>
                      <a:pt x="298" y="1246"/>
                    </a:cubicBezTo>
                    <a:cubicBezTo>
                      <a:pt x="298" y="1246"/>
                      <a:pt x="298" y="1246"/>
                      <a:pt x="298" y="1246"/>
                    </a:cubicBezTo>
                    <a:cubicBezTo>
                      <a:pt x="298" y="1245"/>
                      <a:pt x="298" y="1245"/>
                      <a:pt x="298" y="1245"/>
                    </a:cubicBezTo>
                    <a:cubicBezTo>
                      <a:pt x="298" y="1245"/>
                      <a:pt x="298" y="1245"/>
                      <a:pt x="298" y="1245"/>
                    </a:cubicBezTo>
                    <a:cubicBezTo>
                      <a:pt x="297" y="1245"/>
                      <a:pt x="297" y="1245"/>
                      <a:pt x="297" y="1245"/>
                    </a:cubicBezTo>
                    <a:cubicBezTo>
                      <a:pt x="297" y="1244"/>
                      <a:pt x="297" y="1244"/>
                      <a:pt x="297" y="1244"/>
                    </a:cubicBezTo>
                    <a:cubicBezTo>
                      <a:pt x="296" y="1243"/>
                      <a:pt x="296" y="1243"/>
                      <a:pt x="296" y="1243"/>
                    </a:cubicBezTo>
                    <a:cubicBezTo>
                      <a:pt x="296" y="1242"/>
                      <a:pt x="296" y="1242"/>
                      <a:pt x="296" y="1242"/>
                    </a:cubicBezTo>
                    <a:cubicBezTo>
                      <a:pt x="296" y="1241"/>
                      <a:pt x="296" y="1241"/>
                      <a:pt x="296" y="1241"/>
                    </a:cubicBezTo>
                    <a:cubicBezTo>
                      <a:pt x="295" y="1240"/>
                      <a:pt x="295" y="1240"/>
                      <a:pt x="295" y="1240"/>
                    </a:cubicBezTo>
                    <a:cubicBezTo>
                      <a:pt x="295" y="1240"/>
                      <a:pt x="295" y="1240"/>
                      <a:pt x="295" y="1240"/>
                    </a:cubicBezTo>
                    <a:cubicBezTo>
                      <a:pt x="295" y="1239"/>
                      <a:pt x="295" y="1239"/>
                      <a:pt x="295" y="1239"/>
                    </a:cubicBezTo>
                    <a:cubicBezTo>
                      <a:pt x="295" y="1238"/>
                      <a:pt x="295" y="1238"/>
                      <a:pt x="295" y="1238"/>
                    </a:cubicBezTo>
                    <a:cubicBezTo>
                      <a:pt x="295" y="1237"/>
                      <a:pt x="295" y="1237"/>
                      <a:pt x="295" y="1237"/>
                    </a:cubicBezTo>
                    <a:cubicBezTo>
                      <a:pt x="295" y="1237"/>
                      <a:pt x="295" y="1237"/>
                      <a:pt x="295" y="1237"/>
                    </a:cubicBezTo>
                    <a:cubicBezTo>
                      <a:pt x="295" y="1236"/>
                      <a:pt x="295" y="1236"/>
                      <a:pt x="295" y="1236"/>
                    </a:cubicBezTo>
                    <a:cubicBezTo>
                      <a:pt x="295" y="1236"/>
                      <a:pt x="295" y="1236"/>
                      <a:pt x="295" y="1236"/>
                    </a:cubicBezTo>
                    <a:cubicBezTo>
                      <a:pt x="295" y="1235"/>
                      <a:pt x="295" y="1235"/>
                      <a:pt x="295" y="1235"/>
                    </a:cubicBezTo>
                    <a:cubicBezTo>
                      <a:pt x="295" y="1234"/>
                      <a:pt x="295" y="1234"/>
                      <a:pt x="295" y="1234"/>
                    </a:cubicBezTo>
                    <a:cubicBezTo>
                      <a:pt x="295" y="1233"/>
                      <a:pt x="295" y="1233"/>
                      <a:pt x="295" y="1233"/>
                    </a:cubicBezTo>
                    <a:cubicBezTo>
                      <a:pt x="295" y="1232"/>
                      <a:pt x="295" y="1232"/>
                      <a:pt x="295" y="1232"/>
                    </a:cubicBezTo>
                    <a:cubicBezTo>
                      <a:pt x="295" y="1232"/>
                      <a:pt x="295" y="1232"/>
                      <a:pt x="295" y="1232"/>
                    </a:cubicBezTo>
                    <a:cubicBezTo>
                      <a:pt x="295" y="1231"/>
                      <a:pt x="295" y="1231"/>
                      <a:pt x="295" y="1231"/>
                    </a:cubicBezTo>
                    <a:cubicBezTo>
                      <a:pt x="295" y="1231"/>
                      <a:pt x="295" y="1231"/>
                      <a:pt x="295" y="1231"/>
                    </a:cubicBezTo>
                    <a:cubicBezTo>
                      <a:pt x="295" y="1230"/>
                      <a:pt x="295" y="1230"/>
                      <a:pt x="295" y="1230"/>
                    </a:cubicBezTo>
                    <a:cubicBezTo>
                      <a:pt x="295" y="1230"/>
                      <a:pt x="295" y="1230"/>
                      <a:pt x="295" y="1230"/>
                    </a:cubicBezTo>
                    <a:cubicBezTo>
                      <a:pt x="295" y="1164"/>
                      <a:pt x="295" y="1164"/>
                      <a:pt x="295" y="1164"/>
                    </a:cubicBezTo>
                    <a:cubicBezTo>
                      <a:pt x="295" y="1164"/>
                      <a:pt x="295" y="1164"/>
                      <a:pt x="295" y="11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3207395" y="1763703"/>
              <a:ext cx="818941" cy="820169"/>
              <a:chOff x="4276526" y="2263197"/>
              <a:chExt cx="1091921" cy="1093558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4276526" y="2263197"/>
                <a:ext cx="1091921" cy="1093558"/>
              </a:xfrm>
              <a:prstGeom prst="ellipse">
                <a:avLst/>
              </a:prstGeom>
              <a:solidFill>
                <a:schemeClr val="accent1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grpSp>
            <p:nvGrpSpPr>
              <p:cNvPr id="39" name="组合 38"/>
              <p:cNvGrpSpPr/>
              <p:nvPr/>
            </p:nvGrpSpPr>
            <p:grpSpPr>
              <a:xfrm>
                <a:off x="4557639" y="2538688"/>
                <a:ext cx="529695" cy="528485"/>
                <a:chOff x="1855787" y="2568158"/>
                <a:chExt cx="1139825" cy="1137224"/>
              </a:xfrm>
              <a:solidFill>
                <a:schemeClr val="bg1"/>
              </a:solidFill>
            </p:grpSpPr>
            <p:sp>
              <p:nvSpPr>
                <p:cNvPr id="40" name="任意多边形 9"/>
                <p:cNvSpPr>
                  <a:spLocks/>
                </p:cNvSpPr>
                <p:nvPr/>
              </p:nvSpPr>
              <p:spPr bwMode="auto">
                <a:xfrm>
                  <a:off x="2022261" y="2573360"/>
                  <a:ext cx="333468" cy="274682"/>
                </a:xfrm>
                <a:custGeom>
                  <a:avLst/>
                  <a:gdLst>
                    <a:gd name="T0" fmla="*/ 0 w 308"/>
                    <a:gd name="T1" fmla="*/ 254 h 254"/>
                    <a:gd name="T2" fmla="*/ 308 w 308"/>
                    <a:gd name="T3" fmla="*/ 0 h 254"/>
                    <a:gd name="T4" fmla="*/ 237 w 308"/>
                    <a:gd name="T5" fmla="*/ 136 h 254"/>
                    <a:gd name="T6" fmla="*/ 146 w 308"/>
                    <a:gd name="T7" fmla="*/ 203 h 254"/>
                    <a:gd name="T8" fmla="*/ 0 w 308"/>
                    <a:gd name="T9" fmla="*/ 254 h 254"/>
                    <a:gd name="T10" fmla="*/ 0 w 308"/>
                    <a:gd name="T11" fmla="*/ 254 h 254"/>
                    <a:gd name="T12" fmla="*/ 0 w 308"/>
                    <a:gd name="T13" fmla="*/ 254 h 254"/>
                    <a:gd name="T14" fmla="*/ 0 w 308"/>
                    <a:gd name="T15" fmla="*/ 254 h 2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08" h="254">
                      <a:moveTo>
                        <a:pt x="0" y="254"/>
                      </a:moveTo>
                      <a:cubicBezTo>
                        <a:pt x="0" y="254"/>
                        <a:pt x="69" y="40"/>
                        <a:pt x="308" y="0"/>
                      </a:cubicBezTo>
                      <a:cubicBezTo>
                        <a:pt x="308" y="0"/>
                        <a:pt x="272" y="53"/>
                        <a:pt x="237" y="136"/>
                      </a:cubicBezTo>
                      <a:cubicBezTo>
                        <a:pt x="237" y="136"/>
                        <a:pt x="163" y="128"/>
                        <a:pt x="146" y="203"/>
                      </a:cubicBezTo>
                      <a:cubicBezTo>
                        <a:pt x="146" y="203"/>
                        <a:pt x="68" y="217"/>
                        <a:pt x="0" y="254"/>
                      </a:cubicBezTo>
                      <a:cubicBezTo>
                        <a:pt x="0" y="254"/>
                        <a:pt x="0" y="254"/>
                        <a:pt x="0" y="254"/>
                      </a:cubicBezTo>
                      <a:moveTo>
                        <a:pt x="0" y="254"/>
                      </a:moveTo>
                      <a:cubicBezTo>
                        <a:pt x="0" y="254"/>
                        <a:pt x="0" y="254"/>
                        <a:pt x="0" y="25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任意多边形 10"/>
                <p:cNvSpPr>
                  <a:spLocks/>
                </p:cNvSpPr>
                <p:nvPr/>
              </p:nvSpPr>
              <p:spPr bwMode="auto">
                <a:xfrm>
                  <a:off x="1967116" y="2839718"/>
                  <a:ext cx="306416" cy="390173"/>
                </a:xfrm>
                <a:custGeom>
                  <a:avLst/>
                  <a:gdLst>
                    <a:gd name="T0" fmla="*/ 199 w 283"/>
                    <a:gd name="T1" fmla="*/ 0 h 361"/>
                    <a:gd name="T2" fmla="*/ 34 w 283"/>
                    <a:gd name="T3" fmla="*/ 69 h 361"/>
                    <a:gd name="T4" fmla="*/ 81 w 283"/>
                    <a:gd name="T5" fmla="*/ 343 h 361"/>
                    <a:gd name="T6" fmla="*/ 249 w 283"/>
                    <a:gd name="T7" fmla="*/ 353 h 361"/>
                    <a:gd name="T8" fmla="*/ 283 w 283"/>
                    <a:gd name="T9" fmla="*/ 274 h 361"/>
                    <a:gd name="T10" fmla="*/ 252 w 283"/>
                    <a:gd name="T11" fmla="*/ 53 h 361"/>
                    <a:gd name="T12" fmla="*/ 199 w 283"/>
                    <a:gd name="T13" fmla="*/ 0 h 361"/>
                    <a:gd name="T14" fmla="*/ 199 w 283"/>
                    <a:gd name="T15" fmla="*/ 0 h 361"/>
                    <a:gd name="T16" fmla="*/ 199 w 283"/>
                    <a:gd name="T17" fmla="*/ 0 h 361"/>
                    <a:gd name="T18" fmla="*/ 199 w 283"/>
                    <a:gd name="T19" fmla="*/ 0 h 3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83" h="361">
                      <a:moveTo>
                        <a:pt x="199" y="0"/>
                      </a:moveTo>
                      <a:cubicBezTo>
                        <a:pt x="199" y="0"/>
                        <a:pt x="98" y="21"/>
                        <a:pt x="34" y="69"/>
                      </a:cubicBezTo>
                      <a:cubicBezTo>
                        <a:pt x="34" y="69"/>
                        <a:pt x="0" y="210"/>
                        <a:pt x="81" y="343"/>
                      </a:cubicBezTo>
                      <a:cubicBezTo>
                        <a:pt x="81" y="343"/>
                        <a:pt x="165" y="361"/>
                        <a:pt x="249" y="353"/>
                      </a:cubicBezTo>
                      <a:cubicBezTo>
                        <a:pt x="249" y="353"/>
                        <a:pt x="249" y="300"/>
                        <a:pt x="283" y="274"/>
                      </a:cubicBezTo>
                      <a:cubicBezTo>
                        <a:pt x="283" y="274"/>
                        <a:pt x="241" y="167"/>
                        <a:pt x="252" y="53"/>
                      </a:cubicBezTo>
                      <a:cubicBezTo>
                        <a:pt x="252" y="53"/>
                        <a:pt x="209" y="43"/>
                        <a:pt x="199" y="0"/>
                      </a:cubicBezTo>
                      <a:cubicBezTo>
                        <a:pt x="199" y="0"/>
                        <a:pt x="199" y="0"/>
                        <a:pt x="199" y="0"/>
                      </a:cubicBezTo>
                      <a:moveTo>
                        <a:pt x="199" y="0"/>
                      </a:moveTo>
                      <a:cubicBezTo>
                        <a:pt x="199" y="0"/>
                        <a:pt x="199" y="0"/>
                        <a:pt x="19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任意多边形 11"/>
                <p:cNvSpPr>
                  <a:spLocks/>
                </p:cNvSpPr>
                <p:nvPr/>
              </p:nvSpPr>
              <p:spPr bwMode="auto">
                <a:xfrm>
                  <a:off x="2091972" y="3263186"/>
                  <a:ext cx="383930" cy="178439"/>
                </a:xfrm>
                <a:custGeom>
                  <a:avLst/>
                  <a:gdLst>
                    <a:gd name="T0" fmla="*/ 0 w 355"/>
                    <a:gd name="T1" fmla="*/ 0 h 165"/>
                    <a:gd name="T2" fmla="*/ 355 w 355"/>
                    <a:gd name="T3" fmla="*/ 142 h 165"/>
                    <a:gd name="T4" fmla="*/ 248 w 355"/>
                    <a:gd name="T5" fmla="*/ 32 h 165"/>
                    <a:gd name="T6" fmla="*/ 156 w 355"/>
                    <a:gd name="T7" fmla="*/ 0 h 165"/>
                    <a:gd name="T8" fmla="*/ 0 w 355"/>
                    <a:gd name="T9" fmla="*/ 0 h 165"/>
                    <a:gd name="T10" fmla="*/ 0 w 355"/>
                    <a:gd name="T11" fmla="*/ 0 h 165"/>
                    <a:gd name="T12" fmla="*/ 0 w 355"/>
                    <a:gd name="T13" fmla="*/ 0 h 165"/>
                    <a:gd name="T14" fmla="*/ 0 w 355"/>
                    <a:gd name="T15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5" h="165">
                      <a:moveTo>
                        <a:pt x="0" y="0"/>
                      </a:moveTo>
                      <a:cubicBezTo>
                        <a:pt x="0" y="0"/>
                        <a:pt x="107" y="165"/>
                        <a:pt x="355" y="142"/>
                      </a:cubicBezTo>
                      <a:cubicBezTo>
                        <a:pt x="355" y="142"/>
                        <a:pt x="267" y="59"/>
                        <a:pt x="248" y="32"/>
                      </a:cubicBezTo>
                      <a:cubicBezTo>
                        <a:pt x="248" y="32"/>
                        <a:pt x="179" y="49"/>
                        <a:pt x="156" y="0"/>
                      </a:cubicBezTo>
                      <a:cubicBezTo>
                        <a:pt x="156" y="0"/>
                        <a:pt x="66" y="14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任意多边形 12"/>
                <p:cNvSpPr>
                  <a:spLocks/>
                </p:cNvSpPr>
                <p:nvPr/>
              </p:nvSpPr>
              <p:spPr bwMode="auto">
                <a:xfrm>
                  <a:off x="2397867" y="3011394"/>
                  <a:ext cx="419306" cy="393294"/>
                </a:xfrm>
                <a:custGeom>
                  <a:avLst/>
                  <a:gdLst>
                    <a:gd name="T0" fmla="*/ 0 w 387"/>
                    <a:gd name="T1" fmla="*/ 239 h 364"/>
                    <a:gd name="T2" fmla="*/ 24 w 387"/>
                    <a:gd name="T3" fmla="*/ 190 h 364"/>
                    <a:gd name="T4" fmla="*/ 246 w 387"/>
                    <a:gd name="T5" fmla="*/ 13 h 364"/>
                    <a:gd name="T6" fmla="*/ 292 w 387"/>
                    <a:gd name="T7" fmla="*/ 0 h 364"/>
                    <a:gd name="T8" fmla="*/ 387 w 387"/>
                    <a:gd name="T9" fmla="*/ 138 h 364"/>
                    <a:gd name="T10" fmla="*/ 133 w 387"/>
                    <a:gd name="T11" fmla="*/ 364 h 364"/>
                    <a:gd name="T12" fmla="*/ 0 w 387"/>
                    <a:gd name="T13" fmla="*/ 239 h 364"/>
                    <a:gd name="T14" fmla="*/ 0 w 387"/>
                    <a:gd name="T15" fmla="*/ 239 h 364"/>
                    <a:gd name="T16" fmla="*/ 0 w 387"/>
                    <a:gd name="T17" fmla="*/ 239 h 364"/>
                    <a:gd name="T18" fmla="*/ 0 w 387"/>
                    <a:gd name="T19" fmla="*/ 239 h 3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87" h="364">
                      <a:moveTo>
                        <a:pt x="0" y="239"/>
                      </a:moveTo>
                      <a:cubicBezTo>
                        <a:pt x="0" y="239"/>
                        <a:pt x="17" y="232"/>
                        <a:pt x="24" y="190"/>
                      </a:cubicBezTo>
                      <a:cubicBezTo>
                        <a:pt x="24" y="190"/>
                        <a:pt x="161" y="142"/>
                        <a:pt x="246" y="13"/>
                      </a:cubicBezTo>
                      <a:cubicBezTo>
                        <a:pt x="246" y="13"/>
                        <a:pt x="273" y="15"/>
                        <a:pt x="292" y="0"/>
                      </a:cubicBezTo>
                      <a:cubicBezTo>
                        <a:pt x="292" y="0"/>
                        <a:pt x="356" y="60"/>
                        <a:pt x="387" y="138"/>
                      </a:cubicBezTo>
                      <a:cubicBezTo>
                        <a:pt x="387" y="138"/>
                        <a:pt x="327" y="309"/>
                        <a:pt x="133" y="364"/>
                      </a:cubicBezTo>
                      <a:cubicBezTo>
                        <a:pt x="133" y="364"/>
                        <a:pt x="45" y="307"/>
                        <a:pt x="0" y="239"/>
                      </a:cubicBezTo>
                      <a:cubicBezTo>
                        <a:pt x="0" y="239"/>
                        <a:pt x="0" y="239"/>
                        <a:pt x="0" y="239"/>
                      </a:cubicBezTo>
                      <a:moveTo>
                        <a:pt x="0" y="239"/>
                      </a:moveTo>
                      <a:cubicBezTo>
                        <a:pt x="0" y="239"/>
                        <a:pt x="0" y="239"/>
                        <a:pt x="0" y="23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任意多边形 13"/>
                <p:cNvSpPr>
                  <a:spLocks/>
                </p:cNvSpPr>
                <p:nvPr/>
              </p:nvSpPr>
              <p:spPr bwMode="auto">
                <a:xfrm>
                  <a:off x="2745381" y="2762724"/>
                  <a:ext cx="143063" cy="333988"/>
                </a:xfrm>
                <a:custGeom>
                  <a:avLst/>
                  <a:gdLst>
                    <a:gd name="T0" fmla="*/ 31 w 132"/>
                    <a:gd name="T1" fmla="*/ 0 h 309"/>
                    <a:gd name="T2" fmla="*/ 86 w 132"/>
                    <a:gd name="T3" fmla="*/ 309 h 309"/>
                    <a:gd name="T4" fmla="*/ 3 w 132"/>
                    <a:gd name="T5" fmla="*/ 199 h 309"/>
                    <a:gd name="T6" fmla="*/ 0 w 132"/>
                    <a:gd name="T7" fmla="*/ 116 h 309"/>
                    <a:gd name="T8" fmla="*/ 31 w 132"/>
                    <a:gd name="T9" fmla="*/ 0 h 309"/>
                    <a:gd name="T10" fmla="*/ 31 w 132"/>
                    <a:gd name="T11" fmla="*/ 0 h 309"/>
                    <a:gd name="T12" fmla="*/ 31 w 132"/>
                    <a:gd name="T13" fmla="*/ 0 h 309"/>
                    <a:gd name="T14" fmla="*/ 31 w 132"/>
                    <a:gd name="T15" fmla="*/ 0 h 3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32" h="309">
                      <a:moveTo>
                        <a:pt x="31" y="0"/>
                      </a:moveTo>
                      <a:cubicBezTo>
                        <a:pt x="31" y="0"/>
                        <a:pt x="132" y="115"/>
                        <a:pt x="86" y="309"/>
                      </a:cubicBezTo>
                      <a:cubicBezTo>
                        <a:pt x="86" y="309"/>
                        <a:pt x="31" y="220"/>
                        <a:pt x="3" y="199"/>
                      </a:cubicBezTo>
                      <a:cubicBezTo>
                        <a:pt x="3" y="199"/>
                        <a:pt x="28" y="151"/>
                        <a:pt x="0" y="116"/>
                      </a:cubicBezTo>
                      <a:cubicBezTo>
                        <a:pt x="0" y="116"/>
                        <a:pt x="26" y="64"/>
                        <a:pt x="31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moveTo>
                        <a:pt x="31" y="0"/>
                      </a:moveTo>
                      <a:cubicBezTo>
                        <a:pt x="31" y="0"/>
                        <a:pt x="31" y="0"/>
                        <a:pt x="3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任意多边形 14"/>
                <p:cNvSpPr>
                  <a:spLocks/>
                </p:cNvSpPr>
                <p:nvPr/>
              </p:nvSpPr>
              <p:spPr bwMode="auto">
                <a:xfrm>
                  <a:off x="2323474" y="2568158"/>
                  <a:ext cx="418786" cy="297052"/>
                </a:xfrm>
                <a:custGeom>
                  <a:avLst/>
                  <a:gdLst>
                    <a:gd name="T0" fmla="*/ 0 w 387"/>
                    <a:gd name="T1" fmla="*/ 154 h 275"/>
                    <a:gd name="T2" fmla="*/ 30 w 387"/>
                    <a:gd name="T3" fmla="*/ 200 h 275"/>
                    <a:gd name="T4" fmla="*/ 262 w 387"/>
                    <a:gd name="T5" fmla="*/ 275 h 275"/>
                    <a:gd name="T6" fmla="*/ 356 w 387"/>
                    <a:gd name="T7" fmla="*/ 265 h 275"/>
                    <a:gd name="T8" fmla="*/ 387 w 387"/>
                    <a:gd name="T9" fmla="*/ 131 h 275"/>
                    <a:gd name="T10" fmla="*/ 91 w 387"/>
                    <a:gd name="T11" fmla="*/ 0 h 275"/>
                    <a:gd name="T12" fmla="*/ 0 w 387"/>
                    <a:gd name="T13" fmla="*/ 154 h 275"/>
                    <a:gd name="T14" fmla="*/ 0 w 387"/>
                    <a:gd name="T15" fmla="*/ 154 h 275"/>
                    <a:gd name="T16" fmla="*/ 0 w 387"/>
                    <a:gd name="T17" fmla="*/ 154 h 275"/>
                    <a:gd name="T18" fmla="*/ 0 w 387"/>
                    <a:gd name="T19" fmla="*/ 154 h 2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87" h="275">
                      <a:moveTo>
                        <a:pt x="0" y="154"/>
                      </a:moveTo>
                      <a:cubicBezTo>
                        <a:pt x="0" y="154"/>
                        <a:pt x="29" y="178"/>
                        <a:pt x="30" y="200"/>
                      </a:cubicBezTo>
                      <a:cubicBezTo>
                        <a:pt x="30" y="200"/>
                        <a:pt x="154" y="207"/>
                        <a:pt x="262" y="275"/>
                      </a:cubicBezTo>
                      <a:cubicBezTo>
                        <a:pt x="262" y="275"/>
                        <a:pt x="310" y="235"/>
                        <a:pt x="356" y="265"/>
                      </a:cubicBezTo>
                      <a:cubicBezTo>
                        <a:pt x="356" y="265"/>
                        <a:pt x="382" y="217"/>
                        <a:pt x="387" y="131"/>
                      </a:cubicBezTo>
                      <a:cubicBezTo>
                        <a:pt x="387" y="131"/>
                        <a:pt x="291" y="4"/>
                        <a:pt x="91" y="0"/>
                      </a:cubicBezTo>
                      <a:cubicBezTo>
                        <a:pt x="91" y="0"/>
                        <a:pt x="13" y="106"/>
                        <a:pt x="0" y="154"/>
                      </a:cubicBezTo>
                      <a:cubicBezTo>
                        <a:pt x="0" y="154"/>
                        <a:pt x="0" y="154"/>
                        <a:pt x="0" y="154"/>
                      </a:cubicBezTo>
                      <a:moveTo>
                        <a:pt x="0" y="154"/>
                      </a:moveTo>
                      <a:cubicBezTo>
                        <a:pt x="0" y="154"/>
                        <a:pt x="0" y="154"/>
                        <a:pt x="0" y="15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任意多边形 15"/>
                <p:cNvSpPr>
                  <a:spLocks/>
                </p:cNvSpPr>
                <p:nvPr/>
              </p:nvSpPr>
              <p:spPr bwMode="auto">
                <a:xfrm>
                  <a:off x="2285497" y="2829834"/>
                  <a:ext cx="333468" cy="340231"/>
                </a:xfrm>
                <a:custGeom>
                  <a:avLst/>
                  <a:gdLst>
                    <a:gd name="T0" fmla="*/ 0 w 308"/>
                    <a:gd name="T1" fmla="*/ 65 h 315"/>
                    <a:gd name="T2" fmla="*/ 68 w 308"/>
                    <a:gd name="T3" fmla="*/ 0 h 315"/>
                    <a:gd name="T4" fmla="*/ 274 w 308"/>
                    <a:gd name="T5" fmla="*/ 65 h 315"/>
                    <a:gd name="T6" fmla="*/ 308 w 308"/>
                    <a:gd name="T7" fmla="*/ 168 h 315"/>
                    <a:gd name="T8" fmla="*/ 121 w 308"/>
                    <a:gd name="T9" fmla="*/ 315 h 315"/>
                    <a:gd name="T10" fmla="*/ 28 w 308"/>
                    <a:gd name="T11" fmla="*/ 267 h 315"/>
                    <a:gd name="T12" fmla="*/ 0 w 308"/>
                    <a:gd name="T13" fmla="*/ 65 h 315"/>
                    <a:gd name="T14" fmla="*/ 0 w 308"/>
                    <a:gd name="T15" fmla="*/ 65 h 315"/>
                    <a:gd name="T16" fmla="*/ 0 w 308"/>
                    <a:gd name="T17" fmla="*/ 65 h 315"/>
                    <a:gd name="T18" fmla="*/ 0 w 308"/>
                    <a:gd name="T19" fmla="*/ 65 h 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08" h="315">
                      <a:moveTo>
                        <a:pt x="0" y="65"/>
                      </a:moveTo>
                      <a:cubicBezTo>
                        <a:pt x="0" y="65"/>
                        <a:pt x="58" y="69"/>
                        <a:pt x="68" y="0"/>
                      </a:cubicBezTo>
                      <a:cubicBezTo>
                        <a:pt x="68" y="0"/>
                        <a:pt x="182" y="11"/>
                        <a:pt x="274" y="65"/>
                      </a:cubicBezTo>
                      <a:cubicBezTo>
                        <a:pt x="274" y="65"/>
                        <a:pt x="252" y="134"/>
                        <a:pt x="308" y="168"/>
                      </a:cubicBezTo>
                      <a:cubicBezTo>
                        <a:pt x="308" y="168"/>
                        <a:pt x="251" y="254"/>
                        <a:pt x="121" y="315"/>
                      </a:cubicBezTo>
                      <a:cubicBezTo>
                        <a:pt x="121" y="315"/>
                        <a:pt x="96" y="256"/>
                        <a:pt x="28" y="267"/>
                      </a:cubicBezTo>
                      <a:cubicBezTo>
                        <a:pt x="29" y="267"/>
                        <a:pt x="1" y="214"/>
                        <a:pt x="0" y="65"/>
                      </a:cubicBezTo>
                      <a:cubicBezTo>
                        <a:pt x="0" y="65"/>
                        <a:pt x="0" y="65"/>
                        <a:pt x="0" y="65"/>
                      </a:cubicBezTo>
                      <a:moveTo>
                        <a:pt x="0" y="65"/>
                      </a:moveTo>
                      <a:cubicBezTo>
                        <a:pt x="0" y="65"/>
                        <a:pt x="0" y="65"/>
                        <a:pt x="0" y="6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任意多边形 16"/>
                <p:cNvSpPr>
                  <a:spLocks/>
                </p:cNvSpPr>
                <p:nvPr/>
              </p:nvSpPr>
              <p:spPr bwMode="auto">
                <a:xfrm>
                  <a:off x="1855787" y="3448908"/>
                  <a:ext cx="1139825" cy="256474"/>
                </a:xfrm>
                <a:custGeom>
                  <a:avLst/>
                  <a:gdLst>
                    <a:gd name="T0" fmla="*/ 999 w 1053"/>
                    <a:gd name="T1" fmla="*/ 90 h 237"/>
                    <a:gd name="T2" fmla="*/ 603 w 1053"/>
                    <a:gd name="T3" fmla="*/ 90 h 237"/>
                    <a:gd name="T4" fmla="*/ 572 w 1053"/>
                    <a:gd name="T5" fmla="*/ 58 h 237"/>
                    <a:gd name="T6" fmla="*/ 572 w 1053"/>
                    <a:gd name="T7" fmla="*/ 0 h 237"/>
                    <a:gd name="T8" fmla="*/ 469 w 1053"/>
                    <a:gd name="T9" fmla="*/ 0 h 237"/>
                    <a:gd name="T10" fmla="*/ 469 w 1053"/>
                    <a:gd name="T11" fmla="*/ 58 h 237"/>
                    <a:gd name="T12" fmla="*/ 438 w 1053"/>
                    <a:gd name="T13" fmla="*/ 90 h 237"/>
                    <a:gd name="T14" fmla="*/ 54 w 1053"/>
                    <a:gd name="T15" fmla="*/ 90 h 237"/>
                    <a:gd name="T16" fmla="*/ 0 w 1053"/>
                    <a:gd name="T17" fmla="*/ 144 h 237"/>
                    <a:gd name="T18" fmla="*/ 0 w 1053"/>
                    <a:gd name="T19" fmla="*/ 144 h 237"/>
                    <a:gd name="T20" fmla="*/ 54 w 1053"/>
                    <a:gd name="T21" fmla="*/ 198 h 237"/>
                    <a:gd name="T22" fmla="*/ 443 w 1053"/>
                    <a:gd name="T23" fmla="*/ 198 h 237"/>
                    <a:gd name="T24" fmla="*/ 520 w 1053"/>
                    <a:gd name="T25" fmla="*/ 237 h 237"/>
                    <a:gd name="T26" fmla="*/ 598 w 1053"/>
                    <a:gd name="T27" fmla="*/ 198 h 237"/>
                    <a:gd name="T28" fmla="*/ 999 w 1053"/>
                    <a:gd name="T29" fmla="*/ 198 h 237"/>
                    <a:gd name="T30" fmla="*/ 1053 w 1053"/>
                    <a:gd name="T31" fmla="*/ 144 h 237"/>
                    <a:gd name="T32" fmla="*/ 1053 w 1053"/>
                    <a:gd name="T33" fmla="*/ 144 h 237"/>
                    <a:gd name="T34" fmla="*/ 999 w 1053"/>
                    <a:gd name="T35" fmla="*/ 90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053" h="237">
                      <a:moveTo>
                        <a:pt x="999" y="90"/>
                      </a:moveTo>
                      <a:cubicBezTo>
                        <a:pt x="603" y="90"/>
                        <a:pt x="603" y="90"/>
                        <a:pt x="603" y="90"/>
                      </a:cubicBezTo>
                      <a:cubicBezTo>
                        <a:pt x="595" y="77"/>
                        <a:pt x="585" y="66"/>
                        <a:pt x="572" y="58"/>
                      </a:cubicBezTo>
                      <a:cubicBezTo>
                        <a:pt x="572" y="0"/>
                        <a:pt x="572" y="0"/>
                        <a:pt x="572" y="0"/>
                      </a:cubicBezTo>
                      <a:cubicBezTo>
                        <a:pt x="469" y="0"/>
                        <a:pt x="469" y="0"/>
                        <a:pt x="469" y="0"/>
                      </a:cubicBezTo>
                      <a:cubicBezTo>
                        <a:pt x="469" y="58"/>
                        <a:pt x="469" y="58"/>
                        <a:pt x="469" y="58"/>
                      </a:cubicBezTo>
                      <a:cubicBezTo>
                        <a:pt x="456" y="66"/>
                        <a:pt x="446" y="77"/>
                        <a:pt x="438" y="90"/>
                      </a:cubicBezTo>
                      <a:cubicBezTo>
                        <a:pt x="54" y="90"/>
                        <a:pt x="54" y="90"/>
                        <a:pt x="54" y="90"/>
                      </a:cubicBezTo>
                      <a:cubicBezTo>
                        <a:pt x="24" y="90"/>
                        <a:pt x="0" y="114"/>
                        <a:pt x="0" y="144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174"/>
                        <a:pt x="24" y="198"/>
                        <a:pt x="54" y="198"/>
                      </a:cubicBezTo>
                      <a:cubicBezTo>
                        <a:pt x="443" y="198"/>
                        <a:pt x="443" y="198"/>
                        <a:pt x="443" y="198"/>
                      </a:cubicBezTo>
                      <a:cubicBezTo>
                        <a:pt x="461" y="222"/>
                        <a:pt x="489" y="237"/>
                        <a:pt x="520" y="237"/>
                      </a:cubicBezTo>
                      <a:cubicBezTo>
                        <a:pt x="552" y="237"/>
                        <a:pt x="580" y="222"/>
                        <a:pt x="598" y="198"/>
                      </a:cubicBezTo>
                      <a:cubicBezTo>
                        <a:pt x="999" y="198"/>
                        <a:pt x="999" y="198"/>
                        <a:pt x="999" y="198"/>
                      </a:cubicBezTo>
                      <a:cubicBezTo>
                        <a:pt x="1029" y="198"/>
                        <a:pt x="1053" y="174"/>
                        <a:pt x="1053" y="144"/>
                      </a:cubicBezTo>
                      <a:cubicBezTo>
                        <a:pt x="1053" y="144"/>
                        <a:pt x="1053" y="144"/>
                        <a:pt x="1053" y="144"/>
                      </a:cubicBezTo>
                      <a:cubicBezTo>
                        <a:pt x="1053" y="114"/>
                        <a:pt x="1029" y="90"/>
                        <a:pt x="999" y="9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组合 6"/>
            <p:cNvGrpSpPr/>
            <p:nvPr/>
          </p:nvGrpSpPr>
          <p:grpSpPr>
            <a:xfrm>
              <a:off x="4162531" y="3285494"/>
              <a:ext cx="818941" cy="820170"/>
              <a:chOff x="5550040" y="4292251"/>
              <a:chExt cx="1091921" cy="1093560"/>
            </a:xfrm>
          </p:grpSpPr>
          <p:sp>
            <p:nvSpPr>
              <p:cNvPr id="36" name="椭圆 35"/>
              <p:cNvSpPr/>
              <p:nvPr/>
            </p:nvSpPr>
            <p:spPr>
              <a:xfrm flipV="1">
                <a:off x="5550040" y="4292251"/>
                <a:ext cx="1091921" cy="1093560"/>
              </a:xfrm>
              <a:prstGeom prst="ellipse">
                <a:avLst/>
              </a:prstGeom>
              <a:solidFill>
                <a:schemeClr val="accent1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7" name="任意多边形 19"/>
              <p:cNvSpPr>
                <a:spLocks/>
              </p:cNvSpPr>
              <p:nvPr/>
            </p:nvSpPr>
            <p:spPr bwMode="auto">
              <a:xfrm>
                <a:off x="5853186" y="4560300"/>
                <a:ext cx="485628" cy="509319"/>
              </a:xfrm>
              <a:custGeom>
                <a:avLst/>
                <a:gdLst>
                  <a:gd name="T0" fmla="*/ 994 w 1104"/>
                  <a:gd name="T1" fmla="*/ 355 h 1159"/>
                  <a:gd name="T2" fmla="*/ 994 w 1104"/>
                  <a:gd name="T3" fmla="*/ 607 h 1159"/>
                  <a:gd name="T4" fmla="*/ 735 w 1104"/>
                  <a:gd name="T5" fmla="*/ 607 h 1159"/>
                  <a:gd name="T6" fmla="*/ 552 w 1104"/>
                  <a:gd name="T7" fmla="*/ 746 h 1159"/>
                  <a:gd name="T8" fmla="*/ 369 w 1104"/>
                  <a:gd name="T9" fmla="*/ 607 h 1159"/>
                  <a:gd name="T10" fmla="*/ 221 w 1104"/>
                  <a:gd name="T11" fmla="*/ 607 h 1159"/>
                  <a:gd name="T12" fmla="*/ 221 w 1104"/>
                  <a:gd name="T13" fmla="*/ 775 h 1159"/>
                  <a:gd name="T14" fmla="*/ 386 w 1104"/>
                  <a:gd name="T15" fmla="*/ 966 h 1159"/>
                  <a:gd name="T16" fmla="*/ 193 w 1104"/>
                  <a:gd name="T17" fmla="*/ 1159 h 1159"/>
                  <a:gd name="T18" fmla="*/ 0 w 1104"/>
                  <a:gd name="T19" fmla="*/ 966 h 1159"/>
                  <a:gd name="T20" fmla="*/ 110 w 1104"/>
                  <a:gd name="T21" fmla="*/ 792 h 1159"/>
                  <a:gd name="T22" fmla="*/ 110 w 1104"/>
                  <a:gd name="T23" fmla="*/ 497 h 1159"/>
                  <a:gd name="T24" fmla="*/ 374 w 1104"/>
                  <a:gd name="T25" fmla="*/ 497 h 1159"/>
                  <a:gd name="T26" fmla="*/ 552 w 1104"/>
                  <a:gd name="T27" fmla="*/ 374 h 1159"/>
                  <a:gd name="T28" fmla="*/ 730 w 1104"/>
                  <a:gd name="T29" fmla="*/ 497 h 1159"/>
                  <a:gd name="T30" fmla="*/ 883 w 1104"/>
                  <a:gd name="T31" fmla="*/ 497 h 1159"/>
                  <a:gd name="T32" fmla="*/ 879 w 1104"/>
                  <a:gd name="T33" fmla="*/ 369 h 1159"/>
                  <a:gd name="T34" fmla="*/ 724 w 1104"/>
                  <a:gd name="T35" fmla="*/ 186 h 1159"/>
                  <a:gd name="T36" fmla="*/ 914 w 1104"/>
                  <a:gd name="T37" fmla="*/ 0 h 1159"/>
                  <a:gd name="T38" fmla="*/ 1104 w 1104"/>
                  <a:gd name="T39" fmla="*/ 186 h 1159"/>
                  <a:gd name="T40" fmla="*/ 994 w 1104"/>
                  <a:gd name="T41" fmla="*/ 355 h 1159"/>
                  <a:gd name="T42" fmla="*/ 76 w 1104"/>
                  <a:gd name="T43" fmla="*/ 973 h 1159"/>
                  <a:gd name="T44" fmla="*/ 191 w 1104"/>
                  <a:gd name="T45" fmla="*/ 1087 h 1159"/>
                  <a:gd name="T46" fmla="*/ 305 w 1104"/>
                  <a:gd name="T47" fmla="*/ 973 h 1159"/>
                  <a:gd name="T48" fmla="*/ 191 w 1104"/>
                  <a:gd name="T49" fmla="*/ 860 h 1159"/>
                  <a:gd name="T50" fmla="*/ 76 w 1104"/>
                  <a:gd name="T51" fmla="*/ 973 h 1159"/>
                  <a:gd name="T52" fmla="*/ 552 w 1104"/>
                  <a:gd name="T53" fmla="*/ 447 h 1159"/>
                  <a:gd name="T54" fmla="*/ 438 w 1104"/>
                  <a:gd name="T55" fmla="*/ 561 h 1159"/>
                  <a:gd name="T56" fmla="*/ 552 w 1104"/>
                  <a:gd name="T57" fmla="*/ 674 h 1159"/>
                  <a:gd name="T58" fmla="*/ 667 w 1104"/>
                  <a:gd name="T59" fmla="*/ 561 h 1159"/>
                  <a:gd name="T60" fmla="*/ 552 w 1104"/>
                  <a:gd name="T61" fmla="*/ 447 h 1159"/>
                  <a:gd name="T62" fmla="*/ 914 w 1104"/>
                  <a:gd name="T63" fmla="*/ 73 h 1159"/>
                  <a:gd name="T64" fmla="*/ 799 w 1104"/>
                  <a:gd name="T65" fmla="*/ 187 h 1159"/>
                  <a:gd name="T66" fmla="*/ 914 w 1104"/>
                  <a:gd name="T67" fmla="*/ 300 h 1159"/>
                  <a:gd name="T68" fmla="*/ 1029 w 1104"/>
                  <a:gd name="T69" fmla="*/ 187 h 1159"/>
                  <a:gd name="T70" fmla="*/ 914 w 1104"/>
                  <a:gd name="T71" fmla="*/ 73 h 1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104" h="1159">
                    <a:moveTo>
                      <a:pt x="994" y="355"/>
                    </a:moveTo>
                    <a:cubicBezTo>
                      <a:pt x="994" y="607"/>
                      <a:pt x="994" y="607"/>
                      <a:pt x="994" y="607"/>
                    </a:cubicBezTo>
                    <a:cubicBezTo>
                      <a:pt x="735" y="607"/>
                      <a:pt x="735" y="607"/>
                      <a:pt x="735" y="607"/>
                    </a:cubicBezTo>
                    <a:cubicBezTo>
                      <a:pt x="714" y="687"/>
                      <a:pt x="640" y="746"/>
                      <a:pt x="552" y="746"/>
                    </a:cubicBezTo>
                    <a:cubicBezTo>
                      <a:pt x="464" y="746"/>
                      <a:pt x="390" y="687"/>
                      <a:pt x="369" y="607"/>
                    </a:cubicBezTo>
                    <a:cubicBezTo>
                      <a:pt x="221" y="607"/>
                      <a:pt x="221" y="607"/>
                      <a:pt x="221" y="607"/>
                    </a:cubicBezTo>
                    <a:cubicBezTo>
                      <a:pt x="221" y="775"/>
                      <a:pt x="221" y="775"/>
                      <a:pt x="221" y="775"/>
                    </a:cubicBezTo>
                    <a:cubicBezTo>
                      <a:pt x="314" y="789"/>
                      <a:pt x="386" y="869"/>
                      <a:pt x="386" y="966"/>
                    </a:cubicBezTo>
                    <a:cubicBezTo>
                      <a:pt x="386" y="1072"/>
                      <a:pt x="300" y="1159"/>
                      <a:pt x="193" y="1159"/>
                    </a:cubicBezTo>
                    <a:cubicBezTo>
                      <a:pt x="87" y="1159"/>
                      <a:pt x="0" y="1072"/>
                      <a:pt x="0" y="966"/>
                    </a:cubicBezTo>
                    <a:cubicBezTo>
                      <a:pt x="0" y="889"/>
                      <a:pt x="45" y="823"/>
                      <a:pt x="110" y="792"/>
                    </a:cubicBezTo>
                    <a:cubicBezTo>
                      <a:pt x="110" y="497"/>
                      <a:pt x="110" y="497"/>
                      <a:pt x="110" y="497"/>
                    </a:cubicBezTo>
                    <a:cubicBezTo>
                      <a:pt x="374" y="497"/>
                      <a:pt x="374" y="497"/>
                      <a:pt x="374" y="497"/>
                    </a:cubicBezTo>
                    <a:cubicBezTo>
                      <a:pt x="400" y="425"/>
                      <a:pt x="470" y="374"/>
                      <a:pt x="552" y="374"/>
                    </a:cubicBezTo>
                    <a:cubicBezTo>
                      <a:pt x="634" y="374"/>
                      <a:pt x="704" y="425"/>
                      <a:pt x="730" y="497"/>
                    </a:cubicBezTo>
                    <a:cubicBezTo>
                      <a:pt x="883" y="497"/>
                      <a:pt x="883" y="497"/>
                      <a:pt x="883" y="497"/>
                    </a:cubicBezTo>
                    <a:cubicBezTo>
                      <a:pt x="879" y="369"/>
                      <a:pt x="879" y="369"/>
                      <a:pt x="879" y="369"/>
                    </a:cubicBezTo>
                    <a:cubicBezTo>
                      <a:pt x="790" y="353"/>
                      <a:pt x="724" y="277"/>
                      <a:pt x="724" y="186"/>
                    </a:cubicBezTo>
                    <a:cubicBezTo>
                      <a:pt x="724" y="83"/>
                      <a:pt x="809" y="0"/>
                      <a:pt x="914" y="0"/>
                    </a:cubicBezTo>
                    <a:cubicBezTo>
                      <a:pt x="1019" y="0"/>
                      <a:pt x="1104" y="83"/>
                      <a:pt x="1104" y="186"/>
                    </a:cubicBezTo>
                    <a:cubicBezTo>
                      <a:pt x="1104" y="261"/>
                      <a:pt x="1059" y="325"/>
                      <a:pt x="994" y="355"/>
                    </a:cubicBezTo>
                    <a:close/>
                    <a:moveTo>
                      <a:pt x="76" y="973"/>
                    </a:moveTo>
                    <a:cubicBezTo>
                      <a:pt x="76" y="1036"/>
                      <a:pt x="127" y="1087"/>
                      <a:pt x="191" y="1087"/>
                    </a:cubicBezTo>
                    <a:cubicBezTo>
                      <a:pt x="254" y="1087"/>
                      <a:pt x="305" y="1036"/>
                      <a:pt x="305" y="973"/>
                    </a:cubicBezTo>
                    <a:cubicBezTo>
                      <a:pt x="305" y="911"/>
                      <a:pt x="254" y="860"/>
                      <a:pt x="191" y="860"/>
                    </a:cubicBezTo>
                    <a:cubicBezTo>
                      <a:pt x="127" y="860"/>
                      <a:pt x="76" y="911"/>
                      <a:pt x="76" y="973"/>
                    </a:cubicBezTo>
                    <a:close/>
                    <a:moveTo>
                      <a:pt x="552" y="447"/>
                    </a:moveTo>
                    <a:cubicBezTo>
                      <a:pt x="489" y="447"/>
                      <a:pt x="438" y="498"/>
                      <a:pt x="438" y="561"/>
                    </a:cubicBezTo>
                    <a:cubicBezTo>
                      <a:pt x="438" y="623"/>
                      <a:pt x="489" y="674"/>
                      <a:pt x="552" y="674"/>
                    </a:cubicBezTo>
                    <a:cubicBezTo>
                      <a:pt x="616" y="674"/>
                      <a:pt x="667" y="623"/>
                      <a:pt x="667" y="561"/>
                    </a:cubicBezTo>
                    <a:cubicBezTo>
                      <a:pt x="667" y="498"/>
                      <a:pt x="616" y="447"/>
                      <a:pt x="552" y="447"/>
                    </a:cubicBezTo>
                    <a:close/>
                    <a:moveTo>
                      <a:pt x="914" y="73"/>
                    </a:moveTo>
                    <a:cubicBezTo>
                      <a:pt x="851" y="73"/>
                      <a:pt x="799" y="124"/>
                      <a:pt x="799" y="187"/>
                    </a:cubicBezTo>
                    <a:cubicBezTo>
                      <a:pt x="799" y="249"/>
                      <a:pt x="851" y="300"/>
                      <a:pt x="914" y="300"/>
                    </a:cubicBezTo>
                    <a:cubicBezTo>
                      <a:pt x="977" y="300"/>
                      <a:pt x="1029" y="249"/>
                      <a:pt x="1029" y="187"/>
                    </a:cubicBezTo>
                    <a:cubicBezTo>
                      <a:pt x="1029" y="124"/>
                      <a:pt x="977" y="73"/>
                      <a:pt x="914" y="7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117668" y="2797396"/>
              <a:ext cx="818941" cy="820170"/>
              <a:chOff x="6823556" y="3641454"/>
              <a:chExt cx="1091921" cy="1093560"/>
            </a:xfrm>
          </p:grpSpPr>
          <p:sp>
            <p:nvSpPr>
              <p:cNvPr id="29" name="椭圆 28"/>
              <p:cNvSpPr/>
              <p:nvPr/>
            </p:nvSpPr>
            <p:spPr>
              <a:xfrm flipV="1">
                <a:off x="6823556" y="3641454"/>
                <a:ext cx="1091921" cy="1093560"/>
              </a:xfrm>
              <a:prstGeom prst="ellipse">
                <a:avLst/>
              </a:prstGeom>
              <a:solidFill>
                <a:srgbClr val="272F43">
                  <a:alpha val="90000"/>
                </a:srgb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grpSp>
            <p:nvGrpSpPr>
              <p:cNvPr id="30" name="组合 29"/>
              <p:cNvGrpSpPr/>
              <p:nvPr/>
            </p:nvGrpSpPr>
            <p:grpSpPr>
              <a:xfrm>
                <a:off x="7167926" y="3879957"/>
                <a:ext cx="529194" cy="526452"/>
                <a:chOff x="6689328" y="3781703"/>
                <a:chExt cx="508205" cy="505574"/>
              </a:xfrm>
            </p:grpSpPr>
            <p:sp>
              <p:nvSpPr>
                <p:cNvPr id="31" name="任意多边形 23"/>
                <p:cNvSpPr>
                  <a:spLocks/>
                </p:cNvSpPr>
                <p:nvPr/>
              </p:nvSpPr>
              <p:spPr bwMode="auto">
                <a:xfrm>
                  <a:off x="6689328" y="4032649"/>
                  <a:ext cx="341171" cy="254628"/>
                </a:xfrm>
                <a:custGeom>
                  <a:avLst/>
                  <a:gdLst>
                    <a:gd name="T0" fmla="*/ 623 w 623"/>
                    <a:gd name="T1" fmla="*/ 427 h 466"/>
                    <a:gd name="T2" fmla="*/ 618 w 623"/>
                    <a:gd name="T3" fmla="*/ 428 h 466"/>
                    <a:gd name="T4" fmla="*/ 607 w 623"/>
                    <a:gd name="T5" fmla="*/ 425 h 466"/>
                    <a:gd name="T6" fmla="*/ 541 w 623"/>
                    <a:gd name="T7" fmla="*/ 390 h 466"/>
                    <a:gd name="T8" fmla="*/ 475 w 623"/>
                    <a:gd name="T9" fmla="*/ 425 h 466"/>
                    <a:gd name="T10" fmla="*/ 464 w 623"/>
                    <a:gd name="T11" fmla="*/ 428 h 466"/>
                    <a:gd name="T12" fmla="*/ 449 w 623"/>
                    <a:gd name="T13" fmla="*/ 423 h 466"/>
                    <a:gd name="T14" fmla="*/ 440 w 623"/>
                    <a:gd name="T15" fmla="*/ 399 h 466"/>
                    <a:gd name="T16" fmla="*/ 452 w 623"/>
                    <a:gd name="T17" fmla="*/ 326 h 466"/>
                    <a:gd name="T18" fmla="*/ 399 w 623"/>
                    <a:gd name="T19" fmla="*/ 273 h 466"/>
                    <a:gd name="T20" fmla="*/ 392 w 623"/>
                    <a:gd name="T21" fmla="*/ 249 h 466"/>
                    <a:gd name="T22" fmla="*/ 412 w 623"/>
                    <a:gd name="T23" fmla="*/ 232 h 466"/>
                    <a:gd name="T24" fmla="*/ 486 w 623"/>
                    <a:gd name="T25" fmla="*/ 221 h 466"/>
                    <a:gd name="T26" fmla="*/ 519 w 623"/>
                    <a:gd name="T27" fmla="*/ 154 h 466"/>
                    <a:gd name="T28" fmla="*/ 541 w 623"/>
                    <a:gd name="T29" fmla="*/ 141 h 466"/>
                    <a:gd name="T30" fmla="*/ 563 w 623"/>
                    <a:gd name="T31" fmla="*/ 154 h 466"/>
                    <a:gd name="T32" fmla="*/ 582 w 623"/>
                    <a:gd name="T33" fmla="*/ 192 h 466"/>
                    <a:gd name="T34" fmla="*/ 529 w 623"/>
                    <a:gd name="T35" fmla="*/ 78 h 466"/>
                    <a:gd name="T36" fmla="*/ 407 w 623"/>
                    <a:gd name="T37" fmla="*/ 1 h 466"/>
                    <a:gd name="T38" fmla="*/ 391 w 623"/>
                    <a:gd name="T39" fmla="*/ 7 h 466"/>
                    <a:gd name="T40" fmla="*/ 351 w 623"/>
                    <a:gd name="T41" fmla="*/ 63 h 466"/>
                    <a:gd name="T42" fmla="*/ 307 w 623"/>
                    <a:gd name="T43" fmla="*/ 3 h 466"/>
                    <a:gd name="T44" fmla="*/ 338 w 623"/>
                    <a:gd name="T45" fmla="*/ 107 h 466"/>
                    <a:gd name="T46" fmla="*/ 338 w 623"/>
                    <a:gd name="T47" fmla="*/ 115 h 466"/>
                    <a:gd name="T48" fmla="*/ 306 w 623"/>
                    <a:gd name="T49" fmla="*/ 262 h 466"/>
                    <a:gd name="T50" fmla="*/ 306 w 623"/>
                    <a:gd name="T51" fmla="*/ 264 h 466"/>
                    <a:gd name="T52" fmla="*/ 306 w 623"/>
                    <a:gd name="T53" fmla="*/ 265 h 466"/>
                    <a:gd name="T54" fmla="*/ 306 w 623"/>
                    <a:gd name="T55" fmla="*/ 264 h 466"/>
                    <a:gd name="T56" fmla="*/ 306 w 623"/>
                    <a:gd name="T57" fmla="*/ 263 h 466"/>
                    <a:gd name="T58" fmla="*/ 271 w 623"/>
                    <a:gd name="T59" fmla="*/ 115 h 466"/>
                    <a:gd name="T60" fmla="*/ 272 w 623"/>
                    <a:gd name="T61" fmla="*/ 107 h 466"/>
                    <a:gd name="T62" fmla="*/ 305 w 623"/>
                    <a:gd name="T63" fmla="*/ 1 h 466"/>
                    <a:gd name="T64" fmla="*/ 259 w 623"/>
                    <a:gd name="T65" fmla="*/ 65 h 466"/>
                    <a:gd name="T66" fmla="*/ 219 w 623"/>
                    <a:gd name="T67" fmla="*/ 11 h 466"/>
                    <a:gd name="T68" fmla="*/ 202 w 623"/>
                    <a:gd name="T69" fmla="*/ 5 h 466"/>
                    <a:gd name="T70" fmla="*/ 98 w 623"/>
                    <a:gd name="T71" fmla="*/ 74 h 466"/>
                    <a:gd name="T72" fmla="*/ 95 w 623"/>
                    <a:gd name="T73" fmla="*/ 78 h 466"/>
                    <a:gd name="T74" fmla="*/ 93 w 623"/>
                    <a:gd name="T75" fmla="*/ 80 h 466"/>
                    <a:gd name="T76" fmla="*/ 87 w 623"/>
                    <a:gd name="T77" fmla="*/ 91 h 466"/>
                    <a:gd name="T78" fmla="*/ 88 w 623"/>
                    <a:gd name="T79" fmla="*/ 91 h 466"/>
                    <a:gd name="T80" fmla="*/ 75 w 623"/>
                    <a:gd name="T81" fmla="*/ 119 h 466"/>
                    <a:gd name="T82" fmla="*/ 74 w 623"/>
                    <a:gd name="T83" fmla="*/ 118 h 466"/>
                    <a:gd name="T84" fmla="*/ 0 w 623"/>
                    <a:gd name="T85" fmla="*/ 411 h 466"/>
                    <a:gd name="T86" fmla="*/ 2 w 623"/>
                    <a:gd name="T87" fmla="*/ 411 h 466"/>
                    <a:gd name="T88" fmla="*/ 66 w 623"/>
                    <a:gd name="T89" fmla="*/ 465 h 466"/>
                    <a:gd name="T90" fmla="*/ 556 w 623"/>
                    <a:gd name="T91" fmla="*/ 465 h 466"/>
                    <a:gd name="T92" fmla="*/ 623 w 623"/>
                    <a:gd name="T93" fmla="*/ 427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623" h="466">
                      <a:moveTo>
                        <a:pt x="623" y="427"/>
                      </a:moveTo>
                      <a:cubicBezTo>
                        <a:pt x="622" y="428"/>
                        <a:pt x="620" y="428"/>
                        <a:pt x="618" y="428"/>
                      </a:cubicBezTo>
                      <a:cubicBezTo>
                        <a:pt x="614" y="428"/>
                        <a:pt x="611" y="427"/>
                        <a:pt x="607" y="425"/>
                      </a:cubicBezTo>
                      <a:cubicBezTo>
                        <a:pt x="541" y="390"/>
                        <a:pt x="541" y="390"/>
                        <a:pt x="541" y="390"/>
                      </a:cubicBezTo>
                      <a:cubicBezTo>
                        <a:pt x="475" y="425"/>
                        <a:pt x="475" y="425"/>
                        <a:pt x="475" y="425"/>
                      </a:cubicBezTo>
                      <a:cubicBezTo>
                        <a:pt x="471" y="427"/>
                        <a:pt x="468" y="428"/>
                        <a:pt x="464" y="428"/>
                      </a:cubicBezTo>
                      <a:cubicBezTo>
                        <a:pt x="458" y="428"/>
                        <a:pt x="453" y="426"/>
                        <a:pt x="449" y="423"/>
                      </a:cubicBezTo>
                      <a:cubicBezTo>
                        <a:pt x="442" y="418"/>
                        <a:pt x="438" y="408"/>
                        <a:pt x="440" y="399"/>
                      </a:cubicBezTo>
                      <a:cubicBezTo>
                        <a:pt x="452" y="326"/>
                        <a:pt x="452" y="326"/>
                        <a:pt x="452" y="326"/>
                      </a:cubicBezTo>
                      <a:cubicBezTo>
                        <a:pt x="399" y="273"/>
                        <a:pt x="399" y="273"/>
                        <a:pt x="399" y="273"/>
                      </a:cubicBezTo>
                      <a:cubicBezTo>
                        <a:pt x="392" y="267"/>
                        <a:pt x="390" y="257"/>
                        <a:pt x="392" y="249"/>
                      </a:cubicBezTo>
                      <a:cubicBezTo>
                        <a:pt x="395" y="240"/>
                        <a:pt x="403" y="233"/>
                        <a:pt x="412" y="232"/>
                      </a:cubicBezTo>
                      <a:cubicBezTo>
                        <a:pt x="486" y="221"/>
                        <a:pt x="486" y="221"/>
                        <a:pt x="486" y="221"/>
                      </a:cubicBezTo>
                      <a:cubicBezTo>
                        <a:pt x="519" y="154"/>
                        <a:pt x="519" y="154"/>
                        <a:pt x="519" y="154"/>
                      </a:cubicBezTo>
                      <a:cubicBezTo>
                        <a:pt x="523" y="146"/>
                        <a:pt x="532" y="141"/>
                        <a:pt x="541" y="141"/>
                      </a:cubicBezTo>
                      <a:cubicBezTo>
                        <a:pt x="550" y="141"/>
                        <a:pt x="559" y="146"/>
                        <a:pt x="563" y="154"/>
                      </a:cubicBezTo>
                      <a:cubicBezTo>
                        <a:pt x="582" y="192"/>
                        <a:pt x="582" y="192"/>
                        <a:pt x="582" y="192"/>
                      </a:cubicBezTo>
                      <a:cubicBezTo>
                        <a:pt x="567" y="147"/>
                        <a:pt x="550" y="104"/>
                        <a:pt x="529" y="78"/>
                      </a:cubicBezTo>
                      <a:cubicBezTo>
                        <a:pt x="498" y="26"/>
                        <a:pt x="447" y="7"/>
                        <a:pt x="407" y="1"/>
                      </a:cubicBezTo>
                      <a:cubicBezTo>
                        <a:pt x="401" y="0"/>
                        <a:pt x="395" y="2"/>
                        <a:pt x="391" y="7"/>
                      </a:cubicBezTo>
                      <a:cubicBezTo>
                        <a:pt x="351" y="63"/>
                        <a:pt x="351" y="63"/>
                        <a:pt x="351" y="63"/>
                      </a:cubicBezTo>
                      <a:cubicBezTo>
                        <a:pt x="307" y="3"/>
                        <a:pt x="307" y="3"/>
                        <a:pt x="307" y="3"/>
                      </a:cubicBezTo>
                      <a:cubicBezTo>
                        <a:pt x="338" y="107"/>
                        <a:pt x="338" y="107"/>
                        <a:pt x="338" y="107"/>
                      </a:cubicBezTo>
                      <a:cubicBezTo>
                        <a:pt x="338" y="110"/>
                        <a:pt x="338" y="112"/>
                        <a:pt x="338" y="115"/>
                      </a:cubicBezTo>
                      <a:cubicBezTo>
                        <a:pt x="306" y="262"/>
                        <a:pt x="306" y="262"/>
                        <a:pt x="306" y="262"/>
                      </a:cubicBezTo>
                      <a:cubicBezTo>
                        <a:pt x="306" y="263"/>
                        <a:pt x="306" y="263"/>
                        <a:pt x="306" y="264"/>
                      </a:cubicBezTo>
                      <a:cubicBezTo>
                        <a:pt x="306" y="265"/>
                        <a:pt x="306" y="265"/>
                        <a:pt x="306" y="265"/>
                      </a:cubicBezTo>
                      <a:cubicBezTo>
                        <a:pt x="306" y="264"/>
                        <a:pt x="306" y="264"/>
                        <a:pt x="306" y="264"/>
                      </a:cubicBezTo>
                      <a:cubicBezTo>
                        <a:pt x="306" y="263"/>
                        <a:pt x="306" y="263"/>
                        <a:pt x="306" y="263"/>
                      </a:cubicBezTo>
                      <a:cubicBezTo>
                        <a:pt x="271" y="115"/>
                        <a:pt x="271" y="115"/>
                        <a:pt x="271" y="115"/>
                      </a:cubicBezTo>
                      <a:cubicBezTo>
                        <a:pt x="271" y="112"/>
                        <a:pt x="271" y="109"/>
                        <a:pt x="272" y="107"/>
                      </a:cubicBezTo>
                      <a:cubicBezTo>
                        <a:pt x="305" y="1"/>
                        <a:pt x="305" y="1"/>
                        <a:pt x="305" y="1"/>
                      </a:cubicBezTo>
                      <a:cubicBezTo>
                        <a:pt x="259" y="65"/>
                        <a:pt x="259" y="65"/>
                        <a:pt x="259" y="65"/>
                      </a:cubicBezTo>
                      <a:cubicBezTo>
                        <a:pt x="219" y="11"/>
                        <a:pt x="219" y="11"/>
                        <a:pt x="219" y="11"/>
                      </a:cubicBezTo>
                      <a:cubicBezTo>
                        <a:pt x="215" y="6"/>
                        <a:pt x="208" y="3"/>
                        <a:pt x="202" y="5"/>
                      </a:cubicBezTo>
                      <a:cubicBezTo>
                        <a:pt x="170" y="13"/>
                        <a:pt x="128" y="32"/>
                        <a:pt x="98" y="74"/>
                      </a:cubicBezTo>
                      <a:cubicBezTo>
                        <a:pt x="97" y="76"/>
                        <a:pt x="96" y="77"/>
                        <a:pt x="95" y="78"/>
                      </a:cubicBezTo>
                      <a:cubicBezTo>
                        <a:pt x="95" y="79"/>
                        <a:pt x="94" y="80"/>
                        <a:pt x="93" y="80"/>
                      </a:cubicBezTo>
                      <a:cubicBezTo>
                        <a:pt x="91" y="84"/>
                        <a:pt x="89" y="87"/>
                        <a:pt x="87" y="91"/>
                      </a:cubicBezTo>
                      <a:cubicBezTo>
                        <a:pt x="87" y="91"/>
                        <a:pt x="88" y="91"/>
                        <a:pt x="88" y="91"/>
                      </a:cubicBezTo>
                      <a:cubicBezTo>
                        <a:pt x="84" y="99"/>
                        <a:pt x="79" y="109"/>
                        <a:pt x="75" y="119"/>
                      </a:cubicBezTo>
                      <a:cubicBezTo>
                        <a:pt x="75" y="118"/>
                        <a:pt x="74" y="118"/>
                        <a:pt x="74" y="118"/>
                      </a:cubicBezTo>
                      <a:cubicBezTo>
                        <a:pt x="35" y="210"/>
                        <a:pt x="0" y="394"/>
                        <a:pt x="0" y="411"/>
                      </a:cubicBezTo>
                      <a:cubicBezTo>
                        <a:pt x="2" y="411"/>
                        <a:pt x="2" y="411"/>
                        <a:pt x="2" y="411"/>
                      </a:cubicBezTo>
                      <a:cubicBezTo>
                        <a:pt x="2" y="429"/>
                        <a:pt x="9" y="466"/>
                        <a:pt x="66" y="465"/>
                      </a:cubicBezTo>
                      <a:cubicBezTo>
                        <a:pt x="556" y="465"/>
                        <a:pt x="556" y="465"/>
                        <a:pt x="556" y="465"/>
                      </a:cubicBezTo>
                      <a:cubicBezTo>
                        <a:pt x="556" y="465"/>
                        <a:pt x="607" y="466"/>
                        <a:pt x="623" y="42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椭圆 31"/>
                <p:cNvSpPr>
                  <a:spLocks/>
                </p:cNvSpPr>
                <p:nvPr/>
              </p:nvSpPr>
              <p:spPr bwMode="auto">
                <a:xfrm>
                  <a:off x="6737992" y="3781703"/>
                  <a:ext cx="235163" cy="23384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任意多边形 25"/>
                <p:cNvSpPr>
                  <a:spLocks/>
                </p:cNvSpPr>
                <p:nvPr/>
              </p:nvSpPr>
              <p:spPr bwMode="auto">
                <a:xfrm>
                  <a:off x="6922124" y="4128397"/>
                  <a:ext cx="125999" cy="119686"/>
                </a:xfrm>
                <a:custGeom>
                  <a:avLst/>
                  <a:gdLst>
                    <a:gd name="T0" fmla="*/ 107 w 230"/>
                    <a:gd name="T1" fmla="*/ 5 h 219"/>
                    <a:gd name="T2" fmla="*/ 115 w 230"/>
                    <a:gd name="T3" fmla="*/ 0 h 219"/>
                    <a:gd name="T4" fmla="*/ 123 w 230"/>
                    <a:gd name="T5" fmla="*/ 5 h 219"/>
                    <a:gd name="T6" fmla="*/ 154 w 230"/>
                    <a:gd name="T7" fmla="*/ 67 h 219"/>
                    <a:gd name="T8" fmla="*/ 222 w 230"/>
                    <a:gd name="T9" fmla="*/ 77 h 219"/>
                    <a:gd name="T10" fmla="*/ 229 w 230"/>
                    <a:gd name="T11" fmla="*/ 83 h 219"/>
                    <a:gd name="T12" fmla="*/ 227 w 230"/>
                    <a:gd name="T13" fmla="*/ 92 h 219"/>
                    <a:gd name="T14" fmla="*/ 178 w 230"/>
                    <a:gd name="T15" fmla="*/ 140 h 219"/>
                    <a:gd name="T16" fmla="*/ 189 w 230"/>
                    <a:gd name="T17" fmla="*/ 208 h 219"/>
                    <a:gd name="T18" fmla="*/ 186 w 230"/>
                    <a:gd name="T19" fmla="*/ 217 h 219"/>
                    <a:gd name="T20" fmla="*/ 176 w 230"/>
                    <a:gd name="T21" fmla="*/ 218 h 219"/>
                    <a:gd name="T22" fmla="*/ 115 w 230"/>
                    <a:gd name="T23" fmla="*/ 186 h 219"/>
                    <a:gd name="T24" fmla="*/ 54 w 230"/>
                    <a:gd name="T25" fmla="*/ 218 h 219"/>
                    <a:gd name="T26" fmla="*/ 44 w 230"/>
                    <a:gd name="T27" fmla="*/ 217 h 219"/>
                    <a:gd name="T28" fmla="*/ 41 w 230"/>
                    <a:gd name="T29" fmla="*/ 208 h 219"/>
                    <a:gd name="T30" fmla="*/ 52 w 230"/>
                    <a:gd name="T31" fmla="*/ 140 h 219"/>
                    <a:gd name="T32" fmla="*/ 3 w 230"/>
                    <a:gd name="T33" fmla="*/ 92 h 219"/>
                    <a:gd name="T34" fmla="*/ 1 w 230"/>
                    <a:gd name="T35" fmla="*/ 83 h 219"/>
                    <a:gd name="T36" fmla="*/ 8 w 230"/>
                    <a:gd name="T37" fmla="*/ 77 h 219"/>
                    <a:gd name="T38" fmla="*/ 76 w 230"/>
                    <a:gd name="T39" fmla="*/ 67 h 219"/>
                    <a:gd name="T40" fmla="*/ 107 w 230"/>
                    <a:gd name="T41" fmla="*/ 5 h 2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0" h="219">
                      <a:moveTo>
                        <a:pt x="107" y="5"/>
                      </a:moveTo>
                      <a:cubicBezTo>
                        <a:pt x="108" y="2"/>
                        <a:pt x="112" y="0"/>
                        <a:pt x="115" y="0"/>
                      </a:cubicBezTo>
                      <a:cubicBezTo>
                        <a:pt x="119" y="0"/>
                        <a:pt x="122" y="2"/>
                        <a:pt x="123" y="5"/>
                      </a:cubicBezTo>
                      <a:cubicBezTo>
                        <a:pt x="154" y="67"/>
                        <a:pt x="154" y="67"/>
                        <a:pt x="154" y="67"/>
                      </a:cubicBezTo>
                      <a:cubicBezTo>
                        <a:pt x="222" y="77"/>
                        <a:pt x="222" y="77"/>
                        <a:pt x="222" y="77"/>
                      </a:cubicBezTo>
                      <a:cubicBezTo>
                        <a:pt x="225" y="77"/>
                        <a:pt x="228" y="80"/>
                        <a:pt x="229" y="83"/>
                      </a:cubicBezTo>
                      <a:cubicBezTo>
                        <a:pt x="230" y="86"/>
                        <a:pt x="229" y="90"/>
                        <a:pt x="227" y="92"/>
                      </a:cubicBezTo>
                      <a:cubicBezTo>
                        <a:pt x="178" y="140"/>
                        <a:pt x="178" y="140"/>
                        <a:pt x="178" y="140"/>
                      </a:cubicBezTo>
                      <a:cubicBezTo>
                        <a:pt x="189" y="208"/>
                        <a:pt x="189" y="208"/>
                        <a:pt x="189" y="208"/>
                      </a:cubicBezTo>
                      <a:cubicBezTo>
                        <a:pt x="190" y="211"/>
                        <a:pt x="188" y="215"/>
                        <a:pt x="186" y="217"/>
                      </a:cubicBezTo>
                      <a:cubicBezTo>
                        <a:pt x="183" y="219"/>
                        <a:pt x="179" y="219"/>
                        <a:pt x="176" y="218"/>
                      </a:cubicBezTo>
                      <a:cubicBezTo>
                        <a:pt x="115" y="186"/>
                        <a:pt x="115" y="186"/>
                        <a:pt x="115" y="186"/>
                      </a:cubicBezTo>
                      <a:cubicBezTo>
                        <a:pt x="54" y="218"/>
                        <a:pt x="54" y="218"/>
                        <a:pt x="54" y="218"/>
                      </a:cubicBezTo>
                      <a:cubicBezTo>
                        <a:pt x="51" y="219"/>
                        <a:pt x="47" y="219"/>
                        <a:pt x="44" y="217"/>
                      </a:cubicBezTo>
                      <a:cubicBezTo>
                        <a:pt x="42" y="215"/>
                        <a:pt x="40" y="212"/>
                        <a:pt x="41" y="208"/>
                      </a:cubicBezTo>
                      <a:cubicBezTo>
                        <a:pt x="52" y="140"/>
                        <a:pt x="52" y="140"/>
                        <a:pt x="52" y="140"/>
                      </a:cubicBezTo>
                      <a:cubicBezTo>
                        <a:pt x="3" y="92"/>
                        <a:pt x="3" y="92"/>
                        <a:pt x="3" y="92"/>
                      </a:cubicBezTo>
                      <a:cubicBezTo>
                        <a:pt x="1" y="90"/>
                        <a:pt x="0" y="86"/>
                        <a:pt x="1" y="83"/>
                      </a:cubicBezTo>
                      <a:cubicBezTo>
                        <a:pt x="2" y="80"/>
                        <a:pt x="5" y="77"/>
                        <a:pt x="8" y="77"/>
                      </a:cubicBezTo>
                      <a:cubicBezTo>
                        <a:pt x="76" y="67"/>
                        <a:pt x="76" y="67"/>
                        <a:pt x="76" y="67"/>
                      </a:cubicBezTo>
                      <a:cubicBezTo>
                        <a:pt x="107" y="5"/>
                        <a:pt x="107" y="5"/>
                        <a:pt x="107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任意多边形 26"/>
                <p:cNvSpPr>
                  <a:spLocks/>
                </p:cNvSpPr>
                <p:nvPr/>
              </p:nvSpPr>
              <p:spPr bwMode="auto">
                <a:xfrm>
                  <a:off x="7071008" y="4128397"/>
                  <a:ext cx="126525" cy="119686"/>
                </a:xfrm>
                <a:custGeom>
                  <a:avLst/>
                  <a:gdLst>
                    <a:gd name="T0" fmla="*/ 107 w 231"/>
                    <a:gd name="T1" fmla="*/ 5 h 219"/>
                    <a:gd name="T2" fmla="*/ 116 w 231"/>
                    <a:gd name="T3" fmla="*/ 0 h 219"/>
                    <a:gd name="T4" fmla="*/ 124 w 231"/>
                    <a:gd name="T5" fmla="*/ 5 h 219"/>
                    <a:gd name="T6" fmla="*/ 154 w 231"/>
                    <a:gd name="T7" fmla="*/ 67 h 219"/>
                    <a:gd name="T8" fmla="*/ 222 w 231"/>
                    <a:gd name="T9" fmla="*/ 77 h 219"/>
                    <a:gd name="T10" fmla="*/ 230 w 231"/>
                    <a:gd name="T11" fmla="*/ 83 h 219"/>
                    <a:gd name="T12" fmla="*/ 227 w 231"/>
                    <a:gd name="T13" fmla="*/ 92 h 219"/>
                    <a:gd name="T14" fmla="*/ 178 w 231"/>
                    <a:gd name="T15" fmla="*/ 140 h 219"/>
                    <a:gd name="T16" fmla="*/ 190 w 231"/>
                    <a:gd name="T17" fmla="*/ 208 h 219"/>
                    <a:gd name="T18" fmla="*/ 186 w 231"/>
                    <a:gd name="T19" fmla="*/ 217 h 219"/>
                    <a:gd name="T20" fmla="*/ 176 w 231"/>
                    <a:gd name="T21" fmla="*/ 218 h 219"/>
                    <a:gd name="T22" fmla="*/ 116 w 231"/>
                    <a:gd name="T23" fmla="*/ 186 h 219"/>
                    <a:gd name="T24" fmla="*/ 55 w 231"/>
                    <a:gd name="T25" fmla="*/ 218 h 219"/>
                    <a:gd name="T26" fmla="*/ 45 w 231"/>
                    <a:gd name="T27" fmla="*/ 217 h 219"/>
                    <a:gd name="T28" fmla="*/ 41 w 231"/>
                    <a:gd name="T29" fmla="*/ 208 h 219"/>
                    <a:gd name="T30" fmla="*/ 53 w 231"/>
                    <a:gd name="T31" fmla="*/ 140 h 219"/>
                    <a:gd name="T32" fmla="*/ 4 w 231"/>
                    <a:gd name="T33" fmla="*/ 92 h 219"/>
                    <a:gd name="T34" fmla="*/ 1 w 231"/>
                    <a:gd name="T35" fmla="*/ 83 h 219"/>
                    <a:gd name="T36" fmla="*/ 9 w 231"/>
                    <a:gd name="T37" fmla="*/ 77 h 219"/>
                    <a:gd name="T38" fmla="*/ 77 w 231"/>
                    <a:gd name="T39" fmla="*/ 67 h 219"/>
                    <a:gd name="T40" fmla="*/ 107 w 231"/>
                    <a:gd name="T41" fmla="*/ 5 h 2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1" h="219">
                      <a:moveTo>
                        <a:pt x="107" y="5"/>
                      </a:moveTo>
                      <a:cubicBezTo>
                        <a:pt x="109" y="2"/>
                        <a:pt x="112" y="0"/>
                        <a:pt x="116" y="0"/>
                      </a:cubicBezTo>
                      <a:cubicBezTo>
                        <a:pt x="119" y="0"/>
                        <a:pt x="122" y="2"/>
                        <a:pt x="124" y="5"/>
                      </a:cubicBezTo>
                      <a:cubicBezTo>
                        <a:pt x="154" y="67"/>
                        <a:pt x="154" y="67"/>
                        <a:pt x="154" y="67"/>
                      </a:cubicBezTo>
                      <a:cubicBezTo>
                        <a:pt x="222" y="77"/>
                        <a:pt x="222" y="77"/>
                        <a:pt x="222" y="77"/>
                      </a:cubicBezTo>
                      <a:cubicBezTo>
                        <a:pt x="226" y="77"/>
                        <a:pt x="229" y="79"/>
                        <a:pt x="230" y="83"/>
                      </a:cubicBezTo>
                      <a:cubicBezTo>
                        <a:pt x="231" y="86"/>
                        <a:pt x="230" y="90"/>
                        <a:pt x="227" y="92"/>
                      </a:cubicBezTo>
                      <a:cubicBezTo>
                        <a:pt x="178" y="140"/>
                        <a:pt x="178" y="140"/>
                        <a:pt x="178" y="140"/>
                      </a:cubicBezTo>
                      <a:cubicBezTo>
                        <a:pt x="190" y="208"/>
                        <a:pt x="190" y="208"/>
                        <a:pt x="190" y="208"/>
                      </a:cubicBezTo>
                      <a:cubicBezTo>
                        <a:pt x="190" y="211"/>
                        <a:pt x="189" y="215"/>
                        <a:pt x="186" y="217"/>
                      </a:cubicBezTo>
                      <a:cubicBezTo>
                        <a:pt x="183" y="219"/>
                        <a:pt x="180" y="219"/>
                        <a:pt x="176" y="218"/>
                      </a:cubicBezTo>
                      <a:cubicBezTo>
                        <a:pt x="116" y="186"/>
                        <a:pt x="116" y="186"/>
                        <a:pt x="116" y="186"/>
                      </a:cubicBezTo>
                      <a:cubicBezTo>
                        <a:pt x="55" y="218"/>
                        <a:pt x="55" y="218"/>
                        <a:pt x="55" y="218"/>
                      </a:cubicBezTo>
                      <a:cubicBezTo>
                        <a:pt x="52" y="219"/>
                        <a:pt x="48" y="219"/>
                        <a:pt x="45" y="217"/>
                      </a:cubicBezTo>
                      <a:cubicBezTo>
                        <a:pt x="42" y="215"/>
                        <a:pt x="41" y="211"/>
                        <a:pt x="41" y="208"/>
                      </a:cubicBezTo>
                      <a:cubicBezTo>
                        <a:pt x="53" y="140"/>
                        <a:pt x="53" y="140"/>
                        <a:pt x="53" y="140"/>
                      </a:cubicBezTo>
                      <a:cubicBezTo>
                        <a:pt x="4" y="92"/>
                        <a:pt x="4" y="92"/>
                        <a:pt x="4" y="92"/>
                      </a:cubicBezTo>
                      <a:cubicBezTo>
                        <a:pt x="1" y="90"/>
                        <a:pt x="0" y="86"/>
                        <a:pt x="1" y="83"/>
                      </a:cubicBezTo>
                      <a:cubicBezTo>
                        <a:pt x="2" y="79"/>
                        <a:pt x="5" y="77"/>
                        <a:pt x="9" y="77"/>
                      </a:cubicBezTo>
                      <a:cubicBezTo>
                        <a:pt x="77" y="67"/>
                        <a:pt x="77" y="67"/>
                        <a:pt x="77" y="67"/>
                      </a:cubicBezTo>
                      <a:cubicBezTo>
                        <a:pt x="107" y="5"/>
                        <a:pt x="107" y="5"/>
                        <a:pt x="107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任意多边形 27"/>
                <p:cNvSpPr>
                  <a:spLocks/>
                </p:cNvSpPr>
                <p:nvPr/>
              </p:nvSpPr>
              <p:spPr bwMode="auto">
                <a:xfrm>
                  <a:off x="6992620" y="4000294"/>
                  <a:ext cx="125999" cy="120212"/>
                </a:xfrm>
                <a:custGeom>
                  <a:avLst/>
                  <a:gdLst>
                    <a:gd name="T0" fmla="*/ 107 w 230"/>
                    <a:gd name="T1" fmla="*/ 5 h 220"/>
                    <a:gd name="T2" fmla="*/ 115 w 230"/>
                    <a:gd name="T3" fmla="*/ 0 h 220"/>
                    <a:gd name="T4" fmla="*/ 123 w 230"/>
                    <a:gd name="T5" fmla="*/ 6 h 220"/>
                    <a:gd name="T6" fmla="*/ 154 w 230"/>
                    <a:gd name="T7" fmla="*/ 67 h 220"/>
                    <a:gd name="T8" fmla="*/ 222 w 230"/>
                    <a:gd name="T9" fmla="*/ 77 h 220"/>
                    <a:gd name="T10" fmla="*/ 229 w 230"/>
                    <a:gd name="T11" fmla="*/ 83 h 220"/>
                    <a:gd name="T12" fmla="*/ 227 w 230"/>
                    <a:gd name="T13" fmla="*/ 93 h 220"/>
                    <a:gd name="T14" fmla="*/ 178 w 230"/>
                    <a:gd name="T15" fmla="*/ 141 h 220"/>
                    <a:gd name="T16" fmla="*/ 189 w 230"/>
                    <a:gd name="T17" fmla="*/ 208 h 220"/>
                    <a:gd name="T18" fmla="*/ 186 w 230"/>
                    <a:gd name="T19" fmla="*/ 217 h 220"/>
                    <a:gd name="T20" fmla="*/ 176 w 230"/>
                    <a:gd name="T21" fmla="*/ 218 h 220"/>
                    <a:gd name="T22" fmla="*/ 115 w 230"/>
                    <a:gd name="T23" fmla="*/ 186 h 220"/>
                    <a:gd name="T24" fmla="*/ 54 w 230"/>
                    <a:gd name="T25" fmla="*/ 218 h 220"/>
                    <a:gd name="T26" fmla="*/ 45 w 230"/>
                    <a:gd name="T27" fmla="*/ 217 h 220"/>
                    <a:gd name="T28" fmla="*/ 41 w 230"/>
                    <a:gd name="T29" fmla="*/ 208 h 220"/>
                    <a:gd name="T30" fmla="*/ 52 w 230"/>
                    <a:gd name="T31" fmla="*/ 141 h 220"/>
                    <a:gd name="T32" fmla="*/ 3 w 230"/>
                    <a:gd name="T33" fmla="*/ 93 h 220"/>
                    <a:gd name="T34" fmla="*/ 1 w 230"/>
                    <a:gd name="T35" fmla="*/ 83 h 220"/>
                    <a:gd name="T36" fmla="*/ 8 w 230"/>
                    <a:gd name="T37" fmla="*/ 77 h 220"/>
                    <a:gd name="T38" fmla="*/ 76 w 230"/>
                    <a:gd name="T39" fmla="*/ 67 h 220"/>
                    <a:gd name="T40" fmla="*/ 107 w 230"/>
                    <a:gd name="T41" fmla="*/ 5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0" h="220">
                      <a:moveTo>
                        <a:pt x="107" y="5"/>
                      </a:moveTo>
                      <a:cubicBezTo>
                        <a:pt x="108" y="2"/>
                        <a:pt x="112" y="0"/>
                        <a:pt x="115" y="0"/>
                      </a:cubicBezTo>
                      <a:cubicBezTo>
                        <a:pt x="119" y="0"/>
                        <a:pt x="122" y="2"/>
                        <a:pt x="123" y="6"/>
                      </a:cubicBezTo>
                      <a:cubicBezTo>
                        <a:pt x="154" y="67"/>
                        <a:pt x="154" y="67"/>
                        <a:pt x="154" y="67"/>
                      </a:cubicBezTo>
                      <a:cubicBezTo>
                        <a:pt x="222" y="77"/>
                        <a:pt x="222" y="77"/>
                        <a:pt x="222" y="77"/>
                      </a:cubicBezTo>
                      <a:cubicBezTo>
                        <a:pt x="225" y="77"/>
                        <a:pt x="228" y="80"/>
                        <a:pt x="229" y="83"/>
                      </a:cubicBezTo>
                      <a:cubicBezTo>
                        <a:pt x="230" y="87"/>
                        <a:pt x="229" y="90"/>
                        <a:pt x="227" y="93"/>
                      </a:cubicBezTo>
                      <a:cubicBezTo>
                        <a:pt x="178" y="141"/>
                        <a:pt x="178" y="141"/>
                        <a:pt x="178" y="141"/>
                      </a:cubicBezTo>
                      <a:cubicBezTo>
                        <a:pt x="189" y="208"/>
                        <a:pt x="189" y="208"/>
                        <a:pt x="189" y="208"/>
                      </a:cubicBezTo>
                      <a:cubicBezTo>
                        <a:pt x="190" y="212"/>
                        <a:pt x="188" y="215"/>
                        <a:pt x="186" y="217"/>
                      </a:cubicBezTo>
                      <a:cubicBezTo>
                        <a:pt x="183" y="220"/>
                        <a:pt x="179" y="220"/>
                        <a:pt x="176" y="218"/>
                      </a:cubicBezTo>
                      <a:cubicBezTo>
                        <a:pt x="115" y="186"/>
                        <a:pt x="115" y="186"/>
                        <a:pt x="115" y="186"/>
                      </a:cubicBezTo>
                      <a:cubicBezTo>
                        <a:pt x="54" y="218"/>
                        <a:pt x="54" y="218"/>
                        <a:pt x="54" y="218"/>
                      </a:cubicBezTo>
                      <a:cubicBezTo>
                        <a:pt x="51" y="220"/>
                        <a:pt x="47" y="220"/>
                        <a:pt x="45" y="217"/>
                      </a:cubicBezTo>
                      <a:cubicBezTo>
                        <a:pt x="42" y="215"/>
                        <a:pt x="40" y="212"/>
                        <a:pt x="41" y="208"/>
                      </a:cubicBezTo>
                      <a:cubicBezTo>
                        <a:pt x="52" y="141"/>
                        <a:pt x="52" y="141"/>
                        <a:pt x="52" y="141"/>
                      </a:cubicBezTo>
                      <a:cubicBezTo>
                        <a:pt x="3" y="93"/>
                        <a:pt x="3" y="93"/>
                        <a:pt x="3" y="93"/>
                      </a:cubicBezTo>
                      <a:cubicBezTo>
                        <a:pt x="1" y="90"/>
                        <a:pt x="0" y="87"/>
                        <a:pt x="1" y="83"/>
                      </a:cubicBezTo>
                      <a:cubicBezTo>
                        <a:pt x="2" y="80"/>
                        <a:pt x="5" y="77"/>
                        <a:pt x="8" y="77"/>
                      </a:cubicBezTo>
                      <a:cubicBezTo>
                        <a:pt x="76" y="67"/>
                        <a:pt x="76" y="67"/>
                        <a:pt x="76" y="67"/>
                      </a:cubicBezTo>
                      <a:cubicBezTo>
                        <a:pt x="107" y="5"/>
                        <a:pt x="107" y="5"/>
                        <a:pt x="107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9" name="组合 8"/>
            <p:cNvGrpSpPr/>
            <p:nvPr/>
          </p:nvGrpSpPr>
          <p:grpSpPr>
            <a:xfrm>
              <a:off x="3207395" y="2797396"/>
              <a:ext cx="818941" cy="820170"/>
              <a:chOff x="4276526" y="3641454"/>
              <a:chExt cx="1091921" cy="1093560"/>
            </a:xfrm>
          </p:grpSpPr>
          <p:sp>
            <p:nvSpPr>
              <p:cNvPr id="27" name="椭圆 26"/>
              <p:cNvSpPr/>
              <p:nvPr/>
            </p:nvSpPr>
            <p:spPr>
              <a:xfrm flipV="1">
                <a:off x="4276526" y="3641454"/>
                <a:ext cx="1091921" cy="1093560"/>
              </a:xfrm>
              <a:prstGeom prst="ellipse">
                <a:avLst/>
              </a:prstGeom>
              <a:solidFill>
                <a:srgbClr val="272F43">
                  <a:alpha val="90000"/>
                </a:srgb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8" name="任意多边形 30"/>
              <p:cNvSpPr>
                <a:spLocks/>
              </p:cNvSpPr>
              <p:nvPr/>
            </p:nvSpPr>
            <p:spPr bwMode="auto">
              <a:xfrm>
                <a:off x="4549927" y="3922850"/>
                <a:ext cx="545119" cy="545119"/>
              </a:xfrm>
              <a:custGeom>
                <a:avLst/>
                <a:gdLst>
                  <a:gd name="T0" fmla="*/ 1083 w 1083"/>
                  <a:gd name="T1" fmla="*/ 542 h 1084"/>
                  <a:gd name="T2" fmla="*/ 158 w 1083"/>
                  <a:gd name="T3" fmla="*/ 926 h 1084"/>
                  <a:gd name="T4" fmla="*/ 542 w 1083"/>
                  <a:gd name="T5" fmla="*/ 0 h 1084"/>
                  <a:gd name="T6" fmla="*/ 517 w 1083"/>
                  <a:gd name="T7" fmla="*/ 1000 h 1084"/>
                  <a:gd name="T8" fmla="*/ 357 w 1083"/>
                  <a:gd name="T9" fmla="*/ 861 h 1084"/>
                  <a:gd name="T10" fmla="*/ 517 w 1083"/>
                  <a:gd name="T11" fmla="*/ 1000 h 1084"/>
                  <a:gd name="T12" fmla="*/ 866 w 1083"/>
                  <a:gd name="T13" fmla="*/ 218 h 1084"/>
                  <a:gd name="T14" fmla="*/ 842 w 1083"/>
                  <a:gd name="T15" fmla="*/ 517 h 1084"/>
                  <a:gd name="T16" fmla="*/ 866 w 1083"/>
                  <a:gd name="T17" fmla="*/ 218 h 1084"/>
                  <a:gd name="T18" fmla="*/ 722 w 1083"/>
                  <a:gd name="T19" fmla="*/ 120 h 1084"/>
                  <a:gd name="T20" fmla="*/ 815 w 1083"/>
                  <a:gd name="T21" fmla="*/ 174 h 1084"/>
                  <a:gd name="T22" fmla="*/ 617 w 1083"/>
                  <a:gd name="T23" fmla="*/ 90 h 1084"/>
                  <a:gd name="T24" fmla="*/ 707 w 1083"/>
                  <a:gd name="T25" fmla="*/ 231 h 1084"/>
                  <a:gd name="T26" fmla="*/ 617 w 1083"/>
                  <a:gd name="T27" fmla="*/ 90 h 1084"/>
                  <a:gd name="T28" fmla="*/ 517 w 1083"/>
                  <a:gd name="T29" fmla="*/ 84 h 1084"/>
                  <a:gd name="T30" fmla="*/ 357 w 1083"/>
                  <a:gd name="T31" fmla="*/ 224 h 1084"/>
                  <a:gd name="T32" fmla="*/ 517 w 1083"/>
                  <a:gd name="T33" fmla="*/ 84 h 1084"/>
                  <a:gd name="T34" fmla="*/ 362 w 1083"/>
                  <a:gd name="T35" fmla="*/ 120 h 1084"/>
                  <a:gd name="T36" fmla="*/ 325 w 1083"/>
                  <a:gd name="T37" fmla="*/ 177 h 1084"/>
                  <a:gd name="T38" fmla="*/ 229 w 1083"/>
                  <a:gd name="T39" fmla="*/ 207 h 1084"/>
                  <a:gd name="T40" fmla="*/ 84 w 1083"/>
                  <a:gd name="T41" fmla="*/ 517 h 1084"/>
                  <a:gd name="T42" fmla="*/ 229 w 1083"/>
                  <a:gd name="T43" fmla="*/ 207 h 1084"/>
                  <a:gd name="T44" fmla="*/ 84 w 1083"/>
                  <a:gd name="T45" fmla="*/ 567 h 1084"/>
                  <a:gd name="T46" fmla="*/ 292 w 1083"/>
                  <a:gd name="T47" fmla="*/ 837 h 1084"/>
                  <a:gd name="T48" fmla="*/ 84 w 1083"/>
                  <a:gd name="T49" fmla="*/ 567 h 1084"/>
                  <a:gd name="T50" fmla="*/ 362 w 1083"/>
                  <a:gd name="T51" fmla="*/ 964 h 1084"/>
                  <a:gd name="T52" fmla="*/ 268 w 1083"/>
                  <a:gd name="T53" fmla="*/ 911 h 1084"/>
                  <a:gd name="T54" fmla="*/ 567 w 1083"/>
                  <a:gd name="T55" fmla="*/ 1000 h 1084"/>
                  <a:gd name="T56" fmla="*/ 726 w 1083"/>
                  <a:gd name="T57" fmla="*/ 861 h 1084"/>
                  <a:gd name="T58" fmla="*/ 566 w 1083"/>
                  <a:gd name="T59" fmla="*/ 1000 h 1084"/>
                  <a:gd name="T60" fmla="*/ 722 w 1083"/>
                  <a:gd name="T61" fmla="*/ 964 h 1084"/>
                  <a:gd name="T62" fmla="*/ 758 w 1083"/>
                  <a:gd name="T63" fmla="*/ 908 h 1084"/>
                  <a:gd name="T64" fmla="*/ 855 w 1083"/>
                  <a:gd name="T65" fmla="*/ 878 h 1084"/>
                  <a:gd name="T66" fmla="*/ 1000 w 1083"/>
                  <a:gd name="T67" fmla="*/ 567 h 1084"/>
                  <a:gd name="T68" fmla="*/ 855 w 1083"/>
                  <a:gd name="T69" fmla="*/ 878 h 1084"/>
                  <a:gd name="T70" fmla="*/ 746 w 1083"/>
                  <a:gd name="T71" fmla="*/ 269 h 1084"/>
                  <a:gd name="T72" fmla="*/ 567 w 1083"/>
                  <a:gd name="T73" fmla="*/ 517 h 1084"/>
                  <a:gd name="T74" fmla="*/ 746 w 1083"/>
                  <a:gd name="T75" fmla="*/ 269 h 1084"/>
                  <a:gd name="T76" fmla="*/ 358 w 1083"/>
                  <a:gd name="T77" fmla="*/ 278 h 1084"/>
                  <a:gd name="T78" fmla="*/ 517 w 1083"/>
                  <a:gd name="T79" fmla="*/ 517 h 1084"/>
                  <a:gd name="T80" fmla="*/ 517 w 1083"/>
                  <a:gd name="T81" fmla="*/ 775 h 1084"/>
                  <a:gd name="T82" fmla="*/ 292 w 1083"/>
                  <a:gd name="T83" fmla="*/ 567 h 1084"/>
                  <a:gd name="T84" fmla="*/ 517 w 1083"/>
                  <a:gd name="T85" fmla="*/ 775 h 1084"/>
                  <a:gd name="T86" fmla="*/ 567 w 1083"/>
                  <a:gd name="T87" fmla="*/ 775 h 1084"/>
                  <a:gd name="T88" fmla="*/ 792 w 1083"/>
                  <a:gd name="T89" fmla="*/ 567 h 1084"/>
                  <a:gd name="T90" fmla="*/ 567 w 1083"/>
                  <a:gd name="T91" fmla="*/ 775 h 10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83" h="1084">
                    <a:moveTo>
                      <a:pt x="542" y="0"/>
                    </a:moveTo>
                    <a:cubicBezTo>
                      <a:pt x="691" y="0"/>
                      <a:pt x="827" y="61"/>
                      <a:pt x="925" y="159"/>
                    </a:cubicBezTo>
                    <a:cubicBezTo>
                      <a:pt x="1023" y="258"/>
                      <a:pt x="1083" y="393"/>
                      <a:pt x="1083" y="542"/>
                    </a:cubicBezTo>
                    <a:cubicBezTo>
                      <a:pt x="1083" y="692"/>
                      <a:pt x="1023" y="827"/>
                      <a:pt x="925" y="926"/>
                    </a:cubicBezTo>
                    <a:cubicBezTo>
                      <a:pt x="827" y="1024"/>
                      <a:pt x="691" y="1084"/>
                      <a:pt x="542" y="1084"/>
                    </a:cubicBezTo>
                    <a:cubicBezTo>
                      <a:pt x="392" y="1084"/>
                      <a:pt x="257" y="1024"/>
                      <a:pt x="158" y="926"/>
                    </a:cubicBezTo>
                    <a:cubicBezTo>
                      <a:pt x="60" y="827"/>
                      <a:pt x="0" y="692"/>
                      <a:pt x="0" y="542"/>
                    </a:cubicBezTo>
                    <a:cubicBezTo>
                      <a:pt x="0" y="393"/>
                      <a:pt x="60" y="258"/>
                      <a:pt x="158" y="159"/>
                    </a:cubicBezTo>
                    <a:cubicBezTo>
                      <a:pt x="257" y="61"/>
                      <a:pt x="392" y="0"/>
                      <a:pt x="542" y="0"/>
                    </a:cubicBezTo>
                    <a:cubicBezTo>
                      <a:pt x="542" y="0"/>
                      <a:pt x="542" y="0"/>
                      <a:pt x="542" y="0"/>
                    </a:cubicBezTo>
                    <a:close/>
                    <a:moveTo>
                      <a:pt x="517" y="1000"/>
                    </a:moveTo>
                    <a:cubicBezTo>
                      <a:pt x="517" y="1000"/>
                      <a:pt x="517" y="1000"/>
                      <a:pt x="517" y="1000"/>
                    </a:cubicBezTo>
                    <a:cubicBezTo>
                      <a:pt x="517" y="825"/>
                      <a:pt x="517" y="825"/>
                      <a:pt x="517" y="825"/>
                    </a:cubicBezTo>
                    <a:cubicBezTo>
                      <a:pt x="468" y="827"/>
                      <a:pt x="420" y="837"/>
                      <a:pt x="376" y="854"/>
                    </a:cubicBezTo>
                    <a:cubicBezTo>
                      <a:pt x="370" y="856"/>
                      <a:pt x="363" y="859"/>
                      <a:pt x="357" y="861"/>
                    </a:cubicBezTo>
                    <a:cubicBezTo>
                      <a:pt x="361" y="869"/>
                      <a:pt x="365" y="877"/>
                      <a:pt x="369" y="884"/>
                    </a:cubicBezTo>
                    <a:cubicBezTo>
                      <a:pt x="396" y="934"/>
                      <a:pt x="430" y="972"/>
                      <a:pt x="466" y="995"/>
                    </a:cubicBezTo>
                    <a:cubicBezTo>
                      <a:pt x="483" y="998"/>
                      <a:pt x="500" y="1000"/>
                      <a:pt x="517" y="1000"/>
                    </a:cubicBezTo>
                    <a:cubicBezTo>
                      <a:pt x="517" y="1000"/>
                      <a:pt x="517" y="1000"/>
                      <a:pt x="517" y="1000"/>
                    </a:cubicBezTo>
                    <a:close/>
                    <a:moveTo>
                      <a:pt x="866" y="218"/>
                    </a:moveTo>
                    <a:cubicBezTo>
                      <a:pt x="866" y="218"/>
                      <a:pt x="866" y="218"/>
                      <a:pt x="866" y="218"/>
                    </a:cubicBezTo>
                    <a:cubicBezTo>
                      <a:pt x="862" y="214"/>
                      <a:pt x="858" y="211"/>
                      <a:pt x="855" y="207"/>
                    </a:cubicBezTo>
                    <a:cubicBezTo>
                      <a:pt x="835" y="223"/>
                      <a:pt x="813" y="236"/>
                      <a:pt x="791" y="248"/>
                    </a:cubicBezTo>
                    <a:cubicBezTo>
                      <a:pt x="820" y="325"/>
                      <a:pt x="839" y="418"/>
                      <a:pt x="842" y="517"/>
                    </a:cubicBezTo>
                    <a:cubicBezTo>
                      <a:pt x="1000" y="517"/>
                      <a:pt x="1000" y="517"/>
                      <a:pt x="1000" y="517"/>
                    </a:cubicBezTo>
                    <a:cubicBezTo>
                      <a:pt x="993" y="401"/>
                      <a:pt x="943" y="296"/>
                      <a:pt x="866" y="218"/>
                    </a:cubicBezTo>
                    <a:cubicBezTo>
                      <a:pt x="866" y="218"/>
                      <a:pt x="866" y="218"/>
                      <a:pt x="866" y="218"/>
                    </a:cubicBezTo>
                    <a:close/>
                    <a:moveTo>
                      <a:pt x="815" y="174"/>
                    </a:moveTo>
                    <a:cubicBezTo>
                      <a:pt x="815" y="174"/>
                      <a:pt x="815" y="174"/>
                      <a:pt x="815" y="174"/>
                    </a:cubicBezTo>
                    <a:cubicBezTo>
                      <a:pt x="787" y="153"/>
                      <a:pt x="755" y="135"/>
                      <a:pt x="722" y="120"/>
                    </a:cubicBezTo>
                    <a:cubicBezTo>
                      <a:pt x="735" y="138"/>
                      <a:pt x="747" y="156"/>
                      <a:pt x="758" y="177"/>
                    </a:cubicBezTo>
                    <a:cubicBezTo>
                      <a:pt x="763" y="185"/>
                      <a:pt x="767" y="193"/>
                      <a:pt x="771" y="202"/>
                    </a:cubicBezTo>
                    <a:cubicBezTo>
                      <a:pt x="787" y="194"/>
                      <a:pt x="801" y="184"/>
                      <a:pt x="815" y="174"/>
                    </a:cubicBezTo>
                    <a:cubicBezTo>
                      <a:pt x="815" y="174"/>
                      <a:pt x="815" y="174"/>
                      <a:pt x="815" y="174"/>
                    </a:cubicBezTo>
                    <a:close/>
                    <a:moveTo>
                      <a:pt x="617" y="90"/>
                    </a:moveTo>
                    <a:cubicBezTo>
                      <a:pt x="617" y="90"/>
                      <a:pt x="617" y="90"/>
                      <a:pt x="617" y="90"/>
                    </a:cubicBezTo>
                    <a:cubicBezTo>
                      <a:pt x="601" y="87"/>
                      <a:pt x="584" y="85"/>
                      <a:pt x="567" y="84"/>
                    </a:cubicBezTo>
                    <a:cubicBezTo>
                      <a:pt x="567" y="260"/>
                      <a:pt x="567" y="260"/>
                      <a:pt x="567" y="260"/>
                    </a:cubicBezTo>
                    <a:cubicBezTo>
                      <a:pt x="616" y="258"/>
                      <a:pt x="664" y="247"/>
                      <a:pt x="707" y="231"/>
                    </a:cubicBezTo>
                    <a:cubicBezTo>
                      <a:pt x="714" y="229"/>
                      <a:pt x="720" y="226"/>
                      <a:pt x="726" y="224"/>
                    </a:cubicBezTo>
                    <a:cubicBezTo>
                      <a:pt x="723" y="216"/>
                      <a:pt x="719" y="208"/>
                      <a:pt x="714" y="201"/>
                    </a:cubicBezTo>
                    <a:cubicBezTo>
                      <a:pt x="687" y="151"/>
                      <a:pt x="654" y="112"/>
                      <a:pt x="617" y="90"/>
                    </a:cubicBezTo>
                    <a:cubicBezTo>
                      <a:pt x="617" y="90"/>
                      <a:pt x="617" y="90"/>
                      <a:pt x="617" y="90"/>
                    </a:cubicBezTo>
                    <a:close/>
                    <a:moveTo>
                      <a:pt x="517" y="84"/>
                    </a:moveTo>
                    <a:cubicBezTo>
                      <a:pt x="517" y="84"/>
                      <a:pt x="517" y="84"/>
                      <a:pt x="517" y="84"/>
                    </a:cubicBezTo>
                    <a:cubicBezTo>
                      <a:pt x="500" y="85"/>
                      <a:pt x="483" y="88"/>
                      <a:pt x="466" y="90"/>
                    </a:cubicBezTo>
                    <a:cubicBezTo>
                      <a:pt x="430" y="112"/>
                      <a:pt x="396" y="151"/>
                      <a:pt x="369" y="201"/>
                    </a:cubicBezTo>
                    <a:cubicBezTo>
                      <a:pt x="365" y="208"/>
                      <a:pt x="361" y="216"/>
                      <a:pt x="357" y="224"/>
                    </a:cubicBezTo>
                    <a:cubicBezTo>
                      <a:pt x="363" y="226"/>
                      <a:pt x="370" y="229"/>
                      <a:pt x="376" y="231"/>
                    </a:cubicBezTo>
                    <a:cubicBezTo>
                      <a:pt x="420" y="247"/>
                      <a:pt x="467" y="258"/>
                      <a:pt x="517" y="260"/>
                    </a:cubicBezTo>
                    <a:cubicBezTo>
                      <a:pt x="517" y="84"/>
                      <a:pt x="517" y="84"/>
                      <a:pt x="517" y="84"/>
                    </a:cubicBezTo>
                    <a:cubicBezTo>
                      <a:pt x="517" y="84"/>
                      <a:pt x="517" y="84"/>
                      <a:pt x="517" y="84"/>
                    </a:cubicBezTo>
                    <a:close/>
                    <a:moveTo>
                      <a:pt x="362" y="120"/>
                    </a:moveTo>
                    <a:cubicBezTo>
                      <a:pt x="362" y="120"/>
                      <a:pt x="362" y="120"/>
                      <a:pt x="362" y="120"/>
                    </a:cubicBezTo>
                    <a:cubicBezTo>
                      <a:pt x="328" y="135"/>
                      <a:pt x="297" y="153"/>
                      <a:pt x="268" y="174"/>
                    </a:cubicBezTo>
                    <a:cubicBezTo>
                      <a:pt x="283" y="184"/>
                      <a:pt x="297" y="194"/>
                      <a:pt x="312" y="202"/>
                    </a:cubicBezTo>
                    <a:cubicBezTo>
                      <a:pt x="316" y="193"/>
                      <a:pt x="320" y="185"/>
                      <a:pt x="325" y="177"/>
                    </a:cubicBezTo>
                    <a:cubicBezTo>
                      <a:pt x="336" y="156"/>
                      <a:pt x="349" y="138"/>
                      <a:pt x="362" y="120"/>
                    </a:cubicBezTo>
                    <a:cubicBezTo>
                      <a:pt x="362" y="120"/>
                      <a:pt x="362" y="120"/>
                      <a:pt x="362" y="120"/>
                    </a:cubicBezTo>
                    <a:close/>
                    <a:moveTo>
                      <a:pt x="229" y="207"/>
                    </a:moveTo>
                    <a:cubicBezTo>
                      <a:pt x="229" y="207"/>
                      <a:pt x="229" y="207"/>
                      <a:pt x="229" y="207"/>
                    </a:cubicBezTo>
                    <a:cubicBezTo>
                      <a:pt x="225" y="211"/>
                      <a:pt x="221" y="214"/>
                      <a:pt x="218" y="218"/>
                    </a:cubicBezTo>
                    <a:cubicBezTo>
                      <a:pt x="140" y="296"/>
                      <a:pt x="90" y="401"/>
                      <a:pt x="84" y="517"/>
                    </a:cubicBezTo>
                    <a:cubicBezTo>
                      <a:pt x="242" y="517"/>
                      <a:pt x="242" y="517"/>
                      <a:pt x="242" y="517"/>
                    </a:cubicBezTo>
                    <a:cubicBezTo>
                      <a:pt x="245" y="418"/>
                      <a:pt x="263" y="325"/>
                      <a:pt x="292" y="248"/>
                    </a:cubicBezTo>
                    <a:cubicBezTo>
                      <a:pt x="270" y="236"/>
                      <a:pt x="249" y="223"/>
                      <a:pt x="229" y="207"/>
                    </a:cubicBezTo>
                    <a:cubicBezTo>
                      <a:pt x="229" y="207"/>
                      <a:pt x="229" y="207"/>
                      <a:pt x="229" y="207"/>
                    </a:cubicBezTo>
                    <a:close/>
                    <a:moveTo>
                      <a:pt x="84" y="567"/>
                    </a:moveTo>
                    <a:cubicBezTo>
                      <a:pt x="84" y="567"/>
                      <a:pt x="84" y="567"/>
                      <a:pt x="84" y="567"/>
                    </a:cubicBezTo>
                    <a:cubicBezTo>
                      <a:pt x="90" y="684"/>
                      <a:pt x="140" y="789"/>
                      <a:pt x="218" y="867"/>
                    </a:cubicBezTo>
                    <a:cubicBezTo>
                      <a:pt x="229" y="878"/>
                      <a:pt x="229" y="878"/>
                      <a:pt x="229" y="878"/>
                    </a:cubicBezTo>
                    <a:cubicBezTo>
                      <a:pt x="249" y="863"/>
                      <a:pt x="270" y="849"/>
                      <a:pt x="292" y="837"/>
                    </a:cubicBezTo>
                    <a:cubicBezTo>
                      <a:pt x="263" y="760"/>
                      <a:pt x="245" y="667"/>
                      <a:pt x="242" y="567"/>
                    </a:cubicBezTo>
                    <a:cubicBezTo>
                      <a:pt x="84" y="567"/>
                      <a:pt x="84" y="567"/>
                      <a:pt x="84" y="567"/>
                    </a:cubicBezTo>
                    <a:cubicBezTo>
                      <a:pt x="84" y="567"/>
                      <a:pt x="84" y="567"/>
                      <a:pt x="84" y="567"/>
                    </a:cubicBezTo>
                    <a:close/>
                    <a:moveTo>
                      <a:pt x="268" y="911"/>
                    </a:moveTo>
                    <a:cubicBezTo>
                      <a:pt x="268" y="911"/>
                      <a:pt x="268" y="911"/>
                      <a:pt x="268" y="911"/>
                    </a:cubicBezTo>
                    <a:cubicBezTo>
                      <a:pt x="297" y="932"/>
                      <a:pt x="328" y="950"/>
                      <a:pt x="362" y="964"/>
                    </a:cubicBezTo>
                    <a:cubicBezTo>
                      <a:pt x="349" y="948"/>
                      <a:pt x="336" y="929"/>
                      <a:pt x="325" y="908"/>
                    </a:cubicBezTo>
                    <a:cubicBezTo>
                      <a:pt x="320" y="900"/>
                      <a:pt x="316" y="892"/>
                      <a:pt x="312" y="883"/>
                    </a:cubicBezTo>
                    <a:cubicBezTo>
                      <a:pt x="297" y="891"/>
                      <a:pt x="283" y="900"/>
                      <a:pt x="268" y="911"/>
                    </a:cubicBezTo>
                    <a:cubicBezTo>
                      <a:pt x="268" y="911"/>
                      <a:pt x="268" y="911"/>
                      <a:pt x="268" y="911"/>
                    </a:cubicBezTo>
                    <a:close/>
                    <a:moveTo>
                      <a:pt x="567" y="1000"/>
                    </a:moveTo>
                    <a:cubicBezTo>
                      <a:pt x="567" y="1000"/>
                      <a:pt x="567" y="1000"/>
                      <a:pt x="567" y="1000"/>
                    </a:cubicBezTo>
                    <a:cubicBezTo>
                      <a:pt x="584" y="1000"/>
                      <a:pt x="601" y="998"/>
                      <a:pt x="617" y="995"/>
                    </a:cubicBezTo>
                    <a:cubicBezTo>
                      <a:pt x="654" y="972"/>
                      <a:pt x="687" y="934"/>
                      <a:pt x="714" y="884"/>
                    </a:cubicBezTo>
                    <a:cubicBezTo>
                      <a:pt x="719" y="877"/>
                      <a:pt x="723" y="869"/>
                      <a:pt x="726" y="861"/>
                    </a:cubicBezTo>
                    <a:cubicBezTo>
                      <a:pt x="720" y="859"/>
                      <a:pt x="714" y="856"/>
                      <a:pt x="707" y="854"/>
                    </a:cubicBezTo>
                    <a:cubicBezTo>
                      <a:pt x="664" y="837"/>
                      <a:pt x="616" y="828"/>
                      <a:pt x="566" y="825"/>
                    </a:cubicBezTo>
                    <a:cubicBezTo>
                      <a:pt x="566" y="1000"/>
                      <a:pt x="566" y="1000"/>
                      <a:pt x="566" y="1000"/>
                    </a:cubicBezTo>
                    <a:cubicBezTo>
                      <a:pt x="567" y="1000"/>
                      <a:pt x="567" y="1000"/>
                      <a:pt x="567" y="1000"/>
                    </a:cubicBezTo>
                    <a:close/>
                    <a:moveTo>
                      <a:pt x="722" y="964"/>
                    </a:moveTo>
                    <a:cubicBezTo>
                      <a:pt x="722" y="964"/>
                      <a:pt x="722" y="964"/>
                      <a:pt x="722" y="964"/>
                    </a:cubicBezTo>
                    <a:cubicBezTo>
                      <a:pt x="755" y="950"/>
                      <a:pt x="787" y="932"/>
                      <a:pt x="815" y="911"/>
                    </a:cubicBezTo>
                    <a:cubicBezTo>
                      <a:pt x="801" y="900"/>
                      <a:pt x="787" y="891"/>
                      <a:pt x="771" y="883"/>
                    </a:cubicBezTo>
                    <a:cubicBezTo>
                      <a:pt x="767" y="892"/>
                      <a:pt x="763" y="900"/>
                      <a:pt x="758" y="908"/>
                    </a:cubicBezTo>
                    <a:cubicBezTo>
                      <a:pt x="747" y="929"/>
                      <a:pt x="735" y="948"/>
                      <a:pt x="722" y="964"/>
                    </a:cubicBezTo>
                    <a:cubicBezTo>
                      <a:pt x="722" y="964"/>
                      <a:pt x="722" y="964"/>
                      <a:pt x="722" y="964"/>
                    </a:cubicBezTo>
                    <a:close/>
                    <a:moveTo>
                      <a:pt x="855" y="878"/>
                    </a:moveTo>
                    <a:cubicBezTo>
                      <a:pt x="855" y="878"/>
                      <a:pt x="855" y="878"/>
                      <a:pt x="855" y="878"/>
                    </a:cubicBezTo>
                    <a:cubicBezTo>
                      <a:pt x="866" y="867"/>
                      <a:pt x="866" y="867"/>
                      <a:pt x="866" y="867"/>
                    </a:cubicBezTo>
                    <a:cubicBezTo>
                      <a:pt x="943" y="789"/>
                      <a:pt x="993" y="684"/>
                      <a:pt x="1000" y="567"/>
                    </a:cubicBezTo>
                    <a:cubicBezTo>
                      <a:pt x="842" y="567"/>
                      <a:pt x="842" y="567"/>
                      <a:pt x="842" y="567"/>
                    </a:cubicBezTo>
                    <a:cubicBezTo>
                      <a:pt x="839" y="667"/>
                      <a:pt x="820" y="760"/>
                      <a:pt x="791" y="837"/>
                    </a:cubicBezTo>
                    <a:cubicBezTo>
                      <a:pt x="813" y="849"/>
                      <a:pt x="835" y="863"/>
                      <a:pt x="855" y="878"/>
                    </a:cubicBezTo>
                    <a:cubicBezTo>
                      <a:pt x="855" y="878"/>
                      <a:pt x="855" y="878"/>
                      <a:pt x="855" y="878"/>
                    </a:cubicBezTo>
                    <a:close/>
                    <a:moveTo>
                      <a:pt x="746" y="269"/>
                    </a:moveTo>
                    <a:cubicBezTo>
                      <a:pt x="746" y="269"/>
                      <a:pt x="746" y="269"/>
                      <a:pt x="746" y="269"/>
                    </a:cubicBezTo>
                    <a:cubicBezTo>
                      <a:pt x="739" y="272"/>
                      <a:pt x="732" y="275"/>
                      <a:pt x="725" y="278"/>
                    </a:cubicBezTo>
                    <a:cubicBezTo>
                      <a:pt x="675" y="296"/>
                      <a:pt x="622" y="308"/>
                      <a:pt x="567" y="310"/>
                    </a:cubicBezTo>
                    <a:cubicBezTo>
                      <a:pt x="567" y="517"/>
                      <a:pt x="567" y="517"/>
                      <a:pt x="567" y="517"/>
                    </a:cubicBezTo>
                    <a:cubicBezTo>
                      <a:pt x="792" y="517"/>
                      <a:pt x="792" y="517"/>
                      <a:pt x="792" y="517"/>
                    </a:cubicBezTo>
                    <a:cubicBezTo>
                      <a:pt x="789" y="425"/>
                      <a:pt x="772" y="340"/>
                      <a:pt x="746" y="269"/>
                    </a:cubicBezTo>
                    <a:cubicBezTo>
                      <a:pt x="746" y="269"/>
                      <a:pt x="746" y="269"/>
                      <a:pt x="746" y="269"/>
                    </a:cubicBezTo>
                    <a:close/>
                    <a:moveTo>
                      <a:pt x="517" y="310"/>
                    </a:moveTo>
                    <a:cubicBezTo>
                      <a:pt x="517" y="310"/>
                      <a:pt x="517" y="310"/>
                      <a:pt x="517" y="310"/>
                    </a:cubicBezTo>
                    <a:cubicBezTo>
                      <a:pt x="462" y="308"/>
                      <a:pt x="409" y="296"/>
                      <a:pt x="358" y="278"/>
                    </a:cubicBezTo>
                    <a:cubicBezTo>
                      <a:pt x="352" y="275"/>
                      <a:pt x="345" y="272"/>
                      <a:pt x="338" y="269"/>
                    </a:cubicBezTo>
                    <a:cubicBezTo>
                      <a:pt x="311" y="340"/>
                      <a:pt x="294" y="425"/>
                      <a:pt x="292" y="517"/>
                    </a:cubicBezTo>
                    <a:cubicBezTo>
                      <a:pt x="517" y="517"/>
                      <a:pt x="517" y="517"/>
                      <a:pt x="517" y="517"/>
                    </a:cubicBezTo>
                    <a:cubicBezTo>
                      <a:pt x="517" y="310"/>
                      <a:pt x="517" y="310"/>
                      <a:pt x="517" y="310"/>
                    </a:cubicBezTo>
                    <a:cubicBezTo>
                      <a:pt x="517" y="310"/>
                      <a:pt x="517" y="310"/>
                      <a:pt x="517" y="310"/>
                    </a:cubicBezTo>
                    <a:close/>
                    <a:moveTo>
                      <a:pt x="517" y="775"/>
                    </a:moveTo>
                    <a:cubicBezTo>
                      <a:pt x="517" y="775"/>
                      <a:pt x="517" y="775"/>
                      <a:pt x="517" y="775"/>
                    </a:cubicBezTo>
                    <a:cubicBezTo>
                      <a:pt x="517" y="567"/>
                      <a:pt x="517" y="567"/>
                      <a:pt x="517" y="567"/>
                    </a:cubicBezTo>
                    <a:cubicBezTo>
                      <a:pt x="292" y="567"/>
                      <a:pt x="292" y="567"/>
                      <a:pt x="292" y="567"/>
                    </a:cubicBezTo>
                    <a:cubicBezTo>
                      <a:pt x="294" y="659"/>
                      <a:pt x="311" y="744"/>
                      <a:pt x="338" y="815"/>
                    </a:cubicBezTo>
                    <a:cubicBezTo>
                      <a:pt x="345" y="813"/>
                      <a:pt x="352" y="810"/>
                      <a:pt x="359" y="807"/>
                    </a:cubicBezTo>
                    <a:cubicBezTo>
                      <a:pt x="409" y="789"/>
                      <a:pt x="462" y="777"/>
                      <a:pt x="517" y="775"/>
                    </a:cubicBezTo>
                    <a:cubicBezTo>
                      <a:pt x="517" y="775"/>
                      <a:pt x="517" y="775"/>
                      <a:pt x="517" y="775"/>
                    </a:cubicBezTo>
                    <a:close/>
                    <a:moveTo>
                      <a:pt x="567" y="775"/>
                    </a:moveTo>
                    <a:cubicBezTo>
                      <a:pt x="567" y="775"/>
                      <a:pt x="567" y="775"/>
                      <a:pt x="567" y="775"/>
                    </a:cubicBezTo>
                    <a:cubicBezTo>
                      <a:pt x="622" y="778"/>
                      <a:pt x="675" y="789"/>
                      <a:pt x="725" y="807"/>
                    </a:cubicBezTo>
                    <a:cubicBezTo>
                      <a:pt x="732" y="810"/>
                      <a:pt x="739" y="813"/>
                      <a:pt x="746" y="815"/>
                    </a:cubicBezTo>
                    <a:cubicBezTo>
                      <a:pt x="772" y="744"/>
                      <a:pt x="789" y="659"/>
                      <a:pt x="792" y="567"/>
                    </a:cubicBezTo>
                    <a:cubicBezTo>
                      <a:pt x="567" y="567"/>
                      <a:pt x="567" y="567"/>
                      <a:pt x="567" y="567"/>
                    </a:cubicBezTo>
                    <a:cubicBezTo>
                      <a:pt x="567" y="775"/>
                      <a:pt x="567" y="775"/>
                      <a:pt x="567" y="775"/>
                    </a:cubicBezTo>
                    <a:cubicBezTo>
                      <a:pt x="567" y="775"/>
                      <a:pt x="567" y="775"/>
                      <a:pt x="567" y="77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5117668" y="1763703"/>
              <a:ext cx="818941" cy="820169"/>
              <a:chOff x="6823556" y="2263197"/>
              <a:chExt cx="1091921" cy="1093558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6823556" y="2263197"/>
                <a:ext cx="1091921" cy="1093558"/>
              </a:xfrm>
              <a:prstGeom prst="ellipse">
                <a:avLst/>
              </a:prstGeom>
              <a:solidFill>
                <a:schemeClr val="accent1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6" name="任意多边形 33"/>
              <p:cNvSpPr>
                <a:spLocks/>
              </p:cNvSpPr>
              <p:nvPr/>
            </p:nvSpPr>
            <p:spPr bwMode="auto">
              <a:xfrm>
                <a:off x="7106175" y="2612943"/>
                <a:ext cx="526681" cy="394065"/>
              </a:xfrm>
              <a:custGeom>
                <a:avLst/>
                <a:gdLst>
                  <a:gd name="T0" fmla="*/ 828 w 1296"/>
                  <a:gd name="T1" fmla="*/ 522 h 972"/>
                  <a:gd name="T2" fmla="*/ 504 w 1296"/>
                  <a:gd name="T3" fmla="*/ 288 h 972"/>
                  <a:gd name="T4" fmla="*/ 445 w 1296"/>
                  <a:gd name="T5" fmla="*/ 648 h 972"/>
                  <a:gd name="T6" fmla="*/ 1175 w 1296"/>
                  <a:gd name="T7" fmla="*/ 0 h 972"/>
                  <a:gd name="T8" fmla="*/ 0 w 1296"/>
                  <a:gd name="T9" fmla="*/ 122 h 972"/>
                  <a:gd name="T10" fmla="*/ 121 w 1296"/>
                  <a:gd name="T11" fmla="*/ 972 h 972"/>
                  <a:gd name="T12" fmla="*/ 1296 w 1296"/>
                  <a:gd name="T13" fmla="*/ 850 h 972"/>
                  <a:gd name="T14" fmla="*/ 1175 w 1296"/>
                  <a:gd name="T15" fmla="*/ 0 h 972"/>
                  <a:gd name="T16" fmla="*/ 202 w 1296"/>
                  <a:gd name="T17" fmla="*/ 891 h 972"/>
                  <a:gd name="T18" fmla="*/ 81 w 1296"/>
                  <a:gd name="T19" fmla="*/ 850 h 972"/>
                  <a:gd name="T20" fmla="*/ 122 w 1296"/>
                  <a:gd name="T21" fmla="*/ 729 h 972"/>
                  <a:gd name="T22" fmla="*/ 243 w 1296"/>
                  <a:gd name="T23" fmla="*/ 770 h 972"/>
                  <a:gd name="T24" fmla="*/ 243 w 1296"/>
                  <a:gd name="T25" fmla="*/ 526 h 972"/>
                  <a:gd name="T26" fmla="*/ 122 w 1296"/>
                  <a:gd name="T27" fmla="*/ 567 h 972"/>
                  <a:gd name="T28" fmla="*/ 81 w 1296"/>
                  <a:gd name="T29" fmla="*/ 446 h 972"/>
                  <a:gd name="T30" fmla="*/ 202 w 1296"/>
                  <a:gd name="T31" fmla="*/ 405 h 972"/>
                  <a:gd name="T32" fmla="*/ 243 w 1296"/>
                  <a:gd name="T33" fmla="*/ 526 h 972"/>
                  <a:gd name="T34" fmla="*/ 202 w 1296"/>
                  <a:gd name="T35" fmla="*/ 243 h 972"/>
                  <a:gd name="T36" fmla="*/ 81 w 1296"/>
                  <a:gd name="T37" fmla="*/ 202 h 972"/>
                  <a:gd name="T38" fmla="*/ 122 w 1296"/>
                  <a:gd name="T39" fmla="*/ 81 h 972"/>
                  <a:gd name="T40" fmla="*/ 243 w 1296"/>
                  <a:gd name="T41" fmla="*/ 122 h 972"/>
                  <a:gd name="T42" fmla="*/ 972 w 1296"/>
                  <a:gd name="T43" fmla="*/ 891 h 972"/>
                  <a:gd name="T44" fmla="*/ 324 w 1296"/>
                  <a:gd name="T45" fmla="*/ 81 h 972"/>
                  <a:gd name="T46" fmla="*/ 972 w 1296"/>
                  <a:gd name="T47" fmla="*/ 891 h 972"/>
                  <a:gd name="T48" fmla="*/ 1174 w 1296"/>
                  <a:gd name="T49" fmla="*/ 891 h 972"/>
                  <a:gd name="T50" fmla="*/ 1053 w 1296"/>
                  <a:gd name="T51" fmla="*/ 850 h 972"/>
                  <a:gd name="T52" fmla="*/ 1094 w 1296"/>
                  <a:gd name="T53" fmla="*/ 729 h 972"/>
                  <a:gd name="T54" fmla="*/ 1215 w 1296"/>
                  <a:gd name="T55" fmla="*/ 770 h 972"/>
                  <a:gd name="T56" fmla="*/ 1215 w 1296"/>
                  <a:gd name="T57" fmla="*/ 526 h 972"/>
                  <a:gd name="T58" fmla="*/ 1094 w 1296"/>
                  <a:gd name="T59" fmla="*/ 567 h 972"/>
                  <a:gd name="T60" fmla="*/ 1053 w 1296"/>
                  <a:gd name="T61" fmla="*/ 446 h 972"/>
                  <a:gd name="T62" fmla="*/ 1174 w 1296"/>
                  <a:gd name="T63" fmla="*/ 405 h 972"/>
                  <a:gd name="T64" fmla="*/ 1215 w 1296"/>
                  <a:gd name="T65" fmla="*/ 526 h 972"/>
                  <a:gd name="T66" fmla="*/ 1174 w 1296"/>
                  <a:gd name="T67" fmla="*/ 243 h 972"/>
                  <a:gd name="T68" fmla="*/ 1053 w 1296"/>
                  <a:gd name="T69" fmla="*/ 202 h 972"/>
                  <a:gd name="T70" fmla="*/ 1094 w 1296"/>
                  <a:gd name="T71" fmla="*/ 81 h 972"/>
                  <a:gd name="T72" fmla="*/ 1215 w 1296"/>
                  <a:gd name="T73" fmla="*/ 122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96" h="972">
                    <a:moveTo>
                      <a:pt x="504" y="684"/>
                    </a:moveTo>
                    <a:cubicBezTo>
                      <a:pt x="828" y="522"/>
                      <a:pt x="828" y="522"/>
                      <a:pt x="828" y="522"/>
                    </a:cubicBezTo>
                    <a:cubicBezTo>
                      <a:pt x="858" y="507"/>
                      <a:pt x="858" y="465"/>
                      <a:pt x="828" y="450"/>
                    </a:cubicBezTo>
                    <a:cubicBezTo>
                      <a:pt x="504" y="288"/>
                      <a:pt x="504" y="288"/>
                      <a:pt x="504" y="288"/>
                    </a:cubicBezTo>
                    <a:cubicBezTo>
                      <a:pt x="477" y="274"/>
                      <a:pt x="445" y="294"/>
                      <a:pt x="445" y="324"/>
                    </a:cubicBezTo>
                    <a:cubicBezTo>
                      <a:pt x="445" y="648"/>
                      <a:pt x="445" y="648"/>
                      <a:pt x="445" y="648"/>
                    </a:cubicBezTo>
                    <a:cubicBezTo>
                      <a:pt x="445" y="678"/>
                      <a:pt x="477" y="698"/>
                      <a:pt x="504" y="684"/>
                    </a:cubicBezTo>
                    <a:close/>
                    <a:moveTo>
                      <a:pt x="1175" y="0"/>
                    </a:moveTo>
                    <a:cubicBezTo>
                      <a:pt x="121" y="0"/>
                      <a:pt x="121" y="0"/>
                      <a:pt x="121" y="0"/>
                    </a:cubicBezTo>
                    <a:cubicBezTo>
                      <a:pt x="54" y="0"/>
                      <a:pt x="0" y="55"/>
                      <a:pt x="0" y="122"/>
                    </a:cubicBezTo>
                    <a:cubicBezTo>
                      <a:pt x="0" y="850"/>
                      <a:pt x="0" y="850"/>
                      <a:pt x="0" y="850"/>
                    </a:cubicBezTo>
                    <a:cubicBezTo>
                      <a:pt x="0" y="917"/>
                      <a:pt x="54" y="972"/>
                      <a:pt x="121" y="972"/>
                    </a:cubicBezTo>
                    <a:cubicBezTo>
                      <a:pt x="1175" y="972"/>
                      <a:pt x="1175" y="972"/>
                      <a:pt x="1175" y="972"/>
                    </a:cubicBezTo>
                    <a:cubicBezTo>
                      <a:pt x="1242" y="972"/>
                      <a:pt x="1296" y="917"/>
                      <a:pt x="1296" y="850"/>
                    </a:cubicBezTo>
                    <a:cubicBezTo>
                      <a:pt x="1296" y="122"/>
                      <a:pt x="1296" y="122"/>
                      <a:pt x="1296" y="122"/>
                    </a:cubicBezTo>
                    <a:cubicBezTo>
                      <a:pt x="1296" y="55"/>
                      <a:pt x="1242" y="0"/>
                      <a:pt x="1175" y="0"/>
                    </a:cubicBezTo>
                    <a:close/>
                    <a:moveTo>
                      <a:pt x="243" y="850"/>
                    </a:moveTo>
                    <a:cubicBezTo>
                      <a:pt x="243" y="873"/>
                      <a:pt x="226" y="891"/>
                      <a:pt x="202" y="891"/>
                    </a:cubicBezTo>
                    <a:cubicBezTo>
                      <a:pt x="122" y="891"/>
                      <a:pt x="122" y="891"/>
                      <a:pt x="122" y="891"/>
                    </a:cubicBezTo>
                    <a:cubicBezTo>
                      <a:pt x="99" y="891"/>
                      <a:pt x="81" y="874"/>
                      <a:pt x="81" y="850"/>
                    </a:cubicBezTo>
                    <a:cubicBezTo>
                      <a:pt x="81" y="770"/>
                      <a:pt x="81" y="770"/>
                      <a:pt x="81" y="770"/>
                    </a:cubicBezTo>
                    <a:cubicBezTo>
                      <a:pt x="81" y="747"/>
                      <a:pt x="98" y="729"/>
                      <a:pt x="122" y="729"/>
                    </a:cubicBezTo>
                    <a:cubicBezTo>
                      <a:pt x="202" y="729"/>
                      <a:pt x="202" y="729"/>
                      <a:pt x="202" y="729"/>
                    </a:cubicBezTo>
                    <a:cubicBezTo>
                      <a:pt x="225" y="729"/>
                      <a:pt x="243" y="746"/>
                      <a:pt x="243" y="770"/>
                    </a:cubicBezTo>
                    <a:cubicBezTo>
                      <a:pt x="243" y="850"/>
                      <a:pt x="243" y="850"/>
                      <a:pt x="243" y="850"/>
                    </a:cubicBezTo>
                    <a:close/>
                    <a:moveTo>
                      <a:pt x="243" y="526"/>
                    </a:moveTo>
                    <a:cubicBezTo>
                      <a:pt x="243" y="549"/>
                      <a:pt x="226" y="567"/>
                      <a:pt x="202" y="567"/>
                    </a:cubicBezTo>
                    <a:cubicBezTo>
                      <a:pt x="122" y="567"/>
                      <a:pt x="122" y="567"/>
                      <a:pt x="122" y="567"/>
                    </a:cubicBezTo>
                    <a:cubicBezTo>
                      <a:pt x="99" y="567"/>
                      <a:pt x="81" y="550"/>
                      <a:pt x="81" y="526"/>
                    </a:cubicBezTo>
                    <a:cubicBezTo>
                      <a:pt x="81" y="446"/>
                      <a:pt x="81" y="446"/>
                      <a:pt x="81" y="446"/>
                    </a:cubicBezTo>
                    <a:cubicBezTo>
                      <a:pt x="81" y="423"/>
                      <a:pt x="98" y="405"/>
                      <a:pt x="122" y="405"/>
                    </a:cubicBezTo>
                    <a:cubicBezTo>
                      <a:pt x="202" y="405"/>
                      <a:pt x="202" y="405"/>
                      <a:pt x="202" y="405"/>
                    </a:cubicBezTo>
                    <a:cubicBezTo>
                      <a:pt x="225" y="405"/>
                      <a:pt x="243" y="422"/>
                      <a:pt x="243" y="446"/>
                    </a:cubicBezTo>
                    <a:cubicBezTo>
                      <a:pt x="243" y="526"/>
                      <a:pt x="243" y="526"/>
                      <a:pt x="243" y="526"/>
                    </a:cubicBezTo>
                    <a:close/>
                    <a:moveTo>
                      <a:pt x="243" y="202"/>
                    </a:moveTo>
                    <a:cubicBezTo>
                      <a:pt x="243" y="225"/>
                      <a:pt x="226" y="243"/>
                      <a:pt x="202" y="243"/>
                    </a:cubicBezTo>
                    <a:cubicBezTo>
                      <a:pt x="122" y="243"/>
                      <a:pt x="122" y="243"/>
                      <a:pt x="122" y="243"/>
                    </a:cubicBezTo>
                    <a:cubicBezTo>
                      <a:pt x="99" y="243"/>
                      <a:pt x="81" y="226"/>
                      <a:pt x="81" y="202"/>
                    </a:cubicBezTo>
                    <a:cubicBezTo>
                      <a:pt x="81" y="122"/>
                      <a:pt x="81" y="122"/>
                      <a:pt x="81" y="122"/>
                    </a:cubicBezTo>
                    <a:cubicBezTo>
                      <a:pt x="81" y="99"/>
                      <a:pt x="98" y="81"/>
                      <a:pt x="122" y="81"/>
                    </a:cubicBezTo>
                    <a:cubicBezTo>
                      <a:pt x="202" y="81"/>
                      <a:pt x="202" y="81"/>
                      <a:pt x="202" y="81"/>
                    </a:cubicBezTo>
                    <a:cubicBezTo>
                      <a:pt x="225" y="81"/>
                      <a:pt x="243" y="98"/>
                      <a:pt x="243" y="122"/>
                    </a:cubicBezTo>
                    <a:cubicBezTo>
                      <a:pt x="243" y="202"/>
                      <a:pt x="243" y="202"/>
                      <a:pt x="243" y="202"/>
                    </a:cubicBezTo>
                    <a:close/>
                    <a:moveTo>
                      <a:pt x="972" y="891"/>
                    </a:moveTo>
                    <a:cubicBezTo>
                      <a:pt x="324" y="891"/>
                      <a:pt x="324" y="891"/>
                      <a:pt x="324" y="891"/>
                    </a:cubicBezTo>
                    <a:cubicBezTo>
                      <a:pt x="324" y="81"/>
                      <a:pt x="324" y="81"/>
                      <a:pt x="324" y="81"/>
                    </a:cubicBezTo>
                    <a:cubicBezTo>
                      <a:pt x="972" y="81"/>
                      <a:pt x="972" y="81"/>
                      <a:pt x="972" y="81"/>
                    </a:cubicBezTo>
                    <a:cubicBezTo>
                      <a:pt x="972" y="891"/>
                      <a:pt x="972" y="891"/>
                      <a:pt x="972" y="891"/>
                    </a:cubicBezTo>
                    <a:close/>
                    <a:moveTo>
                      <a:pt x="1215" y="850"/>
                    </a:moveTo>
                    <a:cubicBezTo>
                      <a:pt x="1215" y="873"/>
                      <a:pt x="1198" y="891"/>
                      <a:pt x="1174" y="891"/>
                    </a:cubicBezTo>
                    <a:cubicBezTo>
                      <a:pt x="1094" y="891"/>
                      <a:pt x="1094" y="891"/>
                      <a:pt x="1094" y="891"/>
                    </a:cubicBezTo>
                    <a:cubicBezTo>
                      <a:pt x="1071" y="891"/>
                      <a:pt x="1053" y="874"/>
                      <a:pt x="1053" y="850"/>
                    </a:cubicBezTo>
                    <a:cubicBezTo>
                      <a:pt x="1053" y="770"/>
                      <a:pt x="1053" y="770"/>
                      <a:pt x="1053" y="770"/>
                    </a:cubicBezTo>
                    <a:cubicBezTo>
                      <a:pt x="1053" y="747"/>
                      <a:pt x="1070" y="729"/>
                      <a:pt x="1094" y="729"/>
                    </a:cubicBezTo>
                    <a:cubicBezTo>
                      <a:pt x="1174" y="729"/>
                      <a:pt x="1174" y="729"/>
                      <a:pt x="1174" y="729"/>
                    </a:cubicBezTo>
                    <a:cubicBezTo>
                      <a:pt x="1197" y="729"/>
                      <a:pt x="1215" y="746"/>
                      <a:pt x="1215" y="770"/>
                    </a:cubicBezTo>
                    <a:cubicBezTo>
                      <a:pt x="1215" y="850"/>
                      <a:pt x="1215" y="850"/>
                      <a:pt x="1215" y="850"/>
                    </a:cubicBezTo>
                    <a:close/>
                    <a:moveTo>
                      <a:pt x="1215" y="526"/>
                    </a:moveTo>
                    <a:cubicBezTo>
                      <a:pt x="1215" y="549"/>
                      <a:pt x="1198" y="567"/>
                      <a:pt x="1174" y="567"/>
                    </a:cubicBezTo>
                    <a:cubicBezTo>
                      <a:pt x="1094" y="567"/>
                      <a:pt x="1094" y="567"/>
                      <a:pt x="1094" y="567"/>
                    </a:cubicBezTo>
                    <a:cubicBezTo>
                      <a:pt x="1071" y="567"/>
                      <a:pt x="1053" y="550"/>
                      <a:pt x="1053" y="526"/>
                    </a:cubicBezTo>
                    <a:cubicBezTo>
                      <a:pt x="1053" y="446"/>
                      <a:pt x="1053" y="446"/>
                      <a:pt x="1053" y="446"/>
                    </a:cubicBezTo>
                    <a:cubicBezTo>
                      <a:pt x="1053" y="423"/>
                      <a:pt x="1070" y="405"/>
                      <a:pt x="1094" y="405"/>
                    </a:cubicBezTo>
                    <a:cubicBezTo>
                      <a:pt x="1174" y="405"/>
                      <a:pt x="1174" y="405"/>
                      <a:pt x="1174" y="405"/>
                    </a:cubicBezTo>
                    <a:cubicBezTo>
                      <a:pt x="1197" y="405"/>
                      <a:pt x="1215" y="422"/>
                      <a:pt x="1215" y="446"/>
                    </a:cubicBezTo>
                    <a:cubicBezTo>
                      <a:pt x="1215" y="526"/>
                      <a:pt x="1215" y="526"/>
                      <a:pt x="1215" y="526"/>
                    </a:cubicBezTo>
                    <a:close/>
                    <a:moveTo>
                      <a:pt x="1215" y="202"/>
                    </a:moveTo>
                    <a:cubicBezTo>
                      <a:pt x="1215" y="225"/>
                      <a:pt x="1198" y="243"/>
                      <a:pt x="1174" y="243"/>
                    </a:cubicBezTo>
                    <a:cubicBezTo>
                      <a:pt x="1094" y="243"/>
                      <a:pt x="1094" y="243"/>
                      <a:pt x="1094" y="243"/>
                    </a:cubicBezTo>
                    <a:cubicBezTo>
                      <a:pt x="1071" y="243"/>
                      <a:pt x="1053" y="226"/>
                      <a:pt x="1053" y="202"/>
                    </a:cubicBezTo>
                    <a:cubicBezTo>
                      <a:pt x="1053" y="122"/>
                      <a:pt x="1053" y="122"/>
                      <a:pt x="1053" y="122"/>
                    </a:cubicBezTo>
                    <a:cubicBezTo>
                      <a:pt x="1053" y="99"/>
                      <a:pt x="1070" y="81"/>
                      <a:pt x="1094" y="81"/>
                    </a:cubicBezTo>
                    <a:cubicBezTo>
                      <a:pt x="1174" y="81"/>
                      <a:pt x="1174" y="81"/>
                      <a:pt x="1174" y="81"/>
                    </a:cubicBezTo>
                    <a:cubicBezTo>
                      <a:pt x="1197" y="81"/>
                      <a:pt x="1215" y="98"/>
                      <a:pt x="1215" y="122"/>
                    </a:cubicBezTo>
                    <a:cubicBezTo>
                      <a:pt x="1215" y="202"/>
                      <a:pt x="1215" y="202"/>
                      <a:pt x="1215" y="20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786788" y="1463735"/>
            <a:ext cx="7570425" cy="2453798"/>
            <a:chOff x="1049050" y="2313863"/>
            <a:chExt cx="10093900" cy="3271730"/>
          </a:xfrm>
        </p:grpSpPr>
        <p:sp>
          <p:nvSpPr>
            <p:cNvPr id="13" name="文本框 68"/>
            <p:cNvSpPr txBox="1"/>
            <p:nvPr/>
          </p:nvSpPr>
          <p:spPr>
            <a:xfrm>
              <a:off x="1049050" y="2313863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关注公众号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4" name="文本框 69"/>
            <p:cNvSpPr txBox="1"/>
            <p:nvPr/>
          </p:nvSpPr>
          <p:spPr>
            <a:xfrm>
              <a:off x="1049050" y="2590226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文本框 70"/>
            <p:cNvSpPr txBox="1"/>
            <p:nvPr/>
          </p:nvSpPr>
          <p:spPr>
            <a:xfrm>
              <a:off x="1049050" y="4930965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关注公众号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6" name="文本框 71"/>
            <p:cNvSpPr txBox="1"/>
            <p:nvPr/>
          </p:nvSpPr>
          <p:spPr>
            <a:xfrm>
              <a:off x="1049050" y="5207330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7" name="文本框 72"/>
            <p:cNvSpPr txBox="1"/>
            <p:nvPr/>
          </p:nvSpPr>
          <p:spPr>
            <a:xfrm>
              <a:off x="1049050" y="3616372"/>
              <a:ext cx="2353362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959595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关注公众号</a:t>
              </a:r>
            </a:p>
          </p:txBody>
        </p:sp>
        <p:sp>
          <p:nvSpPr>
            <p:cNvPr id="18" name="文本框 73"/>
            <p:cNvSpPr txBox="1"/>
            <p:nvPr/>
          </p:nvSpPr>
          <p:spPr>
            <a:xfrm>
              <a:off x="1049050" y="3892735"/>
              <a:ext cx="2353362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9" name="文本框 74"/>
            <p:cNvSpPr txBox="1"/>
            <p:nvPr/>
          </p:nvSpPr>
          <p:spPr>
            <a:xfrm>
              <a:off x="8179619" y="2313863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959595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关注公众号</a:t>
              </a:r>
            </a:p>
          </p:txBody>
        </p:sp>
        <p:sp>
          <p:nvSpPr>
            <p:cNvPr id="20" name="文本框 75"/>
            <p:cNvSpPr txBox="1"/>
            <p:nvPr/>
          </p:nvSpPr>
          <p:spPr>
            <a:xfrm>
              <a:off x="8179619" y="2590226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1" name="文本框 76"/>
            <p:cNvSpPr txBox="1"/>
            <p:nvPr/>
          </p:nvSpPr>
          <p:spPr>
            <a:xfrm>
              <a:off x="8179619" y="4930965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关注公众号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2" name="文本框 77"/>
            <p:cNvSpPr txBox="1"/>
            <p:nvPr/>
          </p:nvSpPr>
          <p:spPr>
            <a:xfrm>
              <a:off x="8179619" y="5207330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3" name="文本框 78"/>
            <p:cNvSpPr txBox="1"/>
            <p:nvPr/>
          </p:nvSpPr>
          <p:spPr>
            <a:xfrm>
              <a:off x="8789585" y="3616372"/>
              <a:ext cx="2353362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959595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关注公众号</a:t>
              </a:r>
            </a:p>
          </p:txBody>
        </p:sp>
        <p:sp>
          <p:nvSpPr>
            <p:cNvPr id="24" name="文本框 79"/>
            <p:cNvSpPr txBox="1"/>
            <p:nvPr/>
          </p:nvSpPr>
          <p:spPr>
            <a:xfrm>
              <a:off x="8789585" y="3892735"/>
              <a:ext cx="2353362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51" name="组合 50">
            <a:extLst>
              <a:ext uri="{FF2B5EF4-FFF2-40B4-BE49-F238E27FC236}">
                <a16:creationId xmlns:a16="http://schemas.microsoft.com/office/drawing/2014/main" id="{19235A71-D38E-4F43-8F2D-2D27F22C9471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52" name="TextBox 86">
              <a:extLst>
                <a:ext uri="{FF2B5EF4-FFF2-40B4-BE49-F238E27FC236}">
                  <a16:creationId xmlns:a16="http://schemas.microsoft.com/office/drawing/2014/main" id="{A92D715E-2EB7-443A-9DB4-B6ECECA52CDC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di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请输入标题</a:t>
              </a:r>
              <a:endPara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3" name="矩形 52">
              <a:extLst>
                <a:ext uri="{FF2B5EF4-FFF2-40B4-BE49-F238E27FC236}">
                  <a16:creationId xmlns:a16="http://schemas.microsoft.com/office/drawing/2014/main" id="{7B0C2857-EFF1-40A0-B5FC-B2F65C36EEF2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75525132"/>
      </p:ext>
    </p:extLst>
  </p:cSld>
  <p:clrMapOvr>
    <a:masterClrMapping/>
  </p:clrMapOvr>
  <p:transition spd="med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844497" y="2174688"/>
            <a:ext cx="1107011" cy="964870"/>
            <a:chOff x="844497" y="2174688"/>
            <a:chExt cx="1107011" cy="964870"/>
          </a:xfrm>
        </p:grpSpPr>
        <p:sp>
          <p:nvSpPr>
            <p:cNvPr id="4" name="TextBox 5"/>
            <p:cNvSpPr txBox="1"/>
            <p:nvPr/>
          </p:nvSpPr>
          <p:spPr>
            <a:xfrm>
              <a:off x="844497" y="2885642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85000"/>
                      <a:lumOff val="15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5" name="TextBox 6"/>
            <p:cNvSpPr txBox="1"/>
            <p:nvPr/>
          </p:nvSpPr>
          <p:spPr>
            <a:xfrm>
              <a:off x="887275" y="2174688"/>
              <a:ext cx="1064233" cy="830997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6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85000"/>
                      <a:lumOff val="15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95%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128543" y="937699"/>
            <a:ext cx="6476104" cy="3551265"/>
            <a:chOff x="2128543" y="937699"/>
            <a:chExt cx="6476104" cy="3551265"/>
          </a:xfrm>
        </p:grpSpPr>
        <p:sp>
          <p:nvSpPr>
            <p:cNvPr id="6" name="TextBox 7"/>
            <p:cNvSpPr txBox="1"/>
            <p:nvPr/>
          </p:nvSpPr>
          <p:spPr>
            <a:xfrm flipH="1">
              <a:off x="6663890" y="1135557"/>
              <a:ext cx="1940757" cy="39078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 </a:t>
              </a:r>
            </a:p>
          </p:txBody>
        </p:sp>
        <p:grpSp>
          <p:nvGrpSpPr>
            <p:cNvPr id="7" name="Group 1"/>
            <p:cNvGrpSpPr/>
            <p:nvPr/>
          </p:nvGrpSpPr>
          <p:grpSpPr>
            <a:xfrm>
              <a:off x="2128543" y="937699"/>
              <a:ext cx="4439012" cy="3551265"/>
              <a:chOff x="2838056" y="1250264"/>
              <a:chExt cx="5918683" cy="4735020"/>
            </a:xfrm>
          </p:grpSpPr>
          <p:sp>
            <p:nvSpPr>
              <p:cNvPr id="11" name="Rectangle 49"/>
              <p:cNvSpPr>
                <a:spLocks/>
              </p:cNvSpPr>
              <p:nvPr/>
            </p:nvSpPr>
            <p:spPr bwMode="auto">
              <a:xfrm>
                <a:off x="6349088" y="4836487"/>
                <a:ext cx="1819791" cy="1148797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2" name="Rectangle 50"/>
              <p:cNvSpPr>
                <a:spLocks/>
              </p:cNvSpPr>
              <p:nvPr/>
            </p:nvSpPr>
            <p:spPr bwMode="auto">
              <a:xfrm>
                <a:off x="3868940" y="3816551"/>
                <a:ext cx="1380701" cy="172731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3" name="Freeform: Shape 51"/>
              <p:cNvSpPr>
                <a:spLocks/>
              </p:cNvSpPr>
              <p:nvPr/>
            </p:nvSpPr>
            <p:spPr bwMode="auto">
              <a:xfrm>
                <a:off x="5249642" y="3816551"/>
                <a:ext cx="1099447" cy="2168733"/>
              </a:xfrm>
              <a:custGeom>
                <a:avLst/>
                <a:gdLst>
                  <a:gd name="T0" fmla="*/ 401 w 401"/>
                  <a:gd name="T1" fmla="*/ 791 h 791"/>
                  <a:gd name="T2" fmla="*/ 0 w 401"/>
                  <a:gd name="T3" fmla="*/ 63 h 791"/>
                  <a:gd name="T4" fmla="*/ 0 w 401"/>
                  <a:gd name="T5" fmla="*/ 0 h 791"/>
                  <a:gd name="T6" fmla="*/ 401 w 401"/>
                  <a:gd name="T7" fmla="*/ 372 h 791"/>
                  <a:gd name="T8" fmla="*/ 401 w 401"/>
                  <a:gd name="T9" fmla="*/ 791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791">
                    <a:moveTo>
                      <a:pt x="401" y="791"/>
                    </a:moveTo>
                    <a:lnTo>
                      <a:pt x="0" y="63"/>
                    </a:lnTo>
                    <a:lnTo>
                      <a:pt x="0" y="0"/>
                    </a:lnTo>
                    <a:lnTo>
                      <a:pt x="401" y="372"/>
                    </a:lnTo>
                    <a:lnTo>
                      <a:pt x="401" y="791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4" name="Oval 52"/>
              <p:cNvSpPr/>
              <p:nvPr/>
            </p:nvSpPr>
            <p:spPr>
              <a:xfrm flipH="1">
                <a:off x="7607942" y="4836486"/>
                <a:ext cx="1148797" cy="1148797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5" name="Oval 48"/>
              <p:cNvSpPr/>
              <p:nvPr/>
            </p:nvSpPr>
            <p:spPr>
              <a:xfrm flipH="1">
                <a:off x="7733289" y="4964175"/>
                <a:ext cx="898105" cy="89810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6" name="Rectangle 43"/>
              <p:cNvSpPr>
                <a:spLocks/>
              </p:cNvSpPr>
              <p:nvPr/>
            </p:nvSpPr>
            <p:spPr bwMode="auto">
              <a:xfrm>
                <a:off x="6349088" y="3643820"/>
                <a:ext cx="1819791" cy="114879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7" name="Rectangle 44"/>
              <p:cNvSpPr>
                <a:spLocks/>
              </p:cNvSpPr>
              <p:nvPr/>
            </p:nvSpPr>
            <p:spPr bwMode="auto">
              <a:xfrm>
                <a:off x="3868940" y="3624629"/>
                <a:ext cx="1380701" cy="17821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8" name="Freeform: Shape 45"/>
              <p:cNvSpPr>
                <a:spLocks/>
              </p:cNvSpPr>
              <p:nvPr/>
            </p:nvSpPr>
            <p:spPr bwMode="auto">
              <a:xfrm>
                <a:off x="5249642" y="3624629"/>
                <a:ext cx="1099447" cy="1167990"/>
              </a:xfrm>
              <a:custGeom>
                <a:avLst/>
                <a:gdLst>
                  <a:gd name="T0" fmla="*/ 401 w 401"/>
                  <a:gd name="T1" fmla="*/ 426 h 426"/>
                  <a:gd name="T2" fmla="*/ 0 w 401"/>
                  <a:gd name="T3" fmla="*/ 65 h 426"/>
                  <a:gd name="T4" fmla="*/ 0 w 401"/>
                  <a:gd name="T5" fmla="*/ 0 h 426"/>
                  <a:gd name="T6" fmla="*/ 401 w 401"/>
                  <a:gd name="T7" fmla="*/ 7 h 426"/>
                  <a:gd name="T8" fmla="*/ 401 w 401"/>
                  <a:gd name="T9" fmla="*/ 426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426">
                    <a:moveTo>
                      <a:pt x="401" y="426"/>
                    </a:moveTo>
                    <a:lnTo>
                      <a:pt x="0" y="65"/>
                    </a:lnTo>
                    <a:lnTo>
                      <a:pt x="0" y="0"/>
                    </a:lnTo>
                    <a:lnTo>
                      <a:pt x="401" y="7"/>
                    </a:lnTo>
                    <a:lnTo>
                      <a:pt x="401" y="426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9" name="Oval 46"/>
              <p:cNvSpPr/>
              <p:nvPr/>
            </p:nvSpPr>
            <p:spPr>
              <a:xfrm flipH="1">
                <a:off x="7607942" y="3644301"/>
                <a:ext cx="1148797" cy="114879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0" name="Oval 42"/>
              <p:cNvSpPr/>
              <p:nvPr/>
            </p:nvSpPr>
            <p:spPr>
              <a:xfrm flipH="1">
                <a:off x="7733289" y="3766345"/>
                <a:ext cx="898105" cy="89810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1" name="Rectangle 37"/>
              <p:cNvSpPr>
                <a:spLocks/>
              </p:cNvSpPr>
              <p:nvPr/>
            </p:nvSpPr>
            <p:spPr bwMode="auto">
              <a:xfrm>
                <a:off x="6349088" y="2448413"/>
                <a:ext cx="1819791" cy="114605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2" name="Rectangle 38"/>
              <p:cNvSpPr>
                <a:spLocks/>
              </p:cNvSpPr>
              <p:nvPr/>
            </p:nvSpPr>
            <p:spPr bwMode="auto">
              <a:xfrm>
                <a:off x="3868940" y="3438190"/>
                <a:ext cx="1380701" cy="17273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3" name="Freeform: Shape 39"/>
              <p:cNvSpPr>
                <a:spLocks/>
              </p:cNvSpPr>
              <p:nvPr/>
            </p:nvSpPr>
            <p:spPr bwMode="auto">
              <a:xfrm>
                <a:off x="5249642" y="2448413"/>
                <a:ext cx="1099447" cy="1162506"/>
              </a:xfrm>
              <a:custGeom>
                <a:avLst/>
                <a:gdLst>
                  <a:gd name="T0" fmla="*/ 0 w 401"/>
                  <a:gd name="T1" fmla="*/ 361 h 424"/>
                  <a:gd name="T2" fmla="*/ 401 w 401"/>
                  <a:gd name="T3" fmla="*/ 0 h 424"/>
                  <a:gd name="T4" fmla="*/ 401 w 401"/>
                  <a:gd name="T5" fmla="*/ 418 h 424"/>
                  <a:gd name="T6" fmla="*/ 0 w 401"/>
                  <a:gd name="T7" fmla="*/ 424 h 424"/>
                  <a:gd name="T8" fmla="*/ 0 w 401"/>
                  <a:gd name="T9" fmla="*/ 361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424">
                    <a:moveTo>
                      <a:pt x="0" y="361"/>
                    </a:moveTo>
                    <a:lnTo>
                      <a:pt x="401" y="0"/>
                    </a:lnTo>
                    <a:lnTo>
                      <a:pt x="401" y="418"/>
                    </a:lnTo>
                    <a:lnTo>
                      <a:pt x="0" y="424"/>
                    </a:lnTo>
                    <a:lnTo>
                      <a:pt x="0" y="361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4" name="Oval 40"/>
              <p:cNvSpPr/>
              <p:nvPr/>
            </p:nvSpPr>
            <p:spPr>
              <a:xfrm flipH="1">
                <a:off x="7607942" y="2451998"/>
                <a:ext cx="1148797" cy="1148796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5" name="Oval 36"/>
              <p:cNvSpPr/>
              <p:nvPr/>
            </p:nvSpPr>
            <p:spPr>
              <a:xfrm flipH="1">
                <a:off x="7733289" y="2570221"/>
                <a:ext cx="898105" cy="89810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6" name="Rectangle 31"/>
              <p:cNvSpPr>
                <a:spLocks/>
              </p:cNvSpPr>
              <p:nvPr/>
            </p:nvSpPr>
            <p:spPr bwMode="auto">
              <a:xfrm>
                <a:off x="6349088" y="1250264"/>
                <a:ext cx="1819791" cy="1148796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7" name="Rectangle 32"/>
              <p:cNvSpPr>
                <a:spLocks/>
              </p:cNvSpPr>
              <p:nvPr/>
            </p:nvSpPr>
            <p:spPr bwMode="auto">
              <a:xfrm>
                <a:off x="3868940" y="3251748"/>
                <a:ext cx="1380701" cy="17273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8" name="Freeform: Shape 33"/>
              <p:cNvSpPr>
                <a:spLocks/>
              </p:cNvSpPr>
              <p:nvPr/>
            </p:nvSpPr>
            <p:spPr bwMode="auto">
              <a:xfrm>
                <a:off x="5249642" y="1250264"/>
                <a:ext cx="1099447" cy="2174215"/>
              </a:xfrm>
              <a:custGeom>
                <a:avLst/>
                <a:gdLst>
                  <a:gd name="T0" fmla="*/ 0 w 401"/>
                  <a:gd name="T1" fmla="*/ 730 h 793"/>
                  <a:gd name="T2" fmla="*/ 401 w 401"/>
                  <a:gd name="T3" fmla="*/ 0 h 793"/>
                  <a:gd name="T4" fmla="*/ 401 w 401"/>
                  <a:gd name="T5" fmla="*/ 419 h 793"/>
                  <a:gd name="T6" fmla="*/ 0 w 401"/>
                  <a:gd name="T7" fmla="*/ 793 h 793"/>
                  <a:gd name="T8" fmla="*/ 0 w 401"/>
                  <a:gd name="T9" fmla="*/ 730 h 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1" h="793">
                    <a:moveTo>
                      <a:pt x="0" y="730"/>
                    </a:moveTo>
                    <a:lnTo>
                      <a:pt x="401" y="0"/>
                    </a:lnTo>
                    <a:lnTo>
                      <a:pt x="401" y="419"/>
                    </a:lnTo>
                    <a:lnTo>
                      <a:pt x="0" y="793"/>
                    </a:lnTo>
                    <a:lnTo>
                      <a:pt x="0" y="730"/>
                    </a:lnTo>
                    <a:close/>
                  </a:path>
                </a:pathLst>
              </a:custGeom>
              <a:solidFill>
                <a:schemeClr val="accent3">
                  <a:lumMod val="40000"/>
                  <a:lumOff val="60000"/>
                  <a:alpha val="82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9" name="Oval 34"/>
              <p:cNvSpPr/>
              <p:nvPr/>
            </p:nvSpPr>
            <p:spPr>
              <a:xfrm flipH="1">
                <a:off x="7607942" y="1250264"/>
                <a:ext cx="1148797" cy="114879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0" name="Oval 30"/>
              <p:cNvSpPr/>
              <p:nvPr/>
            </p:nvSpPr>
            <p:spPr>
              <a:xfrm flipH="1">
                <a:off x="7733289" y="1372390"/>
                <a:ext cx="898105" cy="89810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1" name="TextBox 16"/>
              <p:cNvSpPr txBox="1">
                <a:spLocks/>
              </p:cNvSpPr>
              <p:nvPr/>
            </p:nvSpPr>
            <p:spPr>
              <a:xfrm flipH="1">
                <a:off x="6479712" y="1592796"/>
                <a:ext cx="1460604" cy="558289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2" name="TextBox 17"/>
              <p:cNvSpPr txBox="1">
                <a:spLocks/>
              </p:cNvSpPr>
              <p:nvPr/>
            </p:nvSpPr>
            <p:spPr>
              <a:xfrm flipH="1">
                <a:off x="6479712" y="2772593"/>
                <a:ext cx="1440183" cy="558289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Box 18"/>
              <p:cNvSpPr txBox="1">
                <a:spLocks/>
              </p:cNvSpPr>
              <p:nvPr/>
            </p:nvSpPr>
            <p:spPr>
              <a:xfrm flipH="1">
                <a:off x="6479712" y="3963864"/>
                <a:ext cx="1460604" cy="558289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4" name="TextBox 19"/>
              <p:cNvSpPr txBox="1">
                <a:spLocks/>
              </p:cNvSpPr>
              <p:nvPr/>
            </p:nvSpPr>
            <p:spPr>
              <a:xfrm flipH="1">
                <a:off x="6479710" y="5143662"/>
                <a:ext cx="1600190" cy="558289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Freeform: Shape 27"/>
              <p:cNvSpPr>
                <a:spLocks/>
              </p:cNvSpPr>
              <p:nvPr/>
            </p:nvSpPr>
            <p:spPr bwMode="auto">
              <a:xfrm rot="5400000" flipH="1">
                <a:off x="2528593" y="3054971"/>
                <a:ext cx="1755662" cy="1136735"/>
              </a:xfrm>
              <a:custGeom>
                <a:avLst/>
                <a:gdLst>
                  <a:gd name="T0" fmla="*/ 260 w 520"/>
                  <a:gd name="T1" fmla="*/ 261 h 261"/>
                  <a:gd name="T2" fmla="*/ 0 w 520"/>
                  <a:gd name="T3" fmla="*/ 0 h 261"/>
                  <a:gd name="T4" fmla="*/ 520 w 520"/>
                  <a:gd name="T5" fmla="*/ 0 h 261"/>
                  <a:gd name="T6" fmla="*/ 260 w 520"/>
                  <a:gd name="T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0" h="261">
                    <a:moveTo>
                      <a:pt x="260" y="261"/>
                    </a:moveTo>
                    <a:lnTo>
                      <a:pt x="0" y="0"/>
                    </a:lnTo>
                    <a:lnTo>
                      <a:pt x="520" y="0"/>
                    </a:lnTo>
                    <a:lnTo>
                      <a:pt x="260" y="26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6" name="Freeform: Shape 21"/>
              <p:cNvSpPr>
                <a:spLocks/>
              </p:cNvSpPr>
              <p:nvPr/>
            </p:nvSpPr>
            <p:spPr bwMode="auto">
              <a:xfrm>
                <a:off x="7919897" y="2729947"/>
                <a:ext cx="542861" cy="566721"/>
              </a:xfrm>
              <a:custGeom>
                <a:avLst/>
                <a:gdLst>
                  <a:gd name="T0" fmla="*/ 3 w 77"/>
                  <a:gd name="T1" fmla="*/ 30 h 77"/>
                  <a:gd name="T2" fmla="*/ 30 w 77"/>
                  <a:gd name="T3" fmla="*/ 5 h 77"/>
                  <a:gd name="T4" fmla="*/ 7 w 77"/>
                  <a:gd name="T5" fmla="*/ 31 h 77"/>
                  <a:gd name="T6" fmla="*/ 71 w 77"/>
                  <a:gd name="T7" fmla="*/ 31 h 77"/>
                  <a:gd name="T8" fmla="*/ 74 w 77"/>
                  <a:gd name="T9" fmla="*/ 30 h 77"/>
                  <a:gd name="T10" fmla="*/ 47 w 77"/>
                  <a:gd name="T11" fmla="*/ 5 h 77"/>
                  <a:gd name="T12" fmla="*/ 71 w 77"/>
                  <a:gd name="T13" fmla="*/ 31 h 77"/>
                  <a:gd name="T14" fmla="*/ 72 w 77"/>
                  <a:gd name="T15" fmla="*/ 43 h 77"/>
                  <a:gd name="T16" fmla="*/ 61 w 77"/>
                  <a:gd name="T17" fmla="*/ 40 h 77"/>
                  <a:gd name="T18" fmla="*/ 55 w 77"/>
                  <a:gd name="T19" fmla="*/ 61 h 77"/>
                  <a:gd name="T20" fmla="*/ 40 w 77"/>
                  <a:gd name="T21" fmla="*/ 68 h 77"/>
                  <a:gd name="T22" fmla="*/ 39 w 77"/>
                  <a:gd name="T23" fmla="*/ 77 h 77"/>
                  <a:gd name="T24" fmla="*/ 38 w 77"/>
                  <a:gd name="T25" fmla="*/ 68 h 77"/>
                  <a:gd name="T26" fmla="*/ 22 w 77"/>
                  <a:gd name="T27" fmla="*/ 61 h 77"/>
                  <a:gd name="T28" fmla="*/ 16 w 77"/>
                  <a:gd name="T29" fmla="*/ 40 h 77"/>
                  <a:gd name="T30" fmla="*/ 5 w 77"/>
                  <a:gd name="T31" fmla="*/ 43 h 77"/>
                  <a:gd name="T32" fmla="*/ 5 w 77"/>
                  <a:gd name="T33" fmla="*/ 34 h 77"/>
                  <a:gd name="T34" fmla="*/ 16 w 77"/>
                  <a:gd name="T35" fmla="*/ 38 h 77"/>
                  <a:gd name="T36" fmla="*/ 22 w 77"/>
                  <a:gd name="T37" fmla="*/ 16 h 77"/>
                  <a:gd name="T38" fmla="*/ 38 w 77"/>
                  <a:gd name="T39" fmla="*/ 9 h 77"/>
                  <a:gd name="T40" fmla="*/ 39 w 77"/>
                  <a:gd name="T41" fmla="*/ 0 h 77"/>
                  <a:gd name="T42" fmla="*/ 40 w 77"/>
                  <a:gd name="T43" fmla="*/ 9 h 77"/>
                  <a:gd name="T44" fmla="*/ 55 w 77"/>
                  <a:gd name="T45" fmla="*/ 16 h 77"/>
                  <a:gd name="T46" fmla="*/ 61 w 77"/>
                  <a:gd name="T47" fmla="*/ 38 h 77"/>
                  <a:gd name="T48" fmla="*/ 72 w 77"/>
                  <a:gd name="T49" fmla="*/ 34 h 77"/>
                  <a:gd name="T50" fmla="*/ 39 w 77"/>
                  <a:gd name="T51" fmla="*/ 8 h 77"/>
                  <a:gd name="T52" fmla="*/ 39 w 77"/>
                  <a:gd name="T53" fmla="*/ 2 h 77"/>
                  <a:gd name="T54" fmla="*/ 39 w 77"/>
                  <a:gd name="T55" fmla="*/ 8 h 77"/>
                  <a:gd name="T56" fmla="*/ 5 w 77"/>
                  <a:gd name="T57" fmla="*/ 36 h 77"/>
                  <a:gd name="T58" fmla="*/ 5 w 77"/>
                  <a:gd name="T59" fmla="*/ 41 h 77"/>
                  <a:gd name="T60" fmla="*/ 39 w 77"/>
                  <a:gd name="T61" fmla="*/ 70 h 77"/>
                  <a:gd name="T62" fmla="*/ 39 w 77"/>
                  <a:gd name="T63" fmla="*/ 75 h 77"/>
                  <a:gd name="T64" fmla="*/ 39 w 77"/>
                  <a:gd name="T65" fmla="*/ 70 h 77"/>
                  <a:gd name="T66" fmla="*/ 52 w 77"/>
                  <a:gd name="T67" fmla="*/ 47 h 77"/>
                  <a:gd name="T68" fmla="*/ 42 w 77"/>
                  <a:gd name="T69" fmla="*/ 39 h 77"/>
                  <a:gd name="T70" fmla="*/ 46 w 77"/>
                  <a:gd name="T71" fmla="*/ 33 h 77"/>
                  <a:gd name="T72" fmla="*/ 45 w 77"/>
                  <a:gd name="T73" fmla="*/ 30 h 77"/>
                  <a:gd name="T74" fmla="*/ 32 w 77"/>
                  <a:gd name="T75" fmla="*/ 30 h 77"/>
                  <a:gd name="T76" fmla="*/ 31 w 77"/>
                  <a:gd name="T77" fmla="*/ 33 h 77"/>
                  <a:gd name="T78" fmla="*/ 35 w 77"/>
                  <a:gd name="T79" fmla="*/ 39 h 77"/>
                  <a:gd name="T80" fmla="*/ 25 w 77"/>
                  <a:gd name="T81" fmla="*/ 47 h 77"/>
                  <a:gd name="T82" fmla="*/ 55 w 77"/>
                  <a:gd name="T83" fmla="*/ 54 h 77"/>
                  <a:gd name="T84" fmla="*/ 72 w 77"/>
                  <a:gd name="T85" fmla="*/ 36 h 77"/>
                  <a:gd name="T86" fmla="*/ 72 w 77"/>
                  <a:gd name="T87" fmla="*/ 41 h 77"/>
                  <a:gd name="T88" fmla="*/ 71 w 77"/>
                  <a:gd name="T89" fmla="*/ 47 h 77"/>
                  <a:gd name="T90" fmla="*/ 47 w 77"/>
                  <a:gd name="T91" fmla="*/ 73 h 77"/>
                  <a:gd name="T92" fmla="*/ 74 w 77"/>
                  <a:gd name="T93" fmla="*/ 47 h 77"/>
                  <a:gd name="T94" fmla="*/ 71 w 77"/>
                  <a:gd name="T95" fmla="*/ 47 h 77"/>
                  <a:gd name="T96" fmla="*/ 5 w 77"/>
                  <a:gd name="T97" fmla="*/ 47 h 77"/>
                  <a:gd name="T98" fmla="*/ 30 w 77"/>
                  <a:gd name="T99" fmla="*/ 74 h 77"/>
                  <a:gd name="T100" fmla="*/ 30 w 77"/>
                  <a:gd name="T101" fmla="*/ 71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7" h="77">
                    <a:moveTo>
                      <a:pt x="5" y="30"/>
                    </a:moveTo>
                    <a:cubicBezTo>
                      <a:pt x="4" y="30"/>
                      <a:pt x="4" y="30"/>
                      <a:pt x="3" y="30"/>
                    </a:cubicBezTo>
                    <a:cubicBezTo>
                      <a:pt x="7" y="17"/>
                      <a:pt x="17" y="7"/>
                      <a:pt x="30" y="4"/>
                    </a:cubicBezTo>
                    <a:cubicBezTo>
                      <a:pt x="30" y="4"/>
                      <a:pt x="30" y="4"/>
                      <a:pt x="30" y="5"/>
                    </a:cubicBezTo>
                    <a:cubicBezTo>
                      <a:pt x="30" y="5"/>
                      <a:pt x="30" y="6"/>
                      <a:pt x="30" y="7"/>
                    </a:cubicBezTo>
                    <a:cubicBezTo>
                      <a:pt x="19" y="10"/>
                      <a:pt x="9" y="19"/>
                      <a:pt x="7" y="31"/>
                    </a:cubicBezTo>
                    <a:cubicBezTo>
                      <a:pt x="6" y="30"/>
                      <a:pt x="5" y="30"/>
                      <a:pt x="5" y="30"/>
                    </a:cubicBezTo>
                    <a:close/>
                    <a:moveTo>
                      <a:pt x="71" y="31"/>
                    </a:moveTo>
                    <a:cubicBezTo>
                      <a:pt x="71" y="30"/>
                      <a:pt x="72" y="30"/>
                      <a:pt x="72" y="30"/>
                    </a:cubicBezTo>
                    <a:cubicBezTo>
                      <a:pt x="73" y="30"/>
                      <a:pt x="73" y="30"/>
                      <a:pt x="74" y="30"/>
                    </a:cubicBezTo>
                    <a:cubicBezTo>
                      <a:pt x="70" y="17"/>
                      <a:pt x="60" y="7"/>
                      <a:pt x="47" y="4"/>
                    </a:cubicBezTo>
                    <a:cubicBezTo>
                      <a:pt x="47" y="4"/>
                      <a:pt x="47" y="4"/>
                      <a:pt x="47" y="5"/>
                    </a:cubicBezTo>
                    <a:cubicBezTo>
                      <a:pt x="47" y="5"/>
                      <a:pt x="47" y="6"/>
                      <a:pt x="47" y="7"/>
                    </a:cubicBezTo>
                    <a:cubicBezTo>
                      <a:pt x="58" y="10"/>
                      <a:pt x="68" y="19"/>
                      <a:pt x="71" y="31"/>
                    </a:cubicBezTo>
                    <a:close/>
                    <a:moveTo>
                      <a:pt x="77" y="39"/>
                    </a:moveTo>
                    <a:cubicBezTo>
                      <a:pt x="77" y="41"/>
                      <a:pt x="75" y="43"/>
                      <a:pt x="72" y="43"/>
                    </a:cubicBezTo>
                    <a:cubicBezTo>
                      <a:pt x="70" y="43"/>
                      <a:pt x="68" y="42"/>
                      <a:pt x="68" y="40"/>
                    </a:cubicBezTo>
                    <a:cubicBezTo>
                      <a:pt x="61" y="40"/>
                      <a:pt x="61" y="40"/>
                      <a:pt x="61" y="40"/>
                    </a:cubicBezTo>
                    <a:cubicBezTo>
                      <a:pt x="61" y="55"/>
                      <a:pt x="61" y="55"/>
                      <a:pt x="61" y="55"/>
                    </a:cubicBezTo>
                    <a:cubicBezTo>
                      <a:pt x="61" y="58"/>
                      <a:pt x="58" y="61"/>
                      <a:pt x="55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2" y="68"/>
                      <a:pt x="43" y="70"/>
                      <a:pt x="43" y="73"/>
                    </a:cubicBezTo>
                    <a:cubicBezTo>
                      <a:pt x="43" y="75"/>
                      <a:pt x="41" y="77"/>
                      <a:pt x="39" y="77"/>
                    </a:cubicBezTo>
                    <a:cubicBezTo>
                      <a:pt x="36" y="77"/>
                      <a:pt x="34" y="75"/>
                      <a:pt x="34" y="73"/>
                    </a:cubicBezTo>
                    <a:cubicBezTo>
                      <a:pt x="34" y="70"/>
                      <a:pt x="35" y="68"/>
                      <a:pt x="38" y="68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22" y="61"/>
                      <a:pt x="22" y="61"/>
                      <a:pt x="22" y="61"/>
                    </a:cubicBezTo>
                    <a:cubicBezTo>
                      <a:pt x="19" y="61"/>
                      <a:pt x="16" y="58"/>
                      <a:pt x="16" y="55"/>
                    </a:cubicBezTo>
                    <a:cubicBezTo>
                      <a:pt x="16" y="40"/>
                      <a:pt x="16" y="40"/>
                      <a:pt x="16" y="40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9" y="42"/>
                      <a:pt x="7" y="43"/>
                      <a:pt x="5" y="43"/>
                    </a:cubicBezTo>
                    <a:cubicBezTo>
                      <a:pt x="2" y="43"/>
                      <a:pt x="0" y="41"/>
                      <a:pt x="0" y="39"/>
                    </a:cubicBezTo>
                    <a:cubicBezTo>
                      <a:pt x="0" y="36"/>
                      <a:pt x="2" y="34"/>
                      <a:pt x="5" y="34"/>
                    </a:cubicBezTo>
                    <a:cubicBezTo>
                      <a:pt x="7" y="34"/>
                      <a:pt x="9" y="36"/>
                      <a:pt x="9" y="38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19"/>
                      <a:pt x="19" y="16"/>
                      <a:pt x="22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5" y="9"/>
                      <a:pt x="34" y="7"/>
                      <a:pt x="34" y="5"/>
                    </a:cubicBezTo>
                    <a:cubicBezTo>
                      <a:pt x="34" y="2"/>
                      <a:pt x="36" y="0"/>
                      <a:pt x="39" y="0"/>
                    </a:cubicBezTo>
                    <a:cubicBezTo>
                      <a:pt x="41" y="0"/>
                      <a:pt x="43" y="2"/>
                      <a:pt x="43" y="5"/>
                    </a:cubicBezTo>
                    <a:cubicBezTo>
                      <a:pt x="43" y="7"/>
                      <a:pt x="42" y="9"/>
                      <a:pt x="40" y="9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8" y="16"/>
                      <a:pt x="61" y="19"/>
                      <a:pt x="61" y="22"/>
                    </a:cubicBezTo>
                    <a:cubicBezTo>
                      <a:pt x="61" y="38"/>
                      <a:pt x="61" y="38"/>
                      <a:pt x="61" y="38"/>
                    </a:cubicBezTo>
                    <a:cubicBezTo>
                      <a:pt x="68" y="38"/>
                      <a:pt x="68" y="38"/>
                      <a:pt x="68" y="38"/>
                    </a:cubicBezTo>
                    <a:cubicBezTo>
                      <a:pt x="68" y="36"/>
                      <a:pt x="70" y="34"/>
                      <a:pt x="72" y="34"/>
                    </a:cubicBezTo>
                    <a:cubicBezTo>
                      <a:pt x="75" y="34"/>
                      <a:pt x="77" y="36"/>
                      <a:pt x="77" y="39"/>
                    </a:cubicBezTo>
                    <a:close/>
                    <a:moveTo>
                      <a:pt x="39" y="8"/>
                    </a:moveTo>
                    <a:cubicBezTo>
                      <a:pt x="40" y="8"/>
                      <a:pt x="41" y="6"/>
                      <a:pt x="41" y="5"/>
                    </a:cubicBezTo>
                    <a:cubicBezTo>
                      <a:pt x="41" y="3"/>
                      <a:pt x="40" y="2"/>
                      <a:pt x="39" y="2"/>
                    </a:cubicBezTo>
                    <a:cubicBezTo>
                      <a:pt x="37" y="2"/>
                      <a:pt x="36" y="3"/>
                      <a:pt x="36" y="5"/>
                    </a:cubicBezTo>
                    <a:cubicBezTo>
                      <a:pt x="36" y="6"/>
                      <a:pt x="37" y="8"/>
                      <a:pt x="39" y="8"/>
                    </a:cubicBezTo>
                    <a:close/>
                    <a:moveTo>
                      <a:pt x="7" y="39"/>
                    </a:moveTo>
                    <a:cubicBezTo>
                      <a:pt x="7" y="37"/>
                      <a:pt x="6" y="36"/>
                      <a:pt x="5" y="36"/>
                    </a:cubicBezTo>
                    <a:cubicBezTo>
                      <a:pt x="3" y="36"/>
                      <a:pt x="2" y="37"/>
                      <a:pt x="2" y="39"/>
                    </a:cubicBezTo>
                    <a:cubicBezTo>
                      <a:pt x="2" y="40"/>
                      <a:pt x="3" y="41"/>
                      <a:pt x="5" y="41"/>
                    </a:cubicBezTo>
                    <a:cubicBezTo>
                      <a:pt x="6" y="41"/>
                      <a:pt x="7" y="40"/>
                      <a:pt x="7" y="39"/>
                    </a:cubicBezTo>
                    <a:close/>
                    <a:moveTo>
                      <a:pt x="39" y="70"/>
                    </a:moveTo>
                    <a:cubicBezTo>
                      <a:pt x="37" y="70"/>
                      <a:pt x="36" y="71"/>
                      <a:pt x="36" y="73"/>
                    </a:cubicBezTo>
                    <a:cubicBezTo>
                      <a:pt x="36" y="74"/>
                      <a:pt x="37" y="75"/>
                      <a:pt x="39" y="75"/>
                    </a:cubicBezTo>
                    <a:cubicBezTo>
                      <a:pt x="40" y="75"/>
                      <a:pt x="41" y="74"/>
                      <a:pt x="41" y="73"/>
                    </a:cubicBezTo>
                    <a:cubicBezTo>
                      <a:pt x="41" y="71"/>
                      <a:pt x="40" y="70"/>
                      <a:pt x="39" y="70"/>
                    </a:cubicBezTo>
                    <a:close/>
                    <a:moveTo>
                      <a:pt x="55" y="54"/>
                    </a:moveTo>
                    <a:cubicBezTo>
                      <a:pt x="55" y="54"/>
                      <a:pt x="54" y="49"/>
                      <a:pt x="52" y="47"/>
                    </a:cubicBezTo>
                    <a:cubicBezTo>
                      <a:pt x="51" y="45"/>
                      <a:pt x="44" y="44"/>
                      <a:pt x="43" y="43"/>
                    </a:cubicBezTo>
                    <a:cubicBezTo>
                      <a:pt x="42" y="42"/>
                      <a:pt x="42" y="40"/>
                      <a:pt x="42" y="39"/>
                    </a:cubicBezTo>
                    <a:cubicBezTo>
                      <a:pt x="43" y="38"/>
                      <a:pt x="44" y="37"/>
                      <a:pt x="44" y="35"/>
                    </a:cubicBezTo>
                    <a:cubicBezTo>
                      <a:pt x="45" y="35"/>
                      <a:pt x="45" y="34"/>
                      <a:pt x="46" y="33"/>
                    </a:cubicBezTo>
                    <a:cubicBezTo>
                      <a:pt x="46" y="32"/>
                      <a:pt x="45" y="32"/>
                      <a:pt x="45" y="31"/>
                    </a:cubicBezTo>
                    <a:cubicBezTo>
                      <a:pt x="45" y="31"/>
                      <a:pt x="45" y="31"/>
                      <a:pt x="45" y="30"/>
                    </a:cubicBezTo>
                    <a:cubicBezTo>
                      <a:pt x="45" y="26"/>
                      <a:pt x="42" y="23"/>
                      <a:pt x="39" y="23"/>
                    </a:cubicBezTo>
                    <a:cubicBezTo>
                      <a:pt x="35" y="23"/>
                      <a:pt x="32" y="26"/>
                      <a:pt x="32" y="30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2"/>
                      <a:pt x="31" y="32"/>
                      <a:pt x="31" y="33"/>
                    </a:cubicBezTo>
                    <a:cubicBezTo>
                      <a:pt x="32" y="34"/>
                      <a:pt x="32" y="35"/>
                      <a:pt x="33" y="35"/>
                    </a:cubicBezTo>
                    <a:cubicBezTo>
                      <a:pt x="33" y="37"/>
                      <a:pt x="34" y="38"/>
                      <a:pt x="35" y="39"/>
                    </a:cubicBezTo>
                    <a:cubicBezTo>
                      <a:pt x="35" y="40"/>
                      <a:pt x="35" y="42"/>
                      <a:pt x="34" y="43"/>
                    </a:cubicBezTo>
                    <a:cubicBezTo>
                      <a:pt x="34" y="44"/>
                      <a:pt x="26" y="45"/>
                      <a:pt x="25" y="47"/>
                    </a:cubicBezTo>
                    <a:cubicBezTo>
                      <a:pt x="24" y="49"/>
                      <a:pt x="22" y="54"/>
                      <a:pt x="22" y="54"/>
                    </a:cubicBezTo>
                    <a:lnTo>
                      <a:pt x="55" y="54"/>
                    </a:lnTo>
                    <a:close/>
                    <a:moveTo>
                      <a:pt x="75" y="39"/>
                    </a:moveTo>
                    <a:cubicBezTo>
                      <a:pt x="75" y="37"/>
                      <a:pt x="74" y="36"/>
                      <a:pt x="72" y="36"/>
                    </a:cubicBezTo>
                    <a:cubicBezTo>
                      <a:pt x="71" y="36"/>
                      <a:pt x="70" y="37"/>
                      <a:pt x="70" y="39"/>
                    </a:cubicBezTo>
                    <a:cubicBezTo>
                      <a:pt x="70" y="40"/>
                      <a:pt x="71" y="41"/>
                      <a:pt x="72" y="41"/>
                    </a:cubicBezTo>
                    <a:cubicBezTo>
                      <a:pt x="74" y="41"/>
                      <a:pt x="75" y="40"/>
                      <a:pt x="75" y="39"/>
                    </a:cubicBezTo>
                    <a:close/>
                    <a:moveTo>
                      <a:pt x="71" y="47"/>
                    </a:moveTo>
                    <a:cubicBezTo>
                      <a:pt x="68" y="58"/>
                      <a:pt x="58" y="68"/>
                      <a:pt x="47" y="71"/>
                    </a:cubicBezTo>
                    <a:cubicBezTo>
                      <a:pt x="47" y="71"/>
                      <a:pt x="47" y="72"/>
                      <a:pt x="47" y="73"/>
                    </a:cubicBezTo>
                    <a:cubicBezTo>
                      <a:pt x="47" y="73"/>
                      <a:pt x="47" y="73"/>
                      <a:pt x="47" y="74"/>
                    </a:cubicBezTo>
                    <a:cubicBezTo>
                      <a:pt x="60" y="71"/>
                      <a:pt x="70" y="60"/>
                      <a:pt x="74" y="47"/>
                    </a:cubicBezTo>
                    <a:cubicBezTo>
                      <a:pt x="73" y="47"/>
                      <a:pt x="73" y="47"/>
                      <a:pt x="72" y="47"/>
                    </a:cubicBezTo>
                    <a:cubicBezTo>
                      <a:pt x="72" y="47"/>
                      <a:pt x="71" y="47"/>
                      <a:pt x="71" y="47"/>
                    </a:cubicBezTo>
                    <a:close/>
                    <a:moveTo>
                      <a:pt x="7" y="47"/>
                    </a:moveTo>
                    <a:cubicBezTo>
                      <a:pt x="6" y="47"/>
                      <a:pt x="5" y="47"/>
                      <a:pt x="5" y="47"/>
                    </a:cubicBezTo>
                    <a:cubicBezTo>
                      <a:pt x="4" y="47"/>
                      <a:pt x="4" y="47"/>
                      <a:pt x="3" y="47"/>
                    </a:cubicBezTo>
                    <a:cubicBezTo>
                      <a:pt x="7" y="60"/>
                      <a:pt x="17" y="71"/>
                      <a:pt x="30" y="74"/>
                    </a:cubicBezTo>
                    <a:cubicBezTo>
                      <a:pt x="30" y="73"/>
                      <a:pt x="30" y="73"/>
                      <a:pt x="30" y="73"/>
                    </a:cubicBezTo>
                    <a:cubicBezTo>
                      <a:pt x="30" y="72"/>
                      <a:pt x="30" y="71"/>
                      <a:pt x="30" y="71"/>
                    </a:cubicBezTo>
                    <a:cubicBezTo>
                      <a:pt x="19" y="68"/>
                      <a:pt x="9" y="58"/>
                      <a:pt x="7" y="47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7" name="Freeform: Shape 22"/>
              <p:cNvSpPr>
                <a:spLocks/>
              </p:cNvSpPr>
              <p:nvPr/>
            </p:nvSpPr>
            <p:spPr bwMode="auto">
              <a:xfrm>
                <a:off x="7950031" y="5180796"/>
                <a:ext cx="498634" cy="495178"/>
              </a:xfrm>
              <a:custGeom>
                <a:avLst/>
                <a:gdLst>
                  <a:gd name="T0" fmla="*/ 0 w 120"/>
                  <a:gd name="T1" fmla="*/ 60 h 120"/>
                  <a:gd name="T2" fmla="*/ 120 w 120"/>
                  <a:gd name="T3" fmla="*/ 60 h 120"/>
                  <a:gd name="T4" fmla="*/ 83 w 120"/>
                  <a:gd name="T5" fmla="*/ 24 h 120"/>
                  <a:gd name="T6" fmla="*/ 86 w 120"/>
                  <a:gd name="T7" fmla="*/ 14 h 120"/>
                  <a:gd name="T8" fmla="*/ 86 w 120"/>
                  <a:gd name="T9" fmla="*/ 28 h 120"/>
                  <a:gd name="T10" fmla="*/ 47 w 120"/>
                  <a:gd name="T11" fmla="*/ 77 h 120"/>
                  <a:gd name="T12" fmla="*/ 41 w 120"/>
                  <a:gd name="T13" fmla="*/ 88 h 120"/>
                  <a:gd name="T14" fmla="*/ 38 w 120"/>
                  <a:gd name="T15" fmla="*/ 95 h 120"/>
                  <a:gd name="T16" fmla="*/ 37 w 120"/>
                  <a:gd name="T17" fmla="*/ 110 h 120"/>
                  <a:gd name="T18" fmla="*/ 31 w 120"/>
                  <a:gd name="T19" fmla="*/ 99 h 120"/>
                  <a:gd name="T20" fmla="*/ 26 w 120"/>
                  <a:gd name="T21" fmla="*/ 89 h 120"/>
                  <a:gd name="T22" fmla="*/ 17 w 120"/>
                  <a:gd name="T23" fmla="*/ 82 h 120"/>
                  <a:gd name="T24" fmla="*/ 16 w 120"/>
                  <a:gd name="T25" fmla="*/ 68 h 120"/>
                  <a:gd name="T26" fmla="*/ 15 w 120"/>
                  <a:gd name="T27" fmla="*/ 60 h 120"/>
                  <a:gd name="T28" fmla="*/ 10 w 120"/>
                  <a:gd name="T29" fmla="*/ 54 h 120"/>
                  <a:gd name="T30" fmla="*/ 10 w 120"/>
                  <a:gd name="T31" fmla="*/ 45 h 120"/>
                  <a:gd name="T32" fmla="*/ 38 w 120"/>
                  <a:gd name="T33" fmla="*/ 20 h 120"/>
                  <a:gd name="T34" fmla="*/ 31 w 120"/>
                  <a:gd name="T35" fmla="*/ 20 h 120"/>
                  <a:gd name="T36" fmla="*/ 28 w 120"/>
                  <a:gd name="T37" fmla="*/ 26 h 120"/>
                  <a:gd name="T38" fmla="*/ 32 w 120"/>
                  <a:gd name="T39" fmla="*/ 28 h 120"/>
                  <a:gd name="T40" fmla="*/ 31 w 120"/>
                  <a:gd name="T41" fmla="*/ 24 h 120"/>
                  <a:gd name="T42" fmla="*/ 47 w 120"/>
                  <a:gd name="T43" fmla="*/ 30 h 120"/>
                  <a:gd name="T44" fmla="*/ 41 w 120"/>
                  <a:gd name="T45" fmla="*/ 34 h 120"/>
                  <a:gd name="T46" fmla="*/ 37 w 120"/>
                  <a:gd name="T47" fmla="*/ 36 h 120"/>
                  <a:gd name="T48" fmla="*/ 38 w 120"/>
                  <a:gd name="T49" fmla="*/ 43 h 120"/>
                  <a:gd name="T50" fmla="*/ 33 w 120"/>
                  <a:gd name="T51" fmla="*/ 49 h 120"/>
                  <a:gd name="T52" fmla="*/ 29 w 120"/>
                  <a:gd name="T53" fmla="*/ 51 h 120"/>
                  <a:gd name="T54" fmla="*/ 21 w 120"/>
                  <a:gd name="T55" fmla="*/ 49 h 120"/>
                  <a:gd name="T56" fmla="*/ 15 w 120"/>
                  <a:gd name="T57" fmla="*/ 54 h 120"/>
                  <a:gd name="T58" fmla="*/ 16 w 120"/>
                  <a:gd name="T59" fmla="*/ 58 h 120"/>
                  <a:gd name="T60" fmla="*/ 27 w 120"/>
                  <a:gd name="T61" fmla="*/ 62 h 120"/>
                  <a:gd name="T62" fmla="*/ 41 w 120"/>
                  <a:gd name="T63" fmla="*/ 66 h 120"/>
                  <a:gd name="T64" fmla="*/ 47 w 120"/>
                  <a:gd name="T65" fmla="*/ 77 h 120"/>
                  <a:gd name="T66" fmla="*/ 55 w 120"/>
                  <a:gd name="T67" fmla="*/ 21 h 120"/>
                  <a:gd name="T68" fmla="*/ 44 w 120"/>
                  <a:gd name="T69" fmla="*/ 15 h 120"/>
                  <a:gd name="T70" fmla="*/ 63 w 120"/>
                  <a:gd name="T71" fmla="*/ 10 h 120"/>
                  <a:gd name="T72" fmla="*/ 107 w 120"/>
                  <a:gd name="T73" fmla="*/ 62 h 120"/>
                  <a:gd name="T74" fmla="*/ 92 w 120"/>
                  <a:gd name="T75" fmla="*/ 102 h 120"/>
                  <a:gd name="T76" fmla="*/ 91 w 120"/>
                  <a:gd name="T77" fmla="*/ 92 h 120"/>
                  <a:gd name="T78" fmla="*/ 84 w 120"/>
                  <a:gd name="T79" fmla="*/ 81 h 120"/>
                  <a:gd name="T80" fmla="*/ 66 w 120"/>
                  <a:gd name="T81" fmla="*/ 67 h 120"/>
                  <a:gd name="T82" fmla="*/ 97 w 120"/>
                  <a:gd name="T83" fmla="*/ 56 h 120"/>
                  <a:gd name="T84" fmla="*/ 105 w 120"/>
                  <a:gd name="T85" fmla="*/ 49 h 120"/>
                  <a:gd name="T86" fmla="*/ 93 w 120"/>
                  <a:gd name="T87" fmla="*/ 39 h 120"/>
                  <a:gd name="T88" fmla="*/ 91 w 120"/>
                  <a:gd name="T89" fmla="*/ 52 h 120"/>
                  <a:gd name="T90" fmla="*/ 79 w 120"/>
                  <a:gd name="T91" fmla="*/ 49 h 120"/>
                  <a:gd name="T92" fmla="*/ 73 w 120"/>
                  <a:gd name="T93" fmla="*/ 44 h 120"/>
                  <a:gd name="T94" fmla="*/ 76 w 120"/>
                  <a:gd name="T95" fmla="*/ 35 h 120"/>
                  <a:gd name="T96" fmla="*/ 90 w 120"/>
                  <a:gd name="T97" fmla="*/ 36 h 120"/>
                  <a:gd name="T98" fmla="*/ 100 w 120"/>
                  <a:gd name="T99" fmla="*/ 36 h 120"/>
                  <a:gd name="T100" fmla="*/ 105 w 120"/>
                  <a:gd name="T101" fmla="*/ 32 h 120"/>
                  <a:gd name="T102" fmla="*/ 110 w 120"/>
                  <a:gd name="T103" fmla="*/ 57 h 120"/>
                  <a:gd name="T104" fmla="*/ 107 w 120"/>
                  <a:gd name="T105" fmla="*/ 6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20" h="120">
                    <a:moveTo>
                      <a:pt x="60" y="0"/>
                    </a:moveTo>
                    <a:cubicBezTo>
                      <a:pt x="27" y="0"/>
                      <a:pt x="0" y="27"/>
                      <a:pt x="0" y="60"/>
                    </a:cubicBezTo>
                    <a:cubicBezTo>
                      <a:pt x="0" y="93"/>
                      <a:pt x="27" y="120"/>
                      <a:pt x="60" y="120"/>
                    </a:cubicBezTo>
                    <a:cubicBezTo>
                      <a:pt x="93" y="120"/>
                      <a:pt x="120" y="93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lose/>
                    <a:moveTo>
                      <a:pt x="83" y="24"/>
                    </a:moveTo>
                    <a:cubicBezTo>
                      <a:pt x="87" y="21"/>
                      <a:pt x="87" y="21"/>
                      <a:pt x="87" y="21"/>
                    </a:cubicBezTo>
                    <a:cubicBezTo>
                      <a:pt x="87" y="21"/>
                      <a:pt x="85" y="17"/>
                      <a:pt x="86" y="14"/>
                    </a:cubicBezTo>
                    <a:cubicBezTo>
                      <a:pt x="87" y="14"/>
                      <a:pt x="91" y="16"/>
                      <a:pt x="94" y="20"/>
                    </a:cubicBezTo>
                    <a:cubicBezTo>
                      <a:pt x="92" y="29"/>
                      <a:pt x="86" y="28"/>
                      <a:pt x="86" y="28"/>
                    </a:cubicBezTo>
                    <a:cubicBezTo>
                      <a:pt x="86" y="28"/>
                      <a:pt x="82" y="28"/>
                      <a:pt x="83" y="24"/>
                    </a:cubicBezTo>
                    <a:close/>
                    <a:moveTo>
                      <a:pt x="47" y="77"/>
                    </a:moveTo>
                    <a:cubicBezTo>
                      <a:pt x="46" y="78"/>
                      <a:pt x="45" y="81"/>
                      <a:pt x="44" y="84"/>
                    </a:cubicBezTo>
                    <a:cubicBezTo>
                      <a:pt x="43" y="86"/>
                      <a:pt x="42" y="87"/>
                      <a:pt x="41" y="88"/>
                    </a:cubicBezTo>
                    <a:cubicBezTo>
                      <a:pt x="39" y="89"/>
                      <a:pt x="39" y="91"/>
                      <a:pt x="39" y="91"/>
                    </a:cubicBezTo>
                    <a:cubicBezTo>
                      <a:pt x="38" y="95"/>
                      <a:pt x="38" y="95"/>
                      <a:pt x="38" y="95"/>
                    </a:cubicBezTo>
                    <a:cubicBezTo>
                      <a:pt x="38" y="95"/>
                      <a:pt x="39" y="99"/>
                      <a:pt x="40" y="100"/>
                    </a:cubicBezTo>
                    <a:cubicBezTo>
                      <a:pt x="40" y="102"/>
                      <a:pt x="37" y="110"/>
                      <a:pt x="37" y="110"/>
                    </a:cubicBezTo>
                    <a:cubicBezTo>
                      <a:pt x="34" y="109"/>
                      <a:pt x="33" y="106"/>
                      <a:pt x="32" y="104"/>
                    </a:cubicBezTo>
                    <a:cubicBezTo>
                      <a:pt x="32" y="102"/>
                      <a:pt x="30" y="101"/>
                      <a:pt x="31" y="99"/>
                    </a:cubicBezTo>
                    <a:cubicBezTo>
                      <a:pt x="31" y="96"/>
                      <a:pt x="29" y="95"/>
                      <a:pt x="28" y="94"/>
                    </a:cubicBezTo>
                    <a:cubicBezTo>
                      <a:pt x="27" y="92"/>
                      <a:pt x="26" y="90"/>
                      <a:pt x="26" y="89"/>
                    </a:cubicBezTo>
                    <a:cubicBezTo>
                      <a:pt x="26" y="88"/>
                      <a:pt x="23" y="86"/>
                      <a:pt x="23" y="86"/>
                    </a:cubicBezTo>
                    <a:cubicBezTo>
                      <a:pt x="23" y="86"/>
                      <a:pt x="18" y="83"/>
                      <a:pt x="17" y="82"/>
                    </a:cubicBezTo>
                    <a:cubicBezTo>
                      <a:pt x="16" y="81"/>
                      <a:pt x="15" y="77"/>
                      <a:pt x="15" y="75"/>
                    </a:cubicBezTo>
                    <a:cubicBezTo>
                      <a:pt x="15" y="73"/>
                      <a:pt x="16" y="68"/>
                      <a:pt x="16" y="68"/>
                    </a:cubicBezTo>
                    <a:cubicBezTo>
                      <a:pt x="16" y="68"/>
                      <a:pt x="18" y="66"/>
                      <a:pt x="17" y="65"/>
                    </a:cubicBezTo>
                    <a:cubicBezTo>
                      <a:pt x="15" y="64"/>
                      <a:pt x="15" y="60"/>
                      <a:pt x="15" y="60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1" y="55"/>
                      <a:pt x="10" y="54"/>
                    </a:cubicBezTo>
                    <a:cubicBezTo>
                      <a:pt x="10" y="52"/>
                      <a:pt x="10" y="51"/>
                      <a:pt x="11" y="50"/>
                    </a:cubicBezTo>
                    <a:cubicBezTo>
                      <a:pt x="11" y="49"/>
                      <a:pt x="10" y="46"/>
                      <a:pt x="10" y="45"/>
                    </a:cubicBezTo>
                    <a:cubicBezTo>
                      <a:pt x="20" y="20"/>
                      <a:pt x="37" y="15"/>
                      <a:pt x="37" y="15"/>
                    </a:cubicBezTo>
                    <a:cubicBezTo>
                      <a:pt x="38" y="20"/>
                      <a:pt x="38" y="20"/>
                      <a:pt x="38" y="20"/>
                    </a:cubicBezTo>
                    <a:cubicBezTo>
                      <a:pt x="38" y="20"/>
                      <a:pt x="35" y="21"/>
                      <a:pt x="34" y="21"/>
                    </a:cubicBezTo>
                    <a:cubicBezTo>
                      <a:pt x="32" y="20"/>
                      <a:pt x="31" y="20"/>
                      <a:pt x="31" y="20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29" y="23"/>
                      <a:pt x="28" y="25"/>
                      <a:pt x="28" y="26"/>
                    </a:cubicBezTo>
                    <a:cubicBezTo>
                      <a:pt x="28" y="27"/>
                      <a:pt x="29" y="29"/>
                      <a:pt x="29" y="29"/>
                    </a:cubicBezTo>
                    <a:cubicBezTo>
                      <a:pt x="29" y="29"/>
                      <a:pt x="32" y="29"/>
                      <a:pt x="32" y="28"/>
                    </a:cubicBezTo>
                    <a:cubicBezTo>
                      <a:pt x="32" y="27"/>
                      <a:pt x="32" y="26"/>
                      <a:pt x="32" y="26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4"/>
                      <a:pt x="34" y="23"/>
                      <a:pt x="40" y="24"/>
                    </a:cubicBezTo>
                    <a:cubicBezTo>
                      <a:pt x="47" y="24"/>
                      <a:pt x="44" y="29"/>
                      <a:pt x="47" y="30"/>
                    </a:cubicBezTo>
                    <a:cubicBezTo>
                      <a:pt x="50" y="31"/>
                      <a:pt x="45" y="35"/>
                      <a:pt x="44" y="37"/>
                    </a:cubicBezTo>
                    <a:cubicBezTo>
                      <a:pt x="43" y="39"/>
                      <a:pt x="41" y="34"/>
                      <a:pt x="41" y="34"/>
                    </a:cubicBezTo>
                    <a:cubicBezTo>
                      <a:pt x="41" y="34"/>
                      <a:pt x="43" y="32"/>
                      <a:pt x="40" y="32"/>
                    </a:cubicBezTo>
                    <a:cubicBezTo>
                      <a:pt x="37" y="31"/>
                      <a:pt x="35" y="36"/>
                      <a:pt x="37" y="36"/>
                    </a:cubicBezTo>
                    <a:cubicBezTo>
                      <a:pt x="38" y="36"/>
                      <a:pt x="40" y="38"/>
                      <a:pt x="39" y="39"/>
                    </a:cubicBezTo>
                    <a:cubicBezTo>
                      <a:pt x="39" y="40"/>
                      <a:pt x="39" y="40"/>
                      <a:pt x="38" y="43"/>
                    </a:cubicBezTo>
                    <a:cubicBezTo>
                      <a:pt x="36" y="46"/>
                      <a:pt x="34" y="48"/>
                      <a:pt x="34" y="48"/>
                    </a:cubicBezTo>
                    <a:cubicBezTo>
                      <a:pt x="34" y="48"/>
                      <a:pt x="32" y="47"/>
                      <a:pt x="33" y="49"/>
                    </a:cubicBezTo>
                    <a:cubicBezTo>
                      <a:pt x="34" y="51"/>
                      <a:pt x="33" y="54"/>
                      <a:pt x="33" y="55"/>
                    </a:cubicBezTo>
                    <a:cubicBezTo>
                      <a:pt x="33" y="57"/>
                      <a:pt x="29" y="54"/>
                      <a:pt x="29" y="51"/>
                    </a:cubicBezTo>
                    <a:cubicBezTo>
                      <a:pt x="28" y="48"/>
                      <a:pt x="25" y="51"/>
                      <a:pt x="24" y="51"/>
                    </a:cubicBezTo>
                    <a:cubicBezTo>
                      <a:pt x="23" y="51"/>
                      <a:pt x="21" y="50"/>
                      <a:pt x="21" y="49"/>
                    </a:cubicBezTo>
                    <a:cubicBezTo>
                      <a:pt x="20" y="48"/>
                      <a:pt x="15" y="52"/>
                      <a:pt x="14" y="52"/>
                    </a:cubicBezTo>
                    <a:cubicBezTo>
                      <a:pt x="13" y="53"/>
                      <a:pt x="13" y="55"/>
                      <a:pt x="15" y="54"/>
                    </a:cubicBezTo>
                    <a:cubicBezTo>
                      <a:pt x="17" y="53"/>
                      <a:pt x="19" y="54"/>
                      <a:pt x="19" y="56"/>
                    </a:cubicBezTo>
                    <a:cubicBezTo>
                      <a:pt x="18" y="58"/>
                      <a:pt x="16" y="57"/>
                      <a:pt x="16" y="58"/>
                    </a:cubicBezTo>
                    <a:cubicBezTo>
                      <a:pt x="17" y="60"/>
                      <a:pt x="19" y="61"/>
                      <a:pt x="19" y="63"/>
                    </a:cubicBezTo>
                    <a:cubicBezTo>
                      <a:pt x="20" y="65"/>
                      <a:pt x="25" y="63"/>
                      <a:pt x="27" y="62"/>
                    </a:cubicBezTo>
                    <a:cubicBezTo>
                      <a:pt x="28" y="62"/>
                      <a:pt x="33" y="61"/>
                      <a:pt x="33" y="63"/>
                    </a:cubicBezTo>
                    <a:cubicBezTo>
                      <a:pt x="34" y="65"/>
                      <a:pt x="39" y="66"/>
                      <a:pt x="41" y="66"/>
                    </a:cubicBezTo>
                    <a:cubicBezTo>
                      <a:pt x="43" y="67"/>
                      <a:pt x="46" y="67"/>
                      <a:pt x="49" y="69"/>
                    </a:cubicBezTo>
                    <a:cubicBezTo>
                      <a:pt x="51" y="72"/>
                      <a:pt x="47" y="76"/>
                      <a:pt x="47" y="77"/>
                    </a:cubicBezTo>
                    <a:close/>
                    <a:moveTo>
                      <a:pt x="59" y="14"/>
                    </a:moveTo>
                    <a:cubicBezTo>
                      <a:pt x="58" y="17"/>
                      <a:pt x="54" y="20"/>
                      <a:pt x="55" y="21"/>
                    </a:cubicBezTo>
                    <a:cubicBezTo>
                      <a:pt x="55" y="22"/>
                      <a:pt x="55" y="27"/>
                      <a:pt x="51" y="23"/>
                    </a:cubicBezTo>
                    <a:cubicBezTo>
                      <a:pt x="47" y="19"/>
                      <a:pt x="43" y="18"/>
                      <a:pt x="44" y="15"/>
                    </a:cubicBezTo>
                    <a:cubicBezTo>
                      <a:pt x="44" y="14"/>
                      <a:pt x="48" y="14"/>
                      <a:pt x="48" y="13"/>
                    </a:cubicBezTo>
                    <a:cubicBezTo>
                      <a:pt x="53" y="7"/>
                      <a:pt x="62" y="8"/>
                      <a:pt x="63" y="10"/>
                    </a:cubicBezTo>
                    <a:cubicBezTo>
                      <a:pt x="61" y="12"/>
                      <a:pt x="59" y="11"/>
                      <a:pt x="59" y="14"/>
                    </a:cubicBezTo>
                    <a:close/>
                    <a:moveTo>
                      <a:pt x="107" y="62"/>
                    </a:moveTo>
                    <a:cubicBezTo>
                      <a:pt x="107" y="62"/>
                      <a:pt x="109" y="65"/>
                      <a:pt x="112" y="65"/>
                    </a:cubicBezTo>
                    <a:cubicBezTo>
                      <a:pt x="110" y="87"/>
                      <a:pt x="92" y="102"/>
                      <a:pt x="92" y="102"/>
                    </a:cubicBezTo>
                    <a:cubicBezTo>
                      <a:pt x="89" y="99"/>
                      <a:pt x="90" y="96"/>
                      <a:pt x="90" y="96"/>
                    </a:cubicBezTo>
                    <a:cubicBezTo>
                      <a:pt x="91" y="92"/>
                      <a:pt x="91" y="92"/>
                      <a:pt x="91" y="92"/>
                    </a:cubicBezTo>
                    <a:cubicBezTo>
                      <a:pt x="91" y="85"/>
                      <a:pt x="91" y="85"/>
                      <a:pt x="91" y="85"/>
                    </a:cubicBezTo>
                    <a:cubicBezTo>
                      <a:pt x="91" y="85"/>
                      <a:pt x="91" y="77"/>
                      <a:pt x="84" y="81"/>
                    </a:cubicBezTo>
                    <a:cubicBezTo>
                      <a:pt x="77" y="83"/>
                      <a:pt x="80" y="83"/>
                      <a:pt x="72" y="83"/>
                    </a:cubicBezTo>
                    <a:cubicBezTo>
                      <a:pt x="64" y="84"/>
                      <a:pt x="66" y="67"/>
                      <a:pt x="66" y="67"/>
                    </a:cubicBezTo>
                    <a:cubicBezTo>
                      <a:pt x="66" y="43"/>
                      <a:pt x="84" y="61"/>
                      <a:pt x="84" y="61"/>
                    </a:cubicBezTo>
                    <a:cubicBezTo>
                      <a:pt x="95" y="69"/>
                      <a:pt x="97" y="56"/>
                      <a:pt x="97" y="56"/>
                    </a:cubicBezTo>
                    <a:cubicBezTo>
                      <a:pt x="104" y="53"/>
                      <a:pt x="104" y="53"/>
                      <a:pt x="104" y="53"/>
                    </a:cubicBezTo>
                    <a:cubicBezTo>
                      <a:pt x="105" y="49"/>
                      <a:pt x="105" y="49"/>
                      <a:pt x="105" y="49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93" y="39"/>
                      <a:pt x="93" y="39"/>
                      <a:pt x="93" y="39"/>
                    </a:cubicBezTo>
                    <a:cubicBezTo>
                      <a:pt x="93" y="39"/>
                      <a:pt x="91" y="43"/>
                      <a:pt x="94" y="48"/>
                    </a:cubicBezTo>
                    <a:cubicBezTo>
                      <a:pt x="94" y="48"/>
                      <a:pt x="93" y="53"/>
                      <a:pt x="91" y="52"/>
                    </a:cubicBezTo>
                    <a:cubicBezTo>
                      <a:pt x="84" y="48"/>
                      <a:pt x="84" y="48"/>
                      <a:pt x="84" y="48"/>
                    </a:cubicBezTo>
                    <a:cubicBezTo>
                      <a:pt x="84" y="48"/>
                      <a:pt x="82" y="47"/>
                      <a:pt x="79" y="49"/>
                    </a:cubicBezTo>
                    <a:cubicBezTo>
                      <a:pt x="75" y="52"/>
                      <a:pt x="69" y="49"/>
                      <a:pt x="69" y="49"/>
                    </a:cubicBezTo>
                    <a:cubicBezTo>
                      <a:pt x="69" y="49"/>
                      <a:pt x="69" y="46"/>
                      <a:pt x="73" y="44"/>
                    </a:cubicBezTo>
                    <a:cubicBezTo>
                      <a:pt x="76" y="42"/>
                      <a:pt x="76" y="42"/>
                      <a:pt x="76" y="42"/>
                    </a:cubicBezTo>
                    <a:cubicBezTo>
                      <a:pt x="76" y="42"/>
                      <a:pt x="75" y="38"/>
                      <a:pt x="76" y="35"/>
                    </a:cubicBezTo>
                    <a:cubicBezTo>
                      <a:pt x="77" y="32"/>
                      <a:pt x="78" y="35"/>
                      <a:pt x="81" y="33"/>
                    </a:cubicBezTo>
                    <a:cubicBezTo>
                      <a:pt x="84" y="31"/>
                      <a:pt x="86" y="37"/>
                      <a:pt x="90" y="36"/>
                    </a:cubicBezTo>
                    <a:cubicBezTo>
                      <a:pt x="94" y="36"/>
                      <a:pt x="92" y="35"/>
                      <a:pt x="95" y="33"/>
                    </a:cubicBezTo>
                    <a:cubicBezTo>
                      <a:pt x="98" y="32"/>
                      <a:pt x="100" y="36"/>
                      <a:pt x="100" y="36"/>
                    </a:cubicBezTo>
                    <a:cubicBezTo>
                      <a:pt x="106" y="37"/>
                      <a:pt x="106" y="37"/>
                      <a:pt x="106" y="37"/>
                    </a:cubicBezTo>
                    <a:cubicBezTo>
                      <a:pt x="106" y="37"/>
                      <a:pt x="105" y="30"/>
                      <a:pt x="105" y="32"/>
                    </a:cubicBezTo>
                    <a:cubicBezTo>
                      <a:pt x="109" y="38"/>
                      <a:pt x="114" y="55"/>
                      <a:pt x="112" y="58"/>
                    </a:cubicBezTo>
                    <a:cubicBezTo>
                      <a:pt x="111" y="57"/>
                      <a:pt x="110" y="57"/>
                      <a:pt x="110" y="57"/>
                    </a:cubicBezTo>
                    <a:cubicBezTo>
                      <a:pt x="103" y="57"/>
                      <a:pt x="103" y="57"/>
                      <a:pt x="103" y="57"/>
                    </a:cubicBezTo>
                    <a:lnTo>
                      <a:pt x="107" y="6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grpSp>
            <p:nvGrpSpPr>
              <p:cNvPr id="38" name="Group 23"/>
              <p:cNvGrpSpPr/>
              <p:nvPr/>
            </p:nvGrpSpPr>
            <p:grpSpPr>
              <a:xfrm>
                <a:off x="7957065" y="1628845"/>
                <a:ext cx="471871" cy="362798"/>
                <a:chOff x="2849564" y="3636963"/>
                <a:chExt cx="315912" cy="242888"/>
              </a:xfrm>
              <a:solidFill>
                <a:schemeClr val="accent3"/>
              </a:solidFill>
            </p:grpSpPr>
            <p:sp>
              <p:nvSpPr>
                <p:cNvPr id="40" name="Freeform: Shape 25"/>
                <p:cNvSpPr>
                  <a:spLocks/>
                </p:cNvSpPr>
                <p:nvPr/>
              </p:nvSpPr>
              <p:spPr bwMode="auto">
                <a:xfrm>
                  <a:off x="2849564" y="3671888"/>
                  <a:ext cx="298450" cy="207963"/>
                </a:xfrm>
                <a:custGeom>
                  <a:avLst/>
                  <a:gdLst>
                    <a:gd name="T0" fmla="*/ 103 w 112"/>
                    <a:gd name="T1" fmla="*/ 78 h 78"/>
                    <a:gd name="T2" fmla="*/ 9 w 112"/>
                    <a:gd name="T3" fmla="*/ 78 h 78"/>
                    <a:gd name="T4" fmla="*/ 0 w 112"/>
                    <a:gd name="T5" fmla="*/ 69 h 78"/>
                    <a:gd name="T6" fmla="*/ 0 w 112"/>
                    <a:gd name="T7" fmla="*/ 8 h 78"/>
                    <a:gd name="T8" fmla="*/ 9 w 112"/>
                    <a:gd name="T9" fmla="*/ 0 h 78"/>
                    <a:gd name="T10" fmla="*/ 42 w 112"/>
                    <a:gd name="T11" fmla="*/ 0 h 78"/>
                    <a:gd name="T12" fmla="*/ 46 w 112"/>
                    <a:gd name="T13" fmla="*/ 4 h 78"/>
                    <a:gd name="T14" fmla="*/ 42 w 112"/>
                    <a:gd name="T15" fmla="*/ 8 h 78"/>
                    <a:gd name="T16" fmla="*/ 9 w 112"/>
                    <a:gd name="T17" fmla="*/ 8 h 78"/>
                    <a:gd name="T18" fmla="*/ 8 w 112"/>
                    <a:gd name="T19" fmla="*/ 8 h 78"/>
                    <a:gd name="T20" fmla="*/ 8 w 112"/>
                    <a:gd name="T21" fmla="*/ 69 h 78"/>
                    <a:gd name="T22" fmla="*/ 9 w 112"/>
                    <a:gd name="T23" fmla="*/ 70 h 78"/>
                    <a:gd name="T24" fmla="*/ 103 w 112"/>
                    <a:gd name="T25" fmla="*/ 70 h 78"/>
                    <a:gd name="T26" fmla="*/ 104 w 112"/>
                    <a:gd name="T27" fmla="*/ 69 h 78"/>
                    <a:gd name="T28" fmla="*/ 104 w 112"/>
                    <a:gd name="T29" fmla="*/ 43 h 78"/>
                    <a:gd name="T30" fmla="*/ 108 w 112"/>
                    <a:gd name="T31" fmla="*/ 39 h 78"/>
                    <a:gd name="T32" fmla="*/ 112 w 112"/>
                    <a:gd name="T33" fmla="*/ 43 h 78"/>
                    <a:gd name="T34" fmla="*/ 112 w 112"/>
                    <a:gd name="T35" fmla="*/ 69 h 78"/>
                    <a:gd name="T36" fmla="*/ 103 w 112"/>
                    <a:gd name="T37" fmla="*/ 78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12" h="78">
                      <a:moveTo>
                        <a:pt x="103" y="78"/>
                      </a:moveTo>
                      <a:cubicBezTo>
                        <a:pt x="9" y="78"/>
                        <a:pt x="9" y="78"/>
                        <a:pt x="9" y="78"/>
                      </a:cubicBezTo>
                      <a:cubicBezTo>
                        <a:pt x="4" y="78"/>
                        <a:pt x="0" y="74"/>
                        <a:pt x="0" y="6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4" y="0"/>
                        <a:pt x="9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44" y="0"/>
                        <a:pt x="46" y="1"/>
                        <a:pt x="46" y="4"/>
                      </a:cubicBezTo>
                      <a:cubicBezTo>
                        <a:pt x="46" y="6"/>
                        <a:pt x="44" y="8"/>
                        <a:pt x="42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70"/>
                        <a:pt x="8" y="70"/>
                        <a:pt x="9" y="70"/>
                      </a:cubicBezTo>
                      <a:cubicBezTo>
                        <a:pt x="103" y="70"/>
                        <a:pt x="103" y="70"/>
                        <a:pt x="103" y="70"/>
                      </a:cubicBezTo>
                      <a:cubicBezTo>
                        <a:pt x="103" y="70"/>
                        <a:pt x="104" y="70"/>
                        <a:pt x="104" y="69"/>
                      </a:cubicBezTo>
                      <a:cubicBezTo>
                        <a:pt x="104" y="43"/>
                        <a:pt x="104" y="43"/>
                        <a:pt x="104" y="43"/>
                      </a:cubicBezTo>
                      <a:cubicBezTo>
                        <a:pt x="104" y="41"/>
                        <a:pt x="105" y="39"/>
                        <a:pt x="108" y="39"/>
                      </a:cubicBezTo>
                      <a:cubicBezTo>
                        <a:pt x="110" y="39"/>
                        <a:pt x="112" y="41"/>
                        <a:pt x="112" y="43"/>
                      </a:cubicBezTo>
                      <a:cubicBezTo>
                        <a:pt x="112" y="69"/>
                        <a:pt x="112" y="69"/>
                        <a:pt x="112" y="69"/>
                      </a:cubicBezTo>
                      <a:cubicBezTo>
                        <a:pt x="112" y="74"/>
                        <a:pt x="108" y="78"/>
                        <a:pt x="103" y="7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: Shape 26"/>
                <p:cNvSpPr>
                  <a:spLocks/>
                </p:cNvSpPr>
                <p:nvPr/>
              </p:nvSpPr>
              <p:spPr bwMode="auto">
                <a:xfrm>
                  <a:off x="2943226" y="3636963"/>
                  <a:ext cx="222250" cy="200025"/>
                </a:xfrm>
                <a:custGeom>
                  <a:avLst/>
                  <a:gdLst>
                    <a:gd name="T0" fmla="*/ 46 w 83"/>
                    <a:gd name="T1" fmla="*/ 58 h 75"/>
                    <a:gd name="T2" fmla="*/ 83 w 83"/>
                    <a:gd name="T3" fmla="*/ 29 h 75"/>
                    <a:gd name="T4" fmla="*/ 46 w 83"/>
                    <a:gd name="T5" fmla="*/ 0 h 75"/>
                    <a:gd name="T6" fmla="*/ 46 w 83"/>
                    <a:gd name="T7" fmla="*/ 20 h 75"/>
                    <a:gd name="T8" fmla="*/ 0 w 83"/>
                    <a:gd name="T9" fmla="*/ 75 h 75"/>
                    <a:gd name="T10" fmla="*/ 46 w 83"/>
                    <a:gd name="T11" fmla="*/ 40 h 75"/>
                    <a:gd name="T12" fmla="*/ 46 w 83"/>
                    <a:gd name="T13" fmla="*/ 5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3" h="75">
                      <a:moveTo>
                        <a:pt x="46" y="58"/>
                      </a:moveTo>
                      <a:cubicBezTo>
                        <a:pt x="83" y="29"/>
                        <a:pt x="83" y="29"/>
                        <a:pt x="83" y="29"/>
                      </a:cubicBez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46" y="20"/>
                        <a:pt x="46" y="20"/>
                        <a:pt x="46" y="20"/>
                      </a:cubicBezTo>
                      <a:cubicBezTo>
                        <a:pt x="10" y="21"/>
                        <a:pt x="0" y="38"/>
                        <a:pt x="0" y="75"/>
                      </a:cubicBezTo>
                      <a:cubicBezTo>
                        <a:pt x="15" y="43"/>
                        <a:pt x="30" y="41"/>
                        <a:pt x="46" y="40"/>
                      </a:cubicBezTo>
                      <a:cubicBezTo>
                        <a:pt x="46" y="58"/>
                        <a:pt x="46" y="58"/>
                        <a:pt x="46" y="5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9" name="Freeform: Shape 24"/>
              <p:cNvSpPr/>
              <p:nvPr/>
            </p:nvSpPr>
            <p:spPr>
              <a:xfrm>
                <a:off x="7952754" y="3994423"/>
                <a:ext cx="478284" cy="4484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93" h="21440" extrusionOk="0">
                    <a:moveTo>
                      <a:pt x="20097" y="14373"/>
                    </a:moveTo>
                    <a:lnTo>
                      <a:pt x="15990" y="12571"/>
                    </a:lnTo>
                    <a:lnTo>
                      <a:pt x="16463" y="14008"/>
                    </a:lnTo>
                    <a:cubicBezTo>
                      <a:pt x="16439" y="15532"/>
                      <a:pt x="13726" y="16745"/>
                      <a:pt x="10496" y="16745"/>
                    </a:cubicBezTo>
                    <a:cubicBezTo>
                      <a:pt x="7268" y="16745"/>
                      <a:pt x="4553" y="15532"/>
                      <a:pt x="4529" y="14008"/>
                    </a:cubicBezTo>
                    <a:lnTo>
                      <a:pt x="5002" y="12571"/>
                    </a:lnTo>
                    <a:lnTo>
                      <a:pt x="895" y="14373"/>
                    </a:lnTo>
                    <a:cubicBezTo>
                      <a:pt x="-255" y="14878"/>
                      <a:pt x="-304" y="15814"/>
                      <a:pt x="789" y="16451"/>
                    </a:cubicBezTo>
                    <a:lnTo>
                      <a:pt x="8511" y="20962"/>
                    </a:lnTo>
                    <a:cubicBezTo>
                      <a:pt x="9602" y="21600"/>
                      <a:pt x="11390" y="21600"/>
                      <a:pt x="12481" y="20962"/>
                    </a:cubicBezTo>
                    <a:lnTo>
                      <a:pt x="20205" y="16451"/>
                    </a:lnTo>
                    <a:cubicBezTo>
                      <a:pt x="21296" y="15814"/>
                      <a:pt x="21247" y="14878"/>
                      <a:pt x="20097" y="14373"/>
                    </a:cubicBezTo>
                    <a:close/>
                    <a:moveTo>
                      <a:pt x="10496" y="5209"/>
                    </a:moveTo>
                    <a:cubicBezTo>
                      <a:pt x="11724" y="5209"/>
                      <a:pt x="12866" y="4796"/>
                      <a:pt x="13199" y="4152"/>
                    </a:cubicBezTo>
                    <a:cubicBezTo>
                      <a:pt x="12739" y="2744"/>
                      <a:pt x="12343" y="1535"/>
                      <a:pt x="12094" y="773"/>
                    </a:cubicBezTo>
                    <a:cubicBezTo>
                      <a:pt x="11927" y="264"/>
                      <a:pt x="11175" y="0"/>
                      <a:pt x="10496" y="0"/>
                    </a:cubicBezTo>
                    <a:cubicBezTo>
                      <a:pt x="9817" y="0"/>
                      <a:pt x="9065" y="264"/>
                      <a:pt x="8898" y="773"/>
                    </a:cubicBezTo>
                    <a:cubicBezTo>
                      <a:pt x="8649" y="1535"/>
                      <a:pt x="8253" y="2744"/>
                      <a:pt x="7792" y="4152"/>
                    </a:cubicBezTo>
                    <a:cubicBezTo>
                      <a:pt x="8126" y="4796"/>
                      <a:pt x="9268" y="5209"/>
                      <a:pt x="10496" y="5209"/>
                    </a:cubicBezTo>
                    <a:close/>
                    <a:moveTo>
                      <a:pt x="10496" y="13197"/>
                    </a:moveTo>
                    <a:cubicBezTo>
                      <a:pt x="13109" y="13197"/>
                      <a:pt x="15296" y="12229"/>
                      <a:pt x="15429" y="10966"/>
                    </a:cubicBezTo>
                    <a:cubicBezTo>
                      <a:pt x="15041" y="9779"/>
                      <a:pt x="14617" y="8484"/>
                      <a:pt x="14201" y="7211"/>
                    </a:cubicBezTo>
                    <a:cubicBezTo>
                      <a:pt x="13911" y="8118"/>
                      <a:pt x="12316" y="8759"/>
                      <a:pt x="10496" y="8759"/>
                    </a:cubicBezTo>
                    <a:cubicBezTo>
                      <a:pt x="8678" y="8759"/>
                      <a:pt x="7081" y="8118"/>
                      <a:pt x="6791" y="7211"/>
                    </a:cubicBezTo>
                    <a:cubicBezTo>
                      <a:pt x="6375" y="8484"/>
                      <a:pt x="5951" y="9779"/>
                      <a:pt x="5563" y="10966"/>
                    </a:cubicBezTo>
                    <a:cubicBezTo>
                      <a:pt x="5696" y="12229"/>
                      <a:pt x="7883" y="13197"/>
                      <a:pt x="10496" y="1319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8" name="TextBox 47"/>
            <p:cNvSpPr txBox="1"/>
            <p:nvPr/>
          </p:nvSpPr>
          <p:spPr>
            <a:xfrm flipH="1">
              <a:off x="6663890" y="2081721"/>
              <a:ext cx="1940757" cy="39078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 </a:t>
              </a:r>
            </a:p>
          </p:txBody>
        </p:sp>
        <p:sp>
          <p:nvSpPr>
            <p:cNvPr id="9" name="TextBox 53"/>
            <p:cNvSpPr txBox="1"/>
            <p:nvPr/>
          </p:nvSpPr>
          <p:spPr>
            <a:xfrm flipH="1">
              <a:off x="6663890" y="2976795"/>
              <a:ext cx="1940757" cy="39078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 </a:t>
              </a:r>
            </a:p>
          </p:txBody>
        </p:sp>
        <p:sp>
          <p:nvSpPr>
            <p:cNvPr id="10" name="TextBox 54"/>
            <p:cNvSpPr txBox="1"/>
            <p:nvPr/>
          </p:nvSpPr>
          <p:spPr>
            <a:xfrm flipH="1">
              <a:off x="6663890" y="3921900"/>
              <a:ext cx="1940757" cy="390780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 </a:t>
              </a: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id="{905A3783-F767-48DC-B51C-DA234B1C0E8B}"/>
              </a:ext>
            </a:extLst>
          </p:cNvPr>
          <p:cNvGrpSpPr/>
          <p:nvPr/>
        </p:nvGrpSpPr>
        <p:grpSpPr>
          <a:xfrm>
            <a:off x="323528" y="0"/>
            <a:ext cx="2087905" cy="578162"/>
            <a:chOff x="323528" y="0"/>
            <a:chExt cx="2087905" cy="578162"/>
          </a:xfrm>
        </p:grpSpPr>
        <p:sp>
          <p:nvSpPr>
            <p:cNvPr id="45" name="TextBox 86">
              <a:extLst>
                <a:ext uri="{FF2B5EF4-FFF2-40B4-BE49-F238E27FC236}">
                  <a16:creationId xmlns:a16="http://schemas.microsoft.com/office/drawing/2014/main" id="{B290B216-E6EA-4A4F-85ED-CFB61BB78F32}"/>
                </a:ext>
              </a:extLst>
            </p:cNvPr>
            <p:cNvSpPr txBox="1"/>
            <p:nvPr/>
          </p:nvSpPr>
          <p:spPr>
            <a:xfrm>
              <a:off x="576196" y="58248"/>
              <a:ext cx="18352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di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请输入标题</a:t>
              </a:r>
              <a:endPara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:a16="http://schemas.microsoft.com/office/drawing/2014/main" id="{2A19D373-E62D-4A03-ABA4-DC396E9DCE3D}"/>
                </a:ext>
              </a:extLst>
            </p:cNvPr>
            <p:cNvSpPr/>
            <p:nvPr/>
          </p:nvSpPr>
          <p:spPr>
            <a:xfrm>
              <a:off x="323528" y="0"/>
              <a:ext cx="216024" cy="57816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04117082"/>
      </p:ext>
    </p:extLst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031D9CE8-17B0-4F8B-9B77-648F021BB6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2571750"/>
          </a:xfrm>
          <a:prstGeom prst="rect">
            <a:avLst/>
          </a:prstGeom>
        </p:spPr>
      </p:pic>
      <p:sp>
        <p:nvSpPr>
          <p:cNvPr id="12" name="矩形: 圆角 11">
            <a:extLst>
              <a:ext uri="{FF2B5EF4-FFF2-40B4-BE49-F238E27FC236}">
                <a16:creationId xmlns:a16="http://schemas.microsoft.com/office/drawing/2014/main" id="{1D5F35D6-1E72-4C4F-A492-0C10C53547F1}"/>
              </a:ext>
            </a:extLst>
          </p:cNvPr>
          <p:cNvSpPr/>
          <p:nvPr/>
        </p:nvSpPr>
        <p:spPr>
          <a:xfrm>
            <a:off x="467544" y="411510"/>
            <a:ext cx="8208912" cy="4320480"/>
          </a:xfrm>
          <a:prstGeom prst="roundRect">
            <a:avLst>
              <a:gd name="adj" fmla="val 311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163816B0-01B2-4BD4-BCE1-123E15F266FA}"/>
              </a:ext>
            </a:extLst>
          </p:cNvPr>
          <p:cNvGrpSpPr/>
          <p:nvPr/>
        </p:nvGrpSpPr>
        <p:grpSpPr>
          <a:xfrm>
            <a:off x="7884368" y="627534"/>
            <a:ext cx="504056" cy="360040"/>
            <a:chOff x="7596336" y="740307"/>
            <a:chExt cx="504056" cy="360040"/>
          </a:xfrm>
        </p:grpSpPr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41187E59-9576-4D61-9C23-7079E8325C25}"/>
                </a:ext>
              </a:extLst>
            </p:cNvPr>
            <p:cNvCxnSpPr/>
            <p:nvPr/>
          </p:nvCxnSpPr>
          <p:spPr>
            <a:xfrm>
              <a:off x="7596336" y="915566"/>
              <a:ext cx="504056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id="{4DD233BD-3DE3-4306-A347-6E1DA41C8334}"/>
                </a:ext>
              </a:extLst>
            </p:cNvPr>
            <p:cNvCxnSpPr/>
            <p:nvPr/>
          </p:nvCxnSpPr>
          <p:spPr>
            <a:xfrm flipV="1">
              <a:off x="7956376" y="740307"/>
              <a:ext cx="0" cy="36004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id="{AC1B5743-FF2D-4195-B38A-2CF6AB4EAB8A}"/>
              </a:ext>
            </a:extLst>
          </p:cNvPr>
          <p:cNvSpPr txBox="1"/>
          <p:nvPr/>
        </p:nvSpPr>
        <p:spPr>
          <a:xfrm>
            <a:off x="683568" y="3170723"/>
            <a:ext cx="246221" cy="1789931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Calibri Light" panose="020F0302020204030204" pitchFamily="34" charset="0"/>
                <a:ea typeface="微软雅黑" pitchFamily="34" charset="-122"/>
                <a:cs typeface="Calibri Light" panose="020F0302020204030204" pitchFamily="34" charset="0"/>
              </a:rPr>
              <a:t>LIVE AND LEARN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Calibri Light" panose="020F0302020204030204" pitchFamily="34" charset="0"/>
              <a:ea typeface="微软雅黑" pitchFamily="34" charset="-122"/>
              <a:cs typeface="Calibri Light" panose="020F0302020204030204" pitchFamily="34" charset="0"/>
            </a:endParaRPr>
          </a:p>
        </p:txBody>
      </p:sp>
      <p:sp>
        <p:nvSpPr>
          <p:cNvPr id="19" name="TextBox 7">
            <a:extLst>
              <a:ext uri="{FF2B5EF4-FFF2-40B4-BE49-F238E27FC236}">
                <a16:creationId xmlns:a16="http://schemas.microsoft.com/office/drawing/2014/main" id="{BE471C66-78B9-4A13-9735-8868008382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7736" y="1890779"/>
            <a:ext cx="655272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spc="3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感谢你的下载与关注</a:t>
            </a:r>
            <a:endParaRPr lang="zh-CN" altLang="en-US" sz="3600" b="1" spc="3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FB01D04B-4F78-4592-99D5-00B3B375D18C}"/>
              </a:ext>
            </a:extLst>
          </p:cNvPr>
          <p:cNvSpPr txBox="1"/>
          <p:nvPr/>
        </p:nvSpPr>
        <p:spPr>
          <a:xfrm>
            <a:off x="3347864" y="2571751"/>
            <a:ext cx="432048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en-US" altLang="zh-CN" sz="1600" b="1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BLACK CONCISE TEMPLATE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ea typeface="微软雅黑" pitchFamily="34" charset="-122"/>
              <a:cs typeface="Calibri" panose="020F0502020204030204" pitchFamily="34" charset="0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04CF0174-493E-4A26-88FE-130F5CCA5036}"/>
              </a:ext>
            </a:extLst>
          </p:cNvPr>
          <p:cNvCxnSpPr/>
          <p:nvPr/>
        </p:nvCxnSpPr>
        <p:spPr>
          <a:xfrm>
            <a:off x="6444208" y="3075806"/>
            <a:ext cx="122413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:a16="http://schemas.microsoft.com/office/drawing/2014/main" id="{A1EB0E79-4D04-43AE-A098-A6CCD5943D82}"/>
              </a:ext>
            </a:extLst>
          </p:cNvPr>
          <p:cNvSpPr txBox="1"/>
          <p:nvPr/>
        </p:nvSpPr>
        <p:spPr>
          <a:xfrm>
            <a:off x="4788024" y="3302704"/>
            <a:ext cx="2880320" cy="6463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altLang="zh-CN" sz="1400" b="1" dirty="0">
                <a:solidFill>
                  <a:schemeClr val="bg1">
                    <a:lumMod val="75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Lorem ipsum dolor sit amet, consectetuer adipiscing elit. Maecenas </a:t>
            </a:r>
            <a:r>
              <a:rPr lang="en-US" altLang="zh-CN" sz="1400" b="1">
                <a:solidFill>
                  <a:schemeClr val="bg1">
                    <a:lumMod val="75000"/>
                  </a:schemeClr>
                </a:solidFill>
                <a:ea typeface="微软雅黑" pitchFamily="34" charset="-122"/>
                <a:cs typeface="Calibri" panose="020F0502020204030204" pitchFamily="34" charset="0"/>
              </a:rPr>
              <a:t>porttitor congue</a:t>
            </a:r>
            <a:endParaRPr lang="zh-CN" altLang="en-US" sz="1400" b="1" dirty="0">
              <a:solidFill>
                <a:schemeClr val="bg1">
                  <a:lumMod val="75000"/>
                </a:schemeClr>
              </a:solidFill>
              <a:ea typeface="微软雅黑" pitchFamily="34" charset="-122"/>
              <a:cs typeface="Calibri" panose="020F0502020204030204" pitchFamily="34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71429B25-FA58-49BD-A76E-E9B63AD3EB32}"/>
              </a:ext>
            </a:extLst>
          </p:cNvPr>
          <p:cNvSpPr txBox="1"/>
          <p:nvPr/>
        </p:nvSpPr>
        <p:spPr>
          <a:xfrm>
            <a:off x="6444208" y="1236117"/>
            <a:ext cx="2376256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4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2020</a:t>
            </a:r>
            <a:endParaRPr lang="zh-CN" altLang="en-US" sz="40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: 圆角 20">
            <a:extLst>
              <a:ext uri="{FF2B5EF4-FFF2-40B4-BE49-F238E27FC236}">
                <a16:creationId xmlns:a16="http://schemas.microsoft.com/office/drawing/2014/main" id="{49C81961-22AA-4E40-893A-A5A14E0173E1}"/>
              </a:ext>
            </a:extLst>
          </p:cNvPr>
          <p:cNvSpPr/>
          <p:nvPr/>
        </p:nvSpPr>
        <p:spPr>
          <a:xfrm>
            <a:off x="6876256" y="4011910"/>
            <a:ext cx="792088" cy="288032"/>
          </a:xfrm>
          <a:prstGeom prst="round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F34F36CF-944C-41ED-BB82-F0C43A70EE12}"/>
              </a:ext>
            </a:extLst>
          </p:cNvPr>
          <p:cNvSpPr txBox="1"/>
          <p:nvPr/>
        </p:nvSpPr>
        <p:spPr>
          <a:xfrm>
            <a:off x="6948260" y="4065688"/>
            <a:ext cx="79208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2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汇报人：</a:t>
            </a:r>
            <a:r>
              <a:rPr lang="en-US" altLang="zh-CN" sz="12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 sz="1200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11431487"/>
      </p:ext>
    </p:extLst>
  </p:cSld>
  <p:clrMapOvr>
    <a:masterClrMapping/>
  </p:clrMapOvr>
  <p:transition spd="med">
    <p:pull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bf32b21c57e606988ab10ec694d2e32676a8b"/>
  <p:tag name="ISPRING_PRESENTATION_TITLE" val="PowerPoint 演示文稿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g"/></Relationships>
</file>

<file path=ppt/theme/theme1.xml><?xml version="1.0" encoding="utf-8"?>
<a:theme xmlns:a="http://schemas.openxmlformats.org/drawingml/2006/main" name="Office 主题​​">
  <a:themeElements>
    <a:clrScheme name="自定义 4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959595"/>
      </a:accent1>
      <a:accent2>
        <a:srgbClr val="272F42"/>
      </a:accent2>
      <a:accent3>
        <a:srgbClr val="959595"/>
      </a:accent3>
      <a:accent4>
        <a:srgbClr val="000000"/>
      </a:accent4>
      <a:accent5>
        <a:srgbClr val="959595"/>
      </a:accent5>
      <a:accent6>
        <a:srgbClr val="272F42"/>
      </a:accent6>
      <a:hlink>
        <a:srgbClr val="2B2B2B"/>
      </a:hlink>
      <a:folHlink>
        <a:srgbClr val="C00000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 r:embed="rId1"/>
          <a:stretch>
            <a:fillRect/>
          </a:stretch>
        </a:blipFill>
        <a:ln>
          <a:noFill/>
        </a:ln>
      </a:spPr>
      <a:bodyPr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8881</TotalTime>
  <Words>857</Words>
  <Application>Microsoft Office PowerPoint</Application>
  <PresentationFormat>全屏显示(16:9)</PresentationFormat>
  <Paragraphs>128</Paragraphs>
  <Slides>12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7" baseType="lpstr">
      <vt:lpstr>微软雅黑</vt:lpstr>
      <vt:lpstr>Arial</vt:lpstr>
      <vt:lpstr>Calibri</vt:lpstr>
      <vt:lpstr>Calibri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小白</dc:creator>
  <cp:keywords>www.51pptmoban.com</cp:keywords>
  <dc:description>http://www.ypppt.com/</dc:description>
  <cp:lastModifiedBy>田 宸</cp:lastModifiedBy>
  <cp:revision>996</cp:revision>
  <dcterms:created xsi:type="dcterms:W3CDTF">2015-04-24T01:01:13Z</dcterms:created>
  <dcterms:modified xsi:type="dcterms:W3CDTF">2020-02-21T05:11:55Z</dcterms:modified>
</cp:coreProperties>
</file>