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64" r:id="rId2"/>
    <p:sldId id="265" r:id="rId3"/>
    <p:sldId id="266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6" r:id="rId20"/>
    <p:sldId id="284" r:id="rId21"/>
    <p:sldId id="287" r:id="rId22"/>
    <p:sldId id="267" r:id="rId23"/>
    <p:sldId id="276" r:id="rId24"/>
    <p:sldId id="285" r:id="rId25"/>
    <p:sldId id="288" r:id="rId26"/>
    <p:sldId id="289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385C"/>
    <a:srgbClr val="002D40"/>
    <a:srgbClr val="E5007F"/>
    <a:srgbClr val="BFBFBF"/>
    <a:srgbClr val="DEDBE0"/>
    <a:srgbClr val="0070C1"/>
    <a:srgbClr val="747474"/>
    <a:srgbClr val="D7263A"/>
    <a:srgbClr val="0212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79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444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1E26DE-FD7F-42CE-9F3C-E0044C3497A7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7F5FBA-7761-48ED-A75F-96F0895145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6016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0354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7F5FBA-7761-48ED-A75F-96F0895145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815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4946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702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52385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6336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5740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47097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4508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0670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95344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981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98356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33777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65030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0930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2474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8197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3343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5315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7867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2086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6864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412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777925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>
                <a:solidFill>
                  <a:prstClr val="black"/>
                </a:solidFill>
                <a:latin typeface="Calibri"/>
                <a:ea typeface="宋体"/>
              </a:rPr>
              <a:pPr/>
              <a:t>26</a:t>
            </a:fld>
            <a:endParaRPr lang="zh-CN" altLang="en-US">
              <a:solidFill>
                <a:prstClr val="black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250354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777751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7779128" y="5656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08053593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7098380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037179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4265697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347310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071113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772134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5634658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55200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31061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4B9F0-280E-4772-B224-664626CB0565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83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矩形 4"/>
            <p:cNvSpPr>
              <a:spLocks noChangeArrowheads="1"/>
            </p:cNvSpPr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xtLst/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pic>
          <p:nvPicPr>
            <p:cNvPr id="17" name="图片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89193" y="642372"/>
              <a:ext cx="5806807" cy="5573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8" name="组合 30"/>
            <p:cNvGrpSpPr/>
            <p:nvPr/>
          </p:nvGrpSpPr>
          <p:grpSpPr bwMode="auto">
            <a:xfrm rot="2449892">
              <a:off x="2566988" y="1687513"/>
              <a:ext cx="1997075" cy="1196975"/>
              <a:chOff x="0" y="0"/>
              <a:chExt cx="1044992" cy="626574"/>
            </a:xfrm>
          </p:grpSpPr>
          <p:sp>
            <p:nvSpPr>
              <p:cNvPr id="19" name="Freeform 3"/>
              <p:cNvSpPr/>
              <p:nvPr/>
            </p:nvSpPr>
            <p:spPr bwMode="auto">
              <a:xfrm>
                <a:off x="122767" y="156439"/>
                <a:ext cx="304858" cy="304146"/>
              </a:xfrm>
              <a:custGeom>
                <a:avLst/>
                <a:gdLst>
                  <a:gd name="T0" fmla="*/ 86887 w 2261019"/>
                  <a:gd name="T1" fmla="*/ 52355 h 2257031"/>
                  <a:gd name="T2" fmla="*/ 57220 w 2261019"/>
                  <a:gd name="T3" fmla="*/ 79545 h 2257031"/>
                  <a:gd name="T4" fmla="*/ 17392 w 2261019"/>
                  <a:gd name="T5" fmla="*/ 70884 h 2257031"/>
                  <a:gd name="T6" fmla="*/ 3301 w 2261019"/>
                  <a:gd name="T7" fmla="*/ 101088 h 2257031"/>
                  <a:gd name="T8" fmla="*/ 34999 w 2261019"/>
                  <a:gd name="T9" fmla="*/ 127173 h 2257031"/>
                  <a:gd name="T10" fmla="*/ 34934 w 2261019"/>
                  <a:gd name="T11" fmla="*/ 166744 h 2257031"/>
                  <a:gd name="T12" fmla="*/ 0 w 2261019"/>
                  <a:gd name="T13" fmla="*/ 190061 h 2257031"/>
                  <a:gd name="T14" fmla="*/ 10622 w 2261019"/>
                  <a:gd name="T15" fmla="*/ 221883 h 2257031"/>
                  <a:gd name="T16" fmla="*/ 52924 w 2261019"/>
                  <a:gd name="T17" fmla="*/ 216140 h 2257031"/>
                  <a:gd name="T18" fmla="*/ 80127 w 2261019"/>
                  <a:gd name="T19" fmla="*/ 245791 h 2257031"/>
                  <a:gd name="T20" fmla="*/ 71462 w 2261019"/>
                  <a:gd name="T21" fmla="*/ 285595 h 2257031"/>
                  <a:gd name="T22" fmla="*/ 101682 w 2261019"/>
                  <a:gd name="T23" fmla="*/ 299679 h 2257031"/>
                  <a:gd name="T24" fmla="*/ 127785 w 2261019"/>
                  <a:gd name="T25" fmla="*/ 268002 h 2257031"/>
                  <a:gd name="T26" fmla="*/ 167995 w 2261019"/>
                  <a:gd name="T27" fmla="*/ 269769 h 2257031"/>
                  <a:gd name="T28" fmla="*/ 190167 w 2261019"/>
                  <a:gd name="T29" fmla="*/ 304146 h 2257031"/>
                  <a:gd name="T30" fmla="*/ 222550 w 2261019"/>
                  <a:gd name="T31" fmla="*/ 292366 h 2257031"/>
                  <a:gd name="T32" fmla="*/ 217423 w 2261019"/>
                  <a:gd name="T33" fmla="*/ 251791 h 2257031"/>
                  <a:gd name="T34" fmla="*/ 217966 w 2261019"/>
                  <a:gd name="T35" fmla="*/ 250627 h 2257031"/>
                  <a:gd name="T36" fmla="*/ 246470 w 2261019"/>
                  <a:gd name="T37" fmla="*/ 222898 h 2257031"/>
                  <a:gd name="T38" fmla="*/ 286296 w 2261019"/>
                  <a:gd name="T39" fmla="*/ 231559 h 2257031"/>
                  <a:gd name="T40" fmla="*/ 300390 w 2261019"/>
                  <a:gd name="T41" fmla="*/ 201355 h 2257031"/>
                  <a:gd name="T42" fmla="*/ 268150 w 2261019"/>
                  <a:gd name="T43" fmla="*/ 176430 h 2257031"/>
                  <a:gd name="T44" fmla="*/ 268691 w 2261019"/>
                  <a:gd name="T45" fmla="*/ 175272 h 2257031"/>
                  <a:gd name="T46" fmla="*/ 269921 w 2261019"/>
                  <a:gd name="T47" fmla="*/ 136244 h 2257031"/>
                  <a:gd name="T48" fmla="*/ 304858 w 2261019"/>
                  <a:gd name="T49" fmla="*/ 112922 h 2257031"/>
                  <a:gd name="T50" fmla="*/ 292527 w 2261019"/>
                  <a:gd name="T51" fmla="*/ 81722 h 2257031"/>
                  <a:gd name="T52" fmla="*/ 251930 w 2261019"/>
                  <a:gd name="T53" fmla="*/ 86843 h 2257031"/>
                  <a:gd name="T54" fmla="*/ 224726 w 2261019"/>
                  <a:gd name="T55" fmla="*/ 57191 h 2257031"/>
                  <a:gd name="T56" fmla="*/ 232231 w 2261019"/>
                  <a:gd name="T57" fmla="*/ 16849 h 2257031"/>
                  <a:gd name="T58" fmla="*/ 202006 w 2261019"/>
                  <a:gd name="T59" fmla="*/ 2766 h 2257031"/>
                  <a:gd name="T60" fmla="*/ 177069 w 2261019"/>
                  <a:gd name="T61" fmla="*/ 34987 h 2257031"/>
                  <a:gd name="T62" fmla="*/ 136316 w 2261019"/>
                  <a:gd name="T63" fmla="*/ 34377 h 2257031"/>
                  <a:gd name="T64" fmla="*/ 114145 w 2261019"/>
                  <a:gd name="T65" fmla="*/ 0 h 2257031"/>
                  <a:gd name="T66" fmla="*/ 82308 w 2261019"/>
                  <a:gd name="T67" fmla="*/ 10621 h 2257031"/>
                  <a:gd name="T68" fmla="*/ 86887 w 2261019"/>
                  <a:gd name="T69" fmla="*/ 52355 h 225703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261019" h="2257031">
                    <a:moveTo>
                      <a:pt x="644410" y="388518"/>
                    </a:moveTo>
                    <a:cubicBezTo>
                      <a:pt x="510578" y="473036"/>
                      <a:pt x="506526" y="481660"/>
                      <a:pt x="424382" y="590295"/>
                    </a:cubicBezTo>
                    <a:lnTo>
                      <a:pt x="128993" y="526021"/>
                    </a:lnTo>
                    <a:cubicBezTo>
                      <a:pt x="108915" y="569112"/>
                      <a:pt x="24485" y="750163"/>
                      <a:pt x="24485" y="750163"/>
                    </a:cubicBezTo>
                    <a:lnTo>
                      <a:pt x="259574" y="943736"/>
                    </a:lnTo>
                    <a:cubicBezTo>
                      <a:pt x="248678" y="1012126"/>
                      <a:pt x="234924" y="1131658"/>
                      <a:pt x="259092" y="1237386"/>
                    </a:cubicBezTo>
                    <a:lnTo>
                      <a:pt x="0" y="1410423"/>
                    </a:lnTo>
                    <a:cubicBezTo>
                      <a:pt x="13779" y="1448345"/>
                      <a:pt x="78778" y="1646567"/>
                      <a:pt x="78778" y="1646567"/>
                    </a:cubicBezTo>
                    <a:lnTo>
                      <a:pt x="392518" y="1603946"/>
                    </a:lnTo>
                    <a:cubicBezTo>
                      <a:pt x="485660" y="1741843"/>
                      <a:pt x="481609" y="1750466"/>
                      <a:pt x="594270" y="1823986"/>
                    </a:cubicBezTo>
                    <a:lnTo>
                      <a:pt x="530008" y="2119363"/>
                    </a:lnTo>
                    <a:cubicBezTo>
                      <a:pt x="573125" y="2139467"/>
                      <a:pt x="754138" y="2223884"/>
                      <a:pt x="754138" y="2223884"/>
                    </a:cubicBezTo>
                    <a:lnTo>
                      <a:pt x="947737" y="1988807"/>
                    </a:lnTo>
                    <a:cubicBezTo>
                      <a:pt x="1012101" y="2008327"/>
                      <a:pt x="1135646" y="2013470"/>
                      <a:pt x="1245958" y="2001926"/>
                    </a:cubicBezTo>
                    <a:lnTo>
                      <a:pt x="1410398" y="2257031"/>
                    </a:lnTo>
                    <a:cubicBezTo>
                      <a:pt x="1452333" y="2234602"/>
                      <a:pt x="1650568" y="2169616"/>
                      <a:pt x="1650568" y="2169616"/>
                    </a:cubicBezTo>
                    <a:lnTo>
                      <a:pt x="1612544" y="1868512"/>
                    </a:lnTo>
                    <a:lnTo>
                      <a:pt x="1616570" y="1859876"/>
                    </a:lnTo>
                    <a:cubicBezTo>
                      <a:pt x="1675167" y="1824215"/>
                      <a:pt x="1766506" y="1740877"/>
                      <a:pt x="1827974" y="1654098"/>
                    </a:cubicBezTo>
                    <a:lnTo>
                      <a:pt x="2123351" y="1718373"/>
                    </a:lnTo>
                    <a:cubicBezTo>
                      <a:pt x="2143455" y="1675282"/>
                      <a:pt x="2227884" y="1494231"/>
                      <a:pt x="2227884" y="1494231"/>
                    </a:cubicBezTo>
                    <a:lnTo>
                      <a:pt x="1988769" y="1309268"/>
                    </a:lnTo>
                    <a:lnTo>
                      <a:pt x="1992782" y="1300670"/>
                    </a:lnTo>
                    <a:cubicBezTo>
                      <a:pt x="2012301" y="1236281"/>
                      <a:pt x="2017445" y="1112735"/>
                      <a:pt x="2001901" y="1011047"/>
                    </a:cubicBezTo>
                    <a:lnTo>
                      <a:pt x="2261018" y="837984"/>
                    </a:lnTo>
                    <a:cubicBezTo>
                      <a:pt x="2238603" y="796048"/>
                      <a:pt x="2169566" y="606450"/>
                      <a:pt x="2169566" y="606450"/>
                    </a:cubicBezTo>
                    <a:lnTo>
                      <a:pt x="1868474" y="644448"/>
                    </a:lnTo>
                    <a:cubicBezTo>
                      <a:pt x="1832825" y="585863"/>
                      <a:pt x="1753513" y="485889"/>
                      <a:pt x="1666709" y="424408"/>
                    </a:cubicBezTo>
                    <a:lnTo>
                      <a:pt x="1722373" y="125031"/>
                    </a:lnTo>
                    <a:cubicBezTo>
                      <a:pt x="1687867" y="108940"/>
                      <a:pt x="1498206" y="20523"/>
                      <a:pt x="1498206" y="20523"/>
                    </a:cubicBezTo>
                    <a:lnTo>
                      <a:pt x="1313256" y="259638"/>
                    </a:lnTo>
                    <a:cubicBezTo>
                      <a:pt x="1244879" y="248716"/>
                      <a:pt x="1116723" y="230949"/>
                      <a:pt x="1011008" y="255104"/>
                    </a:cubicBezTo>
                    <a:lnTo>
                      <a:pt x="846569" y="0"/>
                    </a:lnTo>
                    <a:cubicBezTo>
                      <a:pt x="800023" y="9804"/>
                      <a:pt x="610450" y="78816"/>
                      <a:pt x="610450" y="78816"/>
                    </a:cubicBezTo>
                    <a:lnTo>
                      <a:pt x="644410" y="388518"/>
                    </a:lnTo>
                  </a:path>
                </a:pathLst>
              </a:custGeom>
              <a:solidFill>
                <a:schemeClr val="bg1">
                  <a:alpha val="12941"/>
                </a:schemeClr>
              </a:solidFill>
              <a:ln w="12700" cap="flat" cmpd="sng">
                <a:solidFill>
                  <a:srgbClr val="000000">
                    <a:alpha val="0"/>
                  </a:srgbClr>
                </a:solidFill>
                <a:rou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" name="Freeform 3"/>
              <p:cNvSpPr/>
              <p:nvPr/>
            </p:nvSpPr>
            <p:spPr bwMode="auto">
              <a:xfrm>
                <a:off x="-956" y="402776"/>
                <a:ext cx="224283" cy="223539"/>
              </a:xfrm>
              <a:custGeom>
                <a:avLst/>
                <a:gdLst>
                  <a:gd name="T0" fmla="*/ 63923 w 2261019"/>
                  <a:gd name="T1" fmla="*/ 38479 h 2257031"/>
                  <a:gd name="T2" fmla="*/ 42097 w 2261019"/>
                  <a:gd name="T3" fmla="*/ 58464 h 2257031"/>
                  <a:gd name="T4" fmla="*/ 12796 w 2261019"/>
                  <a:gd name="T5" fmla="*/ 52098 h 2257031"/>
                  <a:gd name="T6" fmla="*/ 2429 w 2261019"/>
                  <a:gd name="T7" fmla="*/ 74297 h 2257031"/>
                  <a:gd name="T8" fmla="*/ 25749 w 2261019"/>
                  <a:gd name="T9" fmla="*/ 93469 h 2257031"/>
                  <a:gd name="T10" fmla="*/ 25701 w 2261019"/>
                  <a:gd name="T11" fmla="*/ 122552 h 2257031"/>
                  <a:gd name="T12" fmla="*/ 0 w 2261019"/>
                  <a:gd name="T13" fmla="*/ 139690 h 2257031"/>
                  <a:gd name="T14" fmla="*/ 7814 w 2261019"/>
                  <a:gd name="T15" fmla="*/ 163078 h 2257031"/>
                  <a:gd name="T16" fmla="*/ 38936 w 2261019"/>
                  <a:gd name="T17" fmla="*/ 158857 h 2257031"/>
                  <a:gd name="T18" fmla="*/ 58949 w 2261019"/>
                  <a:gd name="T19" fmla="*/ 180650 h 2257031"/>
                  <a:gd name="T20" fmla="*/ 52574 w 2261019"/>
                  <a:gd name="T21" fmla="*/ 209904 h 2257031"/>
                  <a:gd name="T22" fmla="*/ 74807 w 2261019"/>
                  <a:gd name="T23" fmla="*/ 220256 h 2257031"/>
                  <a:gd name="T24" fmla="*/ 94011 w 2261019"/>
                  <a:gd name="T25" fmla="*/ 196974 h 2257031"/>
                  <a:gd name="T26" fmla="*/ 123593 w 2261019"/>
                  <a:gd name="T27" fmla="*/ 198273 h 2257031"/>
                  <a:gd name="T28" fmla="*/ 139905 w 2261019"/>
                  <a:gd name="T29" fmla="*/ 223539 h 2257031"/>
                  <a:gd name="T30" fmla="*/ 163729 w 2261019"/>
                  <a:gd name="T31" fmla="*/ 214881 h 2257031"/>
                  <a:gd name="T32" fmla="*/ 159957 w 2261019"/>
                  <a:gd name="T33" fmla="*/ 185060 h 2257031"/>
                  <a:gd name="T34" fmla="*/ 160357 w 2261019"/>
                  <a:gd name="T35" fmla="*/ 184204 h 2257031"/>
                  <a:gd name="T36" fmla="*/ 181327 w 2261019"/>
                  <a:gd name="T37" fmla="*/ 163824 h 2257031"/>
                  <a:gd name="T38" fmla="*/ 210627 w 2261019"/>
                  <a:gd name="T39" fmla="*/ 170190 h 2257031"/>
                  <a:gd name="T40" fmla="*/ 220996 w 2261019"/>
                  <a:gd name="T41" fmla="*/ 147990 h 2257031"/>
                  <a:gd name="T42" fmla="*/ 197277 w 2261019"/>
                  <a:gd name="T43" fmla="*/ 129671 h 2257031"/>
                  <a:gd name="T44" fmla="*/ 197675 w 2261019"/>
                  <a:gd name="T45" fmla="*/ 128820 h 2257031"/>
                  <a:gd name="T46" fmla="*/ 198580 w 2261019"/>
                  <a:gd name="T47" fmla="*/ 100135 h 2257031"/>
                  <a:gd name="T48" fmla="*/ 224283 w 2261019"/>
                  <a:gd name="T49" fmla="*/ 82995 h 2257031"/>
                  <a:gd name="T50" fmla="*/ 215211 w 2261019"/>
                  <a:gd name="T51" fmla="*/ 60064 h 2257031"/>
                  <a:gd name="T52" fmla="*/ 185344 w 2261019"/>
                  <a:gd name="T53" fmla="*/ 63827 h 2257031"/>
                  <a:gd name="T54" fmla="*/ 165330 w 2261019"/>
                  <a:gd name="T55" fmla="*/ 42034 h 2257031"/>
                  <a:gd name="T56" fmla="*/ 170852 w 2261019"/>
                  <a:gd name="T57" fmla="*/ 12383 h 2257031"/>
                  <a:gd name="T58" fmla="*/ 148615 w 2261019"/>
                  <a:gd name="T59" fmla="*/ 2033 h 2257031"/>
                  <a:gd name="T60" fmla="*/ 130269 w 2261019"/>
                  <a:gd name="T61" fmla="*/ 25715 h 2257031"/>
                  <a:gd name="T62" fmla="*/ 100287 w 2261019"/>
                  <a:gd name="T63" fmla="*/ 25266 h 2257031"/>
                  <a:gd name="T64" fmla="*/ 83976 w 2261019"/>
                  <a:gd name="T65" fmla="*/ 0 h 2257031"/>
                  <a:gd name="T66" fmla="*/ 60554 w 2261019"/>
                  <a:gd name="T67" fmla="*/ 7806 h 2257031"/>
                  <a:gd name="T68" fmla="*/ 63923 w 2261019"/>
                  <a:gd name="T69" fmla="*/ 38479 h 225703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261019" h="2257031">
                    <a:moveTo>
                      <a:pt x="644410" y="388518"/>
                    </a:moveTo>
                    <a:cubicBezTo>
                      <a:pt x="510578" y="473036"/>
                      <a:pt x="506526" y="481660"/>
                      <a:pt x="424382" y="590295"/>
                    </a:cubicBezTo>
                    <a:lnTo>
                      <a:pt x="128993" y="526021"/>
                    </a:lnTo>
                    <a:cubicBezTo>
                      <a:pt x="108915" y="569112"/>
                      <a:pt x="24485" y="750163"/>
                      <a:pt x="24485" y="750163"/>
                    </a:cubicBezTo>
                    <a:lnTo>
                      <a:pt x="259574" y="943736"/>
                    </a:lnTo>
                    <a:cubicBezTo>
                      <a:pt x="248678" y="1012126"/>
                      <a:pt x="234924" y="1131658"/>
                      <a:pt x="259092" y="1237386"/>
                    </a:cubicBezTo>
                    <a:lnTo>
                      <a:pt x="0" y="1410423"/>
                    </a:lnTo>
                    <a:cubicBezTo>
                      <a:pt x="13779" y="1448345"/>
                      <a:pt x="78778" y="1646567"/>
                      <a:pt x="78778" y="1646567"/>
                    </a:cubicBezTo>
                    <a:lnTo>
                      <a:pt x="392518" y="1603946"/>
                    </a:lnTo>
                    <a:cubicBezTo>
                      <a:pt x="485660" y="1741843"/>
                      <a:pt x="481609" y="1750466"/>
                      <a:pt x="594270" y="1823986"/>
                    </a:cubicBezTo>
                    <a:lnTo>
                      <a:pt x="530008" y="2119363"/>
                    </a:lnTo>
                    <a:cubicBezTo>
                      <a:pt x="573125" y="2139467"/>
                      <a:pt x="754138" y="2223884"/>
                      <a:pt x="754138" y="2223884"/>
                    </a:cubicBezTo>
                    <a:lnTo>
                      <a:pt x="947737" y="1988807"/>
                    </a:lnTo>
                    <a:cubicBezTo>
                      <a:pt x="1012101" y="2008327"/>
                      <a:pt x="1135646" y="2013470"/>
                      <a:pt x="1245958" y="2001926"/>
                    </a:cubicBezTo>
                    <a:lnTo>
                      <a:pt x="1410398" y="2257031"/>
                    </a:lnTo>
                    <a:cubicBezTo>
                      <a:pt x="1452333" y="2234602"/>
                      <a:pt x="1650568" y="2169616"/>
                      <a:pt x="1650568" y="2169616"/>
                    </a:cubicBezTo>
                    <a:lnTo>
                      <a:pt x="1612544" y="1868512"/>
                    </a:lnTo>
                    <a:lnTo>
                      <a:pt x="1616570" y="1859876"/>
                    </a:lnTo>
                    <a:cubicBezTo>
                      <a:pt x="1675167" y="1824215"/>
                      <a:pt x="1766506" y="1740877"/>
                      <a:pt x="1827974" y="1654098"/>
                    </a:cubicBezTo>
                    <a:lnTo>
                      <a:pt x="2123351" y="1718373"/>
                    </a:lnTo>
                    <a:cubicBezTo>
                      <a:pt x="2143455" y="1675282"/>
                      <a:pt x="2227884" y="1494231"/>
                      <a:pt x="2227884" y="1494231"/>
                    </a:cubicBezTo>
                    <a:lnTo>
                      <a:pt x="1988769" y="1309268"/>
                    </a:lnTo>
                    <a:lnTo>
                      <a:pt x="1992782" y="1300670"/>
                    </a:lnTo>
                    <a:cubicBezTo>
                      <a:pt x="2012301" y="1236281"/>
                      <a:pt x="2017445" y="1112735"/>
                      <a:pt x="2001901" y="1011047"/>
                    </a:cubicBezTo>
                    <a:lnTo>
                      <a:pt x="2261018" y="837984"/>
                    </a:lnTo>
                    <a:cubicBezTo>
                      <a:pt x="2238603" y="796048"/>
                      <a:pt x="2169566" y="606450"/>
                      <a:pt x="2169566" y="606450"/>
                    </a:cubicBezTo>
                    <a:lnTo>
                      <a:pt x="1868474" y="644448"/>
                    </a:lnTo>
                    <a:cubicBezTo>
                      <a:pt x="1832825" y="585863"/>
                      <a:pt x="1753513" y="485889"/>
                      <a:pt x="1666709" y="424408"/>
                    </a:cubicBezTo>
                    <a:lnTo>
                      <a:pt x="1722373" y="125031"/>
                    </a:lnTo>
                    <a:cubicBezTo>
                      <a:pt x="1687867" y="108940"/>
                      <a:pt x="1498206" y="20523"/>
                      <a:pt x="1498206" y="20523"/>
                    </a:cubicBezTo>
                    <a:lnTo>
                      <a:pt x="1313256" y="259638"/>
                    </a:lnTo>
                    <a:cubicBezTo>
                      <a:pt x="1244879" y="248716"/>
                      <a:pt x="1116723" y="230949"/>
                      <a:pt x="1011008" y="255104"/>
                    </a:cubicBezTo>
                    <a:lnTo>
                      <a:pt x="846569" y="0"/>
                    </a:lnTo>
                    <a:cubicBezTo>
                      <a:pt x="800023" y="9804"/>
                      <a:pt x="610450" y="78816"/>
                      <a:pt x="610450" y="78816"/>
                    </a:cubicBezTo>
                    <a:lnTo>
                      <a:pt x="644410" y="388518"/>
                    </a:lnTo>
                  </a:path>
                </a:pathLst>
              </a:custGeom>
              <a:solidFill>
                <a:schemeClr val="bg1">
                  <a:alpha val="12941"/>
                </a:schemeClr>
              </a:solidFill>
              <a:ln w="12700" cap="flat" cmpd="sng">
                <a:solidFill>
                  <a:srgbClr val="000000">
                    <a:alpha val="0"/>
                  </a:srgbClr>
                </a:solidFill>
                <a:rou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" name="Freeform 3"/>
              <p:cNvSpPr/>
              <p:nvPr/>
            </p:nvSpPr>
            <p:spPr bwMode="auto">
              <a:xfrm>
                <a:off x="427462" y="352"/>
                <a:ext cx="617193" cy="615771"/>
              </a:xfrm>
              <a:custGeom>
                <a:avLst/>
                <a:gdLst>
                  <a:gd name="T0" fmla="*/ 175905 w 2261019"/>
                  <a:gd name="T1" fmla="*/ 105997 h 2257031"/>
                  <a:gd name="T2" fmla="*/ 115844 w 2261019"/>
                  <a:gd name="T3" fmla="*/ 161046 h 2257031"/>
                  <a:gd name="T4" fmla="*/ 35211 w 2261019"/>
                  <a:gd name="T5" fmla="*/ 143511 h 2257031"/>
                  <a:gd name="T6" fmla="*/ 6684 w 2261019"/>
                  <a:gd name="T7" fmla="*/ 204662 h 2257031"/>
                  <a:gd name="T8" fmla="*/ 70856 w 2261019"/>
                  <a:gd name="T9" fmla="*/ 257473 h 2257031"/>
                  <a:gd name="T10" fmla="*/ 70725 w 2261019"/>
                  <a:gd name="T11" fmla="*/ 337588 h 2257031"/>
                  <a:gd name="T12" fmla="*/ 0 w 2261019"/>
                  <a:gd name="T13" fmla="*/ 384796 h 2257031"/>
                  <a:gd name="T14" fmla="*/ 21504 w 2261019"/>
                  <a:gd name="T15" fmla="*/ 449222 h 2257031"/>
                  <a:gd name="T16" fmla="*/ 107146 w 2261019"/>
                  <a:gd name="T17" fmla="*/ 437594 h 2257031"/>
                  <a:gd name="T18" fmla="*/ 162219 w 2261019"/>
                  <a:gd name="T19" fmla="*/ 497626 h 2257031"/>
                  <a:gd name="T20" fmla="*/ 144677 w 2261019"/>
                  <a:gd name="T21" fmla="*/ 578212 h 2257031"/>
                  <a:gd name="T22" fmla="*/ 205858 w 2261019"/>
                  <a:gd name="T23" fmla="*/ 606728 h 2257031"/>
                  <a:gd name="T24" fmla="*/ 258705 w 2261019"/>
                  <a:gd name="T25" fmla="*/ 542593 h 2257031"/>
                  <a:gd name="T26" fmla="*/ 340111 w 2261019"/>
                  <a:gd name="T27" fmla="*/ 546172 h 2257031"/>
                  <a:gd name="T28" fmla="*/ 384998 w 2261019"/>
                  <a:gd name="T29" fmla="*/ 615771 h 2257031"/>
                  <a:gd name="T30" fmla="*/ 450557 w 2261019"/>
                  <a:gd name="T31" fmla="*/ 591922 h 2257031"/>
                  <a:gd name="T32" fmla="*/ 440178 w 2261019"/>
                  <a:gd name="T33" fmla="*/ 509774 h 2257031"/>
                  <a:gd name="T34" fmla="*/ 441277 w 2261019"/>
                  <a:gd name="T35" fmla="*/ 507418 h 2257031"/>
                  <a:gd name="T36" fmla="*/ 498984 w 2261019"/>
                  <a:gd name="T37" fmla="*/ 451277 h 2257031"/>
                  <a:gd name="T38" fmla="*/ 579614 w 2261019"/>
                  <a:gd name="T39" fmla="*/ 468812 h 2257031"/>
                  <a:gd name="T40" fmla="*/ 608148 w 2261019"/>
                  <a:gd name="T41" fmla="*/ 407661 h 2257031"/>
                  <a:gd name="T42" fmla="*/ 542877 w 2261019"/>
                  <a:gd name="T43" fmla="*/ 357199 h 2257031"/>
                  <a:gd name="T44" fmla="*/ 543972 w 2261019"/>
                  <a:gd name="T45" fmla="*/ 354853 h 2257031"/>
                  <a:gd name="T46" fmla="*/ 546461 w 2261019"/>
                  <a:gd name="T47" fmla="*/ 275837 h 2257031"/>
                  <a:gd name="T48" fmla="*/ 617193 w 2261019"/>
                  <a:gd name="T49" fmla="*/ 228622 h 2257031"/>
                  <a:gd name="T50" fmla="*/ 592229 w 2261019"/>
                  <a:gd name="T51" fmla="*/ 165454 h 2257031"/>
                  <a:gd name="T52" fmla="*/ 510040 w 2261019"/>
                  <a:gd name="T53" fmla="*/ 175821 h 2257031"/>
                  <a:gd name="T54" fmla="*/ 454964 w 2261019"/>
                  <a:gd name="T55" fmla="*/ 115788 h 2257031"/>
                  <a:gd name="T56" fmla="*/ 470158 w 2261019"/>
                  <a:gd name="T57" fmla="*/ 34111 h 2257031"/>
                  <a:gd name="T58" fmla="*/ 408967 w 2261019"/>
                  <a:gd name="T59" fmla="*/ 5599 h 2257031"/>
                  <a:gd name="T60" fmla="*/ 358481 w 2261019"/>
                  <a:gd name="T61" fmla="*/ 70835 h 2257031"/>
                  <a:gd name="T62" fmla="*/ 275976 w 2261019"/>
                  <a:gd name="T63" fmla="*/ 69598 h 2257031"/>
                  <a:gd name="T64" fmla="*/ 231089 w 2261019"/>
                  <a:gd name="T65" fmla="*/ 0 h 2257031"/>
                  <a:gd name="T66" fmla="*/ 166635 w 2261019"/>
                  <a:gd name="T67" fmla="*/ 21503 h 2257031"/>
                  <a:gd name="T68" fmla="*/ 175905 w 2261019"/>
                  <a:gd name="T69" fmla="*/ 105997 h 225703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261019" h="2257031">
                    <a:moveTo>
                      <a:pt x="644410" y="388518"/>
                    </a:moveTo>
                    <a:cubicBezTo>
                      <a:pt x="510578" y="473036"/>
                      <a:pt x="506526" y="481660"/>
                      <a:pt x="424382" y="590295"/>
                    </a:cubicBezTo>
                    <a:lnTo>
                      <a:pt x="128993" y="526021"/>
                    </a:lnTo>
                    <a:cubicBezTo>
                      <a:pt x="108915" y="569112"/>
                      <a:pt x="24485" y="750163"/>
                      <a:pt x="24485" y="750163"/>
                    </a:cubicBezTo>
                    <a:lnTo>
                      <a:pt x="259574" y="943736"/>
                    </a:lnTo>
                    <a:cubicBezTo>
                      <a:pt x="248678" y="1012126"/>
                      <a:pt x="234924" y="1131658"/>
                      <a:pt x="259092" y="1237386"/>
                    </a:cubicBezTo>
                    <a:lnTo>
                      <a:pt x="0" y="1410423"/>
                    </a:lnTo>
                    <a:cubicBezTo>
                      <a:pt x="13779" y="1448345"/>
                      <a:pt x="78778" y="1646567"/>
                      <a:pt x="78778" y="1646567"/>
                    </a:cubicBezTo>
                    <a:lnTo>
                      <a:pt x="392518" y="1603946"/>
                    </a:lnTo>
                    <a:cubicBezTo>
                      <a:pt x="485660" y="1741843"/>
                      <a:pt x="481609" y="1750466"/>
                      <a:pt x="594270" y="1823986"/>
                    </a:cubicBezTo>
                    <a:lnTo>
                      <a:pt x="530008" y="2119363"/>
                    </a:lnTo>
                    <a:cubicBezTo>
                      <a:pt x="573125" y="2139467"/>
                      <a:pt x="754138" y="2223884"/>
                      <a:pt x="754138" y="2223884"/>
                    </a:cubicBezTo>
                    <a:lnTo>
                      <a:pt x="947737" y="1988807"/>
                    </a:lnTo>
                    <a:cubicBezTo>
                      <a:pt x="1012101" y="2008327"/>
                      <a:pt x="1135646" y="2013470"/>
                      <a:pt x="1245958" y="2001926"/>
                    </a:cubicBezTo>
                    <a:lnTo>
                      <a:pt x="1410398" y="2257031"/>
                    </a:lnTo>
                    <a:cubicBezTo>
                      <a:pt x="1452333" y="2234602"/>
                      <a:pt x="1650568" y="2169616"/>
                      <a:pt x="1650568" y="2169616"/>
                    </a:cubicBezTo>
                    <a:lnTo>
                      <a:pt x="1612544" y="1868512"/>
                    </a:lnTo>
                    <a:lnTo>
                      <a:pt x="1616570" y="1859876"/>
                    </a:lnTo>
                    <a:cubicBezTo>
                      <a:pt x="1675167" y="1824215"/>
                      <a:pt x="1766506" y="1740877"/>
                      <a:pt x="1827974" y="1654098"/>
                    </a:cubicBezTo>
                    <a:lnTo>
                      <a:pt x="2123351" y="1718373"/>
                    </a:lnTo>
                    <a:cubicBezTo>
                      <a:pt x="2143455" y="1675282"/>
                      <a:pt x="2227884" y="1494231"/>
                      <a:pt x="2227884" y="1494231"/>
                    </a:cubicBezTo>
                    <a:lnTo>
                      <a:pt x="1988769" y="1309268"/>
                    </a:lnTo>
                    <a:lnTo>
                      <a:pt x="1992782" y="1300670"/>
                    </a:lnTo>
                    <a:cubicBezTo>
                      <a:pt x="2012301" y="1236281"/>
                      <a:pt x="2017445" y="1112735"/>
                      <a:pt x="2001901" y="1011047"/>
                    </a:cubicBezTo>
                    <a:lnTo>
                      <a:pt x="2261018" y="837984"/>
                    </a:lnTo>
                    <a:cubicBezTo>
                      <a:pt x="2238603" y="796048"/>
                      <a:pt x="2169566" y="606450"/>
                      <a:pt x="2169566" y="606450"/>
                    </a:cubicBezTo>
                    <a:lnTo>
                      <a:pt x="1868474" y="644448"/>
                    </a:lnTo>
                    <a:cubicBezTo>
                      <a:pt x="1832825" y="585863"/>
                      <a:pt x="1753513" y="485889"/>
                      <a:pt x="1666709" y="424408"/>
                    </a:cubicBezTo>
                    <a:lnTo>
                      <a:pt x="1722373" y="125031"/>
                    </a:lnTo>
                    <a:cubicBezTo>
                      <a:pt x="1687867" y="108940"/>
                      <a:pt x="1498206" y="20523"/>
                      <a:pt x="1498206" y="20523"/>
                    </a:cubicBezTo>
                    <a:lnTo>
                      <a:pt x="1313256" y="259638"/>
                    </a:lnTo>
                    <a:cubicBezTo>
                      <a:pt x="1244879" y="248716"/>
                      <a:pt x="1116723" y="230949"/>
                      <a:pt x="1011008" y="255104"/>
                    </a:cubicBezTo>
                    <a:lnTo>
                      <a:pt x="846569" y="0"/>
                    </a:lnTo>
                    <a:cubicBezTo>
                      <a:pt x="800023" y="9804"/>
                      <a:pt x="610450" y="78816"/>
                      <a:pt x="610450" y="78816"/>
                    </a:cubicBezTo>
                    <a:lnTo>
                      <a:pt x="644410" y="388518"/>
                    </a:lnTo>
                  </a:path>
                </a:pathLst>
              </a:custGeom>
              <a:solidFill>
                <a:schemeClr val="bg1">
                  <a:alpha val="12941"/>
                </a:schemeClr>
              </a:solidFill>
              <a:ln w="12700" cap="flat" cmpd="sng">
                <a:solidFill>
                  <a:srgbClr val="000000">
                    <a:alpha val="0"/>
                  </a:srgbClr>
                </a:solidFill>
                <a:rou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22" name="Freeform 8"/>
            <p:cNvSpPr>
              <a:spLocks noEditPoints="1"/>
            </p:cNvSpPr>
            <p:nvPr/>
          </p:nvSpPr>
          <p:spPr bwMode="auto">
            <a:xfrm rot="1214091">
              <a:off x="6587532" y="3998842"/>
              <a:ext cx="522288" cy="520700"/>
            </a:xfrm>
            <a:custGeom>
              <a:avLst/>
              <a:gdLst>
                <a:gd name="T0" fmla="*/ 446121 w 240"/>
                <a:gd name="T1" fmla="*/ 444765 h 240"/>
                <a:gd name="T2" fmla="*/ 76167 w 240"/>
                <a:gd name="T3" fmla="*/ 444765 h 240"/>
                <a:gd name="T4" fmla="*/ 76167 w 240"/>
                <a:gd name="T5" fmla="*/ 75935 h 240"/>
                <a:gd name="T6" fmla="*/ 446121 w 240"/>
                <a:gd name="T7" fmla="*/ 75935 h 240"/>
                <a:gd name="T8" fmla="*/ 522288 w 240"/>
                <a:gd name="T9" fmla="*/ 260350 h 240"/>
                <a:gd name="T10" fmla="*/ 326430 w 240"/>
                <a:gd name="T11" fmla="*/ 32544 h 240"/>
                <a:gd name="T12" fmla="*/ 422183 w 240"/>
                <a:gd name="T13" fmla="*/ 84614 h 240"/>
                <a:gd name="T14" fmla="*/ 496174 w 240"/>
                <a:gd name="T15" fmla="*/ 247333 h 240"/>
                <a:gd name="T16" fmla="*/ 378659 w 240"/>
                <a:gd name="T17" fmla="*/ 132345 h 240"/>
                <a:gd name="T18" fmla="*/ 496174 w 240"/>
                <a:gd name="T19" fmla="*/ 247333 h 240"/>
                <a:gd name="T20" fmla="*/ 295963 w 240"/>
                <a:gd name="T21" fmla="*/ 26035 h 240"/>
                <a:gd name="T22" fmla="*/ 272025 w 240"/>
                <a:gd name="T23" fmla="*/ 138853 h 240"/>
                <a:gd name="T24" fmla="*/ 350368 w 240"/>
                <a:gd name="T25" fmla="*/ 121497 h 240"/>
                <a:gd name="T26" fmla="*/ 356897 w 240"/>
                <a:gd name="T27" fmla="*/ 141023 h 240"/>
                <a:gd name="T28" fmla="*/ 272025 w 240"/>
                <a:gd name="T29" fmla="*/ 247333 h 240"/>
                <a:gd name="T30" fmla="*/ 250263 w 240"/>
                <a:gd name="T31" fmla="*/ 138853 h 240"/>
                <a:gd name="T32" fmla="*/ 235030 w 240"/>
                <a:gd name="T33" fmla="*/ 23865 h 240"/>
                <a:gd name="T34" fmla="*/ 171920 w 240"/>
                <a:gd name="T35" fmla="*/ 121497 h 240"/>
                <a:gd name="T36" fmla="*/ 250263 w 240"/>
                <a:gd name="T37" fmla="*/ 138853 h 240"/>
                <a:gd name="T38" fmla="*/ 404773 w 240"/>
                <a:gd name="T39" fmla="*/ 271198 h 240"/>
                <a:gd name="T40" fmla="*/ 437416 w 240"/>
                <a:gd name="T41" fmla="*/ 418730 h 240"/>
                <a:gd name="T42" fmla="*/ 496174 w 240"/>
                <a:gd name="T43" fmla="*/ 271198 h 240"/>
                <a:gd name="T44" fmla="*/ 100105 w 240"/>
                <a:gd name="T45" fmla="*/ 84614 h 240"/>
                <a:gd name="T46" fmla="*/ 193682 w 240"/>
                <a:gd name="T47" fmla="*/ 32544 h 240"/>
                <a:gd name="T48" fmla="*/ 380835 w 240"/>
                <a:gd name="T49" fmla="*/ 271198 h 240"/>
                <a:gd name="T50" fmla="*/ 272025 w 240"/>
                <a:gd name="T51" fmla="*/ 357981 h 240"/>
                <a:gd name="T52" fmla="*/ 380835 w 240"/>
                <a:gd name="T53" fmla="*/ 271198 h 240"/>
                <a:gd name="T54" fmla="*/ 250263 w 240"/>
                <a:gd name="T55" fmla="*/ 247333 h 240"/>
                <a:gd name="T56" fmla="*/ 165391 w 240"/>
                <a:gd name="T57" fmla="*/ 141023 h 240"/>
                <a:gd name="T58" fmla="*/ 250263 w 240"/>
                <a:gd name="T59" fmla="*/ 247333 h 240"/>
                <a:gd name="T60" fmla="*/ 369954 w 240"/>
                <a:gd name="T61" fmla="*/ 405712 h 240"/>
                <a:gd name="T62" fmla="*/ 422183 w 240"/>
                <a:gd name="T63" fmla="*/ 433917 h 240"/>
                <a:gd name="T64" fmla="*/ 143629 w 240"/>
                <a:gd name="T65" fmla="*/ 132345 h 240"/>
                <a:gd name="T66" fmla="*/ 23938 w 240"/>
                <a:gd name="T67" fmla="*/ 247333 h 240"/>
                <a:gd name="T68" fmla="*/ 143629 w 240"/>
                <a:gd name="T69" fmla="*/ 132345 h 240"/>
                <a:gd name="T70" fmla="*/ 350368 w 240"/>
                <a:gd name="T71" fmla="*/ 397034 h 240"/>
                <a:gd name="T72" fmla="*/ 272025 w 240"/>
                <a:gd name="T73" fmla="*/ 496835 h 240"/>
                <a:gd name="T74" fmla="*/ 350368 w 240"/>
                <a:gd name="T75" fmla="*/ 397034 h 240"/>
                <a:gd name="T76" fmla="*/ 250263 w 240"/>
                <a:gd name="T77" fmla="*/ 357981 h 240"/>
                <a:gd name="T78" fmla="*/ 141453 w 240"/>
                <a:gd name="T79" fmla="*/ 271198 h 240"/>
                <a:gd name="T80" fmla="*/ 250263 w 240"/>
                <a:gd name="T81" fmla="*/ 357981 h 240"/>
                <a:gd name="T82" fmla="*/ 250263 w 240"/>
                <a:gd name="T83" fmla="*/ 496835 h 240"/>
                <a:gd name="T84" fmla="*/ 171920 w 240"/>
                <a:gd name="T85" fmla="*/ 397034 h 240"/>
                <a:gd name="T86" fmla="*/ 250263 w 240"/>
                <a:gd name="T87" fmla="*/ 496835 h 240"/>
                <a:gd name="T88" fmla="*/ 143629 w 240"/>
                <a:gd name="T89" fmla="*/ 386186 h 240"/>
                <a:gd name="T90" fmla="*/ 23938 w 240"/>
                <a:gd name="T91" fmla="*/ 271198 h 240"/>
                <a:gd name="T92" fmla="*/ 143629 w 240"/>
                <a:gd name="T93" fmla="*/ 386186 h 240"/>
                <a:gd name="T94" fmla="*/ 193682 w 240"/>
                <a:gd name="T95" fmla="*/ 485987 h 240"/>
                <a:gd name="T96" fmla="*/ 100105 w 240"/>
                <a:gd name="T97" fmla="*/ 433917 h 24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40" h="240">
                  <a:moveTo>
                    <a:pt x="240" y="120"/>
                  </a:moveTo>
                  <a:cubicBezTo>
                    <a:pt x="240" y="153"/>
                    <a:pt x="228" y="182"/>
                    <a:pt x="205" y="205"/>
                  </a:cubicBezTo>
                  <a:cubicBezTo>
                    <a:pt x="182" y="228"/>
                    <a:pt x="153" y="240"/>
                    <a:pt x="120" y="240"/>
                  </a:cubicBezTo>
                  <a:cubicBezTo>
                    <a:pt x="86" y="240"/>
                    <a:pt x="58" y="228"/>
                    <a:pt x="35" y="205"/>
                  </a:cubicBezTo>
                  <a:cubicBezTo>
                    <a:pt x="12" y="182"/>
                    <a:pt x="0" y="153"/>
                    <a:pt x="0" y="120"/>
                  </a:cubicBezTo>
                  <a:cubicBezTo>
                    <a:pt x="0" y="86"/>
                    <a:pt x="12" y="58"/>
                    <a:pt x="35" y="35"/>
                  </a:cubicBezTo>
                  <a:cubicBezTo>
                    <a:pt x="58" y="11"/>
                    <a:pt x="86" y="0"/>
                    <a:pt x="120" y="0"/>
                  </a:cubicBezTo>
                  <a:cubicBezTo>
                    <a:pt x="153" y="0"/>
                    <a:pt x="182" y="11"/>
                    <a:pt x="205" y="35"/>
                  </a:cubicBezTo>
                  <a:cubicBezTo>
                    <a:pt x="228" y="58"/>
                    <a:pt x="240" y="86"/>
                    <a:pt x="240" y="120"/>
                  </a:cubicBezTo>
                  <a:cubicBezTo>
                    <a:pt x="240" y="120"/>
                    <a:pt x="240" y="120"/>
                    <a:pt x="240" y="120"/>
                  </a:cubicBezTo>
                  <a:close/>
                  <a:moveTo>
                    <a:pt x="194" y="39"/>
                  </a:moveTo>
                  <a:cubicBezTo>
                    <a:pt x="181" y="28"/>
                    <a:pt x="166" y="19"/>
                    <a:pt x="150" y="15"/>
                  </a:cubicBezTo>
                  <a:cubicBezTo>
                    <a:pt x="158" y="26"/>
                    <a:pt x="165" y="38"/>
                    <a:pt x="170" y="52"/>
                  </a:cubicBezTo>
                  <a:cubicBezTo>
                    <a:pt x="180" y="48"/>
                    <a:pt x="187" y="44"/>
                    <a:pt x="194" y="39"/>
                  </a:cubicBezTo>
                  <a:cubicBezTo>
                    <a:pt x="194" y="39"/>
                    <a:pt x="194" y="39"/>
                    <a:pt x="194" y="39"/>
                  </a:cubicBezTo>
                  <a:close/>
                  <a:moveTo>
                    <a:pt x="228" y="114"/>
                  </a:moveTo>
                  <a:cubicBezTo>
                    <a:pt x="228" y="89"/>
                    <a:pt x="218" y="66"/>
                    <a:pt x="201" y="46"/>
                  </a:cubicBezTo>
                  <a:cubicBezTo>
                    <a:pt x="194" y="51"/>
                    <a:pt x="185" y="56"/>
                    <a:pt x="174" y="61"/>
                  </a:cubicBezTo>
                  <a:cubicBezTo>
                    <a:pt x="182" y="82"/>
                    <a:pt x="186" y="100"/>
                    <a:pt x="186" y="114"/>
                  </a:cubicBezTo>
                  <a:cubicBezTo>
                    <a:pt x="228" y="114"/>
                    <a:pt x="228" y="114"/>
                    <a:pt x="228" y="114"/>
                  </a:cubicBezTo>
                  <a:close/>
                  <a:moveTo>
                    <a:pt x="161" y="56"/>
                  </a:moveTo>
                  <a:cubicBezTo>
                    <a:pt x="155" y="42"/>
                    <a:pt x="146" y="25"/>
                    <a:pt x="136" y="12"/>
                  </a:cubicBezTo>
                  <a:cubicBezTo>
                    <a:pt x="133" y="11"/>
                    <a:pt x="129" y="11"/>
                    <a:pt x="125" y="11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36" y="64"/>
                    <a:pt x="148" y="61"/>
                    <a:pt x="161" y="56"/>
                  </a:cubicBezTo>
                  <a:cubicBezTo>
                    <a:pt x="161" y="56"/>
                    <a:pt x="161" y="56"/>
                    <a:pt x="161" y="56"/>
                  </a:cubicBezTo>
                  <a:close/>
                  <a:moveTo>
                    <a:pt x="175" y="114"/>
                  </a:moveTo>
                  <a:cubicBezTo>
                    <a:pt x="175" y="99"/>
                    <a:pt x="171" y="82"/>
                    <a:pt x="164" y="65"/>
                  </a:cubicBezTo>
                  <a:cubicBezTo>
                    <a:pt x="150" y="71"/>
                    <a:pt x="136" y="75"/>
                    <a:pt x="125" y="75"/>
                  </a:cubicBezTo>
                  <a:cubicBezTo>
                    <a:pt x="125" y="114"/>
                    <a:pt x="125" y="114"/>
                    <a:pt x="125" y="114"/>
                  </a:cubicBezTo>
                  <a:cubicBezTo>
                    <a:pt x="175" y="114"/>
                    <a:pt x="175" y="114"/>
                    <a:pt x="175" y="114"/>
                  </a:cubicBezTo>
                  <a:close/>
                  <a:moveTo>
                    <a:pt x="115" y="64"/>
                  </a:moveTo>
                  <a:cubicBezTo>
                    <a:pt x="115" y="11"/>
                    <a:pt x="115" y="11"/>
                    <a:pt x="115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6" y="11"/>
                    <a:pt x="105" y="12"/>
                    <a:pt x="104" y="12"/>
                  </a:cubicBezTo>
                  <a:cubicBezTo>
                    <a:pt x="94" y="26"/>
                    <a:pt x="85" y="40"/>
                    <a:pt x="79" y="56"/>
                  </a:cubicBezTo>
                  <a:cubicBezTo>
                    <a:pt x="92" y="61"/>
                    <a:pt x="103" y="64"/>
                    <a:pt x="115" y="64"/>
                  </a:cubicBezTo>
                  <a:cubicBezTo>
                    <a:pt x="115" y="64"/>
                    <a:pt x="115" y="64"/>
                    <a:pt x="115" y="64"/>
                  </a:cubicBezTo>
                  <a:close/>
                  <a:moveTo>
                    <a:pt x="228" y="125"/>
                  </a:moveTo>
                  <a:cubicBezTo>
                    <a:pt x="186" y="125"/>
                    <a:pt x="186" y="125"/>
                    <a:pt x="186" y="125"/>
                  </a:cubicBezTo>
                  <a:cubicBezTo>
                    <a:pt x="186" y="140"/>
                    <a:pt x="182" y="159"/>
                    <a:pt x="174" y="178"/>
                  </a:cubicBezTo>
                  <a:cubicBezTo>
                    <a:pt x="184" y="182"/>
                    <a:pt x="194" y="188"/>
                    <a:pt x="201" y="193"/>
                  </a:cubicBezTo>
                  <a:cubicBezTo>
                    <a:pt x="218" y="175"/>
                    <a:pt x="228" y="150"/>
                    <a:pt x="228" y="125"/>
                  </a:cubicBezTo>
                  <a:cubicBezTo>
                    <a:pt x="228" y="125"/>
                    <a:pt x="228" y="125"/>
                    <a:pt x="228" y="125"/>
                  </a:cubicBezTo>
                  <a:close/>
                  <a:moveTo>
                    <a:pt x="89" y="15"/>
                  </a:moveTo>
                  <a:cubicBezTo>
                    <a:pt x="73" y="19"/>
                    <a:pt x="59" y="27"/>
                    <a:pt x="46" y="39"/>
                  </a:cubicBezTo>
                  <a:cubicBezTo>
                    <a:pt x="52" y="44"/>
                    <a:pt x="61" y="49"/>
                    <a:pt x="70" y="52"/>
                  </a:cubicBezTo>
                  <a:cubicBezTo>
                    <a:pt x="75" y="38"/>
                    <a:pt x="82" y="26"/>
                    <a:pt x="89" y="15"/>
                  </a:cubicBezTo>
                  <a:cubicBezTo>
                    <a:pt x="89" y="15"/>
                    <a:pt x="89" y="15"/>
                    <a:pt x="89" y="15"/>
                  </a:cubicBezTo>
                  <a:close/>
                  <a:moveTo>
                    <a:pt x="175" y="125"/>
                  </a:moveTo>
                  <a:cubicBezTo>
                    <a:pt x="125" y="125"/>
                    <a:pt x="125" y="125"/>
                    <a:pt x="125" y="125"/>
                  </a:cubicBezTo>
                  <a:cubicBezTo>
                    <a:pt x="125" y="165"/>
                    <a:pt x="125" y="165"/>
                    <a:pt x="125" y="165"/>
                  </a:cubicBezTo>
                  <a:cubicBezTo>
                    <a:pt x="136" y="165"/>
                    <a:pt x="150" y="168"/>
                    <a:pt x="164" y="175"/>
                  </a:cubicBezTo>
                  <a:cubicBezTo>
                    <a:pt x="171" y="157"/>
                    <a:pt x="175" y="140"/>
                    <a:pt x="175" y="125"/>
                  </a:cubicBezTo>
                  <a:cubicBezTo>
                    <a:pt x="175" y="125"/>
                    <a:pt x="175" y="125"/>
                    <a:pt x="175" y="125"/>
                  </a:cubicBezTo>
                  <a:close/>
                  <a:moveTo>
                    <a:pt x="115" y="114"/>
                  </a:moveTo>
                  <a:cubicBezTo>
                    <a:pt x="115" y="75"/>
                    <a:pt x="115" y="75"/>
                    <a:pt x="115" y="75"/>
                  </a:cubicBezTo>
                  <a:cubicBezTo>
                    <a:pt x="104" y="75"/>
                    <a:pt x="90" y="71"/>
                    <a:pt x="76" y="65"/>
                  </a:cubicBezTo>
                  <a:cubicBezTo>
                    <a:pt x="69" y="83"/>
                    <a:pt x="65" y="99"/>
                    <a:pt x="65" y="114"/>
                  </a:cubicBezTo>
                  <a:cubicBezTo>
                    <a:pt x="115" y="114"/>
                    <a:pt x="115" y="114"/>
                    <a:pt x="115" y="114"/>
                  </a:cubicBezTo>
                  <a:close/>
                  <a:moveTo>
                    <a:pt x="194" y="200"/>
                  </a:moveTo>
                  <a:cubicBezTo>
                    <a:pt x="187" y="195"/>
                    <a:pt x="179" y="191"/>
                    <a:pt x="170" y="187"/>
                  </a:cubicBezTo>
                  <a:cubicBezTo>
                    <a:pt x="165" y="201"/>
                    <a:pt x="158" y="213"/>
                    <a:pt x="150" y="224"/>
                  </a:cubicBezTo>
                  <a:cubicBezTo>
                    <a:pt x="167" y="220"/>
                    <a:pt x="181" y="212"/>
                    <a:pt x="194" y="200"/>
                  </a:cubicBezTo>
                  <a:cubicBezTo>
                    <a:pt x="194" y="200"/>
                    <a:pt x="194" y="200"/>
                    <a:pt x="194" y="200"/>
                  </a:cubicBezTo>
                  <a:close/>
                  <a:moveTo>
                    <a:pt x="66" y="61"/>
                  </a:moveTo>
                  <a:cubicBezTo>
                    <a:pt x="55" y="56"/>
                    <a:pt x="45" y="51"/>
                    <a:pt x="38" y="46"/>
                  </a:cubicBezTo>
                  <a:cubicBezTo>
                    <a:pt x="21" y="65"/>
                    <a:pt x="11" y="89"/>
                    <a:pt x="11" y="114"/>
                  </a:cubicBezTo>
                  <a:cubicBezTo>
                    <a:pt x="54" y="114"/>
                    <a:pt x="54" y="114"/>
                    <a:pt x="54" y="114"/>
                  </a:cubicBezTo>
                  <a:cubicBezTo>
                    <a:pt x="54" y="100"/>
                    <a:pt x="58" y="82"/>
                    <a:pt x="66" y="61"/>
                  </a:cubicBezTo>
                  <a:cubicBezTo>
                    <a:pt x="66" y="61"/>
                    <a:pt x="66" y="61"/>
                    <a:pt x="66" y="61"/>
                  </a:cubicBezTo>
                  <a:close/>
                  <a:moveTo>
                    <a:pt x="161" y="183"/>
                  </a:moveTo>
                  <a:cubicBezTo>
                    <a:pt x="148" y="179"/>
                    <a:pt x="135" y="176"/>
                    <a:pt x="125" y="176"/>
                  </a:cubicBezTo>
                  <a:cubicBezTo>
                    <a:pt x="125" y="229"/>
                    <a:pt x="125" y="229"/>
                    <a:pt x="125" y="229"/>
                  </a:cubicBezTo>
                  <a:cubicBezTo>
                    <a:pt x="129" y="229"/>
                    <a:pt x="133" y="228"/>
                    <a:pt x="136" y="228"/>
                  </a:cubicBezTo>
                  <a:cubicBezTo>
                    <a:pt x="146" y="214"/>
                    <a:pt x="154" y="200"/>
                    <a:pt x="161" y="183"/>
                  </a:cubicBezTo>
                  <a:cubicBezTo>
                    <a:pt x="161" y="183"/>
                    <a:pt x="161" y="183"/>
                    <a:pt x="161" y="183"/>
                  </a:cubicBezTo>
                  <a:close/>
                  <a:moveTo>
                    <a:pt x="115" y="165"/>
                  </a:moveTo>
                  <a:cubicBezTo>
                    <a:pt x="115" y="125"/>
                    <a:pt x="115" y="125"/>
                    <a:pt x="115" y="125"/>
                  </a:cubicBezTo>
                  <a:cubicBezTo>
                    <a:pt x="65" y="125"/>
                    <a:pt x="65" y="125"/>
                    <a:pt x="65" y="125"/>
                  </a:cubicBezTo>
                  <a:cubicBezTo>
                    <a:pt x="65" y="140"/>
                    <a:pt x="69" y="157"/>
                    <a:pt x="76" y="175"/>
                  </a:cubicBezTo>
                  <a:cubicBezTo>
                    <a:pt x="90" y="168"/>
                    <a:pt x="103" y="165"/>
                    <a:pt x="115" y="165"/>
                  </a:cubicBezTo>
                  <a:cubicBezTo>
                    <a:pt x="115" y="165"/>
                    <a:pt x="115" y="165"/>
                    <a:pt x="115" y="165"/>
                  </a:cubicBezTo>
                  <a:close/>
                  <a:moveTo>
                    <a:pt x="115" y="229"/>
                  </a:moveTo>
                  <a:cubicBezTo>
                    <a:pt x="115" y="176"/>
                    <a:pt x="115" y="176"/>
                    <a:pt x="115" y="176"/>
                  </a:cubicBezTo>
                  <a:cubicBezTo>
                    <a:pt x="103" y="176"/>
                    <a:pt x="93" y="178"/>
                    <a:pt x="79" y="183"/>
                  </a:cubicBezTo>
                  <a:cubicBezTo>
                    <a:pt x="86" y="200"/>
                    <a:pt x="93" y="214"/>
                    <a:pt x="104" y="228"/>
                  </a:cubicBezTo>
                  <a:cubicBezTo>
                    <a:pt x="107" y="228"/>
                    <a:pt x="111" y="229"/>
                    <a:pt x="115" y="229"/>
                  </a:cubicBezTo>
                  <a:cubicBezTo>
                    <a:pt x="115" y="229"/>
                    <a:pt x="115" y="229"/>
                    <a:pt x="115" y="229"/>
                  </a:cubicBezTo>
                  <a:close/>
                  <a:moveTo>
                    <a:pt x="66" y="178"/>
                  </a:moveTo>
                  <a:cubicBezTo>
                    <a:pt x="58" y="158"/>
                    <a:pt x="54" y="140"/>
                    <a:pt x="54" y="125"/>
                  </a:cubicBezTo>
                  <a:cubicBezTo>
                    <a:pt x="11" y="125"/>
                    <a:pt x="11" y="125"/>
                    <a:pt x="11" y="125"/>
                  </a:cubicBezTo>
                  <a:cubicBezTo>
                    <a:pt x="11" y="151"/>
                    <a:pt x="21" y="174"/>
                    <a:pt x="38" y="193"/>
                  </a:cubicBezTo>
                  <a:cubicBezTo>
                    <a:pt x="45" y="188"/>
                    <a:pt x="55" y="183"/>
                    <a:pt x="66" y="178"/>
                  </a:cubicBezTo>
                  <a:cubicBezTo>
                    <a:pt x="66" y="178"/>
                    <a:pt x="66" y="178"/>
                    <a:pt x="66" y="178"/>
                  </a:cubicBezTo>
                  <a:close/>
                  <a:moveTo>
                    <a:pt x="89" y="224"/>
                  </a:moveTo>
                  <a:cubicBezTo>
                    <a:pt x="82" y="213"/>
                    <a:pt x="75" y="201"/>
                    <a:pt x="70" y="187"/>
                  </a:cubicBezTo>
                  <a:cubicBezTo>
                    <a:pt x="60" y="191"/>
                    <a:pt x="53" y="195"/>
                    <a:pt x="46" y="200"/>
                  </a:cubicBezTo>
                  <a:cubicBezTo>
                    <a:pt x="59" y="213"/>
                    <a:pt x="72" y="220"/>
                    <a:pt x="89" y="224"/>
                  </a:cubicBezTo>
                  <a:close/>
                </a:path>
              </a:pathLst>
            </a:custGeom>
            <a:solidFill>
              <a:schemeClr val="bg1">
                <a:alpha val="1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cxnSp>
          <p:nvCxnSpPr>
            <p:cNvPr id="23" name="直接连接符 22"/>
            <p:cNvCxnSpPr/>
            <p:nvPr/>
          </p:nvCxnSpPr>
          <p:spPr>
            <a:xfrm flipV="1">
              <a:off x="6376044" y="4226973"/>
              <a:ext cx="4961218" cy="8799"/>
            </a:xfrm>
            <a:prstGeom prst="line">
              <a:avLst/>
            </a:prstGeom>
            <a:ln w="95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10"/>
            <p:cNvSpPr txBox="1"/>
            <p:nvPr/>
          </p:nvSpPr>
          <p:spPr>
            <a:xfrm>
              <a:off x="6008189" y="2640054"/>
              <a:ext cx="6037551" cy="684803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algn="ctr">
                <a:buNone/>
              </a:pPr>
              <a:r>
                <a:rPr lang="zh-CN" altLang="en-US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正中黑简体" panose="02000000000000000000" pitchFamily="2" charset="-122"/>
                  <a:ea typeface="方正正中黑简体" panose="02000000000000000000" pitchFamily="2" charset="-122"/>
                  <a:cs typeface="Arial" panose="020B0604020202020204" pitchFamily="34" charset="0"/>
                </a:rPr>
                <a:t>幼儿英语教学文案</a:t>
              </a:r>
              <a:r>
                <a:rPr lang="en-US" altLang="zh-CN" sz="4000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正中黑简体" panose="02000000000000000000" pitchFamily="2" charset="-122"/>
                  <a:ea typeface="方正正中黑简体" panose="02000000000000000000" pitchFamily="2" charset="-122"/>
                  <a:cs typeface="Arial" panose="020B0604020202020204" pitchFamily="34" charset="0"/>
                </a:rPr>
                <a:t>ppt</a:t>
              </a:r>
              <a:r>
                <a:rPr lang="zh-CN" altLang="en-US" sz="4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正中黑简体" panose="02000000000000000000" pitchFamily="2" charset="-122"/>
                  <a:ea typeface="方正正中黑简体" panose="02000000000000000000" pitchFamily="2" charset="-122"/>
                  <a:cs typeface="Arial" panose="020B0604020202020204" pitchFamily="34" charset="0"/>
                </a:rPr>
                <a:t>模板</a:t>
              </a:r>
              <a:endParaRPr lang="zh-CN" altLang="en-US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087217" y="3981009"/>
              <a:ext cx="5538873" cy="207749"/>
            </a:xfrm>
            <a:prstGeom prst="rect">
              <a:avLst/>
            </a:prstGeom>
          </p:spPr>
          <p:txBody>
            <a:bodyPr wrap="square" lIns="68580" tIns="34290" rIns="68580" bIns="34290">
              <a:spAutoFit/>
            </a:bodyPr>
            <a:lstStyle/>
            <a:p>
              <a:pPr algn="just"/>
              <a:r>
                <a:rPr lang="en-US" altLang="zh-CN" sz="900" dirty="0" smtClean="0">
                  <a:solidFill>
                    <a:schemeClr val="bg1"/>
                  </a:solidFill>
                  <a:latin typeface="+mj-lt"/>
                  <a:ea typeface="Source Han Sans ExtraLight" panose="020B0200000000000000" pitchFamily="34" charset="-122"/>
                  <a:cs typeface="Arial" panose="020B0604020202020204" pitchFamily="34" charset="0"/>
                </a:rPr>
                <a:t>Click add related title text, and click add related title text, click add related title text, click on add related title words.</a:t>
              </a:r>
              <a:endParaRPr lang="en-US" altLang="zh-CN" sz="900" dirty="0">
                <a:solidFill>
                  <a:schemeClr val="bg1"/>
                </a:solidFill>
                <a:latin typeface="+mj-lt"/>
                <a:ea typeface="Source Han Sans ExtraLight" panose="020B0200000000000000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7168640" y="3525749"/>
              <a:ext cx="3376025" cy="377026"/>
            </a:xfrm>
            <a:prstGeom prst="rect">
              <a:avLst/>
            </a:prstGeom>
          </p:spPr>
          <p:txBody>
            <a:bodyPr wrap="square" lIns="68580" tIns="34290" rIns="68580" bIns="34290">
              <a:spAutoFit/>
            </a:bodyPr>
            <a:lstStyle/>
            <a:p>
              <a:pPr algn="just"/>
              <a:r>
                <a:rPr lang="en-US" altLang="zh-CN" sz="2000" dirty="0" smtClean="0">
                  <a:solidFill>
                    <a:schemeClr val="bg1"/>
                  </a:solidFill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BUSINESS POWERPOINT</a:t>
              </a:r>
              <a:endPara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6802142" y="4703216"/>
              <a:ext cx="4109022" cy="307777"/>
              <a:chOff x="4711919" y="4416522"/>
              <a:chExt cx="4109022" cy="307777"/>
            </a:xfrm>
          </p:grpSpPr>
          <p:sp>
            <p:nvSpPr>
              <p:cNvPr id="28" name="矩形 259"/>
              <p:cNvSpPr>
                <a:spLocks noChangeArrowheads="1"/>
              </p:cNvSpPr>
              <p:nvPr/>
            </p:nvSpPr>
            <p:spPr bwMode="auto">
              <a:xfrm>
                <a:off x="4711919" y="4416522"/>
                <a:ext cx="184876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algn="ctr">
                  <a:buNone/>
                </a:pPr>
                <a:endParaRPr lang="zh-CN" altLang="en-US" sz="1400" cap="all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矩形 259"/>
              <p:cNvSpPr>
                <a:spLocks noChangeArrowheads="1"/>
              </p:cNvSpPr>
              <p:nvPr/>
            </p:nvSpPr>
            <p:spPr bwMode="auto">
              <a:xfrm>
                <a:off x="6560685" y="4461789"/>
                <a:ext cx="226025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algn="ctr">
                  <a:buNone/>
                </a:pPr>
                <a:endParaRPr lang="zh-CN" altLang="en-US" sz="800" cap="all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301698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1"/>
          <p:cNvGrpSpPr>
            <a:grpSpLocks/>
          </p:cNvGrpSpPr>
          <p:nvPr/>
        </p:nvGrpSpPr>
        <p:grpSpPr bwMode="auto">
          <a:xfrm>
            <a:off x="361672" y="685923"/>
            <a:ext cx="4697840" cy="980833"/>
            <a:chOff x="3886200" y="188686"/>
            <a:chExt cx="4699000" cy="979713"/>
          </a:xfrm>
        </p:grpSpPr>
        <p:sp>
          <p:nvSpPr>
            <p:cNvPr id="12" name="任意多边形 11"/>
            <p:cNvSpPr/>
            <p:nvPr/>
          </p:nvSpPr>
          <p:spPr>
            <a:xfrm>
              <a:off x="3886200" y="188686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rgbClr val="0CCD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707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089400" y="283804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chemeClr val="accent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3200" dirty="0"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目录</a:t>
              </a:r>
              <a:r>
                <a:rPr lang="zh-CN" altLang="en-US" sz="3200" b="1" dirty="0"/>
                <a:t> </a:t>
              </a:r>
              <a:r>
                <a:rPr lang="en-US" altLang="zh-CN" sz="3200" b="1" dirty="0"/>
                <a:t>/</a:t>
              </a:r>
              <a:r>
                <a:rPr lang="en-US" altLang="zh-CN" sz="3034" dirty="0"/>
                <a:t>CONTENTS</a:t>
              </a:r>
              <a:endParaRPr lang="zh-CN" altLang="en-US" sz="3034" dirty="0"/>
            </a:p>
          </p:txBody>
        </p:sp>
      </p:grpSp>
      <p:grpSp>
        <p:nvGrpSpPr>
          <p:cNvPr id="15" name="组合 41"/>
          <p:cNvGrpSpPr>
            <a:grpSpLocks/>
          </p:cNvGrpSpPr>
          <p:nvPr/>
        </p:nvGrpSpPr>
        <p:grpSpPr bwMode="auto">
          <a:xfrm>
            <a:off x="4565330" y="2814532"/>
            <a:ext cx="582062" cy="527019"/>
            <a:chOff x="2727102" y="1805798"/>
            <a:chExt cx="789301" cy="714855"/>
          </a:xfrm>
        </p:grpSpPr>
        <p:grpSp>
          <p:nvGrpSpPr>
            <p:cNvPr id="16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  <p:sp>
            <p:nvSpPr>
              <p:cNvPr id="19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</p:grpSp>
        <p:sp>
          <p:nvSpPr>
            <p:cNvPr id="17" name="文本框 39"/>
            <p:cNvSpPr txBox="1">
              <a:spLocks noChangeArrowheads="1"/>
            </p:cNvSpPr>
            <p:nvPr/>
          </p:nvSpPr>
          <p:spPr bwMode="auto">
            <a:xfrm>
              <a:off x="2808842" y="1805798"/>
              <a:ext cx="674295" cy="679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655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01</a:t>
              </a:r>
              <a:endParaRPr lang="zh-CN" altLang="en-US" sz="2655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42"/>
          <p:cNvGrpSpPr>
            <a:grpSpLocks/>
          </p:cNvGrpSpPr>
          <p:nvPr/>
        </p:nvGrpSpPr>
        <p:grpSpPr bwMode="auto">
          <a:xfrm>
            <a:off x="5408086" y="2816617"/>
            <a:ext cx="3774626" cy="524934"/>
            <a:chOff x="3859762" y="1809521"/>
            <a:chExt cx="5116559" cy="711133"/>
          </a:xfrm>
        </p:grpSpPr>
        <p:grpSp>
          <p:nvGrpSpPr>
            <p:cNvPr id="21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  <p:sp>
            <p:nvSpPr>
              <p:cNvPr id="25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4943773" y="1868800"/>
              <a:ext cx="3018584" cy="5993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75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58" name="组合 41"/>
          <p:cNvGrpSpPr>
            <a:grpSpLocks/>
          </p:cNvGrpSpPr>
          <p:nvPr/>
        </p:nvGrpSpPr>
        <p:grpSpPr bwMode="auto">
          <a:xfrm>
            <a:off x="4565330" y="3500812"/>
            <a:ext cx="582062" cy="527019"/>
            <a:chOff x="2727102" y="1805798"/>
            <a:chExt cx="789301" cy="714855"/>
          </a:xfrm>
        </p:grpSpPr>
        <p:grpSp>
          <p:nvGrpSpPr>
            <p:cNvPr id="5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  <p:sp>
            <p:nvSpPr>
              <p:cNvPr id="6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</p:grpSp>
        <p:sp>
          <p:nvSpPr>
            <p:cNvPr id="60" name="文本框 39"/>
            <p:cNvSpPr txBox="1">
              <a:spLocks noChangeArrowheads="1"/>
            </p:cNvSpPr>
            <p:nvPr/>
          </p:nvSpPr>
          <p:spPr bwMode="auto">
            <a:xfrm>
              <a:off x="2780583" y="1805798"/>
              <a:ext cx="730812" cy="679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655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02</a:t>
              </a:r>
              <a:endParaRPr lang="zh-CN" altLang="en-US" sz="2655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3" name="组合 42"/>
          <p:cNvGrpSpPr>
            <a:grpSpLocks/>
          </p:cNvGrpSpPr>
          <p:nvPr/>
        </p:nvGrpSpPr>
        <p:grpSpPr bwMode="auto">
          <a:xfrm>
            <a:off x="5408086" y="3502896"/>
            <a:ext cx="3774626" cy="524934"/>
            <a:chOff x="3859762" y="1809521"/>
            <a:chExt cx="5116559" cy="711133"/>
          </a:xfrm>
        </p:grpSpPr>
        <p:grpSp>
          <p:nvGrpSpPr>
            <p:cNvPr id="6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66" name="矩形 6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  <p:sp>
            <p:nvSpPr>
              <p:cNvPr id="6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</p:grpSp>
        <p:sp>
          <p:nvSpPr>
            <p:cNvPr id="65" name="矩形 64"/>
            <p:cNvSpPr/>
            <p:nvPr/>
          </p:nvSpPr>
          <p:spPr>
            <a:xfrm>
              <a:off x="4943773" y="1868800"/>
              <a:ext cx="3018584" cy="5993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75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68" name="组合 41"/>
          <p:cNvGrpSpPr>
            <a:grpSpLocks/>
          </p:cNvGrpSpPr>
          <p:nvPr/>
        </p:nvGrpSpPr>
        <p:grpSpPr bwMode="auto">
          <a:xfrm>
            <a:off x="4565328" y="4205151"/>
            <a:ext cx="583178" cy="527019"/>
            <a:chOff x="2727102" y="1805798"/>
            <a:chExt cx="790815" cy="714855"/>
          </a:xfrm>
        </p:grpSpPr>
        <p:grpSp>
          <p:nvGrpSpPr>
            <p:cNvPr id="6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  <p:sp>
            <p:nvSpPr>
              <p:cNvPr id="7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</p:grpSp>
        <p:sp>
          <p:nvSpPr>
            <p:cNvPr id="70" name="文本框 39"/>
            <p:cNvSpPr txBox="1">
              <a:spLocks noChangeArrowheads="1"/>
            </p:cNvSpPr>
            <p:nvPr/>
          </p:nvSpPr>
          <p:spPr bwMode="auto">
            <a:xfrm>
              <a:off x="2774062" y="1805798"/>
              <a:ext cx="743855" cy="679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655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03</a:t>
              </a:r>
              <a:endParaRPr lang="zh-CN" altLang="en-US" sz="2655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3" name="组合 42"/>
          <p:cNvGrpSpPr>
            <a:grpSpLocks/>
          </p:cNvGrpSpPr>
          <p:nvPr/>
        </p:nvGrpSpPr>
        <p:grpSpPr bwMode="auto">
          <a:xfrm>
            <a:off x="5408086" y="4207237"/>
            <a:ext cx="3774626" cy="524934"/>
            <a:chOff x="3859762" y="1809521"/>
            <a:chExt cx="5116559" cy="711133"/>
          </a:xfrm>
        </p:grpSpPr>
        <p:grpSp>
          <p:nvGrpSpPr>
            <p:cNvPr id="7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76" name="矩形 7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  <p:sp>
            <p:nvSpPr>
              <p:cNvPr id="7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4943773" y="1868800"/>
              <a:ext cx="3018584" cy="5993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75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78" name="组合 41"/>
          <p:cNvGrpSpPr>
            <a:grpSpLocks/>
          </p:cNvGrpSpPr>
          <p:nvPr/>
        </p:nvGrpSpPr>
        <p:grpSpPr bwMode="auto">
          <a:xfrm>
            <a:off x="4565330" y="4945611"/>
            <a:ext cx="582062" cy="527019"/>
            <a:chOff x="2727102" y="1805798"/>
            <a:chExt cx="789301" cy="714855"/>
          </a:xfrm>
        </p:grpSpPr>
        <p:grpSp>
          <p:nvGrpSpPr>
            <p:cNvPr id="7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81" name="矩形 8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  <p:sp>
            <p:nvSpPr>
              <p:cNvPr id="8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</p:grpSp>
        <p:sp>
          <p:nvSpPr>
            <p:cNvPr id="80" name="文本框 39"/>
            <p:cNvSpPr txBox="1">
              <a:spLocks noChangeArrowheads="1"/>
            </p:cNvSpPr>
            <p:nvPr/>
          </p:nvSpPr>
          <p:spPr bwMode="auto">
            <a:xfrm>
              <a:off x="2781671" y="1805798"/>
              <a:ext cx="728640" cy="679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655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04</a:t>
              </a:r>
              <a:endParaRPr lang="zh-CN" altLang="en-US" sz="2655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3" name="组合 42"/>
          <p:cNvGrpSpPr>
            <a:grpSpLocks/>
          </p:cNvGrpSpPr>
          <p:nvPr/>
        </p:nvGrpSpPr>
        <p:grpSpPr bwMode="auto">
          <a:xfrm>
            <a:off x="5408086" y="4947696"/>
            <a:ext cx="3774626" cy="524934"/>
            <a:chOff x="3859762" y="1809521"/>
            <a:chExt cx="5116559" cy="711133"/>
          </a:xfrm>
        </p:grpSpPr>
        <p:grpSp>
          <p:nvGrpSpPr>
            <p:cNvPr id="8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86" name="矩形 8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  <p:sp>
            <p:nvSpPr>
              <p:cNvPr id="8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4943773" y="1868800"/>
              <a:ext cx="3018584" cy="5993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75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952286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61" y="-17544"/>
            <a:ext cx="12205761" cy="688422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1" name="矩形 20"/>
          <p:cNvSpPr/>
          <p:nvPr/>
        </p:nvSpPr>
        <p:spPr>
          <a:xfrm>
            <a:off x="336" y="-17544"/>
            <a:ext cx="5549471" cy="6884222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9" name="矩形 28"/>
          <p:cNvSpPr/>
          <p:nvPr/>
        </p:nvSpPr>
        <p:spPr>
          <a:xfrm>
            <a:off x="574485" y="3349779"/>
            <a:ext cx="4071627" cy="35009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896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1896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363082" y="2746258"/>
            <a:ext cx="2494433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275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275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363082" y="3236512"/>
            <a:ext cx="249443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173207" y="1776675"/>
            <a:ext cx="1203729" cy="10257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6666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6666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420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911224" y="1039401"/>
            <a:ext cx="7851539" cy="525697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7" name="矩形 3"/>
          <p:cNvSpPr>
            <a:spLocks noChangeArrowheads="1"/>
          </p:cNvSpPr>
          <p:nvPr/>
        </p:nvSpPr>
        <p:spPr bwMode="auto">
          <a:xfrm>
            <a:off x="468030" y="3840472"/>
            <a:ext cx="3974250" cy="1800127"/>
          </a:xfrm>
          <a:prstGeom prst="rect">
            <a:avLst/>
          </a:prstGeom>
          <a:solidFill>
            <a:schemeClr val="accent1">
              <a:alpha val="76862"/>
            </a:schemeClr>
          </a:solidFill>
          <a:ln>
            <a:noFill/>
          </a:ln>
          <a:extLst/>
        </p:spPr>
        <p:txBody>
          <a:bodyPr lIns="179990" tIns="107994" rIns="179990" bIns="107994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758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65157" y="1244224"/>
            <a:ext cx="1761868" cy="339194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327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65157" y="1613570"/>
            <a:ext cx="2936422" cy="1405784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758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758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任意多边形 13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78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279184" y="1706118"/>
            <a:ext cx="3642477" cy="3602693"/>
            <a:chOff x="4512406" y="1799221"/>
            <a:chExt cx="3841675" cy="3799715"/>
          </a:xfrm>
        </p:grpSpPr>
        <p:sp>
          <p:nvSpPr>
            <p:cNvPr id="2" name="任意多边形 1"/>
            <p:cNvSpPr/>
            <p:nvPr/>
          </p:nvSpPr>
          <p:spPr>
            <a:xfrm rot="9257143">
              <a:off x="6221113" y="5062780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707"/>
            </a:p>
          </p:txBody>
        </p:sp>
        <p:sp>
          <p:nvSpPr>
            <p:cNvPr id="3" name="任意多边形 2"/>
            <p:cNvSpPr/>
            <p:nvPr/>
          </p:nvSpPr>
          <p:spPr>
            <a:xfrm rot="12342857">
              <a:off x="4750179" y="5062780"/>
              <a:ext cx="1895196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707"/>
            </a:p>
          </p:txBody>
        </p:sp>
        <p:sp>
          <p:nvSpPr>
            <p:cNvPr id="4" name="任意多边形 3"/>
            <p:cNvSpPr/>
            <p:nvPr/>
          </p:nvSpPr>
          <p:spPr>
            <a:xfrm rot="15428571">
              <a:off x="3832887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707"/>
            </a:p>
          </p:txBody>
        </p:sp>
        <p:sp>
          <p:nvSpPr>
            <p:cNvPr id="5" name="任意多边形 4"/>
            <p:cNvSpPr/>
            <p:nvPr/>
          </p:nvSpPr>
          <p:spPr>
            <a:xfrm rot="18514286">
              <a:off x="4160409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707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5486811" y="1838852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707"/>
            </a:p>
          </p:txBody>
        </p:sp>
        <p:sp>
          <p:nvSpPr>
            <p:cNvPr id="7" name="任意多边形 6"/>
            <p:cNvSpPr/>
            <p:nvPr/>
          </p:nvSpPr>
          <p:spPr>
            <a:xfrm rot="3085714">
              <a:off x="6813215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707"/>
            </a:p>
          </p:txBody>
        </p:sp>
        <p:sp>
          <p:nvSpPr>
            <p:cNvPr id="8" name="任意多边形 7"/>
            <p:cNvSpPr/>
            <p:nvPr/>
          </p:nvSpPr>
          <p:spPr>
            <a:xfrm rot="6171428">
              <a:off x="7138406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707"/>
            </a:p>
          </p:txBody>
        </p:sp>
      </p:grp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5055594" y="3378575"/>
            <a:ext cx="2017951" cy="33740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70"/>
          <p:cNvSpPr txBox="1"/>
          <p:nvPr/>
        </p:nvSpPr>
        <p:spPr>
          <a:xfrm>
            <a:off x="1559189" y="1993180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71"/>
          <p:cNvSpPr txBox="1"/>
          <p:nvPr/>
        </p:nvSpPr>
        <p:spPr>
          <a:xfrm>
            <a:off x="1453351" y="2266543"/>
            <a:ext cx="2410053" cy="617275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170"/>
          <p:cNvSpPr txBox="1"/>
          <p:nvPr/>
        </p:nvSpPr>
        <p:spPr>
          <a:xfrm>
            <a:off x="1559189" y="3601301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71"/>
          <p:cNvSpPr txBox="1"/>
          <p:nvPr/>
        </p:nvSpPr>
        <p:spPr>
          <a:xfrm>
            <a:off x="1453351" y="3874664"/>
            <a:ext cx="2410053" cy="617275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170"/>
          <p:cNvSpPr txBox="1"/>
          <p:nvPr/>
        </p:nvSpPr>
        <p:spPr>
          <a:xfrm>
            <a:off x="1559189" y="5111536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71"/>
          <p:cNvSpPr txBox="1"/>
          <p:nvPr/>
        </p:nvSpPr>
        <p:spPr>
          <a:xfrm>
            <a:off x="1453351" y="5384899"/>
            <a:ext cx="2410053" cy="617275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8049657" y="5098390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1"/>
          <p:cNvSpPr txBox="1"/>
          <p:nvPr/>
        </p:nvSpPr>
        <p:spPr>
          <a:xfrm>
            <a:off x="8049657" y="5371753"/>
            <a:ext cx="2451271" cy="617275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8287380" y="3601301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71"/>
          <p:cNvSpPr txBox="1"/>
          <p:nvPr/>
        </p:nvSpPr>
        <p:spPr>
          <a:xfrm>
            <a:off x="8287379" y="3874664"/>
            <a:ext cx="2451271" cy="617275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8105592" y="1993180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8105592" y="2266543"/>
            <a:ext cx="2451271" cy="617275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任意多边形 39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0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/>
          <p:cNvCxnSpPr/>
          <p:nvPr/>
        </p:nvCxnSpPr>
        <p:spPr>
          <a:xfrm flipV="1">
            <a:off x="5449096" y="4029552"/>
            <a:ext cx="0" cy="1495791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7746193" y="3279166"/>
            <a:ext cx="0" cy="1914321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7400991" y="2251284"/>
            <a:ext cx="1201125" cy="24506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327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7163119" y="2549398"/>
            <a:ext cx="1438997" cy="41992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5019359" y="3052470"/>
            <a:ext cx="1201126" cy="24506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327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5019359" y="3350582"/>
            <a:ext cx="1438998" cy="41992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9660471" y="2560030"/>
            <a:ext cx="1199818" cy="24506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327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9422599" y="2858142"/>
            <a:ext cx="1437691" cy="41992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2322590" y="2637517"/>
            <a:ext cx="1457295" cy="24506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327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2322587" y="2899510"/>
            <a:ext cx="1970578" cy="2799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2322590" y="3706636"/>
            <a:ext cx="1457295" cy="24506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327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2322587" y="3968627"/>
            <a:ext cx="1970578" cy="2799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2322590" y="4791439"/>
            <a:ext cx="1457295" cy="24506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327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2322587" y="5053430"/>
            <a:ext cx="1970578" cy="2799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>
            <a:grpSpLocks noChangeAspect="1"/>
          </p:cNvGrpSpPr>
          <p:nvPr/>
        </p:nvGrpSpPr>
        <p:grpSpPr>
          <a:xfrm>
            <a:off x="5234508" y="3906531"/>
            <a:ext cx="5425348" cy="2249535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>
            <a:outerShdw blurRad="4318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15" name="Freeform 208"/>
            <p:cNvSpPr>
              <a:spLocks/>
            </p:cNvSpPr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09"/>
            <p:cNvSpPr>
              <a:spLocks/>
            </p:cNvSpPr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10"/>
            <p:cNvSpPr>
              <a:spLocks/>
            </p:cNvSpPr>
            <p:nvPr/>
          </p:nvSpPr>
          <p:spPr bwMode="auto">
            <a:xfrm>
              <a:off x="4178273" y="347375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11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12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13"/>
            <p:cNvSpPr>
              <a:spLocks/>
            </p:cNvSpPr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14"/>
            <p:cNvSpPr>
              <a:spLocks/>
            </p:cNvSpPr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3" name="Freeform 210"/>
          <p:cNvSpPr>
            <a:spLocks/>
          </p:cNvSpPr>
          <p:nvPr/>
        </p:nvSpPr>
        <p:spPr bwMode="auto">
          <a:xfrm flipH="1" flipV="1">
            <a:off x="5437600" y="3769164"/>
            <a:ext cx="4739766" cy="1847358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267"/>
              </a:cxn>
              <a:cxn ang="0">
                <a:pos x="261" y="418"/>
              </a:cxn>
              <a:cxn ang="0">
                <a:pos x="719" y="151"/>
              </a:cxn>
              <a:cxn ang="0">
                <a:pos x="458" y="0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solidFill>
            <a:schemeClr val="accent2">
              <a:alpha val="89804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05861" tIns="52930" rIns="105861" bIns="5293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58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210"/>
          <p:cNvSpPr>
            <a:spLocks/>
          </p:cNvSpPr>
          <p:nvPr/>
        </p:nvSpPr>
        <p:spPr bwMode="auto">
          <a:xfrm flipH="1" flipV="1">
            <a:off x="5355830" y="3441218"/>
            <a:ext cx="4739766" cy="1847358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267"/>
              </a:cxn>
              <a:cxn ang="0">
                <a:pos x="261" y="418"/>
              </a:cxn>
              <a:cxn ang="0">
                <a:pos x="719" y="151"/>
              </a:cxn>
              <a:cxn ang="0">
                <a:pos x="458" y="0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solidFill>
            <a:schemeClr val="accent1">
              <a:alpha val="89804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05861" tIns="52930" rIns="105861" bIns="5293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58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10043290" y="3485271"/>
            <a:ext cx="0" cy="1265968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1487296" y="2610030"/>
            <a:ext cx="738569" cy="73856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758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1487296" y="3672398"/>
            <a:ext cx="738569" cy="73856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758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1491947" y="4762532"/>
            <a:ext cx="738569" cy="73856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758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Shape 56"/>
          <p:cNvSpPr/>
          <p:nvPr/>
        </p:nvSpPr>
        <p:spPr>
          <a:xfrm>
            <a:off x="1718012" y="3917417"/>
            <a:ext cx="253875" cy="2256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04" y="6075"/>
                </a:moveTo>
                <a:lnTo>
                  <a:pt x="19439" y="0"/>
                </a:lnTo>
                <a:lnTo>
                  <a:pt x="14503" y="0"/>
                </a:lnTo>
                <a:lnTo>
                  <a:pt x="15451" y="7077"/>
                </a:lnTo>
                <a:cubicBezTo>
                  <a:pt x="15636" y="8413"/>
                  <a:pt x="16936" y="9450"/>
                  <a:pt x="18515" y="9450"/>
                </a:cubicBezTo>
                <a:cubicBezTo>
                  <a:pt x="20219" y="9450"/>
                  <a:pt x="21600" y="8240"/>
                  <a:pt x="21600" y="6750"/>
                </a:cubicBezTo>
                <a:cubicBezTo>
                  <a:pt x="21600" y="6515"/>
                  <a:pt x="21566" y="6291"/>
                  <a:pt x="21504" y="6075"/>
                </a:cubicBezTo>
                <a:close/>
                <a:moveTo>
                  <a:pt x="16800" y="10862"/>
                </a:moveTo>
                <a:lnTo>
                  <a:pt x="16800" y="16200"/>
                </a:lnTo>
                <a:lnTo>
                  <a:pt x="4800" y="16200"/>
                </a:lnTo>
                <a:lnTo>
                  <a:pt x="4800" y="10870"/>
                </a:lnTo>
                <a:cubicBezTo>
                  <a:pt x="4274" y="11083"/>
                  <a:pt x="3696" y="11205"/>
                  <a:pt x="3085" y="11205"/>
                </a:cubicBezTo>
                <a:cubicBezTo>
                  <a:pt x="2851" y="11205"/>
                  <a:pt x="2624" y="11174"/>
                  <a:pt x="2400" y="11139"/>
                </a:cubicBezTo>
                <a:lnTo>
                  <a:pt x="2400" y="19710"/>
                </a:lnTo>
                <a:cubicBezTo>
                  <a:pt x="2400" y="20749"/>
                  <a:pt x="3155" y="21600"/>
                  <a:pt x="4078" y="21600"/>
                </a:cubicBezTo>
                <a:lnTo>
                  <a:pt x="17520" y="21600"/>
                </a:lnTo>
                <a:cubicBezTo>
                  <a:pt x="18444" y="21600"/>
                  <a:pt x="19200" y="20748"/>
                  <a:pt x="19200" y="19710"/>
                </a:cubicBezTo>
                <a:lnTo>
                  <a:pt x="19200" y="11140"/>
                </a:lnTo>
                <a:cubicBezTo>
                  <a:pt x="18974" y="11174"/>
                  <a:pt x="18749" y="11206"/>
                  <a:pt x="18515" y="11206"/>
                </a:cubicBezTo>
                <a:cubicBezTo>
                  <a:pt x="17907" y="11205"/>
                  <a:pt x="17327" y="11081"/>
                  <a:pt x="16800" y="10862"/>
                </a:cubicBezTo>
                <a:close/>
                <a:moveTo>
                  <a:pt x="10800" y="9450"/>
                </a:moveTo>
                <a:cubicBezTo>
                  <a:pt x="12504" y="9450"/>
                  <a:pt x="13885" y="8240"/>
                  <a:pt x="13885" y="6750"/>
                </a:cubicBezTo>
                <a:cubicBezTo>
                  <a:pt x="13885" y="6695"/>
                  <a:pt x="13882" y="6639"/>
                  <a:pt x="13879" y="6587"/>
                </a:cubicBezTo>
                <a:lnTo>
                  <a:pt x="13268" y="0"/>
                </a:lnTo>
                <a:lnTo>
                  <a:pt x="8332" y="0"/>
                </a:lnTo>
                <a:lnTo>
                  <a:pt x="7720" y="6581"/>
                </a:lnTo>
                <a:cubicBezTo>
                  <a:pt x="7717" y="6637"/>
                  <a:pt x="7715" y="6692"/>
                  <a:pt x="7715" y="6750"/>
                </a:cubicBezTo>
                <a:cubicBezTo>
                  <a:pt x="7715" y="8240"/>
                  <a:pt x="9096" y="9450"/>
                  <a:pt x="10800" y="9450"/>
                </a:cubicBezTo>
                <a:close/>
                <a:moveTo>
                  <a:pt x="6148" y="7087"/>
                </a:moveTo>
                <a:lnTo>
                  <a:pt x="7097" y="0"/>
                </a:lnTo>
                <a:lnTo>
                  <a:pt x="2160" y="0"/>
                </a:lnTo>
                <a:lnTo>
                  <a:pt x="97" y="6075"/>
                </a:lnTo>
                <a:cubicBezTo>
                  <a:pt x="34" y="6291"/>
                  <a:pt x="0" y="6515"/>
                  <a:pt x="0" y="6750"/>
                </a:cubicBezTo>
                <a:cubicBezTo>
                  <a:pt x="0" y="8240"/>
                  <a:pt x="1380" y="9450"/>
                  <a:pt x="3085" y="9450"/>
                </a:cubicBezTo>
                <a:cubicBezTo>
                  <a:pt x="4657" y="9450"/>
                  <a:pt x="5957" y="8418"/>
                  <a:pt x="6148" y="708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7905" tIns="37905" rIns="37905" bIns="37905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latin typeface="+mn-lt"/>
                <a:ea typeface="+mn-ea"/>
                <a:cs typeface="+mn-cs"/>
                <a:sym typeface="Helvetica Light"/>
              </a:defRPr>
            </a:pPr>
            <a:endParaRPr sz="758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268"/>
          <p:cNvSpPr/>
          <p:nvPr/>
        </p:nvSpPr>
        <p:spPr>
          <a:xfrm>
            <a:off x="1705325" y="2853731"/>
            <a:ext cx="279250" cy="2233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280" y="13500"/>
                </a:moveTo>
                <a:lnTo>
                  <a:pt x="4320" y="13500"/>
                </a:lnTo>
                <a:lnTo>
                  <a:pt x="4320" y="2700"/>
                </a:lnTo>
                <a:lnTo>
                  <a:pt x="17280" y="2700"/>
                </a:lnTo>
                <a:cubicBezTo>
                  <a:pt x="17280" y="2700"/>
                  <a:pt x="17280" y="13500"/>
                  <a:pt x="17280" y="13500"/>
                </a:cubicBezTo>
                <a:close/>
                <a:moveTo>
                  <a:pt x="7560" y="18900"/>
                </a:moveTo>
                <a:lnTo>
                  <a:pt x="8208" y="17550"/>
                </a:lnTo>
                <a:lnTo>
                  <a:pt x="13392" y="17550"/>
                </a:lnTo>
                <a:lnTo>
                  <a:pt x="14040" y="18900"/>
                </a:lnTo>
                <a:cubicBezTo>
                  <a:pt x="14040" y="18900"/>
                  <a:pt x="7560" y="18900"/>
                  <a:pt x="7560" y="18900"/>
                </a:cubicBezTo>
                <a:close/>
                <a:moveTo>
                  <a:pt x="21334" y="18402"/>
                </a:moveTo>
                <a:cubicBezTo>
                  <a:pt x="21068" y="17901"/>
                  <a:pt x="19440" y="14850"/>
                  <a:pt x="19440" y="14850"/>
                </a:cubicBezTo>
                <a:lnTo>
                  <a:pt x="19440" y="2700"/>
                </a:lnTo>
                <a:cubicBezTo>
                  <a:pt x="19440" y="1212"/>
                  <a:pt x="18468" y="0"/>
                  <a:pt x="17280" y="0"/>
                </a:cubicBezTo>
                <a:lnTo>
                  <a:pt x="4320" y="0"/>
                </a:lnTo>
                <a:cubicBezTo>
                  <a:pt x="3131" y="0"/>
                  <a:pt x="2160" y="1212"/>
                  <a:pt x="2160" y="2700"/>
                </a:cubicBezTo>
                <a:lnTo>
                  <a:pt x="2160" y="14850"/>
                </a:lnTo>
                <a:cubicBezTo>
                  <a:pt x="2160" y="14850"/>
                  <a:pt x="532" y="17901"/>
                  <a:pt x="266" y="18402"/>
                </a:cubicBezTo>
                <a:cubicBezTo>
                  <a:pt x="0" y="18900"/>
                  <a:pt x="0" y="19188"/>
                  <a:pt x="0" y="19575"/>
                </a:cubicBezTo>
                <a:lnTo>
                  <a:pt x="0" y="20250"/>
                </a:lnTo>
                <a:cubicBezTo>
                  <a:pt x="0" y="20925"/>
                  <a:pt x="540" y="21600"/>
                  <a:pt x="1079" y="21600"/>
                </a:cubicBezTo>
                <a:lnTo>
                  <a:pt x="20521" y="21600"/>
                </a:lnTo>
                <a:cubicBezTo>
                  <a:pt x="21060" y="21600"/>
                  <a:pt x="21600" y="20925"/>
                  <a:pt x="21600" y="20250"/>
                </a:cubicBezTo>
                <a:lnTo>
                  <a:pt x="21600" y="19575"/>
                </a:lnTo>
                <a:cubicBezTo>
                  <a:pt x="21600" y="19188"/>
                  <a:pt x="21600" y="18900"/>
                  <a:pt x="21334" y="1840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7905" tIns="37905" rIns="37905" bIns="37905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758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Shape 671"/>
          <p:cNvSpPr/>
          <p:nvPr/>
        </p:nvSpPr>
        <p:spPr>
          <a:xfrm>
            <a:off x="1744857" y="5011962"/>
            <a:ext cx="239717" cy="2397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895" y="15576"/>
                </a:moveTo>
                <a:cubicBezTo>
                  <a:pt x="12143" y="16865"/>
                  <a:pt x="9843" y="18851"/>
                  <a:pt x="8177" y="21277"/>
                </a:cubicBezTo>
                <a:cubicBezTo>
                  <a:pt x="9016" y="21487"/>
                  <a:pt x="9894" y="21600"/>
                  <a:pt x="10799" y="21600"/>
                </a:cubicBezTo>
                <a:cubicBezTo>
                  <a:pt x="12428" y="21600"/>
                  <a:pt x="13971" y="21237"/>
                  <a:pt x="15356" y="20591"/>
                </a:cubicBezTo>
                <a:cubicBezTo>
                  <a:pt x="15579" y="19502"/>
                  <a:pt x="15697" y="18376"/>
                  <a:pt x="15697" y="17223"/>
                </a:cubicBezTo>
                <a:cubicBezTo>
                  <a:pt x="15697" y="16807"/>
                  <a:pt x="15678" y="16393"/>
                  <a:pt x="15646" y="15985"/>
                </a:cubicBezTo>
                <a:cubicBezTo>
                  <a:pt x="15369" y="15896"/>
                  <a:pt x="15114" y="15759"/>
                  <a:pt x="14895" y="15576"/>
                </a:cubicBezTo>
                <a:close/>
                <a:moveTo>
                  <a:pt x="18049" y="2795"/>
                </a:moveTo>
                <a:cubicBezTo>
                  <a:pt x="16317" y="2963"/>
                  <a:pt x="14665" y="3399"/>
                  <a:pt x="13127" y="4049"/>
                </a:cubicBezTo>
                <a:cubicBezTo>
                  <a:pt x="13134" y="4126"/>
                  <a:pt x="13139" y="4202"/>
                  <a:pt x="13139" y="4280"/>
                </a:cubicBezTo>
                <a:cubicBezTo>
                  <a:pt x="13139" y="4643"/>
                  <a:pt x="13052" y="4984"/>
                  <a:pt x="12903" y="5288"/>
                </a:cubicBezTo>
                <a:cubicBezTo>
                  <a:pt x="14442" y="7095"/>
                  <a:pt x="15635" y="9197"/>
                  <a:pt x="16388" y="11500"/>
                </a:cubicBezTo>
                <a:cubicBezTo>
                  <a:pt x="17324" y="11518"/>
                  <a:pt x="18122" y="12089"/>
                  <a:pt x="18466" y="12902"/>
                </a:cubicBezTo>
                <a:cubicBezTo>
                  <a:pt x="19506" y="12797"/>
                  <a:pt x="20518" y="12597"/>
                  <a:pt x="21492" y="12311"/>
                </a:cubicBezTo>
                <a:cubicBezTo>
                  <a:pt x="21563" y="11818"/>
                  <a:pt x="21600" y="11313"/>
                  <a:pt x="21600" y="10800"/>
                </a:cubicBezTo>
                <a:cubicBezTo>
                  <a:pt x="21599" y="7626"/>
                  <a:pt x="20230" y="4770"/>
                  <a:pt x="18049" y="2795"/>
                </a:cubicBezTo>
                <a:close/>
                <a:moveTo>
                  <a:pt x="13739" y="14350"/>
                </a:moveTo>
                <a:cubicBezTo>
                  <a:pt x="11072" y="13907"/>
                  <a:pt x="8601" y="12889"/>
                  <a:pt x="6449" y="11434"/>
                </a:cubicBezTo>
                <a:cubicBezTo>
                  <a:pt x="6099" y="11648"/>
                  <a:pt x="5689" y="11773"/>
                  <a:pt x="5251" y="11773"/>
                </a:cubicBezTo>
                <a:cubicBezTo>
                  <a:pt x="5087" y="11773"/>
                  <a:pt x="4931" y="11756"/>
                  <a:pt x="4779" y="11725"/>
                </a:cubicBezTo>
                <a:cubicBezTo>
                  <a:pt x="3749" y="13676"/>
                  <a:pt x="3091" y="15853"/>
                  <a:pt x="2902" y="18163"/>
                </a:cubicBezTo>
                <a:cubicBezTo>
                  <a:pt x="3930" y="19266"/>
                  <a:pt x="5183" y="20154"/>
                  <a:pt x="6593" y="20751"/>
                </a:cubicBezTo>
                <a:cubicBezTo>
                  <a:pt x="8345" y="18059"/>
                  <a:pt x="10791" y="15834"/>
                  <a:pt x="13739" y="14350"/>
                </a:cubicBezTo>
                <a:close/>
                <a:moveTo>
                  <a:pt x="17257" y="15907"/>
                </a:moveTo>
                <a:cubicBezTo>
                  <a:pt x="17287" y="16343"/>
                  <a:pt x="17305" y="16781"/>
                  <a:pt x="17305" y="17223"/>
                </a:cubicBezTo>
                <a:cubicBezTo>
                  <a:pt x="17305" y="18003"/>
                  <a:pt x="17255" y="18771"/>
                  <a:pt x="17162" y="19525"/>
                </a:cubicBezTo>
                <a:cubicBezTo>
                  <a:pt x="18993" y="18189"/>
                  <a:pt x="20388" y="16288"/>
                  <a:pt x="21091" y="14080"/>
                </a:cubicBezTo>
                <a:cubicBezTo>
                  <a:pt x="20257" y="14282"/>
                  <a:pt x="19403" y="14426"/>
                  <a:pt x="18530" y="14508"/>
                </a:cubicBezTo>
                <a:cubicBezTo>
                  <a:pt x="18327" y="15139"/>
                  <a:pt x="17859" y="15646"/>
                  <a:pt x="17257" y="15907"/>
                </a:cubicBezTo>
                <a:close/>
                <a:moveTo>
                  <a:pt x="14276" y="12805"/>
                </a:moveTo>
                <a:cubicBezTo>
                  <a:pt x="14419" y="12507"/>
                  <a:pt x="14622" y="12243"/>
                  <a:pt x="14874" y="12035"/>
                </a:cubicBezTo>
                <a:cubicBezTo>
                  <a:pt x="14195" y="9949"/>
                  <a:pt x="13121" y="8039"/>
                  <a:pt x="11737" y="6396"/>
                </a:cubicBezTo>
                <a:cubicBezTo>
                  <a:pt x="11463" y="6514"/>
                  <a:pt x="11160" y="6577"/>
                  <a:pt x="10841" y="6577"/>
                </a:cubicBezTo>
                <a:cubicBezTo>
                  <a:pt x="10342" y="6577"/>
                  <a:pt x="9882" y="6417"/>
                  <a:pt x="9506" y="6149"/>
                </a:cubicBezTo>
                <a:cubicBezTo>
                  <a:pt x="8672" y="6781"/>
                  <a:pt x="7901" y="7491"/>
                  <a:pt x="7200" y="8265"/>
                </a:cubicBezTo>
                <a:cubicBezTo>
                  <a:pt x="7421" y="8616"/>
                  <a:pt x="7549" y="9031"/>
                  <a:pt x="7549" y="9475"/>
                </a:cubicBezTo>
                <a:cubicBezTo>
                  <a:pt x="7549" y="9714"/>
                  <a:pt x="7512" y="9945"/>
                  <a:pt x="7444" y="10163"/>
                </a:cubicBezTo>
                <a:cubicBezTo>
                  <a:pt x="9459" y="11509"/>
                  <a:pt x="11779" y="12434"/>
                  <a:pt x="14276" y="12805"/>
                </a:cubicBezTo>
                <a:close/>
                <a:moveTo>
                  <a:pt x="10842" y="1983"/>
                </a:moveTo>
                <a:cubicBezTo>
                  <a:pt x="11448" y="1983"/>
                  <a:pt x="11998" y="2218"/>
                  <a:pt x="12410" y="2604"/>
                </a:cubicBezTo>
                <a:cubicBezTo>
                  <a:pt x="13609" y="2088"/>
                  <a:pt x="14870" y="1691"/>
                  <a:pt x="16184" y="1439"/>
                </a:cubicBezTo>
                <a:cubicBezTo>
                  <a:pt x="14598" y="525"/>
                  <a:pt x="12760" y="0"/>
                  <a:pt x="10799" y="0"/>
                </a:cubicBezTo>
                <a:cubicBezTo>
                  <a:pt x="9463" y="0"/>
                  <a:pt x="8183" y="245"/>
                  <a:pt x="7001" y="690"/>
                </a:cubicBezTo>
                <a:cubicBezTo>
                  <a:pt x="7938" y="1154"/>
                  <a:pt x="8833" y="1694"/>
                  <a:pt x="9673" y="2304"/>
                </a:cubicBezTo>
                <a:cubicBezTo>
                  <a:pt x="10017" y="2100"/>
                  <a:pt x="10415" y="1983"/>
                  <a:pt x="10842" y="1983"/>
                </a:cubicBezTo>
                <a:close/>
                <a:moveTo>
                  <a:pt x="2953" y="9475"/>
                </a:moveTo>
                <a:cubicBezTo>
                  <a:pt x="2953" y="9153"/>
                  <a:pt x="3021" y="8845"/>
                  <a:pt x="3140" y="8568"/>
                </a:cubicBezTo>
                <a:cubicBezTo>
                  <a:pt x="2402" y="7756"/>
                  <a:pt x="1735" y="6882"/>
                  <a:pt x="1150" y="5952"/>
                </a:cubicBezTo>
                <a:cubicBezTo>
                  <a:pt x="417" y="7409"/>
                  <a:pt x="0" y="9057"/>
                  <a:pt x="0" y="10801"/>
                </a:cubicBezTo>
                <a:cubicBezTo>
                  <a:pt x="0" y="12819"/>
                  <a:pt x="556" y="14708"/>
                  <a:pt x="1520" y="16324"/>
                </a:cubicBezTo>
                <a:cubicBezTo>
                  <a:pt x="1865" y="14382"/>
                  <a:pt x="2519" y="12546"/>
                  <a:pt x="3421" y="10863"/>
                </a:cubicBezTo>
                <a:cubicBezTo>
                  <a:pt x="3128" y="10478"/>
                  <a:pt x="2953" y="9996"/>
                  <a:pt x="2953" y="9475"/>
                </a:cubicBezTo>
                <a:close/>
                <a:moveTo>
                  <a:pt x="5252" y="7178"/>
                </a:moveTo>
                <a:cubicBezTo>
                  <a:pt x="5486" y="7178"/>
                  <a:pt x="5714" y="7212"/>
                  <a:pt x="5928" y="7279"/>
                </a:cubicBezTo>
                <a:cubicBezTo>
                  <a:pt x="6738" y="6372"/>
                  <a:pt x="7636" y="5546"/>
                  <a:pt x="8608" y="4814"/>
                </a:cubicBezTo>
                <a:cubicBezTo>
                  <a:pt x="8567" y="4643"/>
                  <a:pt x="8545" y="4463"/>
                  <a:pt x="8545" y="4280"/>
                </a:cubicBezTo>
                <a:cubicBezTo>
                  <a:pt x="8545" y="4025"/>
                  <a:pt x="8587" y="3780"/>
                  <a:pt x="8664" y="3551"/>
                </a:cubicBezTo>
                <a:cubicBezTo>
                  <a:pt x="7574" y="2771"/>
                  <a:pt x="6390" y="2115"/>
                  <a:pt x="5130" y="1609"/>
                </a:cubicBezTo>
                <a:cubicBezTo>
                  <a:pt x="3950" y="2339"/>
                  <a:pt x="2920" y="3289"/>
                  <a:pt x="2099" y="4404"/>
                </a:cubicBezTo>
                <a:cubicBezTo>
                  <a:pt x="2708" y="5484"/>
                  <a:pt x="3432" y="6490"/>
                  <a:pt x="4256" y="7406"/>
                </a:cubicBezTo>
                <a:cubicBezTo>
                  <a:pt x="4557" y="7261"/>
                  <a:pt x="4893" y="7178"/>
                  <a:pt x="5252" y="717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7905" tIns="37905" rIns="37905" bIns="37905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758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任意多边形 39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78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00"/>
                            </p:stCondLst>
                            <p:childTnLst>
                              <p:par>
                                <p:cTn id="3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1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1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6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600"/>
                            </p:stCondLst>
                            <p:childTnLst>
                              <p:par>
                                <p:cTn id="6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1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6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100"/>
                            </p:stCondLst>
                            <p:childTnLst>
                              <p:par>
                                <p:cTn id="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6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1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600"/>
                            </p:stCondLst>
                            <p:childTnLst>
                              <p:par>
                                <p:cTn id="9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100"/>
                            </p:stCondLst>
                            <p:childTnLst>
                              <p:par>
                                <p:cTn id="10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25" grpId="0" build="p"/>
      <p:bldP spid="29" grpId="0" build="p"/>
      <p:bldP spid="30" grpId="0" build="p"/>
      <p:bldP spid="33" grpId="0" build="p"/>
      <p:bldP spid="34" grpId="0" build="p"/>
      <p:bldP spid="42" grpId="0" build="p"/>
      <p:bldP spid="43" grpId="0" build="p"/>
      <p:bldP spid="45" grpId="0" build="p"/>
      <p:bldP spid="46" grpId="0" build="p"/>
      <p:bldP spid="47" grpId="0" build="p"/>
      <p:bldP spid="48" grpId="0" build="p"/>
      <p:bldP spid="13" grpId="0" animBg="1"/>
      <p:bldP spid="14" grpId="0" animBg="1"/>
      <p:bldP spid="44" grpId="0" animBg="1"/>
      <p:bldP spid="49" grpId="0" animBg="1"/>
      <p:bldP spid="50" grpId="0" animBg="1"/>
      <p:bldP spid="51" grpId="0" animBg="1"/>
      <p:bldP spid="52" grpId="0" animBg="1"/>
      <p:bldP spid="5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线连接符 9"/>
          <p:cNvCxnSpPr/>
          <p:nvPr/>
        </p:nvCxnSpPr>
        <p:spPr>
          <a:xfrm>
            <a:off x="-93502" y="3108388"/>
            <a:ext cx="12191331" cy="0"/>
          </a:xfrm>
          <a:prstGeom prst="line">
            <a:avLst/>
          </a:prstGeom>
          <a:ln w="12700" cmpd="sng">
            <a:solidFill>
              <a:srgbClr val="FFFFFF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829733" y="2050184"/>
            <a:ext cx="1918319" cy="1918319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530"/>
          </a:p>
        </p:txBody>
      </p:sp>
      <p:sp>
        <p:nvSpPr>
          <p:cNvPr id="21" name="TextBox 15"/>
          <p:cNvSpPr txBox="1"/>
          <p:nvPr/>
        </p:nvSpPr>
        <p:spPr>
          <a:xfrm>
            <a:off x="504183" y="4825489"/>
            <a:ext cx="2569417" cy="794930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TextBox 16"/>
          <p:cNvSpPr txBox="1"/>
          <p:nvPr/>
        </p:nvSpPr>
        <p:spPr>
          <a:xfrm>
            <a:off x="504184" y="4521388"/>
            <a:ext cx="1719252" cy="299218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1" name="椭圆 40"/>
          <p:cNvSpPr/>
          <p:nvPr/>
        </p:nvSpPr>
        <p:spPr>
          <a:xfrm>
            <a:off x="3737751" y="2050184"/>
            <a:ext cx="1918319" cy="1918319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530"/>
          </a:p>
        </p:txBody>
      </p:sp>
      <p:sp>
        <p:nvSpPr>
          <p:cNvPr id="42" name="TextBox 15"/>
          <p:cNvSpPr txBox="1"/>
          <p:nvPr/>
        </p:nvSpPr>
        <p:spPr>
          <a:xfrm>
            <a:off x="3412201" y="4825489"/>
            <a:ext cx="2569417" cy="794930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3" name="TextBox 16"/>
          <p:cNvSpPr txBox="1"/>
          <p:nvPr/>
        </p:nvSpPr>
        <p:spPr>
          <a:xfrm>
            <a:off x="3412202" y="4521388"/>
            <a:ext cx="1719252" cy="299218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4" name="椭圆 43"/>
          <p:cNvSpPr/>
          <p:nvPr/>
        </p:nvSpPr>
        <p:spPr>
          <a:xfrm>
            <a:off x="6465147" y="2050184"/>
            <a:ext cx="1918319" cy="1918319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530"/>
          </a:p>
        </p:txBody>
      </p:sp>
      <p:sp>
        <p:nvSpPr>
          <p:cNvPr id="45" name="TextBox 15"/>
          <p:cNvSpPr txBox="1"/>
          <p:nvPr/>
        </p:nvSpPr>
        <p:spPr>
          <a:xfrm>
            <a:off x="6139597" y="4825489"/>
            <a:ext cx="2569417" cy="794930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6139597" y="4521388"/>
            <a:ext cx="1719252" cy="299218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7" name="椭圆 46"/>
          <p:cNvSpPr/>
          <p:nvPr/>
        </p:nvSpPr>
        <p:spPr>
          <a:xfrm>
            <a:off x="9373165" y="2050184"/>
            <a:ext cx="1918319" cy="191831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530"/>
          </a:p>
        </p:txBody>
      </p:sp>
      <p:sp>
        <p:nvSpPr>
          <p:cNvPr id="48" name="TextBox 15"/>
          <p:cNvSpPr txBox="1"/>
          <p:nvPr/>
        </p:nvSpPr>
        <p:spPr>
          <a:xfrm>
            <a:off x="9047615" y="4825489"/>
            <a:ext cx="2569417" cy="794930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9" name="TextBox 16"/>
          <p:cNvSpPr txBox="1"/>
          <p:nvPr/>
        </p:nvSpPr>
        <p:spPr>
          <a:xfrm>
            <a:off x="9047615" y="4521388"/>
            <a:ext cx="1719252" cy="299218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任意多边形 19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285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"/>
                            </p:stCondLst>
                            <p:childTnLst>
                              <p:par>
                                <p:cTn id="3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3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850"/>
                            </p:stCondLst>
                            <p:childTnLst>
                              <p:par>
                                <p:cTn id="4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9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4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4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/>
      <p:bldP spid="22" grpId="0"/>
      <p:bldP spid="41" grpId="0" animBg="1"/>
      <p:bldP spid="42" grpId="0"/>
      <p:bldP spid="43" grpId="0"/>
      <p:bldP spid="44" grpId="0" animBg="1"/>
      <p:bldP spid="45" grpId="0"/>
      <p:bldP spid="46" grpId="0"/>
      <p:bldP spid="47" grpId="0" animBg="1"/>
      <p:bldP spid="48" grpId="0"/>
      <p:bldP spid="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61" y="-17544"/>
            <a:ext cx="12205761" cy="688422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1" name="矩形 20"/>
          <p:cNvSpPr/>
          <p:nvPr/>
        </p:nvSpPr>
        <p:spPr>
          <a:xfrm>
            <a:off x="336" y="-17544"/>
            <a:ext cx="5549471" cy="6884222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9" name="矩形 28"/>
          <p:cNvSpPr/>
          <p:nvPr/>
        </p:nvSpPr>
        <p:spPr>
          <a:xfrm>
            <a:off x="574485" y="3349779"/>
            <a:ext cx="4071627" cy="35009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896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1896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363082" y="2746258"/>
            <a:ext cx="2494433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275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275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363082" y="3236512"/>
            <a:ext cx="249443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173207" y="1776675"/>
            <a:ext cx="1203729" cy="10257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6666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6666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13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23" y="1702595"/>
            <a:ext cx="12189157" cy="5154606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93798" y="1702595"/>
            <a:ext cx="2447207" cy="33754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72398" y="1702595"/>
            <a:ext cx="2447207" cy="337546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50998" y="1702595"/>
            <a:ext cx="2447207" cy="337546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AutoShape 123"/>
          <p:cNvSpPr>
            <a:spLocks noChangeAspect="1"/>
          </p:cNvSpPr>
          <p:nvPr/>
        </p:nvSpPr>
        <p:spPr bwMode="auto">
          <a:xfrm>
            <a:off x="2289526" y="2155768"/>
            <a:ext cx="655748" cy="72151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50777" tIns="50777" rIns="50777" bIns="50777" anchor="ctr"/>
          <a:lstStyle/>
          <a:p>
            <a:pPr algn="just" defTabSz="456930">
              <a:lnSpc>
                <a:spcPct val="120000"/>
              </a:lnSpc>
              <a:defRPr/>
            </a:pP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4681"/>
          <p:cNvGrpSpPr>
            <a:grpSpLocks noChangeAspect="1"/>
          </p:cNvGrpSpPr>
          <p:nvPr/>
        </p:nvGrpSpPr>
        <p:grpSpPr bwMode="auto">
          <a:xfrm>
            <a:off x="5790727" y="2155769"/>
            <a:ext cx="610547" cy="800236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15" name="Freeform 250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51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52"/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53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54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55"/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56"/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57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58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59"/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Freeform 26"/>
          <p:cNvSpPr>
            <a:spLocks noChangeAspect="1" noChangeArrowheads="1"/>
          </p:cNvSpPr>
          <p:nvPr/>
        </p:nvSpPr>
        <p:spPr bwMode="auto">
          <a:xfrm>
            <a:off x="9241285" y="2117594"/>
            <a:ext cx="666630" cy="797855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square" anchor="ctr">
            <a:noAutofit/>
          </a:bodyPr>
          <a:lstStyle/>
          <a:p>
            <a:pPr algn="just">
              <a:lnSpc>
                <a:spcPct val="120000"/>
              </a:lnSpc>
              <a:defRPr/>
            </a:pPr>
            <a:endParaRPr lang="en-US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590154" y="3445892"/>
            <a:ext cx="2054494" cy="9321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GB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930352" y="3210011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32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3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547355" y="3445892"/>
            <a:ext cx="2054494" cy="9321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GB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887552" y="3210011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32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3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408954" y="3210011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32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3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068754" y="3445892"/>
            <a:ext cx="2054494" cy="9321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GB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393798" y="5355828"/>
            <a:ext cx="9404407" cy="12236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408954" y="5532506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754199" y="5837227"/>
            <a:ext cx="8683605" cy="51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，点击添加相关标题文字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任意多边形 41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908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7" grpId="0" animBg="1"/>
      <p:bldP spid="28" grpId="0"/>
      <p:bldP spid="29" grpId="0"/>
      <p:bldP spid="30" grpId="0"/>
      <p:bldP spid="31" grpId="0"/>
      <p:bldP spid="32" grpId="0"/>
      <p:bldP spid="33" grpId="0"/>
      <p:bldP spid="37" grpId="0"/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Elbow Connector 6"/>
          <p:cNvCxnSpPr/>
          <p:nvPr/>
        </p:nvCxnSpPr>
        <p:spPr>
          <a:xfrm>
            <a:off x="6619610" y="3666140"/>
            <a:ext cx="821586" cy="228956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lbow Connector 7"/>
          <p:cNvCxnSpPr/>
          <p:nvPr/>
        </p:nvCxnSpPr>
        <p:spPr>
          <a:xfrm flipV="1">
            <a:off x="6606377" y="2968495"/>
            <a:ext cx="821586" cy="228956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lbow Connector 8"/>
          <p:cNvCxnSpPr/>
          <p:nvPr/>
        </p:nvCxnSpPr>
        <p:spPr>
          <a:xfrm flipH="1">
            <a:off x="4768382" y="3683560"/>
            <a:ext cx="821586" cy="228956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7482786" y="2638815"/>
            <a:ext cx="2850789" cy="664495"/>
            <a:chOff x="7699508" y="2223969"/>
            <a:chExt cx="3283266" cy="765303"/>
          </a:xfrm>
        </p:grpSpPr>
        <p:sp>
          <p:nvSpPr>
            <p:cNvPr id="11" name="Round Same Side Corner Rectangle 10"/>
            <p:cNvSpPr/>
            <p:nvPr/>
          </p:nvSpPr>
          <p:spPr>
            <a:xfrm rot="5400000">
              <a:off x="9371697" y="1378195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ound Same Side Corner Rectangle 13"/>
            <p:cNvSpPr/>
            <p:nvPr/>
          </p:nvSpPr>
          <p:spPr>
            <a:xfrm rot="16200000">
              <a:off x="7730064" y="2193413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482786" y="3566676"/>
            <a:ext cx="2850789" cy="664494"/>
            <a:chOff x="7699508" y="3292593"/>
            <a:chExt cx="3283266" cy="765302"/>
          </a:xfrm>
        </p:grpSpPr>
        <p:sp>
          <p:nvSpPr>
            <p:cNvPr id="17" name="Round Same Side Corner Rectangle 16"/>
            <p:cNvSpPr/>
            <p:nvPr/>
          </p:nvSpPr>
          <p:spPr>
            <a:xfrm rot="5400000">
              <a:off x="9371697" y="2446818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 Same Side Corner Rectangle 19"/>
            <p:cNvSpPr/>
            <p:nvPr/>
          </p:nvSpPr>
          <p:spPr>
            <a:xfrm rot="16200000">
              <a:off x="7730064" y="3262037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79786" y="2649839"/>
            <a:ext cx="2850789" cy="664494"/>
            <a:chOff x="1246506" y="2236667"/>
            <a:chExt cx="3283266" cy="765302"/>
          </a:xfrm>
        </p:grpSpPr>
        <p:sp>
          <p:nvSpPr>
            <p:cNvPr id="23" name="Round Same Side Corner Rectangle 22"/>
            <p:cNvSpPr/>
            <p:nvPr/>
          </p:nvSpPr>
          <p:spPr>
            <a:xfrm rot="5400000" flipH="1" flipV="1">
              <a:off x="2092283" y="1390890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 Same Side Corner Rectangle 25"/>
            <p:cNvSpPr/>
            <p:nvPr/>
          </p:nvSpPr>
          <p:spPr>
            <a:xfrm rot="16200000" flipH="1" flipV="1">
              <a:off x="3733916" y="2206113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1879786" y="3577703"/>
            <a:ext cx="2850789" cy="664495"/>
            <a:chOff x="1246506" y="3305290"/>
            <a:chExt cx="3283266" cy="765303"/>
          </a:xfrm>
        </p:grpSpPr>
        <p:sp>
          <p:nvSpPr>
            <p:cNvPr id="29" name="Round Same Side Corner Rectangle 28"/>
            <p:cNvSpPr/>
            <p:nvPr/>
          </p:nvSpPr>
          <p:spPr>
            <a:xfrm rot="5400000" flipH="1" flipV="1">
              <a:off x="2092283" y="2459513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ound Same Side Corner Rectangle 31"/>
            <p:cNvSpPr/>
            <p:nvPr/>
          </p:nvSpPr>
          <p:spPr>
            <a:xfrm rot="16200000" flipH="1" flipV="1">
              <a:off x="3733916" y="3274737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4" name="Elbow Connector 33"/>
          <p:cNvCxnSpPr/>
          <p:nvPr/>
        </p:nvCxnSpPr>
        <p:spPr>
          <a:xfrm flipH="1" flipV="1">
            <a:off x="4768382" y="2985915"/>
            <a:ext cx="821586" cy="228956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Freeform 12"/>
          <p:cNvSpPr>
            <a:spLocks/>
          </p:cNvSpPr>
          <p:nvPr/>
        </p:nvSpPr>
        <p:spPr bwMode="auto">
          <a:xfrm>
            <a:off x="5159864" y="2482639"/>
            <a:ext cx="936137" cy="934015"/>
          </a:xfrm>
          <a:custGeom>
            <a:avLst/>
            <a:gdLst>
              <a:gd name="T0" fmla="*/ 372 w 372"/>
              <a:gd name="T1" fmla="*/ 0 h 371"/>
              <a:gd name="T2" fmla="*/ 325 w 372"/>
              <a:gd name="T3" fmla="*/ 0 h 371"/>
              <a:gd name="T4" fmla="*/ 325 w 372"/>
              <a:gd name="T5" fmla="*/ 73 h 371"/>
              <a:gd name="T6" fmla="*/ 263 w 372"/>
              <a:gd name="T7" fmla="*/ 90 h 371"/>
              <a:gd name="T8" fmla="*/ 226 w 372"/>
              <a:gd name="T9" fmla="*/ 26 h 371"/>
              <a:gd name="T10" fmla="*/ 145 w 372"/>
              <a:gd name="T11" fmla="*/ 73 h 371"/>
              <a:gd name="T12" fmla="*/ 182 w 372"/>
              <a:gd name="T13" fmla="*/ 136 h 371"/>
              <a:gd name="T14" fmla="*/ 137 w 372"/>
              <a:gd name="T15" fmla="*/ 183 h 371"/>
              <a:gd name="T16" fmla="*/ 73 w 372"/>
              <a:gd name="T17" fmla="*/ 146 h 371"/>
              <a:gd name="T18" fmla="*/ 28 w 372"/>
              <a:gd name="T19" fmla="*/ 225 h 371"/>
              <a:gd name="T20" fmla="*/ 91 w 372"/>
              <a:gd name="T21" fmla="*/ 262 h 371"/>
              <a:gd name="T22" fmla="*/ 74 w 372"/>
              <a:gd name="T23" fmla="*/ 325 h 371"/>
              <a:gd name="T24" fmla="*/ 0 w 372"/>
              <a:gd name="T25" fmla="*/ 325 h 371"/>
              <a:gd name="T26" fmla="*/ 0 w 372"/>
              <a:gd name="T27" fmla="*/ 371 h 371"/>
              <a:gd name="T28" fmla="*/ 372 w 372"/>
              <a:gd name="T29" fmla="*/ 371 h 371"/>
              <a:gd name="T30" fmla="*/ 372 w 372"/>
              <a:gd name="T31" fmla="*/ 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2" h="371">
                <a:moveTo>
                  <a:pt x="372" y="0"/>
                </a:moveTo>
                <a:cubicBezTo>
                  <a:pt x="325" y="0"/>
                  <a:pt x="325" y="0"/>
                  <a:pt x="325" y="0"/>
                </a:cubicBezTo>
                <a:cubicBezTo>
                  <a:pt x="325" y="73"/>
                  <a:pt x="325" y="73"/>
                  <a:pt x="325" y="73"/>
                </a:cubicBezTo>
                <a:cubicBezTo>
                  <a:pt x="304" y="77"/>
                  <a:pt x="282" y="83"/>
                  <a:pt x="263" y="90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145" y="73"/>
                  <a:pt x="145" y="73"/>
                  <a:pt x="145" y="73"/>
                </a:cubicBezTo>
                <a:cubicBezTo>
                  <a:pt x="182" y="136"/>
                  <a:pt x="182" y="136"/>
                  <a:pt x="182" y="136"/>
                </a:cubicBezTo>
                <a:cubicBezTo>
                  <a:pt x="166" y="150"/>
                  <a:pt x="150" y="166"/>
                  <a:pt x="137" y="183"/>
                </a:cubicBezTo>
                <a:cubicBezTo>
                  <a:pt x="73" y="146"/>
                  <a:pt x="73" y="146"/>
                  <a:pt x="73" y="146"/>
                </a:cubicBezTo>
                <a:cubicBezTo>
                  <a:pt x="28" y="225"/>
                  <a:pt x="28" y="225"/>
                  <a:pt x="28" y="225"/>
                </a:cubicBezTo>
                <a:cubicBezTo>
                  <a:pt x="91" y="262"/>
                  <a:pt x="91" y="262"/>
                  <a:pt x="91" y="262"/>
                </a:cubicBezTo>
                <a:cubicBezTo>
                  <a:pt x="82" y="283"/>
                  <a:pt x="78" y="303"/>
                  <a:pt x="74" y="325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71"/>
                  <a:pt x="0" y="371"/>
                  <a:pt x="0" y="371"/>
                </a:cubicBezTo>
                <a:cubicBezTo>
                  <a:pt x="372" y="371"/>
                  <a:pt x="372" y="371"/>
                  <a:pt x="372" y="371"/>
                </a:cubicBezTo>
                <a:lnTo>
                  <a:pt x="37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05861" tIns="52930" rIns="105861" bIns="5293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6096002" y="2482639"/>
            <a:ext cx="935076" cy="934015"/>
          </a:xfrm>
          <a:custGeom>
            <a:avLst/>
            <a:gdLst>
              <a:gd name="T0" fmla="*/ 0 w 371"/>
              <a:gd name="T1" fmla="*/ 0 h 371"/>
              <a:gd name="T2" fmla="*/ 46 w 371"/>
              <a:gd name="T3" fmla="*/ 0 h 371"/>
              <a:gd name="T4" fmla="*/ 46 w 371"/>
              <a:gd name="T5" fmla="*/ 73 h 371"/>
              <a:gd name="T6" fmla="*/ 108 w 371"/>
              <a:gd name="T7" fmla="*/ 90 h 371"/>
              <a:gd name="T8" fmla="*/ 145 w 371"/>
              <a:gd name="T9" fmla="*/ 26 h 371"/>
              <a:gd name="T10" fmla="*/ 226 w 371"/>
              <a:gd name="T11" fmla="*/ 73 h 371"/>
              <a:gd name="T12" fmla="*/ 189 w 371"/>
              <a:gd name="T13" fmla="*/ 136 h 371"/>
              <a:gd name="T14" fmla="*/ 234 w 371"/>
              <a:gd name="T15" fmla="*/ 183 h 371"/>
              <a:gd name="T16" fmla="*/ 298 w 371"/>
              <a:gd name="T17" fmla="*/ 146 h 371"/>
              <a:gd name="T18" fmla="*/ 344 w 371"/>
              <a:gd name="T19" fmla="*/ 225 h 371"/>
              <a:gd name="T20" fmla="*/ 281 w 371"/>
              <a:gd name="T21" fmla="*/ 262 h 371"/>
              <a:gd name="T22" fmla="*/ 297 w 371"/>
              <a:gd name="T23" fmla="*/ 325 h 371"/>
              <a:gd name="T24" fmla="*/ 371 w 371"/>
              <a:gd name="T25" fmla="*/ 325 h 371"/>
              <a:gd name="T26" fmla="*/ 371 w 371"/>
              <a:gd name="T27" fmla="*/ 371 h 371"/>
              <a:gd name="T28" fmla="*/ 0 w 371"/>
              <a:gd name="T29" fmla="*/ 371 h 371"/>
              <a:gd name="T30" fmla="*/ 0 w 371"/>
              <a:gd name="T31" fmla="*/ 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1" h="371">
                <a:moveTo>
                  <a:pt x="0" y="0"/>
                </a:moveTo>
                <a:cubicBezTo>
                  <a:pt x="46" y="0"/>
                  <a:pt x="46" y="0"/>
                  <a:pt x="46" y="0"/>
                </a:cubicBezTo>
                <a:cubicBezTo>
                  <a:pt x="46" y="73"/>
                  <a:pt x="46" y="73"/>
                  <a:pt x="46" y="73"/>
                </a:cubicBezTo>
                <a:cubicBezTo>
                  <a:pt x="67" y="77"/>
                  <a:pt x="89" y="83"/>
                  <a:pt x="108" y="90"/>
                </a:cubicBezTo>
                <a:cubicBezTo>
                  <a:pt x="145" y="26"/>
                  <a:pt x="145" y="26"/>
                  <a:pt x="145" y="26"/>
                </a:cubicBezTo>
                <a:cubicBezTo>
                  <a:pt x="226" y="73"/>
                  <a:pt x="226" y="73"/>
                  <a:pt x="226" y="73"/>
                </a:cubicBezTo>
                <a:cubicBezTo>
                  <a:pt x="189" y="136"/>
                  <a:pt x="189" y="136"/>
                  <a:pt x="189" y="136"/>
                </a:cubicBezTo>
                <a:cubicBezTo>
                  <a:pt x="206" y="150"/>
                  <a:pt x="221" y="166"/>
                  <a:pt x="234" y="183"/>
                </a:cubicBezTo>
                <a:cubicBezTo>
                  <a:pt x="298" y="146"/>
                  <a:pt x="298" y="146"/>
                  <a:pt x="298" y="146"/>
                </a:cubicBezTo>
                <a:cubicBezTo>
                  <a:pt x="344" y="225"/>
                  <a:pt x="344" y="225"/>
                  <a:pt x="344" y="225"/>
                </a:cubicBezTo>
                <a:cubicBezTo>
                  <a:pt x="281" y="262"/>
                  <a:pt x="281" y="262"/>
                  <a:pt x="281" y="262"/>
                </a:cubicBezTo>
                <a:cubicBezTo>
                  <a:pt x="289" y="283"/>
                  <a:pt x="294" y="303"/>
                  <a:pt x="297" y="325"/>
                </a:cubicBezTo>
                <a:cubicBezTo>
                  <a:pt x="371" y="325"/>
                  <a:pt x="371" y="325"/>
                  <a:pt x="371" y="325"/>
                </a:cubicBezTo>
                <a:cubicBezTo>
                  <a:pt x="371" y="371"/>
                  <a:pt x="371" y="371"/>
                  <a:pt x="371" y="371"/>
                </a:cubicBezTo>
                <a:cubicBezTo>
                  <a:pt x="0" y="371"/>
                  <a:pt x="0" y="371"/>
                  <a:pt x="0" y="371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05861" tIns="52930" rIns="105861" bIns="5293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reeform 15"/>
          <p:cNvSpPr>
            <a:spLocks/>
          </p:cNvSpPr>
          <p:nvPr/>
        </p:nvSpPr>
        <p:spPr bwMode="auto">
          <a:xfrm>
            <a:off x="6096002" y="3416657"/>
            <a:ext cx="935076" cy="932954"/>
          </a:xfrm>
          <a:custGeom>
            <a:avLst/>
            <a:gdLst>
              <a:gd name="T0" fmla="*/ 0 w 371"/>
              <a:gd name="T1" fmla="*/ 371 h 371"/>
              <a:gd name="T2" fmla="*/ 46 w 371"/>
              <a:gd name="T3" fmla="*/ 371 h 371"/>
              <a:gd name="T4" fmla="*/ 46 w 371"/>
              <a:gd name="T5" fmla="*/ 299 h 371"/>
              <a:gd name="T6" fmla="*/ 108 w 371"/>
              <a:gd name="T7" fmla="*/ 282 h 371"/>
              <a:gd name="T8" fmla="*/ 145 w 371"/>
              <a:gd name="T9" fmla="*/ 345 h 371"/>
              <a:gd name="T10" fmla="*/ 226 w 371"/>
              <a:gd name="T11" fmla="*/ 299 h 371"/>
              <a:gd name="T12" fmla="*/ 189 w 371"/>
              <a:gd name="T13" fmla="*/ 236 h 371"/>
              <a:gd name="T14" fmla="*/ 234 w 371"/>
              <a:gd name="T15" fmla="*/ 189 h 371"/>
              <a:gd name="T16" fmla="*/ 298 w 371"/>
              <a:gd name="T17" fmla="*/ 226 h 371"/>
              <a:gd name="T18" fmla="*/ 344 w 371"/>
              <a:gd name="T19" fmla="*/ 146 h 371"/>
              <a:gd name="T20" fmla="*/ 281 w 371"/>
              <a:gd name="T21" fmla="*/ 109 h 371"/>
              <a:gd name="T22" fmla="*/ 297 w 371"/>
              <a:gd name="T23" fmla="*/ 46 h 371"/>
              <a:gd name="T24" fmla="*/ 371 w 371"/>
              <a:gd name="T25" fmla="*/ 46 h 371"/>
              <a:gd name="T26" fmla="*/ 371 w 371"/>
              <a:gd name="T27" fmla="*/ 0 h 371"/>
              <a:gd name="T28" fmla="*/ 0 w 371"/>
              <a:gd name="T29" fmla="*/ 0 h 371"/>
              <a:gd name="T30" fmla="*/ 0 w 371"/>
              <a:gd name="T31" fmla="*/ 371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1" h="371">
                <a:moveTo>
                  <a:pt x="0" y="371"/>
                </a:moveTo>
                <a:cubicBezTo>
                  <a:pt x="46" y="371"/>
                  <a:pt x="46" y="371"/>
                  <a:pt x="46" y="371"/>
                </a:cubicBezTo>
                <a:cubicBezTo>
                  <a:pt x="46" y="299"/>
                  <a:pt x="46" y="299"/>
                  <a:pt x="46" y="299"/>
                </a:cubicBezTo>
                <a:cubicBezTo>
                  <a:pt x="67" y="295"/>
                  <a:pt x="89" y="289"/>
                  <a:pt x="108" y="282"/>
                </a:cubicBezTo>
                <a:cubicBezTo>
                  <a:pt x="145" y="345"/>
                  <a:pt x="145" y="345"/>
                  <a:pt x="145" y="345"/>
                </a:cubicBezTo>
                <a:cubicBezTo>
                  <a:pt x="226" y="299"/>
                  <a:pt x="226" y="299"/>
                  <a:pt x="226" y="299"/>
                </a:cubicBezTo>
                <a:cubicBezTo>
                  <a:pt x="189" y="236"/>
                  <a:pt x="189" y="236"/>
                  <a:pt x="189" y="236"/>
                </a:cubicBezTo>
                <a:cubicBezTo>
                  <a:pt x="206" y="221"/>
                  <a:pt x="221" y="206"/>
                  <a:pt x="234" y="189"/>
                </a:cubicBezTo>
                <a:cubicBezTo>
                  <a:pt x="298" y="226"/>
                  <a:pt x="298" y="226"/>
                  <a:pt x="298" y="226"/>
                </a:cubicBezTo>
                <a:cubicBezTo>
                  <a:pt x="344" y="146"/>
                  <a:pt x="344" y="146"/>
                  <a:pt x="344" y="146"/>
                </a:cubicBezTo>
                <a:cubicBezTo>
                  <a:pt x="281" y="109"/>
                  <a:pt x="281" y="109"/>
                  <a:pt x="281" y="109"/>
                </a:cubicBezTo>
                <a:cubicBezTo>
                  <a:pt x="289" y="89"/>
                  <a:pt x="294" y="69"/>
                  <a:pt x="297" y="46"/>
                </a:cubicBezTo>
                <a:cubicBezTo>
                  <a:pt x="371" y="46"/>
                  <a:pt x="371" y="46"/>
                  <a:pt x="371" y="46"/>
                </a:cubicBezTo>
                <a:cubicBezTo>
                  <a:pt x="371" y="0"/>
                  <a:pt x="371" y="0"/>
                  <a:pt x="371" y="0"/>
                </a:cubicBezTo>
                <a:cubicBezTo>
                  <a:pt x="0" y="0"/>
                  <a:pt x="0" y="0"/>
                  <a:pt x="0" y="0"/>
                </a:cubicBezTo>
                <a:lnTo>
                  <a:pt x="0" y="37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105861" tIns="52930" rIns="105861" bIns="5293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14"/>
          <p:cNvSpPr>
            <a:spLocks/>
          </p:cNvSpPr>
          <p:nvPr/>
        </p:nvSpPr>
        <p:spPr bwMode="auto">
          <a:xfrm>
            <a:off x="5159864" y="3416657"/>
            <a:ext cx="936137" cy="932954"/>
          </a:xfrm>
          <a:custGeom>
            <a:avLst/>
            <a:gdLst>
              <a:gd name="T0" fmla="*/ 372 w 372"/>
              <a:gd name="T1" fmla="*/ 371 h 371"/>
              <a:gd name="T2" fmla="*/ 325 w 372"/>
              <a:gd name="T3" fmla="*/ 371 h 371"/>
              <a:gd name="T4" fmla="*/ 325 w 372"/>
              <a:gd name="T5" fmla="*/ 299 h 371"/>
              <a:gd name="T6" fmla="*/ 263 w 372"/>
              <a:gd name="T7" fmla="*/ 282 h 371"/>
              <a:gd name="T8" fmla="*/ 226 w 372"/>
              <a:gd name="T9" fmla="*/ 345 h 371"/>
              <a:gd name="T10" fmla="*/ 145 w 372"/>
              <a:gd name="T11" fmla="*/ 299 h 371"/>
              <a:gd name="T12" fmla="*/ 182 w 372"/>
              <a:gd name="T13" fmla="*/ 236 h 371"/>
              <a:gd name="T14" fmla="*/ 137 w 372"/>
              <a:gd name="T15" fmla="*/ 189 h 371"/>
              <a:gd name="T16" fmla="*/ 73 w 372"/>
              <a:gd name="T17" fmla="*/ 226 h 371"/>
              <a:gd name="T18" fmla="*/ 28 w 372"/>
              <a:gd name="T19" fmla="*/ 146 h 371"/>
              <a:gd name="T20" fmla="*/ 91 w 372"/>
              <a:gd name="T21" fmla="*/ 109 h 371"/>
              <a:gd name="T22" fmla="*/ 74 w 372"/>
              <a:gd name="T23" fmla="*/ 46 h 371"/>
              <a:gd name="T24" fmla="*/ 0 w 372"/>
              <a:gd name="T25" fmla="*/ 46 h 371"/>
              <a:gd name="T26" fmla="*/ 0 w 372"/>
              <a:gd name="T27" fmla="*/ 0 h 371"/>
              <a:gd name="T28" fmla="*/ 372 w 372"/>
              <a:gd name="T29" fmla="*/ 0 h 371"/>
              <a:gd name="T30" fmla="*/ 372 w 372"/>
              <a:gd name="T31" fmla="*/ 371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2" h="371">
                <a:moveTo>
                  <a:pt x="372" y="371"/>
                </a:moveTo>
                <a:cubicBezTo>
                  <a:pt x="325" y="371"/>
                  <a:pt x="325" y="371"/>
                  <a:pt x="325" y="371"/>
                </a:cubicBezTo>
                <a:cubicBezTo>
                  <a:pt x="325" y="299"/>
                  <a:pt x="325" y="299"/>
                  <a:pt x="325" y="299"/>
                </a:cubicBezTo>
                <a:cubicBezTo>
                  <a:pt x="304" y="295"/>
                  <a:pt x="282" y="289"/>
                  <a:pt x="263" y="282"/>
                </a:cubicBezTo>
                <a:cubicBezTo>
                  <a:pt x="226" y="345"/>
                  <a:pt x="226" y="345"/>
                  <a:pt x="226" y="345"/>
                </a:cubicBezTo>
                <a:cubicBezTo>
                  <a:pt x="145" y="299"/>
                  <a:pt x="145" y="299"/>
                  <a:pt x="145" y="299"/>
                </a:cubicBezTo>
                <a:cubicBezTo>
                  <a:pt x="182" y="236"/>
                  <a:pt x="182" y="236"/>
                  <a:pt x="182" y="236"/>
                </a:cubicBezTo>
                <a:cubicBezTo>
                  <a:pt x="166" y="221"/>
                  <a:pt x="150" y="206"/>
                  <a:pt x="137" y="189"/>
                </a:cubicBezTo>
                <a:cubicBezTo>
                  <a:pt x="73" y="226"/>
                  <a:pt x="73" y="226"/>
                  <a:pt x="73" y="226"/>
                </a:cubicBezTo>
                <a:cubicBezTo>
                  <a:pt x="28" y="146"/>
                  <a:pt x="28" y="146"/>
                  <a:pt x="28" y="146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82" y="89"/>
                  <a:pt x="78" y="69"/>
                  <a:pt x="7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0"/>
                  <a:pt x="0" y="0"/>
                  <a:pt x="0" y="0"/>
                </a:cubicBezTo>
                <a:cubicBezTo>
                  <a:pt x="372" y="0"/>
                  <a:pt x="372" y="0"/>
                  <a:pt x="372" y="0"/>
                </a:cubicBezTo>
                <a:lnTo>
                  <a:pt x="372" y="37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05861" tIns="52930" rIns="105861" bIns="5293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6"/>
          <p:cNvSpPr>
            <a:spLocks noGrp="1"/>
          </p:cNvSpPr>
          <p:nvPr>
            <p:ph type="body" sz="quarter" idx="4294967295"/>
          </p:nvPr>
        </p:nvSpPr>
        <p:spPr>
          <a:xfrm>
            <a:off x="2319379" y="2882679"/>
            <a:ext cx="1402402" cy="27616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327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7"/>
          <p:cNvSpPr>
            <a:spLocks noGrp="1"/>
          </p:cNvSpPr>
          <p:nvPr>
            <p:ph type="body" sz="quarter" idx="4294967295"/>
          </p:nvPr>
        </p:nvSpPr>
        <p:spPr>
          <a:xfrm>
            <a:off x="2319379" y="3781890"/>
            <a:ext cx="1402402" cy="27616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zh-CN" altLang="en-US" sz="1327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327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reeform 11"/>
          <p:cNvSpPr>
            <a:spLocks noEditPoints="1"/>
          </p:cNvSpPr>
          <p:nvPr/>
        </p:nvSpPr>
        <p:spPr bwMode="auto">
          <a:xfrm>
            <a:off x="4105779" y="2785522"/>
            <a:ext cx="429134" cy="381282"/>
          </a:xfrm>
          <a:custGeom>
            <a:avLst/>
            <a:gdLst>
              <a:gd name="T0" fmla="*/ 133 w 134"/>
              <a:gd name="T1" fmla="*/ 16 h 119"/>
              <a:gd name="T2" fmla="*/ 121 w 134"/>
              <a:gd name="T3" fmla="*/ 5 h 119"/>
              <a:gd name="T4" fmla="*/ 115 w 134"/>
              <a:gd name="T5" fmla="*/ 5 h 119"/>
              <a:gd name="T6" fmla="*/ 114 w 134"/>
              <a:gd name="T7" fmla="*/ 8 h 119"/>
              <a:gd name="T8" fmla="*/ 111 w 134"/>
              <a:gd name="T9" fmla="*/ 9 h 119"/>
              <a:gd name="T10" fmla="*/ 111 w 134"/>
              <a:gd name="T11" fmla="*/ 9 h 119"/>
              <a:gd name="T12" fmla="*/ 81 w 134"/>
              <a:gd name="T13" fmla="*/ 39 h 119"/>
              <a:gd name="T14" fmla="*/ 79 w 134"/>
              <a:gd name="T15" fmla="*/ 47 h 119"/>
              <a:gd name="T16" fmla="*/ 82 w 134"/>
              <a:gd name="T17" fmla="*/ 50 h 119"/>
              <a:gd name="T18" fmla="*/ 82 w 134"/>
              <a:gd name="T19" fmla="*/ 50 h 119"/>
              <a:gd name="T20" fmla="*/ 83 w 134"/>
              <a:gd name="T21" fmla="*/ 51 h 119"/>
              <a:gd name="T22" fmla="*/ 76 w 134"/>
              <a:gd name="T23" fmla="*/ 57 h 119"/>
              <a:gd name="T24" fmla="*/ 54 w 134"/>
              <a:gd name="T25" fmla="*/ 35 h 119"/>
              <a:gd name="T26" fmla="*/ 47 w 134"/>
              <a:gd name="T27" fmla="*/ 10 h 119"/>
              <a:gd name="T28" fmla="*/ 21 w 134"/>
              <a:gd name="T29" fmla="*/ 3 h 119"/>
              <a:gd name="T30" fmla="*/ 36 w 134"/>
              <a:gd name="T31" fmla="*/ 18 h 119"/>
              <a:gd name="T32" fmla="*/ 32 w 134"/>
              <a:gd name="T33" fmla="*/ 32 h 119"/>
              <a:gd name="T34" fmla="*/ 18 w 134"/>
              <a:gd name="T35" fmla="*/ 36 h 119"/>
              <a:gd name="T36" fmla="*/ 3 w 134"/>
              <a:gd name="T37" fmla="*/ 21 h 119"/>
              <a:gd name="T38" fmla="*/ 10 w 134"/>
              <a:gd name="T39" fmla="*/ 47 h 119"/>
              <a:gd name="T40" fmla="*/ 36 w 134"/>
              <a:gd name="T41" fmla="*/ 53 h 119"/>
              <a:gd name="T42" fmla="*/ 37 w 134"/>
              <a:gd name="T43" fmla="*/ 53 h 119"/>
              <a:gd name="T44" fmla="*/ 58 w 134"/>
              <a:gd name="T45" fmla="*/ 75 h 119"/>
              <a:gd name="T46" fmla="*/ 38 w 134"/>
              <a:gd name="T47" fmla="*/ 96 h 119"/>
              <a:gd name="T48" fmla="*/ 36 w 134"/>
              <a:gd name="T49" fmla="*/ 95 h 119"/>
              <a:gd name="T50" fmla="*/ 31 w 134"/>
              <a:gd name="T51" fmla="*/ 99 h 119"/>
              <a:gd name="T52" fmla="*/ 21 w 134"/>
              <a:gd name="T53" fmla="*/ 115 h 119"/>
              <a:gd name="T54" fmla="*/ 23 w 134"/>
              <a:gd name="T55" fmla="*/ 117 h 119"/>
              <a:gd name="T56" fmla="*/ 39 w 134"/>
              <a:gd name="T57" fmla="*/ 107 h 119"/>
              <a:gd name="T58" fmla="*/ 43 w 134"/>
              <a:gd name="T59" fmla="*/ 101 h 119"/>
              <a:gd name="T60" fmla="*/ 42 w 134"/>
              <a:gd name="T61" fmla="*/ 100 h 119"/>
              <a:gd name="T62" fmla="*/ 63 w 134"/>
              <a:gd name="T63" fmla="*/ 80 h 119"/>
              <a:gd name="T64" fmla="*/ 98 w 134"/>
              <a:gd name="T65" fmla="*/ 115 h 119"/>
              <a:gd name="T66" fmla="*/ 107 w 134"/>
              <a:gd name="T67" fmla="*/ 119 h 119"/>
              <a:gd name="T68" fmla="*/ 116 w 134"/>
              <a:gd name="T69" fmla="*/ 115 h 119"/>
              <a:gd name="T70" fmla="*/ 116 w 134"/>
              <a:gd name="T71" fmla="*/ 97 h 119"/>
              <a:gd name="T72" fmla="*/ 81 w 134"/>
              <a:gd name="T73" fmla="*/ 62 h 119"/>
              <a:gd name="T74" fmla="*/ 87 w 134"/>
              <a:gd name="T75" fmla="*/ 56 h 119"/>
              <a:gd name="T76" fmla="*/ 90 w 134"/>
              <a:gd name="T77" fmla="*/ 59 h 119"/>
              <a:gd name="T78" fmla="*/ 98 w 134"/>
              <a:gd name="T79" fmla="*/ 57 h 119"/>
              <a:gd name="T80" fmla="*/ 128 w 134"/>
              <a:gd name="T81" fmla="*/ 26 h 119"/>
              <a:gd name="T82" fmla="*/ 128 w 134"/>
              <a:gd name="T83" fmla="*/ 26 h 119"/>
              <a:gd name="T84" fmla="*/ 128 w 134"/>
              <a:gd name="T85" fmla="*/ 26 h 119"/>
              <a:gd name="T86" fmla="*/ 129 w 134"/>
              <a:gd name="T87" fmla="*/ 23 h 119"/>
              <a:gd name="T88" fmla="*/ 133 w 134"/>
              <a:gd name="T89" fmla="*/ 22 h 119"/>
              <a:gd name="T90" fmla="*/ 133 w 134"/>
              <a:gd name="T91" fmla="*/ 16 h 119"/>
              <a:gd name="T92" fmla="*/ 108 w 134"/>
              <a:gd name="T93" fmla="*/ 103 h 119"/>
              <a:gd name="T94" fmla="*/ 113 w 134"/>
              <a:gd name="T95" fmla="*/ 108 h 119"/>
              <a:gd name="T96" fmla="*/ 108 w 134"/>
              <a:gd name="T97" fmla="*/ 113 h 119"/>
              <a:gd name="T98" fmla="*/ 103 w 134"/>
              <a:gd name="T99" fmla="*/ 108 h 119"/>
              <a:gd name="T100" fmla="*/ 108 w 134"/>
              <a:gd name="T101" fmla="*/ 103 h 119"/>
              <a:gd name="T102" fmla="*/ 91 w 134"/>
              <a:gd name="T103" fmla="*/ 41 h 119"/>
              <a:gd name="T104" fmla="*/ 89 w 134"/>
              <a:gd name="T105" fmla="*/ 39 h 119"/>
              <a:gd name="T106" fmla="*/ 112 w 134"/>
              <a:gd name="T107" fmla="*/ 17 h 119"/>
              <a:gd name="T108" fmla="*/ 114 w 134"/>
              <a:gd name="T109" fmla="*/ 19 h 119"/>
              <a:gd name="T110" fmla="*/ 91 w 134"/>
              <a:gd name="T111" fmla="*/ 41 h 119"/>
              <a:gd name="T112" fmla="*/ 98 w 134"/>
              <a:gd name="T113" fmla="*/ 48 h 119"/>
              <a:gd name="T114" fmla="*/ 96 w 134"/>
              <a:gd name="T115" fmla="*/ 47 h 119"/>
              <a:gd name="T116" fmla="*/ 119 w 134"/>
              <a:gd name="T117" fmla="*/ 24 h 119"/>
              <a:gd name="T118" fmla="*/ 121 w 134"/>
              <a:gd name="T119" fmla="*/ 26 h 119"/>
              <a:gd name="T120" fmla="*/ 98 w 134"/>
              <a:gd name="T121" fmla="*/ 4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4" h="119">
                <a:moveTo>
                  <a:pt x="133" y="16"/>
                </a:moveTo>
                <a:cubicBezTo>
                  <a:pt x="121" y="5"/>
                  <a:pt x="121" y="5"/>
                  <a:pt x="121" y="5"/>
                </a:cubicBezTo>
                <a:cubicBezTo>
                  <a:pt x="119" y="3"/>
                  <a:pt x="117" y="3"/>
                  <a:pt x="115" y="5"/>
                </a:cubicBezTo>
                <a:cubicBezTo>
                  <a:pt x="114" y="6"/>
                  <a:pt x="114" y="7"/>
                  <a:pt x="114" y="8"/>
                </a:cubicBezTo>
                <a:cubicBezTo>
                  <a:pt x="113" y="8"/>
                  <a:pt x="112" y="8"/>
                  <a:pt x="111" y="9"/>
                </a:cubicBezTo>
                <a:cubicBezTo>
                  <a:pt x="111" y="9"/>
                  <a:pt x="111" y="9"/>
                  <a:pt x="111" y="9"/>
                </a:cubicBezTo>
                <a:cubicBezTo>
                  <a:pt x="81" y="39"/>
                  <a:pt x="81" y="39"/>
                  <a:pt x="81" y="39"/>
                </a:cubicBezTo>
                <a:cubicBezTo>
                  <a:pt x="81" y="42"/>
                  <a:pt x="80" y="45"/>
                  <a:pt x="79" y="47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3" y="51"/>
                  <a:pt x="83" y="51"/>
                  <a:pt x="83" y="51"/>
                </a:cubicBezTo>
                <a:cubicBezTo>
                  <a:pt x="76" y="57"/>
                  <a:pt x="76" y="57"/>
                  <a:pt x="76" y="57"/>
                </a:cubicBezTo>
                <a:cubicBezTo>
                  <a:pt x="54" y="35"/>
                  <a:pt x="54" y="35"/>
                  <a:pt x="54" y="35"/>
                </a:cubicBezTo>
                <a:cubicBezTo>
                  <a:pt x="56" y="26"/>
                  <a:pt x="54" y="17"/>
                  <a:pt x="47" y="10"/>
                </a:cubicBezTo>
                <a:cubicBezTo>
                  <a:pt x="40" y="3"/>
                  <a:pt x="30" y="0"/>
                  <a:pt x="21" y="3"/>
                </a:cubicBezTo>
                <a:cubicBezTo>
                  <a:pt x="36" y="18"/>
                  <a:pt x="36" y="18"/>
                  <a:pt x="36" y="18"/>
                </a:cubicBezTo>
                <a:cubicBezTo>
                  <a:pt x="32" y="32"/>
                  <a:pt x="32" y="32"/>
                  <a:pt x="32" y="32"/>
                </a:cubicBezTo>
                <a:cubicBezTo>
                  <a:pt x="18" y="36"/>
                  <a:pt x="18" y="36"/>
                  <a:pt x="18" y="36"/>
                </a:cubicBezTo>
                <a:cubicBezTo>
                  <a:pt x="3" y="21"/>
                  <a:pt x="3" y="21"/>
                  <a:pt x="3" y="21"/>
                </a:cubicBezTo>
                <a:cubicBezTo>
                  <a:pt x="0" y="30"/>
                  <a:pt x="3" y="40"/>
                  <a:pt x="10" y="47"/>
                </a:cubicBezTo>
                <a:cubicBezTo>
                  <a:pt x="17" y="54"/>
                  <a:pt x="27" y="56"/>
                  <a:pt x="36" y="53"/>
                </a:cubicBezTo>
                <a:cubicBezTo>
                  <a:pt x="37" y="53"/>
                  <a:pt x="37" y="53"/>
                  <a:pt x="37" y="53"/>
                </a:cubicBezTo>
                <a:cubicBezTo>
                  <a:pt x="58" y="75"/>
                  <a:pt x="58" y="75"/>
                  <a:pt x="58" y="75"/>
                </a:cubicBezTo>
                <a:cubicBezTo>
                  <a:pt x="38" y="96"/>
                  <a:pt x="38" y="96"/>
                  <a:pt x="38" y="96"/>
                </a:cubicBezTo>
                <a:cubicBezTo>
                  <a:pt x="36" y="95"/>
                  <a:pt x="36" y="95"/>
                  <a:pt x="36" y="95"/>
                </a:cubicBezTo>
                <a:cubicBezTo>
                  <a:pt x="31" y="99"/>
                  <a:pt x="31" y="99"/>
                  <a:pt x="31" y="99"/>
                </a:cubicBezTo>
                <a:cubicBezTo>
                  <a:pt x="21" y="115"/>
                  <a:pt x="21" y="115"/>
                  <a:pt x="21" y="115"/>
                </a:cubicBezTo>
                <a:cubicBezTo>
                  <a:pt x="23" y="117"/>
                  <a:pt x="23" y="117"/>
                  <a:pt x="23" y="117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43" y="101"/>
                  <a:pt x="43" y="101"/>
                  <a:pt x="43" y="101"/>
                </a:cubicBezTo>
                <a:cubicBezTo>
                  <a:pt x="42" y="100"/>
                  <a:pt x="42" y="100"/>
                  <a:pt x="42" y="100"/>
                </a:cubicBezTo>
                <a:cubicBezTo>
                  <a:pt x="63" y="80"/>
                  <a:pt x="63" y="80"/>
                  <a:pt x="63" y="80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01" y="117"/>
                  <a:pt x="104" y="119"/>
                  <a:pt x="107" y="119"/>
                </a:cubicBezTo>
                <a:cubicBezTo>
                  <a:pt x="110" y="119"/>
                  <a:pt x="113" y="117"/>
                  <a:pt x="116" y="115"/>
                </a:cubicBezTo>
                <a:cubicBezTo>
                  <a:pt x="121" y="110"/>
                  <a:pt x="121" y="102"/>
                  <a:pt x="116" y="97"/>
                </a:cubicBezTo>
                <a:cubicBezTo>
                  <a:pt x="81" y="62"/>
                  <a:pt x="81" y="62"/>
                  <a:pt x="81" y="62"/>
                </a:cubicBezTo>
                <a:cubicBezTo>
                  <a:pt x="87" y="56"/>
                  <a:pt x="87" y="56"/>
                  <a:pt x="87" y="56"/>
                </a:cubicBezTo>
                <a:cubicBezTo>
                  <a:pt x="90" y="59"/>
                  <a:pt x="90" y="59"/>
                  <a:pt x="90" y="59"/>
                </a:cubicBezTo>
                <a:cubicBezTo>
                  <a:pt x="92" y="57"/>
                  <a:pt x="95" y="56"/>
                  <a:pt x="98" y="57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9" y="25"/>
                  <a:pt x="129" y="24"/>
                  <a:pt x="129" y="23"/>
                </a:cubicBezTo>
                <a:cubicBezTo>
                  <a:pt x="130" y="24"/>
                  <a:pt x="132" y="23"/>
                  <a:pt x="133" y="22"/>
                </a:cubicBezTo>
                <a:cubicBezTo>
                  <a:pt x="134" y="21"/>
                  <a:pt x="134" y="18"/>
                  <a:pt x="133" y="16"/>
                </a:cubicBezTo>
                <a:close/>
                <a:moveTo>
                  <a:pt x="108" y="103"/>
                </a:moveTo>
                <a:cubicBezTo>
                  <a:pt x="111" y="103"/>
                  <a:pt x="113" y="106"/>
                  <a:pt x="113" y="108"/>
                </a:cubicBezTo>
                <a:cubicBezTo>
                  <a:pt x="113" y="111"/>
                  <a:pt x="111" y="113"/>
                  <a:pt x="108" y="113"/>
                </a:cubicBezTo>
                <a:cubicBezTo>
                  <a:pt x="105" y="113"/>
                  <a:pt x="103" y="111"/>
                  <a:pt x="103" y="108"/>
                </a:cubicBezTo>
                <a:cubicBezTo>
                  <a:pt x="103" y="106"/>
                  <a:pt x="105" y="103"/>
                  <a:pt x="108" y="103"/>
                </a:cubicBezTo>
                <a:close/>
                <a:moveTo>
                  <a:pt x="91" y="41"/>
                </a:moveTo>
                <a:cubicBezTo>
                  <a:pt x="89" y="39"/>
                  <a:pt x="89" y="39"/>
                  <a:pt x="89" y="39"/>
                </a:cubicBezTo>
                <a:cubicBezTo>
                  <a:pt x="112" y="17"/>
                  <a:pt x="112" y="17"/>
                  <a:pt x="112" y="17"/>
                </a:cubicBezTo>
                <a:cubicBezTo>
                  <a:pt x="114" y="19"/>
                  <a:pt x="114" y="19"/>
                  <a:pt x="114" y="19"/>
                </a:cubicBezTo>
                <a:lnTo>
                  <a:pt x="91" y="41"/>
                </a:lnTo>
                <a:close/>
                <a:moveTo>
                  <a:pt x="98" y="48"/>
                </a:moveTo>
                <a:cubicBezTo>
                  <a:pt x="96" y="47"/>
                  <a:pt x="96" y="47"/>
                  <a:pt x="96" y="47"/>
                </a:cubicBezTo>
                <a:cubicBezTo>
                  <a:pt x="119" y="24"/>
                  <a:pt x="119" y="24"/>
                  <a:pt x="119" y="24"/>
                </a:cubicBezTo>
                <a:cubicBezTo>
                  <a:pt x="121" y="26"/>
                  <a:pt x="121" y="26"/>
                  <a:pt x="121" y="26"/>
                </a:cubicBezTo>
                <a:lnTo>
                  <a:pt x="98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861" tIns="52930" rIns="105861" bIns="5293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118667" y="3694832"/>
            <a:ext cx="417236" cy="414580"/>
            <a:chOff x="7392564" y="5336936"/>
            <a:chExt cx="556472" cy="552928"/>
          </a:xfrm>
          <a:solidFill>
            <a:schemeClr val="bg1"/>
          </a:solidFill>
        </p:grpSpPr>
        <p:sp>
          <p:nvSpPr>
            <p:cNvPr id="35" name="Freeform 8"/>
            <p:cNvSpPr>
              <a:spLocks/>
            </p:cNvSpPr>
            <p:nvPr/>
          </p:nvSpPr>
          <p:spPr bwMode="auto">
            <a:xfrm>
              <a:off x="7392564" y="5740999"/>
              <a:ext cx="148865" cy="14886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7477630" y="5383014"/>
              <a:ext cx="368619" cy="375707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"/>
            <p:cNvSpPr>
              <a:spLocks/>
            </p:cNvSpPr>
            <p:nvPr/>
          </p:nvSpPr>
          <p:spPr bwMode="auto">
            <a:xfrm>
              <a:off x="7527252" y="5439725"/>
              <a:ext cx="368619" cy="368619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1"/>
            <p:cNvSpPr>
              <a:spLocks/>
            </p:cNvSpPr>
            <p:nvPr/>
          </p:nvSpPr>
          <p:spPr bwMode="auto">
            <a:xfrm>
              <a:off x="7835615" y="5336936"/>
              <a:ext cx="113421" cy="109878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770951" y="2775309"/>
            <a:ext cx="267987" cy="359272"/>
            <a:chOff x="8025047" y="2676140"/>
            <a:chExt cx="308642" cy="413776"/>
          </a:xfrm>
        </p:grpSpPr>
        <p:sp>
          <p:nvSpPr>
            <p:cNvPr id="41" name="Freeform 62"/>
            <p:cNvSpPr>
              <a:spLocks noEditPoints="1"/>
            </p:cNvSpPr>
            <p:nvPr/>
          </p:nvSpPr>
          <p:spPr bwMode="auto">
            <a:xfrm>
              <a:off x="8025047" y="2676140"/>
              <a:ext cx="233759" cy="413776"/>
            </a:xfrm>
            <a:custGeom>
              <a:avLst/>
              <a:gdLst>
                <a:gd name="T0" fmla="*/ 66 w 73"/>
                <a:gd name="T1" fmla="*/ 105 h 129"/>
                <a:gd name="T2" fmla="*/ 7 w 73"/>
                <a:gd name="T3" fmla="*/ 105 h 129"/>
                <a:gd name="T4" fmla="*/ 7 w 73"/>
                <a:gd name="T5" fmla="*/ 16 h 129"/>
                <a:gd name="T6" fmla="*/ 66 w 73"/>
                <a:gd name="T7" fmla="*/ 16 h 129"/>
                <a:gd name="T8" fmla="*/ 66 w 73"/>
                <a:gd name="T9" fmla="*/ 35 h 129"/>
                <a:gd name="T10" fmla="*/ 73 w 73"/>
                <a:gd name="T11" fmla="*/ 35 h 129"/>
                <a:gd name="T12" fmla="*/ 73 w 73"/>
                <a:gd name="T13" fmla="*/ 10 h 129"/>
                <a:gd name="T14" fmla="*/ 63 w 73"/>
                <a:gd name="T15" fmla="*/ 0 h 129"/>
                <a:gd name="T16" fmla="*/ 9 w 73"/>
                <a:gd name="T17" fmla="*/ 0 h 129"/>
                <a:gd name="T18" fmla="*/ 0 w 73"/>
                <a:gd name="T19" fmla="*/ 10 h 129"/>
                <a:gd name="T20" fmla="*/ 0 w 73"/>
                <a:gd name="T21" fmla="*/ 120 h 129"/>
                <a:gd name="T22" fmla="*/ 9 w 73"/>
                <a:gd name="T23" fmla="*/ 129 h 129"/>
                <a:gd name="T24" fmla="*/ 63 w 73"/>
                <a:gd name="T25" fmla="*/ 129 h 129"/>
                <a:gd name="T26" fmla="*/ 73 w 73"/>
                <a:gd name="T27" fmla="*/ 120 h 129"/>
                <a:gd name="T28" fmla="*/ 73 w 73"/>
                <a:gd name="T29" fmla="*/ 79 h 129"/>
                <a:gd name="T30" fmla="*/ 66 w 73"/>
                <a:gd name="T31" fmla="*/ 79 h 129"/>
                <a:gd name="T32" fmla="*/ 66 w 73"/>
                <a:gd name="T33" fmla="*/ 105 h 129"/>
                <a:gd name="T34" fmla="*/ 57 w 73"/>
                <a:gd name="T35" fmla="*/ 6 h 129"/>
                <a:gd name="T36" fmla="*/ 60 w 73"/>
                <a:gd name="T37" fmla="*/ 9 h 129"/>
                <a:gd name="T38" fmla="*/ 57 w 73"/>
                <a:gd name="T39" fmla="*/ 11 h 129"/>
                <a:gd name="T40" fmla="*/ 55 w 73"/>
                <a:gd name="T41" fmla="*/ 9 h 129"/>
                <a:gd name="T42" fmla="*/ 57 w 73"/>
                <a:gd name="T43" fmla="*/ 6 h 129"/>
                <a:gd name="T44" fmla="*/ 24 w 73"/>
                <a:gd name="T45" fmla="*/ 7 h 129"/>
                <a:gd name="T46" fmla="*/ 49 w 73"/>
                <a:gd name="T47" fmla="*/ 7 h 129"/>
                <a:gd name="T48" fmla="*/ 49 w 73"/>
                <a:gd name="T49" fmla="*/ 10 h 129"/>
                <a:gd name="T50" fmla="*/ 24 w 73"/>
                <a:gd name="T51" fmla="*/ 10 h 129"/>
                <a:gd name="T52" fmla="*/ 24 w 73"/>
                <a:gd name="T53" fmla="*/ 7 h 129"/>
                <a:gd name="T54" fmla="*/ 48 w 73"/>
                <a:gd name="T55" fmla="*/ 119 h 129"/>
                <a:gd name="T56" fmla="*/ 25 w 73"/>
                <a:gd name="T57" fmla="*/ 119 h 129"/>
                <a:gd name="T58" fmla="*/ 25 w 73"/>
                <a:gd name="T59" fmla="*/ 112 h 129"/>
                <a:gd name="T60" fmla="*/ 48 w 73"/>
                <a:gd name="T61" fmla="*/ 112 h 129"/>
                <a:gd name="T62" fmla="*/ 48 w 73"/>
                <a:gd name="T63" fmla="*/ 11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" h="129">
                  <a:moveTo>
                    <a:pt x="66" y="105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5"/>
                    <a:pt x="68" y="0"/>
                    <a:pt x="6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5"/>
                    <a:pt x="4" y="129"/>
                    <a:pt x="9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8" y="129"/>
                    <a:pt x="73" y="125"/>
                    <a:pt x="73" y="120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66" y="79"/>
                    <a:pt x="66" y="79"/>
                    <a:pt x="66" y="79"/>
                  </a:cubicBezTo>
                  <a:lnTo>
                    <a:pt x="66" y="105"/>
                  </a:lnTo>
                  <a:close/>
                  <a:moveTo>
                    <a:pt x="57" y="6"/>
                  </a:moveTo>
                  <a:cubicBezTo>
                    <a:pt x="58" y="6"/>
                    <a:pt x="60" y="7"/>
                    <a:pt x="60" y="9"/>
                  </a:cubicBezTo>
                  <a:cubicBezTo>
                    <a:pt x="60" y="10"/>
                    <a:pt x="58" y="11"/>
                    <a:pt x="57" y="11"/>
                  </a:cubicBezTo>
                  <a:cubicBezTo>
                    <a:pt x="56" y="11"/>
                    <a:pt x="55" y="10"/>
                    <a:pt x="55" y="9"/>
                  </a:cubicBezTo>
                  <a:cubicBezTo>
                    <a:pt x="55" y="7"/>
                    <a:pt x="56" y="6"/>
                    <a:pt x="57" y="6"/>
                  </a:cubicBezTo>
                  <a:close/>
                  <a:moveTo>
                    <a:pt x="24" y="7"/>
                  </a:moveTo>
                  <a:cubicBezTo>
                    <a:pt x="49" y="7"/>
                    <a:pt x="49" y="7"/>
                    <a:pt x="49" y="7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24" y="10"/>
                    <a:pt x="24" y="10"/>
                    <a:pt x="24" y="10"/>
                  </a:cubicBezTo>
                  <a:lnTo>
                    <a:pt x="24" y="7"/>
                  </a:lnTo>
                  <a:close/>
                  <a:moveTo>
                    <a:pt x="48" y="119"/>
                  </a:moveTo>
                  <a:cubicBezTo>
                    <a:pt x="25" y="119"/>
                    <a:pt x="25" y="119"/>
                    <a:pt x="25" y="119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48" y="112"/>
                    <a:pt x="48" y="112"/>
                    <a:pt x="48" y="112"/>
                  </a:cubicBezTo>
                  <a:lnTo>
                    <a:pt x="48" y="1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63"/>
            <p:cNvSpPr>
              <a:spLocks/>
            </p:cNvSpPr>
            <p:nvPr/>
          </p:nvSpPr>
          <p:spPr bwMode="auto">
            <a:xfrm>
              <a:off x="8159041" y="2753123"/>
              <a:ext cx="174648" cy="166585"/>
            </a:xfrm>
            <a:custGeom>
              <a:avLst/>
              <a:gdLst>
                <a:gd name="T0" fmla="*/ 0 w 65"/>
                <a:gd name="T1" fmla="*/ 44 h 62"/>
                <a:gd name="T2" fmla="*/ 8 w 65"/>
                <a:gd name="T3" fmla="*/ 44 h 62"/>
                <a:gd name="T4" fmla="*/ 0 w 65"/>
                <a:gd name="T5" fmla="*/ 62 h 62"/>
                <a:gd name="T6" fmla="*/ 22 w 65"/>
                <a:gd name="T7" fmla="*/ 44 h 62"/>
                <a:gd name="T8" fmla="*/ 65 w 65"/>
                <a:gd name="T9" fmla="*/ 44 h 62"/>
                <a:gd name="T10" fmla="*/ 65 w 65"/>
                <a:gd name="T11" fmla="*/ 0 h 62"/>
                <a:gd name="T12" fmla="*/ 0 w 65"/>
                <a:gd name="T13" fmla="*/ 0 h 62"/>
                <a:gd name="T14" fmla="*/ 0 w 65"/>
                <a:gd name="T15" fmla="*/ 4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62">
                  <a:moveTo>
                    <a:pt x="0" y="44"/>
                  </a:moveTo>
                  <a:lnTo>
                    <a:pt x="8" y="44"/>
                  </a:lnTo>
                  <a:lnTo>
                    <a:pt x="0" y="62"/>
                  </a:lnTo>
                  <a:lnTo>
                    <a:pt x="22" y="44"/>
                  </a:lnTo>
                  <a:lnTo>
                    <a:pt x="65" y="44"/>
                  </a:lnTo>
                  <a:lnTo>
                    <a:pt x="65" y="0"/>
                  </a:lnTo>
                  <a:lnTo>
                    <a:pt x="0" y="0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Freeform 58"/>
          <p:cNvSpPr>
            <a:spLocks/>
          </p:cNvSpPr>
          <p:nvPr/>
        </p:nvSpPr>
        <p:spPr bwMode="auto">
          <a:xfrm>
            <a:off x="7669811" y="3689339"/>
            <a:ext cx="405247" cy="420072"/>
          </a:xfrm>
          <a:custGeom>
            <a:avLst/>
            <a:gdLst>
              <a:gd name="T0" fmla="*/ 99 w 137"/>
              <a:gd name="T1" fmla="*/ 57 h 142"/>
              <a:gd name="T2" fmla="*/ 137 w 137"/>
              <a:gd name="T3" fmla="*/ 57 h 142"/>
              <a:gd name="T4" fmla="*/ 76 w 137"/>
              <a:gd name="T5" fmla="*/ 4 h 142"/>
              <a:gd name="T6" fmla="*/ 69 w 137"/>
              <a:gd name="T7" fmla="*/ 0 h 142"/>
              <a:gd name="T8" fmla="*/ 62 w 137"/>
              <a:gd name="T9" fmla="*/ 4 h 142"/>
              <a:gd name="T10" fmla="*/ 0 w 137"/>
              <a:gd name="T11" fmla="*/ 57 h 142"/>
              <a:gd name="T12" fmla="*/ 39 w 137"/>
              <a:gd name="T13" fmla="*/ 57 h 142"/>
              <a:gd name="T14" fmla="*/ 62 w 137"/>
              <a:gd name="T15" fmla="*/ 5 h 142"/>
              <a:gd name="T16" fmla="*/ 62 w 137"/>
              <a:gd name="T17" fmla="*/ 6 h 142"/>
              <a:gd name="T18" fmla="*/ 44 w 137"/>
              <a:gd name="T19" fmla="*/ 57 h 142"/>
              <a:gd name="T20" fmla="*/ 64 w 137"/>
              <a:gd name="T21" fmla="*/ 57 h 142"/>
              <a:gd name="T22" fmla="*/ 64 w 137"/>
              <a:gd name="T23" fmla="*/ 123 h 142"/>
              <a:gd name="T24" fmla="*/ 64 w 137"/>
              <a:gd name="T25" fmla="*/ 125 h 142"/>
              <a:gd name="T26" fmla="*/ 64 w 137"/>
              <a:gd name="T27" fmla="*/ 130 h 142"/>
              <a:gd name="T28" fmla="*/ 76 w 137"/>
              <a:gd name="T29" fmla="*/ 142 h 142"/>
              <a:gd name="T30" fmla="*/ 88 w 137"/>
              <a:gd name="T31" fmla="*/ 130 h 142"/>
              <a:gd name="T32" fmla="*/ 88 w 137"/>
              <a:gd name="T33" fmla="*/ 125 h 142"/>
              <a:gd name="T34" fmla="*/ 79 w 137"/>
              <a:gd name="T35" fmla="*/ 125 h 142"/>
              <a:gd name="T36" fmla="*/ 79 w 137"/>
              <a:gd name="T37" fmla="*/ 127 h 142"/>
              <a:gd name="T38" fmla="*/ 79 w 137"/>
              <a:gd name="T39" fmla="*/ 130 h 142"/>
              <a:gd name="T40" fmla="*/ 76 w 137"/>
              <a:gd name="T41" fmla="*/ 134 h 142"/>
              <a:gd name="T42" fmla="*/ 72 w 137"/>
              <a:gd name="T43" fmla="*/ 130 h 142"/>
              <a:gd name="T44" fmla="*/ 72 w 137"/>
              <a:gd name="T45" fmla="*/ 127 h 142"/>
              <a:gd name="T46" fmla="*/ 72 w 137"/>
              <a:gd name="T47" fmla="*/ 125 h 142"/>
              <a:gd name="T48" fmla="*/ 72 w 137"/>
              <a:gd name="T49" fmla="*/ 112 h 142"/>
              <a:gd name="T50" fmla="*/ 72 w 137"/>
              <a:gd name="T51" fmla="*/ 57 h 142"/>
              <a:gd name="T52" fmla="*/ 94 w 137"/>
              <a:gd name="T53" fmla="*/ 57 h 142"/>
              <a:gd name="T54" fmla="*/ 76 w 137"/>
              <a:gd name="T55" fmla="*/ 6 h 142"/>
              <a:gd name="T56" fmla="*/ 76 w 137"/>
              <a:gd name="T57" fmla="*/ 5 h 142"/>
              <a:gd name="T58" fmla="*/ 99 w 137"/>
              <a:gd name="T59" fmla="*/ 57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9"/>
                  <a:pt x="105" y="7"/>
                  <a:pt x="76" y="4"/>
                </a:cubicBezTo>
                <a:cubicBezTo>
                  <a:pt x="74" y="2"/>
                  <a:pt x="72" y="0"/>
                  <a:pt x="69" y="0"/>
                </a:cubicBezTo>
                <a:cubicBezTo>
                  <a:pt x="66" y="0"/>
                  <a:pt x="64" y="2"/>
                  <a:pt x="62" y="4"/>
                </a:cubicBezTo>
                <a:cubicBezTo>
                  <a:pt x="32" y="7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8"/>
                  <a:pt x="62" y="5"/>
                </a:cubicBezTo>
                <a:cubicBezTo>
                  <a:pt x="62" y="5"/>
                  <a:pt x="62" y="5"/>
                  <a:pt x="62" y="6"/>
                </a:cubicBezTo>
                <a:cubicBezTo>
                  <a:pt x="41" y="32"/>
                  <a:pt x="44" y="57"/>
                  <a:pt x="4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7"/>
                  <a:pt x="69" y="142"/>
                  <a:pt x="76" y="142"/>
                </a:cubicBezTo>
                <a:cubicBezTo>
                  <a:pt x="82" y="142"/>
                  <a:pt x="88" y="137"/>
                  <a:pt x="88" y="130"/>
                </a:cubicBezTo>
                <a:cubicBezTo>
                  <a:pt x="88" y="125"/>
                  <a:pt x="88" y="125"/>
                  <a:pt x="88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30"/>
                  <a:pt x="79" y="130"/>
                  <a:pt x="79" y="130"/>
                </a:cubicBezTo>
                <a:cubicBezTo>
                  <a:pt x="79" y="132"/>
                  <a:pt x="78" y="134"/>
                  <a:pt x="76" y="134"/>
                </a:cubicBezTo>
                <a:cubicBezTo>
                  <a:pt x="74" y="134"/>
                  <a:pt x="72" y="132"/>
                  <a:pt x="72" y="130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2"/>
                  <a:pt x="76" y="6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8"/>
                  <a:pt x="99" y="24"/>
                  <a:pt x="9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861" tIns="52930" rIns="105861" bIns="5293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6"/>
          <p:cNvSpPr txBox="1">
            <a:spLocks/>
          </p:cNvSpPr>
          <p:nvPr/>
        </p:nvSpPr>
        <p:spPr>
          <a:xfrm>
            <a:off x="8505553" y="2883131"/>
            <a:ext cx="1402314" cy="296556"/>
          </a:xfrm>
          <a:prstGeom prst="rect">
            <a:avLst/>
          </a:prstGeom>
        </p:spPr>
        <p:txBody>
          <a:bodyPr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327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327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8505593" y="3782402"/>
            <a:ext cx="1402716" cy="296556"/>
          </a:xfrm>
          <a:prstGeom prst="rect">
            <a:avLst/>
          </a:prstGeom>
        </p:spPr>
        <p:txBody>
          <a:bodyPr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327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327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7"/>
          <p:cNvSpPr txBox="1"/>
          <p:nvPr/>
        </p:nvSpPr>
        <p:spPr>
          <a:xfrm>
            <a:off x="2319380" y="4593308"/>
            <a:ext cx="1676663" cy="2450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327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327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8"/>
          <p:cNvSpPr txBox="1"/>
          <p:nvPr/>
        </p:nvSpPr>
        <p:spPr>
          <a:xfrm>
            <a:off x="2324851" y="4818984"/>
            <a:ext cx="2031383" cy="55989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7"/>
          <p:cNvSpPr txBox="1"/>
          <p:nvPr/>
        </p:nvSpPr>
        <p:spPr>
          <a:xfrm>
            <a:off x="7780363" y="4593308"/>
            <a:ext cx="1676663" cy="2450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327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327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8"/>
          <p:cNvSpPr txBox="1"/>
          <p:nvPr/>
        </p:nvSpPr>
        <p:spPr>
          <a:xfrm>
            <a:off x="7785833" y="4818984"/>
            <a:ext cx="2031383" cy="55989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任意多边形 58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75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2" grpId="0" animBg="1"/>
      <p:bldP spid="45" grpId="0" animBg="1"/>
      <p:bldP spid="46" grpId="0" build="p"/>
      <p:bldP spid="47" grpId="0" build="p"/>
      <p:bldP spid="33" grpId="0" animBg="1"/>
      <p:bldP spid="52" grpId="0" animBg="1"/>
      <p:bldP spid="43" grpId="0" build="p"/>
      <p:bldP spid="44" grpId="0" build="p"/>
      <p:bldP spid="53" grpId="0"/>
      <p:bldP spid="54" grpId="0"/>
      <p:bldP spid="55" grpId="0"/>
      <p:bldP spid="5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肘形连接符 43"/>
          <p:cNvSpPr>
            <a:spLocks noChangeShapeType="1"/>
          </p:cNvSpPr>
          <p:nvPr/>
        </p:nvSpPr>
        <p:spPr bwMode="auto">
          <a:xfrm rot="10800000" flipH="1">
            <a:off x="7742368" y="1964883"/>
            <a:ext cx="92515" cy="1819765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肘形连接符 17"/>
          <p:cNvSpPr>
            <a:spLocks noChangeShapeType="1"/>
          </p:cNvSpPr>
          <p:nvPr/>
        </p:nvSpPr>
        <p:spPr bwMode="auto">
          <a:xfrm rot="16200000" flipH="1">
            <a:off x="7623529" y="3994420"/>
            <a:ext cx="322256" cy="3381103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肘形连接符 46"/>
          <p:cNvSpPr>
            <a:spLocks noChangeShapeType="1"/>
          </p:cNvSpPr>
          <p:nvPr/>
        </p:nvSpPr>
        <p:spPr bwMode="auto">
          <a:xfrm rot="10800000" flipV="1">
            <a:off x="4175230" y="3941971"/>
            <a:ext cx="179990" cy="765096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肘形连接符 51"/>
          <p:cNvSpPr>
            <a:spLocks noChangeShapeType="1"/>
          </p:cNvSpPr>
          <p:nvPr/>
        </p:nvSpPr>
        <p:spPr bwMode="auto">
          <a:xfrm rot="16200000" flipV="1">
            <a:off x="5134834" y="1416435"/>
            <a:ext cx="121488" cy="1805356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446730" y="2516467"/>
            <a:ext cx="3313409" cy="3071585"/>
            <a:chOff x="3898426" y="1805124"/>
            <a:chExt cx="4494140" cy="4166144"/>
          </a:xfrm>
        </p:grpSpPr>
        <p:sp>
          <p:nvSpPr>
            <p:cNvPr id="37" name="椭圆 12"/>
            <p:cNvSpPr>
              <a:spLocks noChangeArrowheads="1"/>
            </p:cNvSpPr>
            <p:nvPr/>
          </p:nvSpPr>
          <p:spPr bwMode="auto">
            <a:xfrm flipH="1">
              <a:off x="5881907" y="1805124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758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椭圆 10"/>
            <p:cNvSpPr>
              <a:spLocks noChangeArrowheads="1"/>
            </p:cNvSpPr>
            <p:nvPr/>
          </p:nvSpPr>
          <p:spPr bwMode="auto">
            <a:xfrm flipH="1">
              <a:off x="7771164" y="3503547"/>
              <a:ext cx="516444" cy="516444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758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椭圆 11"/>
            <p:cNvSpPr>
              <a:spLocks noChangeArrowheads="1"/>
            </p:cNvSpPr>
            <p:nvPr/>
          </p:nvSpPr>
          <p:spPr bwMode="auto">
            <a:xfrm flipH="1">
              <a:off x="5881907" y="5241328"/>
              <a:ext cx="515252" cy="516445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758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椭圆 44"/>
            <p:cNvSpPr>
              <a:spLocks noChangeArrowheads="1"/>
            </p:cNvSpPr>
            <p:nvPr/>
          </p:nvSpPr>
          <p:spPr bwMode="auto">
            <a:xfrm flipH="1">
              <a:off x="4010541" y="3503547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758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左弧形箭头 1"/>
            <p:cNvSpPr>
              <a:spLocks noChangeArrowheads="1"/>
            </p:cNvSpPr>
            <p:nvPr/>
          </p:nvSpPr>
          <p:spPr bwMode="auto">
            <a:xfrm>
              <a:off x="3898426" y="1805124"/>
              <a:ext cx="1892835" cy="4166144"/>
            </a:xfrm>
            <a:prstGeom prst="curvedRightArrow">
              <a:avLst>
                <a:gd name="adj1" fmla="val 24996"/>
                <a:gd name="adj2" fmla="val 50022"/>
                <a:gd name="adj3" fmla="val 25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左弧形箭头 39"/>
            <p:cNvSpPr>
              <a:spLocks noChangeArrowheads="1"/>
            </p:cNvSpPr>
            <p:nvPr/>
          </p:nvSpPr>
          <p:spPr bwMode="auto">
            <a:xfrm flipH="1">
              <a:off x="6498539" y="1805124"/>
              <a:ext cx="1894027" cy="4166144"/>
            </a:xfrm>
            <a:prstGeom prst="curvedRightArrow">
              <a:avLst>
                <a:gd name="adj1" fmla="val 24980"/>
                <a:gd name="adj2" fmla="val 49990"/>
                <a:gd name="adj3" fmla="val 25000"/>
              </a:avLst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164125" y="3278559"/>
              <a:ext cx="1863751" cy="4576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4872491" y="3651941"/>
              <a:ext cx="2447020" cy="6947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5981606" y="5340706"/>
              <a:ext cx="317153" cy="317695"/>
              <a:chOff x="9145588" y="4435471"/>
              <a:chExt cx="464344" cy="465137"/>
            </a:xfrm>
          </p:grpSpPr>
          <p:sp>
            <p:nvSpPr>
              <p:cNvPr id="71" name="AutoShape 7"/>
              <p:cNvSpPr>
                <a:spLocks/>
              </p:cNvSpPr>
              <p:nvPr/>
            </p:nvSpPr>
            <p:spPr bwMode="auto">
              <a:xfrm>
                <a:off x="9145588" y="4435471"/>
                <a:ext cx="464344" cy="465137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4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5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6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7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9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0" name="Group 79"/>
            <p:cNvGrpSpPr/>
            <p:nvPr/>
          </p:nvGrpSpPr>
          <p:grpSpPr>
            <a:xfrm>
              <a:off x="7864358" y="3622124"/>
              <a:ext cx="317153" cy="317695"/>
              <a:chOff x="7287419" y="3505994"/>
              <a:chExt cx="464344" cy="465138"/>
            </a:xfrm>
          </p:grpSpPr>
          <p:sp>
            <p:nvSpPr>
              <p:cNvPr id="81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2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4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5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6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7" name="Group 86"/>
            <p:cNvGrpSpPr/>
            <p:nvPr/>
          </p:nvGrpSpPr>
          <p:grpSpPr>
            <a:xfrm>
              <a:off x="4146264" y="3609536"/>
              <a:ext cx="238000" cy="317695"/>
              <a:chOff x="2639220" y="3510754"/>
              <a:chExt cx="348456" cy="465137"/>
            </a:xfrm>
          </p:grpSpPr>
          <p:sp>
            <p:nvSpPr>
              <p:cNvPr id="88" name="AutoShape 115"/>
              <p:cNvSpPr>
                <a:spLocks/>
              </p:cNvSpPr>
              <p:nvPr/>
            </p:nvSpPr>
            <p:spPr bwMode="auto">
              <a:xfrm>
                <a:off x="2639220" y="3510754"/>
                <a:ext cx="348456" cy="46513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AutoShape 116"/>
              <p:cNvSpPr>
                <a:spLocks/>
              </p:cNvSpPr>
              <p:nvPr/>
            </p:nvSpPr>
            <p:spPr bwMode="auto">
              <a:xfrm>
                <a:off x="2784475" y="3786982"/>
                <a:ext cx="57944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0" name="Group 89"/>
            <p:cNvGrpSpPr/>
            <p:nvPr/>
          </p:nvGrpSpPr>
          <p:grpSpPr>
            <a:xfrm>
              <a:off x="5992775" y="1913195"/>
              <a:ext cx="317153" cy="317153"/>
              <a:chOff x="4439444" y="1652588"/>
              <a:chExt cx="464344" cy="464344"/>
            </a:xfrm>
          </p:grpSpPr>
          <p:sp>
            <p:nvSpPr>
              <p:cNvPr id="91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8" name="Group 97"/>
          <p:cNvGrpSpPr/>
          <p:nvPr/>
        </p:nvGrpSpPr>
        <p:grpSpPr>
          <a:xfrm>
            <a:off x="2249771" y="1964884"/>
            <a:ext cx="1988494" cy="850607"/>
            <a:chOff x="773723" y="1924636"/>
            <a:chExt cx="2945744" cy="979648"/>
          </a:xfrm>
        </p:grpSpPr>
        <p:sp>
          <p:nvSpPr>
            <p:cNvPr id="96" name="TextBox 95"/>
            <p:cNvSpPr txBox="1"/>
            <p:nvPr/>
          </p:nvSpPr>
          <p:spPr>
            <a:xfrm>
              <a:off x="1957455" y="1924636"/>
              <a:ext cx="1762012" cy="28224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773723" y="2259448"/>
              <a:ext cx="2945200" cy="64483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2266261" y="4817969"/>
            <a:ext cx="2046100" cy="850608"/>
            <a:chOff x="773723" y="1924636"/>
            <a:chExt cx="3031080" cy="979649"/>
          </a:xfrm>
        </p:grpSpPr>
        <p:sp>
          <p:nvSpPr>
            <p:cNvPr id="100" name="TextBox 99"/>
            <p:cNvSpPr txBox="1"/>
            <p:nvPr/>
          </p:nvSpPr>
          <p:spPr>
            <a:xfrm>
              <a:off x="2042792" y="1924636"/>
              <a:ext cx="1762011" cy="28224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773723" y="2259449"/>
              <a:ext cx="2945198" cy="64483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7874751" y="1937445"/>
            <a:ext cx="2154021" cy="850607"/>
            <a:chOff x="773723" y="1924636"/>
            <a:chExt cx="2945200" cy="979647"/>
          </a:xfrm>
        </p:grpSpPr>
        <p:sp>
          <p:nvSpPr>
            <p:cNvPr id="103" name="TextBox 102"/>
            <p:cNvSpPr txBox="1"/>
            <p:nvPr/>
          </p:nvSpPr>
          <p:spPr>
            <a:xfrm>
              <a:off x="776760" y="1924636"/>
              <a:ext cx="1626309" cy="28224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773723" y="2259448"/>
              <a:ext cx="2945200" cy="6448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7509404" y="4891606"/>
            <a:ext cx="2170140" cy="827445"/>
            <a:chOff x="751684" y="1951314"/>
            <a:chExt cx="2967239" cy="952970"/>
          </a:xfrm>
        </p:grpSpPr>
        <p:sp>
          <p:nvSpPr>
            <p:cNvPr id="109" name="TextBox 108"/>
            <p:cNvSpPr txBox="1"/>
            <p:nvPr/>
          </p:nvSpPr>
          <p:spPr>
            <a:xfrm>
              <a:off x="751684" y="1951314"/>
              <a:ext cx="1626309" cy="2822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109"/>
            <p:cNvSpPr/>
            <p:nvPr/>
          </p:nvSpPr>
          <p:spPr>
            <a:xfrm>
              <a:off x="773724" y="2259449"/>
              <a:ext cx="2945199" cy="6448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任意多边形 57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矩形 58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2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50" grpId="0" animBg="1"/>
      <p:bldP spid="49" grpId="0" animBg="1"/>
      <p:bldP spid="5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38857" y="2004562"/>
            <a:ext cx="3352616" cy="28446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3" name="矩形 22"/>
          <p:cNvSpPr/>
          <p:nvPr/>
        </p:nvSpPr>
        <p:spPr>
          <a:xfrm>
            <a:off x="4419692" y="2004562"/>
            <a:ext cx="3352616" cy="28446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4" name="矩形 23"/>
          <p:cNvSpPr/>
          <p:nvPr/>
        </p:nvSpPr>
        <p:spPr>
          <a:xfrm>
            <a:off x="8000528" y="2004562"/>
            <a:ext cx="3352616" cy="2844644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5" name="TextBox 15"/>
          <p:cNvSpPr txBox="1"/>
          <p:nvPr/>
        </p:nvSpPr>
        <p:spPr>
          <a:xfrm>
            <a:off x="1385077" y="5520024"/>
            <a:ext cx="2569417" cy="794930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385077" y="5215923"/>
            <a:ext cx="1719252" cy="299218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7" name="TextBox 15"/>
          <p:cNvSpPr txBox="1"/>
          <p:nvPr/>
        </p:nvSpPr>
        <p:spPr>
          <a:xfrm>
            <a:off x="4952366" y="5520024"/>
            <a:ext cx="2569417" cy="794930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4952366" y="5215923"/>
            <a:ext cx="1719252" cy="299218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9" name="TextBox 15"/>
          <p:cNvSpPr txBox="1"/>
          <p:nvPr/>
        </p:nvSpPr>
        <p:spPr>
          <a:xfrm>
            <a:off x="8600934" y="5520024"/>
            <a:ext cx="2569417" cy="794930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8600935" y="5215923"/>
            <a:ext cx="1719252" cy="299218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任意多边形 15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02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61" y="-17544"/>
            <a:ext cx="12205761" cy="688422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1" name="矩形 20"/>
          <p:cNvSpPr/>
          <p:nvPr/>
        </p:nvSpPr>
        <p:spPr>
          <a:xfrm>
            <a:off x="336" y="-17544"/>
            <a:ext cx="5549471" cy="6884222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9" name="矩形 28"/>
          <p:cNvSpPr/>
          <p:nvPr/>
        </p:nvSpPr>
        <p:spPr>
          <a:xfrm>
            <a:off x="574485" y="3349779"/>
            <a:ext cx="4071627" cy="35009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896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1896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363082" y="2746258"/>
            <a:ext cx="2494433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275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275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363082" y="3236512"/>
            <a:ext cx="249443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173207" y="1776675"/>
            <a:ext cx="1203729" cy="10257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6666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6666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48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106289" y="5318475"/>
            <a:ext cx="1709524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704943" y="4259063"/>
            <a:ext cx="2051431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200847" y="3218253"/>
            <a:ext cx="1709524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610121" y="2082687"/>
            <a:ext cx="1709524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439525" y="4886034"/>
            <a:ext cx="1132721" cy="1066132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63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95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6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706045" y="3819910"/>
            <a:ext cx="1132721" cy="1066133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63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95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6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306262" y="2753789"/>
            <a:ext cx="1132721" cy="1066130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63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9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6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739908" y="1747069"/>
            <a:ext cx="1132721" cy="1066132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63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6190"/>
              <a:ext cx="771727" cy="6095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6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4769655" y="1709535"/>
            <a:ext cx="854764" cy="854764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5699614" y="4873739"/>
            <a:ext cx="854763" cy="854764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553719" y="3829922"/>
            <a:ext cx="854764" cy="854764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524472" y="2724907"/>
            <a:ext cx="854764" cy="854764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4961399" y="1896514"/>
            <a:ext cx="462999" cy="46299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918383" y="5141647"/>
            <a:ext cx="410634" cy="313848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759950" y="4071132"/>
            <a:ext cx="424917" cy="365926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5764580" y="2938730"/>
            <a:ext cx="402100" cy="391577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6846" tIns="43421" rIns="86846" bIns="43421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4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65053" y="4807468"/>
            <a:ext cx="1676663" cy="21275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52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152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506292" y="3820550"/>
            <a:ext cx="1676663" cy="21275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52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152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490977" y="2670706"/>
            <a:ext cx="1676663" cy="21275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52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152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769002" y="1611536"/>
            <a:ext cx="1676663" cy="21275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52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15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774472" y="1837211"/>
            <a:ext cx="2567244" cy="365100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5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5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5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513016" y="2878441"/>
            <a:ext cx="2567244" cy="365100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5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5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5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506307" y="4033887"/>
            <a:ext cx="2506760" cy="365100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5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5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5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662303" y="5029453"/>
            <a:ext cx="2567244" cy="365100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5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5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任意多边形 71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33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298839" y="2236854"/>
            <a:ext cx="1800127" cy="1800127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1898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232448" y="2236854"/>
            <a:ext cx="1800127" cy="1800127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1898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166058" y="2236854"/>
            <a:ext cx="1800127" cy="1800127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1898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198902" y="4144925"/>
            <a:ext cx="0" cy="40796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298839" y="4514791"/>
            <a:ext cx="1800127" cy="938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165706" y="4397322"/>
            <a:ext cx="0" cy="18096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265644" y="4552890"/>
            <a:ext cx="1800127" cy="938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130923" y="4183023"/>
            <a:ext cx="0" cy="40796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230861" y="4552890"/>
            <a:ext cx="1800127" cy="938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094553" y="4437008"/>
            <a:ext cx="0" cy="18096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196078" y="4592575"/>
            <a:ext cx="1800127" cy="936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058182" y="4222706"/>
            <a:ext cx="0" cy="40796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159708" y="4592575"/>
            <a:ext cx="1800127" cy="936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2902126" y="1795553"/>
            <a:ext cx="2519225" cy="2520812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1898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6835735" y="1824126"/>
            <a:ext cx="2519225" cy="2520812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1898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694246" y="1030420"/>
            <a:ext cx="4803511" cy="96770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792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8" name="任意多边形 27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743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4689336" y="4627174"/>
            <a:ext cx="2815973" cy="723567"/>
            <a:chOff x="4475937" y="4698842"/>
            <a:chExt cx="3243170" cy="833335"/>
          </a:xfrm>
        </p:grpSpPr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475937" y="4698842"/>
              <a:ext cx="3243170" cy="833335"/>
            </a:xfrm>
            <a:prstGeom prst="ellipse">
              <a:avLst/>
            </a:prstGeom>
            <a:solidFill>
              <a:schemeClr val="accent5">
                <a:alpha val="90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4475937" y="5116237"/>
              <a:ext cx="3243170" cy="415940"/>
            </a:xfrm>
            <a:custGeom>
              <a:avLst/>
              <a:gdLst>
                <a:gd name="T0" fmla="*/ 726 w 1452"/>
                <a:gd name="T1" fmla="*/ 142 h 186"/>
                <a:gd name="T2" fmla="*/ 1452 w 1452"/>
                <a:gd name="T3" fmla="*/ 0 h 186"/>
                <a:gd name="T4" fmla="*/ 1452 w 1452"/>
                <a:gd name="T5" fmla="*/ 0 h 186"/>
                <a:gd name="T6" fmla="*/ 726 w 1452"/>
                <a:gd name="T7" fmla="*/ 186 h 186"/>
                <a:gd name="T8" fmla="*/ 0 w 1452"/>
                <a:gd name="T9" fmla="*/ 0 h 186"/>
                <a:gd name="T10" fmla="*/ 0 w 1452"/>
                <a:gd name="T11" fmla="*/ 0 h 186"/>
                <a:gd name="T12" fmla="*/ 726 w 1452"/>
                <a:gd name="T13" fmla="*/ 14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" h="186">
                  <a:moveTo>
                    <a:pt x="726" y="142"/>
                  </a:moveTo>
                  <a:cubicBezTo>
                    <a:pt x="1078" y="142"/>
                    <a:pt x="1372" y="81"/>
                    <a:pt x="1452" y="0"/>
                  </a:cubicBezTo>
                  <a:cubicBezTo>
                    <a:pt x="1452" y="0"/>
                    <a:pt x="1452" y="0"/>
                    <a:pt x="1452" y="0"/>
                  </a:cubicBezTo>
                  <a:cubicBezTo>
                    <a:pt x="1452" y="103"/>
                    <a:pt x="1127" y="186"/>
                    <a:pt x="726" y="186"/>
                  </a:cubicBezTo>
                  <a:cubicBezTo>
                    <a:pt x="325" y="186"/>
                    <a:pt x="0" y="103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9" y="81"/>
                    <a:pt x="374" y="142"/>
                    <a:pt x="726" y="142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425417" y="4061452"/>
            <a:ext cx="3343811" cy="847318"/>
            <a:chOff x="4171981" y="4047299"/>
            <a:chExt cx="3851083" cy="975860"/>
          </a:xfrm>
        </p:grpSpPr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4171981" y="4047299"/>
              <a:ext cx="3851083" cy="975860"/>
            </a:xfrm>
            <a:prstGeom prst="ellipse">
              <a:avLst/>
            </a:prstGeom>
            <a:solidFill>
              <a:schemeClr val="accent4">
                <a:alpha val="90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4171981" y="4533047"/>
              <a:ext cx="3851083" cy="490112"/>
            </a:xfrm>
            <a:custGeom>
              <a:avLst/>
              <a:gdLst>
                <a:gd name="T0" fmla="*/ 862 w 1724"/>
                <a:gd name="T1" fmla="*/ 168 h 219"/>
                <a:gd name="T2" fmla="*/ 1724 w 1724"/>
                <a:gd name="T3" fmla="*/ 0 h 219"/>
                <a:gd name="T4" fmla="*/ 1724 w 1724"/>
                <a:gd name="T5" fmla="*/ 1 h 219"/>
                <a:gd name="T6" fmla="*/ 862 w 1724"/>
                <a:gd name="T7" fmla="*/ 219 h 219"/>
                <a:gd name="T8" fmla="*/ 0 w 1724"/>
                <a:gd name="T9" fmla="*/ 1 h 219"/>
                <a:gd name="T10" fmla="*/ 0 w 1724"/>
                <a:gd name="T11" fmla="*/ 0 h 219"/>
                <a:gd name="T12" fmla="*/ 862 w 1724"/>
                <a:gd name="T13" fmla="*/ 168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24" h="219">
                  <a:moveTo>
                    <a:pt x="862" y="168"/>
                  </a:moveTo>
                  <a:cubicBezTo>
                    <a:pt x="1280" y="168"/>
                    <a:pt x="1630" y="96"/>
                    <a:pt x="1724" y="0"/>
                  </a:cubicBezTo>
                  <a:cubicBezTo>
                    <a:pt x="1724" y="1"/>
                    <a:pt x="1724" y="1"/>
                    <a:pt x="1724" y="1"/>
                  </a:cubicBezTo>
                  <a:cubicBezTo>
                    <a:pt x="1724" y="121"/>
                    <a:pt x="1338" y="219"/>
                    <a:pt x="862" y="219"/>
                  </a:cubicBezTo>
                  <a:cubicBezTo>
                    <a:pt x="386" y="219"/>
                    <a:pt x="0" y="12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94" y="96"/>
                    <a:pt x="444" y="168"/>
                    <a:pt x="862" y="168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325659" y="3438909"/>
            <a:ext cx="3542066" cy="960968"/>
            <a:chOff x="4057088" y="3330311"/>
            <a:chExt cx="4079414" cy="1106751"/>
          </a:xfrm>
        </p:grpSpPr>
        <p:sp>
          <p:nvSpPr>
            <p:cNvPr id="14" name="Oval 11"/>
            <p:cNvSpPr>
              <a:spLocks noChangeArrowheads="1"/>
            </p:cNvSpPr>
            <p:nvPr/>
          </p:nvSpPr>
          <p:spPr bwMode="auto">
            <a:xfrm>
              <a:off x="4057088" y="3330311"/>
              <a:ext cx="4079414" cy="1106751"/>
            </a:xfrm>
            <a:prstGeom prst="ellipse">
              <a:avLst/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4057088" y="3884413"/>
              <a:ext cx="4079414" cy="552648"/>
            </a:xfrm>
            <a:custGeom>
              <a:avLst/>
              <a:gdLst>
                <a:gd name="T0" fmla="*/ 913 w 1826"/>
                <a:gd name="T1" fmla="*/ 189 h 248"/>
                <a:gd name="T2" fmla="*/ 0 w 1826"/>
                <a:gd name="T3" fmla="*/ 0 h 248"/>
                <a:gd name="T4" fmla="*/ 0 w 1826"/>
                <a:gd name="T5" fmla="*/ 0 h 248"/>
                <a:gd name="T6" fmla="*/ 913 w 1826"/>
                <a:gd name="T7" fmla="*/ 248 h 248"/>
                <a:gd name="T8" fmla="*/ 1826 w 1826"/>
                <a:gd name="T9" fmla="*/ 0 h 248"/>
                <a:gd name="T10" fmla="*/ 1826 w 1826"/>
                <a:gd name="T11" fmla="*/ 0 h 248"/>
                <a:gd name="T12" fmla="*/ 913 w 1826"/>
                <a:gd name="T13" fmla="*/ 189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26" h="248">
                  <a:moveTo>
                    <a:pt x="913" y="189"/>
                  </a:moveTo>
                  <a:cubicBezTo>
                    <a:pt x="471" y="189"/>
                    <a:pt x="100" y="109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37"/>
                    <a:pt x="409" y="248"/>
                    <a:pt x="913" y="248"/>
                  </a:cubicBezTo>
                  <a:cubicBezTo>
                    <a:pt x="1417" y="248"/>
                    <a:pt x="1826" y="137"/>
                    <a:pt x="1826" y="0"/>
                  </a:cubicBezTo>
                  <a:cubicBezTo>
                    <a:pt x="1826" y="0"/>
                    <a:pt x="1826" y="0"/>
                    <a:pt x="1826" y="0"/>
                  </a:cubicBezTo>
                  <a:cubicBezTo>
                    <a:pt x="1726" y="109"/>
                    <a:pt x="1355" y="189"/>
                    <a:pt x="913" y="189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425417" y="2967897"/>
            <a:ext cx="3343811" cy="848581"/>
            <a:chOff x="4171981" y="2787843"/>
            <a:chExt cx="3851083" cy="977315"/>
          </a:xfrm>
        </p:grpSpPr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4171981" y="2787843"/>
              <a:ext cx="3851083" cy="977314"/>
            </a:xfrm>
            <a:prstGeom prst="ellipse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4171981" y="3276501"/>
              <a:ext cx="3851083" cy="488657"/>
            </a:xfrm>
            <a:custGeom>
              <a:avLst/>
              <a:gdLst>
                <a:gd name="T0" fmla="*/ 862 w 1724"/>
                <a:gd name="T1" fmla="*/ 167 h 219"/>
                <a:gd name="T2" fmla="*/ 0 w 1724"/>
                <a:gd name="T3" fmla="*/ 0 h 219"/>
                <a:gd name="T4" fmla="*/ 0 w 1724"/>
                <a:gd name="T5" fmla="*/ 0 h 219"/>
                <a:gd name="T6" fmla="*/ 862 w 1724"/>
                <a:gd name="T7" fmla="*/ 219 h 219"/>
                <a:gd name="T8" fmla="*/ 1724 w 1724"/>
                <a:gd name="T9" fmla="*/ 0 h 219"/>
                <a:gd name="T10" fmla="*/ 1724 w 1724"/>
                <a:gd name="T11" fmla="*/ 0 h 219"/>
                <a:gd name="T12" fmla="*/ 862 w 1724"/>
                <a:gd name="T13" fmla="*/ 16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24" h="219">
                  <a:moveTo>
                    <a:pt x="862" y="167"/>
                  </a:moveTo>
                  <a:cubicBezTo>
                    <a:pt x="444" y="167"/>
                    <a:pt x="94" y="96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386" y="219"/>
                    <a:pt x="862" y="219"/>
                  </a:cubicBezTo>
                  <a:cubicBezTo>
                    <a:pt x="1338" y="219"/>
                    <a:pt x="1724" y="121"/>
                    <a:pt x="1724" y="0"/>
                  </a:cubicBezTo>
                  <a:cubicBezTo>
                    <a:pt x="1724" y="0"/>
                    <a:pt x="1724" y="0"/>
                    <a:pt x="1724" y="0"/>
                  </a:cubicBezTo>
                  <a:cubicBezTo>
                    <a:pt x="1630" y="96"/>
                    <a:pt x="1280" y="167"/>
                    <a:pt x="862" y="16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689336" y="2525928"/>
            <a:ext cx="2815973" cy="724830"/>
            <a:chOff x="4475937" y="2278826"/>
            <a:chExt cx="3243170" cy="834790"/>
          </a:xfrm>
        </p:grpSpPr>
        <p:sp>
          <p:nvSpPr>
            <p:cNvPr id="20" name="Oval 15"/>
            <p:cNvSpPr>
              <a:spLocks noChangeArrowheads="1"/>
            </p:cNvSpPr>
            <p:nvPr/>
          </p:nvSpPr>
          <p:spPr bwMode="auto">
            <a:xfrm>
              <a:off x="4475937" y="2278826"/>
              <a:ext cx="3243170" cy="834789"/>
            </a:xfrm>
            <a:prstGeom prst="ellipse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  <a:effectLst/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16"/>
            <p:cNvSpPr>
              <a:spLocks/>
            </p:cNvSpPr>
            <p:nvPr/>
          </p:nvSpPr>
          <p:spPr bwMode="auto">
            <a:xfrm>
              <a:off x="4475937" y="2696221"/>
              <a:ext cx="3243170" cy="417395"/>
            </a:xfrm>
            <a:custGeom>
              <a:avLst/>
              <a:gdLst>
                <a:gd name="T0" fmla="*/ 726 w 1452"/>
                <a:gd name="T1" fmla="*/ 143 h 187"/>
                <a:gd name="T2" fmla="*/ 0 w 1452"/>
                <a:gd name="T3" fmla="*/ 0 h 187"/>
                <a:gd name="T4" fmla="*/ 0 w 1452"/>
                <a:gd name="T5" fmla="*/ 0 h 187"/>
                <a:gd name="T6" fmla="*/ 726 w 1452"/>
                <a:gd name="T7" fmla="*/ 187 h 187"/>
                <a:gd name="T8" fmla="*/ 1452 w 1452"/>
                <a:gd name="T9" fmla="*/ 0 h 187"/>
                <a:gd name="T10" fmla="*/ 1452 w 1452"/>
                <a:gd name="T11" fmla="*/ 0 h 187"/>
                <a:gd name="T12" fmla="*/ 726 w 1452"/>
                <a:gd name="T13" fmla="*/ 14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" h="187">
                  <a:moveTo>
                    <a:pt x="726" y="143"/>
                  </a:moveTo>
                  <a:cubicBezTo>
                    <a:pt x="374" y="143"/>
                    <a:pt x="79" y="8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3"/>
                    <a:pt x="325" y="187"/>
                    <a:pt x="726" y="187"/>
                  </a:cubicBezTo>
                  <a:cubicBezTo>
                    <a:pt x="1127" y="187"/>
                    <a:pt x="1452" y="103"/>
                    <a:pt x="1452" y="0"/>
                  </a:cubicBezTo>
                  <a:cubicBezTo>
                    <a:pt x="1452" y="0"/>
                    <a:pt x="1452" y="0"/>
                    <a:pt x="1452" y="0"/>
                  </a:cubicBezTo>
                  <a:cubicBezTo>
                    <a:pt x="1372" y="82"/>
                    <a:pt x="1078" y="143"/>
                    <a:pt x="726" y="143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0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34110" y="2938880"/>
            <a:ext cx="1999168" cy="31187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641464" y="2647421"/>
            <a:ext cx="1241641" cy="29145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just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13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13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641462" y="2938880"/>
            <a:ext cx="1838937" cy="32152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641464" y="3670796"/>
            <a:ext cx="1241641" cy="29145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just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13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13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641462" y="3962255"/>
            <a:ext cx="1838937" cy="32152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641464" y="4737301"/>
            <a:ext cx="1241641" cy="29145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just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13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</a:t>
            </a:r>
            <a:r>
              <a:rPr lang="en-US" altLang="zh-CN" sz="113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`</a:t>
            </a:r>
            <a:r>
              <a:rPr lang="zh-CN" altLang="en-US" sz="113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AU" sz="113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641462" y="5028759"/>
            <a:ext cx="1838937" cy="32152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9235797" y="3670797"/>
            <a:ext cx="1297483" cy="28271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r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13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13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34110" y="3962254"/>
            <a:ext cx="1999168" cy="31187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9235797" y="2647421"/>
            <a:ext cx="1297483" cy="28271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r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13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13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3811870" y="2664360"/>
            <a:ext cx="401911" cy="401911"/>
            <a:chOff x="2925343" y="2268550"/>
            <a:chExt cx="462882" cy="462882"/>
          </a:xfrm>
        </p:grpSpPr>
        <p:sp>
          <p:nvSpPr>
            <p:cNvPr id="45" name="Rounded Rectangle 44"/>
            <p:cNvSpPr/>
            <p:nvPr/>
          </p:nvSpPr>
          <p:spPr>
            <a:xfrm>
              <a:off x="2925343" y="2268550"/>
              <a:ext cx="462882" cy="46288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Shape 1684"/>
            <p:cNvSpPr/>
            <p:nvPr/>
          </p:nvSpPr>
          <p:spPr>
            <a:xfrm>
              <a:off x="3028178" y="2377361"/>
              <a:ext cx="280172" cy="2465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3082" tIns="33082" rIns="33082" bIns="33082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3811870" y="4749575"/>
            <a:ext cx="401911" cy="401911"/>
            <a:chOff x="2855493" y="3429000"/>
            <a:chExt cx="462882" cy="462882"/>
          </a:xfrm>
        </p:grpSpPr>
        <p:sp>
          <p:nvSpPr>
            <p:cNvPr id="56" name="Rounded Rectangle 55"/>
            <p:cNvSpPr/>
            <p:nvPr/>
          </p:nvSpPr>
          <p:spPr>
            <a:xfrm>
              <a:off x="2855493" y="3429000"/>
              <a:ext cx="462882" cy="46288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AutoShape 35"/>
            <p:cNvSpPr>
              <a:spLocks/>
            </p:cNvSpPr>
            <p:nvPr/>
          </p:nvSpPr>
          <p:spPr bwMode="auto">
            <a:xfrm>
              <a:off x="2978718" y="3520829"/>
              <a:ext cx="216432" cy="290727"/>
            </a:xfrm>
            <a:custGeom>
              <a:avLst/>
              <a:gdLst>
                <a:gd name="T0" fmla="*/ 733 w 19946"/>
                <a:gd name="T1" fmla="*/ 1038 h 21355"/>
                <a:gd name="T2" fmla="*/ 550 w 19946"/>
                <a:gd name="T3" fmla="*/ 889 h 21355"/>
                <a:gd name="T4" fmla="*/ 6041 w 19946"/>
                <a:gd name="T5" fmla="*/ 11465 h 21355"/>
                <a:gd name="T6" fmla="*/ 5858 w 19946"/>
                <a:gd name="T7" fmla="*/ 16679 h 21355"/>
                <a:gd name="T8" fmla="*/ 0 w 19946"/>
                <a:gd name="T9" fmla="*/ 18765 h 21355"/>
                <a:gd name="T10" fmla="*/ 6590 w 19946"/>
                <a:gd name="T11" fmla="*/ 17722 h 21355"/>
                <a:gd name="T12" fmla="*/ 8970 w 19946"/>
                <a:gd name="T13" fmla="*/ 20999 h 21355"/>
                <a:gd name="T14" fmla="*/ 10251 w 19946"/>
                <a:gd name="T15" fmla="*/ 20403 h 21355"/>
                <a:gd name="T16" fmla="*/ 12265 w 19946"/>
                <a:gd name="T17" fmla="*/ 18467 h 21355"/>
                <a:gd name="T18" fmla="*/ 12631 w 19946"/>
                <a:gd name="T19" fmla="*/ 17275 h 21355"/>
                <a:gd name="T20" fmla="*/ 8055 w 19946"/>
                <a:gd name="T21" fmla="*/ 16381 h 21355"/>
                <a:gd name="T22" fmla="*/ 18855 w 19946"/>
                <a:gd name="T23" fmla="*/ 15785 h 21355"/>
                <a:gd name="T24" fmla="*/ 18672 w 19946"/>
                <a:gd name="T25" fmla="*/ 15636 h 21355"/>
                <a:gd name="T26" fmla="*/ 17024 w 19946"/>
                <a:gd name="T27" fmla="*/ 12806 h 21355"/>
                <a:gd name="T28" fmla="*/ 16475 w 19946"/>
                <a:gd name="T29" fmla="*/ 12806 h 21355"/>
                <a:gd name="T30" fmla="*/ 13180 w 19946"/>
                <a:gd name="T31" fmla="*/ 5805 h 21355"/>
                <a:gd name="T32" fmla="*/ 8421 w 19946"/>
                <a:gd name="T33" fmla="*/ 9380 h 21355"/>
                <a:gd name="T34" fmla="*/ 12814 w 19946"/>
                <a:gd name="T35" fmla="*/ 5507 h 21355"/>
                <a:gd name="T36" fmla="*/ 4211 w 19946"/>
                <a:gd name="T37" fmla="*/ 2825 h 21355"/>
                <a:gd name="T38" fmla="*/ 4211 w 19946"/>
                <a:gd name="T39" fmla="*/ 2378 h 21355"/>
                <a:gd name="T40" fmla="*/ 1831 w 19946"/>
                <a:gd name="T41" fmla="*/ 591 h 21355"/>
                <a:gd name="T42" fmla="*/ 1648 w 19946"/>
                <a:gd name="T43" fmla="*/ 1038 h 21355"/>
                <a:gd name="T44" fmla="*/ 18672 w 19946"/>
                <a:gd name="T45" fmla="*/ 14891 h 21355"/>
                <a:gd name="T46" fmla="*/ 17024 w 19946"/>
                <a:gd name="T47" fmla="*/ 9678 h 21355"/>
                <a:gd name="T48" fmla="*/ 15560 w 19946"/>
                <a:gd name="T49" fmla="*/ 2825 h 21355"/>
                <a:gd name="T50" fmla="*/ 12814 w 19946"/>
                <a:gd name="T51" fmla="*/ 5507 h 21355"/>
                <a:gd name="T52" fmla="*/ 13180 w 19946"/>
                <a:gd name="T53" fmla="*/ 5805 h 21355"/>
                <a:gd name="T54" fmla="*/ 16475 w 19946"/>
                <a:gd name="T55" fmla="*/ 3570 h 21355"/>
                <a:gd name="T56" fmla="*/ 16475 w 19946"/>
                <a:gd name="T57" fmla="*/ 8933 h 21355"/>
                <a:gd name="T58" fmla="*/ 17024 w 19946"/>
                <a:gd name="T59" fmla="*/ 2676 h 21355"/>
                <a:gd name="T60" fmla="*/ 19038 w 19946"/>
                <a:gd name="T61" fmla="*/ 1932 h 21355"/>
                <a:gd name="T62" fmla="*/ 17573 w 19946"/>
                <a:gd name="T63" fmla="*/ 740 h 21355"/>
                <a:gd name="T64" fmla="*/ 16658 w 19946"/>
                <a:gd name="T65" fmla="*/ 2378 h 21355"/>
                <a:gd name="T66" fmla="*/ 8970 w 19946"/>
                <a:gd name="T67" fmla="*/ 2825 h 21355"/>
                <a:gd name="T68" fmla="*/ 15560 w 19946"/>
                <a:gd name="T69" fmla="*/ 2825 h 2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946" h="21355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1"/>
                    <a:pt x="18672" y="14891"/>
                  </a:cubicBezTo>
                  <a:cubicBezTo>
                    <a:pt x="18855" y="14891"/>
                    <a:pt x="19221" y="14891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  <a:moveTo>
                    <a:pt x="15560" y="2825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</a:pPr>
              <a:endParaRPr lang="en-US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8001815" y="3706968"/>
            <a:ext cx="401911" cy="401911"/>
            <a:chOff x="2095350" y="2324961"/>
            <a:chExt cx="462882" cy="462882"/>
          </a:xfrm>
        </p:grpSpPr>
        <p:sp>
          <p:nvSpPr>
            <p:cNvPr id="60" name="Rounded Rectangle 59"/>
            <p:cNvSpPr/>
            <p:nvPr/>
          </p:nvSpPr>
          <p:spPr>
            <a:xfrm>
              <a:off x="2095350" y="2324961"/>
              <a:ext cx="462882" cy="46288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Shape 579"/>
            <p:cNvSpPr/>
            <p:nvPr/>
          </p:nvSpPr>
          <p:spPr>
            <a:xfrm flipV="1">
              <a:off x="2204123" y="2428623"/>
              <a:ext cx="245336" cy="2555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0" h="21387" extrusionOk="0">
                  <a:moveTo>
                    <a:pt x="15651" y="10439"/>
                  </a:moveTo>
                  <a:cubicBezTo>
                    <a:pt x="14876" y="10985"/>
                    <a:pt x="13809" y="10794"/>
                    <a:pt x="13267" y="10015"/>
                  </a:cubicBezTo>
                  <a:cubicBezTo>
                    <a:pt x="12724" y="9235"/>
                    <a:pt x="12913" y="8160"/>
                    <a:pt x="13688" y="7614"/>
                  </a:cubicBezTo>
                  <a:cubicBezTo>
                    <a:pt x="14302" y="7180"/>
                    <a:pt x="15100" y="7212"/>
                    <a:pt x="15674" y="7633"/>
                  </a:cubicBezTo>
                  <a:cubicBezTo>
                    <a:pt x="15386" y="7808"/>
                    <a:pt x="15187" y="7909"/>
                    <a:pt x="15149" y="7927"/>
                  </a:cubicBezTo>
                  <a:cubicBezTo>
                    <a:pt x="14829" y="8080"/>
                    <a:pt x="14692" y="8465"/>
                    <a:pt x="14842" y="8787"/>
                  </a:cubicBezTo>
                  <a:cubicBezTo>
                    <a:pt x="14952" y="9021"/>
                    <a:pt x="15183" y="9159"/>
                    <a:pt x="15425" y="9159"/>
                  </a:cubicBezTo>
                  <a:cubicBezTo>
                    <a:pt x="15515" y="9159"/>
                    <a:pt x="15608" y="9138"/>
                    <a:pt x="15698" y="9096"/>
                  </a:cubicBezTo>
                  <a:cubicBezTo>
                    <a:pt x="15903" y="8999"/>
                    <a:pt x="16125" y="8881"/>
                    <a:pt x="16356" y="8743"/>
                  </a:cubicBezTo>
                  <a:cubicBezTo>
                    <a:pt x="16460" y="9377"/>
                    <a:pt x="16209" y="10045"/>
                    <a:pt x="15651" y="10439"/>
                  </a:cubicBezTo>
                  <a:close/>
                  <a:moveTo>
                    <a:pt x="20298" y="434"/>
                  </a:moveTo>
                  <a:cubicBezTo>
                    <a:pt x="20181" y="97"/>
                    <a:pt x="19814" y="-81"/>
                    <a:pt x="19481" y="36"/>
                  </a:cubicBezTo>
                  <a:cubicBezTo>
                    <a:pt x="19146" y="153"/>
                    <a:pt x="18970" y="523"/>
                    <a:pt x="19086" y="859"/>
                  </a:cubicBezTo>
                  <a:cubicBezTo>
                    <a:pt x="20075" y="3715"/>
                    <a:pt x="18112" y="5846"/>
                    <a:pt x="16617" y="6988"/>
                  </a:cubicBezTo>
                  <a:lnTo>
                    <a:pt x="16012" y="6118"/>
                  </a:lnTo>
                  <a:cubicBezTo>
                    <a:pt x="15810" y="5827"/>
                    <a:pt x="15355" y="5583"/>
                    <a:pt x="15003" y="5578"/>
                  </a:cubicBezTo>
                  <a:lnTo>
                    <a:pt x="11612" y="5594"/>
                  </a:lnTo>
                  <a:cubicBezTo>
                    <a:pt x="11260" y="5588"/>
                    <a:pt x="10735" y="5751"/>
                    <a:pt x="10445" y="5955"/>
                  </a:cubicBezTo>
                  <a:lnTo>
                    <a:pt x="457" y="13000"/>
                  </a:lnTo>
                  <a:cubicBezTo>
                    <a:pt x="-27" y="13341"/>
                    <a:pt x="-145" y="14013"/>
                    <a:pt x="194" y="14500"/>
                  </a:cubicBezTo>
                  <a:lnTo>
                    <a:pt x="4734" y="21032"/>
                  </a:lnTo>
                  <a:cubicBezTo>
                    <a:pt x="5073" y="21519"/>
                    <a:pt x="5618" y="21461"/>
                    <a:pt x="6101" y="21120"/>
                  </a:cubicBezTo>
                  <a:lnTo>
                    <a:pt x="16090" y="14075"/>
                  </a:lnTo>
                  <a:cubicBezTo>
                    <a:pt x="16378" y="13870"/>
                    <a:pt x="16709" y="13429"/>
                    <a:pt x="16826" y="13093"/>
                  </a:cubicBezTo>
                  <a:lnTo>
                    <a:pt x="17888" y="9729"/>
                  </a:lnTo>
                  <a:cubicBezTo>
                    <a:pt x="18003" y="9393"/>
                    <a:pt x="17932" y="8880"/>
                    <a:pt x="17730" y="8589"/>
                  </a:cubicBezTo>
                  <a:lnTo>
                    <a:pt x="17361" y="8058"/>
                  </a:lnTo>
                  <a:cubicBezTo>
                    <a:pt x="19371" y="6513"/>
                    <a:pt x="21455" y="3778"/>
                    <a:pt x="20298" y="43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3082" tIns="33082" rIns="33082" bIns="33082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8001815" y="2644140"/>
            <a:ext cx="401911" cy="401911"/>
            <a:chOff x="2018242" y="3429000"/>
            <a:chExt cx="462882" cy="462882"/>
          </a:xfrm>
        </p:grpSpPr>
        <p:sp>
          <p:nvSpPr>
            <p:cNvPr id="64" name="Rounded Rectangle 63"/>
            <p:cNvSpPr/>
            <p:nvPr/>
          </p:nvSpPr>
          <p:spPr>
            <a:xfrm>
              <a:off x="2018242" y="3429000"/>
              <a:ext cx="462882" cy="46288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Shape 546"/>
            <p:cNvSpPr/>
            <p:nvPr/>
          </p:nvSpPr>
          <p:spPr>
            <a:xfrm>
              <a:off x="2102354" y="3560952"/>
              <a:ext cx="299452" cy="198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3082" tIns="33082" rIns="33082" bIns="33082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3811870" y="3706968"/>
            <a:ext cx="401911" cy="401911"/>
            <a:chOff x="2855493" y="3429000"/>
            <a:chExt cx="462882" cy="462882"/>
          </a:xfrm>
        </p:grpSpPr>
        <p:sp>
          <p:nvSpPr>
            <p:cNvPr id="51" name="Rounded Rectangle 50"/>
            <p:cNvSpPr/>
            <p:nvPr/>
          </p:nvSpPr>
          <p:spPr>
            <a:xfrm>
              <a:off x="2855493" y="3429000"/>
              <a:ext cx="462882" cy="46288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Shape 1849"/>
            <p:cNvSpPr/>
            <p:nvPr/>
          </p:nvSpPr>
          <p:spPr>
            <a:xfrm flipH="1">
              <a:off x="2967936" y="3562457"/>
              <a:ext cx="256862" cy="206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3082" tIns="33082" rIns="33082" bIns="33082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任意多边形 53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矩形 58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20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7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433304" y="932861"/>
            <a:ext cx="7204991" cy="434496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1" name="矩形 20"/>
          <p:cNvSpPr/>
          <p:nvPr/>
        </p:nvSpPr>
        <p:spPr>
          <a:xfrm>
            <a:off x="1171600" y="932861"/>
            <a:ext cx="2085362" cy="207935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31" name="矩形 30"/>
          <p:cNvSpPr/>
          <p:nvPr/>
        </p:nvSpPr>
        <p:spPr>
          <a:xfrm>
            <a:off x="1171600" y="3185143"/>
            <a:ext cx="2085362" cy="2079354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2" name="矩形 21"/>
          <p:cNvSpPr/>
          <p:nvPr/>
        </p:nvSpPr>
        <p:spPr>
          <a:xfrm>
            <a:off x="727808" y="1102844"/>
            <a:ext cx="1986081" cy="652627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094">
              <a:defRPr/>
            </a:pPr>
            <a:endParaRPr lang="zh-CN" altLang="en-US" sz="2400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3" name="直角三角形 22"/>
          <p:cNvSpPr/>
          <p:nvPr/>
        </p:nvSpPr>
        <p:spPr>
          <a:xfrm rot="10800000">
            <a:off x="727807" y="1747558"/>
            <a:ext cx="449983" cy="187109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094">
              <a:defRPr/>
            </a:pPr>
            <a:endParaRPr lang="zh-CN" altLang="en-US" sz="2400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27808" y="3330615"/>
            <a:ext cx="1986081" cy="652627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094">
              <a:defRPr/>
            </a:pPr>
            <a:endParaRPr lang="zh-CN" altLang="en-US" sz="2400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5" name="直角三角形 24"/>
          <p:cNvSpPr/>
          <p:nvPr/>
        </p:nvSpPr>
        <p:spPr>
          <a:xfrm rot="10800000">
            <a:off x="727807" y="3975329"/>
            <a:ext cx="449983" cy="187109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094">
              <a:defRPr/>
            </a:pPr>
            <a:endParaRPr lang="zh-CN" altLang="en-US" sz="2400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 flipH="1">
            <a:off x="8359090" y="1102844"/>
            <a:ext cx="2729188" cy="65262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094">
              <a:defRPr/>
            </a:pPr>
            <a:endParaRPr lang="zh-CN" altLang="en-US" sz="2400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8" name="直角三角形 27"/>
          <p:cNvSpPr/>
          <p:nvPr/>
        </p:nvSpPr>
        <p:spPr>
          <a:xfrm rot="10800000" flipH="1">
            <a:off x="10638295" y="1747558"/>
            <a:ext cx="449983" cy="187109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094">
              <a:defRPr/>
            </a:pPr>
            <a:endParaRPr lang="zh-CN" altLang="en-US" sz="2400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9" name="文本框 17"/>
          <p:cNvSpPr txBox="1"/>
          <p:nvPr/>
        </p:nvSpPr>
        <p:spPr>
          <a:xfrm>
            <a:off x="1057370" y="1177112"/>
            <a:ext cx="1425071" cy="398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0" name="文本框 18"/>
          <p:cNvSpPr txBox="1"/>
          <p:nvPr/>
        </p:nvSpPr>
        <p:spPr>
          <a:xfrm>
            <a:off x="1057370" y="3430165"/>
            <a:ext cx="1425071" cy="398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7" name="文本框 19"/>
          <p:cNvSpPr txBox="1"/>
          <p:nvPr/>
        </p:nvSpPr>
        <p:spPr>
          <a:xfrm>
            <a:off x="8832039" y="1177112"/>
            <a:ext cx="1374094" cy="3986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32" name="组合 19"/>
          <p:cNvGrpSpPr>
            <a:grpSpLocks/>
          </p:cNvGrpSpPr>
          <p:nvPr/>
        </p:nvGrpSpPr>
        <p:grpSpPr bwMode="auto">
          <a:xfrm>
            <a:off x="1171600" y="5264493"/>
            <a:ext cx="9466695" cy="1066080"/>
            <a:chOff x="1160463" y="2796138"/>
            <a:chExt cx="9421420" cy="799470"/>
          </a:xfrm>
        </p:grpSpPr>
        <p:sp>
          <p:nvSpPr>
            <p:cNvPr id="33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31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zh-CN" altLang="en-US" sz="151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4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462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5" name="任意多边形 34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870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5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3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/>
      <p:bldP spid="30" grpId="0"/>
      <p:bldP spid="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078662" y="1461845"/>
            <a:ext cx="0" cy="4697123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5981576" y="1781515"/>
            <a:ext cx="929270" cy="194176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5981574" y="4611070"/>
            <a:ext cx="930911" cy="194176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5981574" y="3085406"/>
            <a:ext cx="930911" cy="194176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000997" y="1723935"/>
            <a:ext cx="614271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51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517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000996" y="3027495"/>
            <a:ext cx="614271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51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51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000996" y="4563370"/>
            <a:ext cx="614271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51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51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242523" y="2028008"/>
            <a:ext cx="2428066" cy="932857"/>
            <a:chOff x="-158386" y="2124222"/>
            <a:chExt cx="4463257" cy="1074378"/>
          </a:xfrm>
        </p:grpSpPr>
        <p:sp>
          <p:nvSpPr>
            <p:cNvPr id="33" name="TextBox 32"/>
            <p:cNvSpPr txBox="1"/>
            <p:nvPr/>
          </p:nvSpPr>
          <p:spPr>
            <a:xfrm>
              <a:off x="1779017" y="2124222"/>
              <a:ext cx="2525854" cy="3885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7511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242523" y="4940643"/>
            <a:ext cx="2429733" cy="932857"/>
            <a:chOff x="-159167" y="2124222"/>
            <a:chExt cx="4466319" cy="1074378"/>
          </a:xfrm>
        </p:grpSpPr>
        <p:sp>
          <p:nvSpPr>
            <p:cNvPr id="37" name="TextBox 36"/>
            <p:cNvSpPr txBox="1"/>
            <p:nvPr/>
          </p:nvSpPr>
          <p:spPr>
            <a:xfrm>
              <a:off x="1781300" y="2124222"/>
              <a:ext cx="2525852" cy="3885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5" cy="7511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010276" y="3448084"/>
            <a:ext cx="2583499" cy="792881"/>
            <a:chOff x="257395" y="2124222"/>
            <a:chExt cx="4036076" cy="913168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46681" cy="3885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9" y="2447421"/>
              <a:ext cx="4016732" cy="5899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447593" y="2197743"/>
            <a:ext cx="3710139" cy="582527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32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75524" y="2162574"/>
              <a:ext cx="1582550" cy="3885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327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034270" y="3617823"/>
            <a:ext cx="3710139" cy="582527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32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196087" y="3795078"/>
              <a:ext cx="1582550" cy="3885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327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447593" y="5110378"/>
            <a:ext cx="3710139" cy="582527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32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80607" y="5516233"/>
              <a:ext cx="1582550" cy="3885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327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0" name="任意多边形 49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20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3796218" y="1791982"/>
            <a:ext cx="6802014" cy="1118584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>
              <a:lnSpc>
                <a:spcPct val="120000"/>
              </a:lnSpc>
            </a:pPr>
            <a:endParaRPr lang="zh-CN" altLang="en-US" sz="170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871292" y="1574494"/>
            <a:ext cx="4685818" cy="4365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0" name="六边形 29"/>
          <p:cNvSpPr/>
          <p:nvPr/>
        </p:nvSpPr>
        <p:spPr>
          <a:xfrm>
            <a:off x="1205981" y="3234308"/>
            <a:ext cx="1586892" cy="1367834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265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添加内容</a:t>
            </a:r>
            <a:endParaRPr lang="zh-CN" altLang="en-US" sz="265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1" name="直接箭头连接符 30"/>
          <p:cNvCxnSpPr>
            <a:stCxn id="30" idx="5"/>
            <a:endCxn id="28" idx="1"/>
          </p:cNvCxnSpPr>
          <p:nvPr/>
        </p:nvCxnSpPr>
        <p:spPr>
          <a:xfrm flipV="1">
            <a:off x="2450915" y="2351274"/>
            <a:ext cx="1345304" cy="883034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>
            <a:stCxn id="30" idx="0"/>
            <a:endCxn id="35" idx="1"/>
          </p:cNvCxnSpPr>
          <p:nvPr/>
        </p:nvCxnSpPr>
        <p:spPr>
          <a:xfrm flipV="1">
            <a:off x="2792871" y="3915336"/>
            <a:ext cx="1003345" cy="288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>
            <a:stCxn id="30" idx="1"/>
            <a:endCxn id="38" idx="1"/>
          </p:cNvCxnSpPr>
          <p:nvPr/>
        </p:nvCxnSpPr>
        <p:spPr>
          <a:xfrm>
            <a:off x="2450915" y="4602143"/>
            <a:ext cx="1345304" cy="905173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190177" y="2154231"/>
            <a:ext cx="6048049" cy="512238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796218" y="3356046"/>
            <a:ext cx="6802014" cy="1118584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>
              <a:lnSpc>
                <a:spcPct val="120000"/>
              </a:lnSpc>
            </a:pPr>
            <a:endParaRPr lang="zh-CN" altLang="en-US" sz="170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871292" y="3148798"/>
            <a:ext cx="4685818" cy="43652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190177" y="3742291"/>
            <a:ext cx="6048049" cy="512238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796218" y="4948024"/>
            <a:ext cx="6802014" cy="1118584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>
              <a:lnSpc>
                <a:spcPct val="120000"/>
              </a:lnSpc>
            </a:pPr>
            <a:endParaRPr lang="zh-CN" altLang="en-US" sz="170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871292" y="4740779"/>
            <a:ext cx="4685818" cy="43652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190177" y="5334268"/>
            <a:ext cx="6048049" cy="512238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任意多边形 19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17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87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37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87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74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24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74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87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37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87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74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24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74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61" y="-17544"/>
            <a:ext cx="12205761" cy="688422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1" name="矩形 20"/>
          <p:cNvSpPr/>
          <p:nvPr/>
        </p:nvSpPr>
        <p:spPr>
          <a:xfrm>
            <a:off x="336" y="-17544"/>
            <a:ext cx="5549471" cy="6884222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9" name="矩形 28"/>
          <p:cNvSpPr/>
          <p:nvPr/>
        </p:nvSpPr>
        <p:spPr>
          <a:xfrm>
            <a:off x="574485" y="3349779"/>
            <a:ext cx="4071627" cy="35009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896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1896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363082" y="2746258"/>
            <a:ext cx="2494433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275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275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363082" y="3236512"/>
            <a:ext cx="249443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173207" y="1776675"/>
            <a:ext cx="1203729" cy="10257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6666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6666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59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840988" y="1143127"/>
            <a:ext cx="8445784" cy="3752644"/>
            <a:chOff x="1447800" y="2628900"/>
            <a:chExt cx="5745163" cy="2552700"/>
          </a:xfrm>
        </p:grpSpPr>
        <p:sp>
          <p:nvSpPr>
            <p:cNvPr id="6184" name="Freeform 40"/>
            <p:cNvSpPr>
              <a:spLocks/>
            </p:cNvSpPr>
            <p:nvPr/>
          </p:nvSpPr>
          <p:spPr bwMode="auto">
            <a:xfrm>
              <a:off x="1447800" y="2713037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rgbClr val="2B29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en-US" sz="1707"/>
            </a:p>
          </p:txBody>
        </p:sp>
        <p:sp>
          <p:nvSpPr>
            <p:cNvPr id="6" name="Freeform 40"/>
            <p:cNvSpPr>
              <a:spLocks/>
            </p:cNvSpPr>
            <p:nvPr/>
          </p:nvSpPr>
          <p:spPr bwMode="auto">
            <a:xfrm>
              <a:off x="1447800" y="2628900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en-US" sz="1707"/>
            </a:p>
          </p:txBody>
        </p:sp>
      </p:grpSp>
      <p:cxnSp>
        <p:nvCxnSpPr>
          <p:cNvPr id="27" name="Straight Connector 26"/>
          <p:cNvCxnSpPr/>
          <p:nvPr/>
        </p:nvCxnSpPr>
        <p:spPr>
          <a:xfrm rot="5400000">
            <a:off x="2867202" y="5229128"/>
            <a:ext cx="2190630" cy="1588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4747891" y="5066417"/>
            <a:ext cx="2666853" cy="1588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3010629" y="3360726"/>
            <a:ext cx="511583" cy="511583"/>
            <a:chOff x="3237545" y="4561747"/>
            <a:chExt cx="1146960" cy="1146960"/>
          </a:xfrm>
        </p:grpSpPr>
        <p:sp>
          <p:nvSpPr>
            <p:cNvPr id="25" name="圆角矩形 2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034" b="1" dirty="0">
                  <a:solidFill>
                    <a:srgbClr val="2B2939"/>
                  </a:solidFill>
                  <a:cs typeface="+mn-ea"/>
                  <a:sym typeface="+mn-lt"/>
                </a:rPr>
                <a:t>1</a:t>
              </a:r>
              <a:endParaRPr lang="zh-CN" altLang="en-US" sz="3034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322140" y="2680876"/>
            <a:ext cx="760455" cy="760455"/>
            <a:chOff x="3237545" y="4561747"/>
            <a:chExt cx="1146960" cy="1146960"/>
          </a:xfrm>
        </p:grpSpPr>
        <p:sp>
          <p:nvSpPr>
            <p:cNvPr id="30" name="圆角矩形 2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034" b="1" dirty="0">
                  <a:solidFill>
                    <a:srgbClr val="2B2939"/>
                  </a:solidFill>
                  <a:cs typeface="+mn-ea"/>
                  <a:sym typeface="+mn-lt"/>
                </a:rPr>
                <a:t>2</a:t>
              </a:r>
              <a:endParaRPr lang="zh-CN" altLang="en-US" sz="3034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231326" y="2165814"/>
            <a:ext cx="1082470" cy="1082470"/>
            <a:chOff x="3237545" y="4561747"/>
            <a:chExt cx="1146960" cy="1146960"/>
          </a:xfrm>
        </p:grpSpPr>
        <p:sp>
          <p:nvSpPr>
            <p:cNvPr id="33" name="圆角矩形 32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034" b="1" dirty="0">
                  <a:solidFill>
                    <a:srgbClr val="2B2939"/>
                  </a:solidFill>
                  <a:cs typeface="+mn-ea"/>
                  <a:sym typeface="+mn-lt"/>
                </a:rPr>
                <a:t>3</a:t>
              </a:r>
              <a:endParaRPr lang="zh-CN" altLang="en-US" sz="3034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5" name="TextBox 41"/>
          <p:cNvSpPr txBox="1"/>
          <p:nvPr/>
        </p:nvSpPr>
        <p:spPr>
          <a:xfrm>
            <a:off x="1590366" y="5323563"/>
            <a:ext cx="2184311" cy="606971"/>
          </a:xfrm>
          <a:prstGeom prst="rect">
            <a:avLst/>
          </a:prstGeom>
          <a:noFill/>
        </p:spPr>
        <p:txBody>
          <a:bodyPr wrap="square" lIns="81225" tIns="40613" rIns="81225" bIns="40613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70"/>
          <p:cNvSpPr txBox="1"/>
          <p:nvPr/>
        </p:nvSpPr>
        <p:spPr>
          <a:xfrm>
            <a:off x="1590366" y="5040305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41"/>
          <p:cNvSpPr txBox="1"/>
          <p:nvPr/>
        </p:nvSpPr>
        <p:spPr>
          <a:xfrm>
            <a:off x="3974579" y="5105828"/>
            <a:ext cx="2184311" cy="606971"/>
          </a:xfrm>
          <a:prstGeom prst="rect">
            <a:avLst/>
          </a:prstGeom>
          <a:noFill/>
        </p:spPr>
        <p:txBody>
          <a:bodyPr wrap="square" lIns="81225" tIns="40613" rIns="81225" bIns="40613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TextBox 170"/>
          <p:cNvSpPr txBox="1"/>
          <p:nvPr/>
        </p:nvSpPr>
        <p:spPr>
          <a:xfrm>
            <a:off x="3974579" y="4822569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41"/>
          <p:cNvSpPr txBox="1"/>
          <p:nvPr/>
        </p:nvSpPr>
        <p:spPr>
          <a:xfrm>
            <a:off x="6169139" y="4781697"/>
            <a:ext cx="2184311" cy="606971"/>
          </a:xfrm>
          <a:prstGeom prst="rect">
            <a:avLst/>
          </a:prstGeom>
          <a:noFill/>
        </p:spPr>
        <p:txBody>
          <a:bodyPr wrap="square" lIns="81225" tIns="40613" rIns="81225" bIns="40613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170"/>
          <p:cNvSpPr txBox="1"/>
          <p:nvPr/>
        </p:nvSpPr>
        <p:spPr>
          <a:xfrm>
            <a:off x="6169139" y="4498438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任意多边形 43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35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4117951" y="1882759"/>
            <a:ext cx="6467629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5104675" y="3042750"/>
            <a:ext cx="5480906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737138" y="4202741"/>
            <a:ext cx="7848441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4117951" y="5362733"/>
            <a:ext cx="6467629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流程图: 决策 20"/>
          <p:cNvSpPr/>
          <p:nvPr/>
        </p:nvSpPr>
        <p:spPr>
          <a:xfrm>
            <a:off x="3097159" y="1709179"/>
            <a:ext cx="1650088" cy="1543179"/>
          </a:xfrm>
          <a:prstGeom prst="flowChartDecisi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HelveticaNeueLT Pro 35 Th" pitchFamily="34" charset="0"/>
              </a:rPr>
              <a:t>20%</a:t>
            </a:r>
            <a:endParaRPr lang="zh-CN" altLang="en-US" sz="2400" dirty="0">
              <a:latin typeface="HelveticaNeueLT Pro 35 Th" pitchFamily="34" charset="0"/>
            </a:endParaRPr>
          </a:p>
        </p:txBody>
      </p:sp>
      <p:sp>
        <p:nvSpPr>
          <p:cNvPr id="22" name="流程图: 决策 21"/>
          <p:cNvSpPr/>
          <p:nvPr/>
        </p:nvSpPr>
        <p:spPr>
          <a:xfrm>
            <a:off x="2887112" y="3429000"/>
            <a:ext cx="2004143" cy="1952385"/>
          </a:xfrm>
          <a:prstGeom prst="flowChartDecisi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HelveticaNeueLT Pro 35 Th" pitchFamily="34" charset="0"/>
              </a:rPr>
              <a:t>35%</a:t>
            </a:r>
            <a:endParaRPr lang="zh-CN" altLang="en-US" sz="2400" dirty="0">
              <a:latin typeface="HelveticaNeueLT Pro 35 Th" pitchFamily="34" charset="0"/>
            </a:endParaRPr>
          </a:p>
        </p:txBody>
      </p:sp>
      <p:sp>
        <p:nvSpPr>
          <p:cNvPr id="23" name="流程图: 决策 22"/>
          <p:cNvSpPr/>
          <p:nvPr/>
        </p:nvSpPr>
        <p:spPr>
          <a:xfrm>
            <a:off x="1234348" y="2096927"/>
            <a:ext cx="2516831" cy="2451832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latin typeface="HelveticaNeueLT Pro 35 Th" pitchFamily="34" charset="0"/>
              </a:rPr>
              <a:t>55%</a:t>
            </a:r>
            <a:endParaRPr lang="zh-CN" altLang="en-US" sz="3200" dirty="0">
              <a:latin typeface="HelveticaNeueLT Pro 35 Th" pitchFamily="34" charset="0"/>
            </a:endParaRPr>
          </a:p>
        </p:txBody>
      </p:sp>
      <p:sp>
        <p:nvSpPr>
          <p:cNvPr id="24" name="流程图: 决策 23"/>
          <p:cNvSpPr/>
          <p:nvPr/>
        </p:nvSpPr>
        <p:spPr>
          <a:xfrm>
            <a:off x="4014787" y="2728424"/>
            <a:ext cx="1347587" cy="1260278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>
                <a:latin typeface="HelveticaNeueLT Pro 35 Th" pitchFamily="34" charset="0"/>
              </a:rPr>
              <a:t>10%</a:t>
            </a:r>
            <a:endParaRPr lang="zh-CN" altLang="en-US" sz="2000">
              <a:latin typeface="HelveticaNeueLT Pro 35 Th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806961" y="1610464"/>
            <a:ext cx="4839302" cy="687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403942" y="2772978"/>
            <a:ext cx="4737324" cy="687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403942" y="3935492"/>
            <a:ext cx="4856788" cy="687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806961" y="5070726"/>
            <a:ext cx="4771027" cy="687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任意多边形 27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06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9" grpId="0"/>
      <p:bldP spid="30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322941" y="2649275"/>
            <a:ext cx="5351999" cy="2097281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868452">
                <a:defRPr/>
              </a:pPr>
              <a:endParaRPr lang="zh-CN" altLang="en-US" sz="1710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868452">
                <a:defRPr/>
              </a:pPr>
              <a:endParaRPr lang="zh-CN" altLang="en-US" sz="1710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868452">
                <a:defRPr/>
              </a:pPr>
              <a:endParaRPr lang="zh-CN" altLang="en-US" sz="1710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624138" y="3050743"/>
            <a:ext cx="3050806" cy="41992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1"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kumimoji="1" lang="en-US" altLang="ko-KR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624137" y="4087910"/>
            <a:ext cx="3100300" cy="41992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kumimoji="1" lang="en-US" altLang="ko-KR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624138" y="5125076"/>
            <a:ext cx="3050806" cy="41992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kumimoji="1" lang="en-US" altLang="ko-KR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624138" y="2787606"/>
            <a:ext cx="1817101" cy="24506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625144" y="4890565"/>
            <a:ext cx="1189428" cy="24506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32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625144" y="3839093"/>
            <a:ext cx="1189428" cy="24506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32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578527" y="3792107"/>
            <a:ext cx="3488833" cy="1786633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40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40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68452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4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158997" y="2821149"/>
            <a:ext cx="2359561" cy="1463982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40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40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68452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4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659549" y="1726546"/>
            <a:ext cx="1358444" cy="1393124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just" defTabSz="868452">
              <a:lnSpc>
                <a:spcPct val="120000"/>
              </a:lnSpc>
              <a:defRPr/>
            </a:pPr>
            <a:endParaRPr lang="zh-CN" altLang="en-US" sz="740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162651" y="3616136"/>
            <a:ext cx="435588" cy="420615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6846" tIns="43421" rIns="86846" bIns="43421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4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112763" y="2421791"/>
            <a:ext cx="455450" cy="455933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6846" tIns="43421" rIns="86846" bIns="43421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4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134614" y="4905855"/>
            <a:ext cx="428783" cy="420615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8" name="任意多边形 37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68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1"/>
          <p:cNvGrpSpPr/>
          <p:nvPr/>
        </p:nvGrpSpPr>
        <p:grpSpPr>
          <a:xfrm>
            <a:off x="1102490" y="1968551"/>
            <a:ext cx="7616333" cy="3398489"/>
            <a:chOff x="179512" y="2060848"/>
            <a:chExt cx="7617691" cy="3399096"/>
          </a:xfrm>
        </p:grpSpPr>
        <p:sp>
          <p:nvSpPr>
            <p:cNvPr id="5" name="Oval 65"/>
            <p:cNvSpPr>
              <a:spLocks noChangeArrowheads="1"/>
            </p:cNvSpPr>
            <p:nvPr/>
          </p:nvSpPr>
          <p:spPr bwMode="auto">
            <a:xfrm>
              <a:off x="989905" y="4559851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14186">
                <a:lnSpc>
                  <a:spcPct val="120000"/>
                </a:lnSpc>
                <a:defRPr/>
              </a:pPr>
              <a:endParaRPr lang="zh-CN" altLang="en-US" sz="853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" name="组合 53"/>
            <p:cNvGrpSpPr/>
            <p:nvPr/>
          </p:nvGrpSpPr>
          <p:grpSpPr>
            <a:xfrm>
              <a:off x="179512" y="2060848"/>
              <a:ext cx="7617691" cy="3322593"/>
              <a:chOff x="683568" y="2266648"/>
              <a:chExt cx="7617691" cy="3322593"/>
            </a:xfrm>
          </p:grpSpPr>
          <p:sp>
            <p:nvSpPr>
              <p:cNvPr id="12" name="Freeform 6"/>
              <p:cNvSpPr>
                <a:spLocks/>
              </p:cNvSpPr>
              <p:nvPr/>
            </p:nvSpPr>
            <p:spPr bwMode="auto">
              <a:xfrm>
                <a:off x="2628510" y="2428726"/>
                <a:ext cx="5186513" cy="2674281"/>
              </a:xfrm>
              <a:custGeom>
                <a:avLst/>
                <a:gdLst>
                  <a:gd name="T0" fmla="*/ 0 w 4608"/>
                  <a:gd name="T1" fmla="*/ 72 h 2376"/>
                  <a:gd name="T2" fmla="*/ 4608 w 4608"/>
                  <a:gd name="T3" fmla="*/ 2376 h 2376"/>
                  <a:gd name="T4" fmla="*/ 4608 w 4608"/>
                  <a:gd name="T5" fmla="*/ 2304 h 2376"/>
                  <a:gd name="T6" fmla="*/ 0 w 4608"/>
                  <a:gd name="T7" fmla="*/ 0 h 2376"/>
                  <a:gd name="T8" fmla="*/ 0 w 4608"/>
                  <a:gd name="T9" fmla="*/ 72 h 237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608"/>
                  <a:gd name="T16" fmla="*/ 0 h 2376"/>
                  <a:gd name="T17" fmla="*/ 4608 w 4608"/>
                  <a:gd name="T18" fmla="*/ 2376 h 237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608" h="2376">
                    <a:moveTo>
                      <a:pt x="0" y="72"/>
                    </a:moveTo>
                    <a:lnTo>
                      <a:pt x="4608" y="2376"/>
                    </a:lnTo>
                    <a:lnTo>
                      <a:pt x="4608" y="2304"/>
                    </a:lnTo>
                    <a:lnTo>
                      <a:pt x="0" y="0"/>
                    </a:lnTo>
                    <a:lnTo>
                      <a:pt x="0" y="7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Rectangle 7"/>
              <p:cNvSpPr>
                <a:spLocks noChangeArrowheads="1"/>
              </p:cNvSpPr>
              <p:nvPr/>
            </p:nvSpPr>
            <p:spPr bwMode="auto">
              <a:xfrm>
                <a:off x="7652945" y="5103007"/>
                <a:ext cx="648314" cy="81039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8"/>
              <p:cNvSpPr>
                <a:spLocks/>
              </p:cNvSpPr>
              <p:nvPr/>
            </p:nvSpPr>
            <p:spPr bwMode="auto">
              <a:xfrm>
                <a:off x="2628510" y="2266648"/>
                <a:ext cx="5672749" cy="2836359"/>
              </a:xfrm>
              <a:custGeom>
                <a:avLst/>
                <a:gdLst>
                  <a:gd name="T0" fmla="*/ 288 w 5040"/>
                  <a:gd name="T1" fmla="*/ 0 h 2520"/>
                  <a:gd name="T2" fmla="*/ 4896 w 5040"/>
                  <a:gd name="T3" fmla="*/ 2304 h 2520"/>
                  <a:gd name="T4" fmla="*/ 5040 w 5040"/>
                  <a:gd name="T5" fmla="*/ 2232 h 2520"/>
                  <a:gd name="T6" fmla="*/ 5040 w 5040"/>
                  <a:gd name="T7" fmla="*/ 2520 h 2520"/>
                  <a:gd name="T8" fmla="*/ 4464 w 5040"/>
                  <a:gd name="T9" fmla="*/ 2520 h 2520"/>
                  <a:gd name="T10" fmla="*/ 4608 w 5040"/>
                  <a:gd name="T11" fmla="*/ 2448 h 2520"/>
                  <a:gd name="T12" fmla="*/ 0 w 5040"/>
                  <a:gd name="T13" fmla="*/ 144 h 2520"/>
                  <a:gd name="T14" fmla="*/ 288 w 5040"/>
                  <a:gd name="T15" fmla="*/ 0 h 252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040"/>
                  <a:gd name="T25" fmla="*/ 0 h 2520"/>
                  <a:gd name="T26" fmla="*/ 5040 w 5040"/>
                  <a:gd name="T27" fmla="*/ 2520 h 252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040" h="2520">
                    <a:moveTo>
                      <a:pt x="288" y="0"/>
                    </a:moveTo>
                    <a:lnTo>
                      <a:pt x="4896" y="2304"/>
                    </a:lnTo>
                    <a:lnTo>
                      <a:pt x="5040" y="2232"/>
                    </a:lnTo>
                    <a:lnTo>
                      <a:pt x="5040" y="2520"/>
                    </a:lnTo>
                    <a:lnTo>
                      <a:pt x="4464" y="2520"/>
                    </a:lnTo>
                    <a:lnTo>
                      <a:pt x="4608" y="2448"/>
                    </a:lnTo>
                    <a:lnTo>
                      <a:pt x="0" y="144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Freeform 9"/>
              <p:cNvSpPr>
                <a:spLocks/>
              </p:cNvSpPr>
              <p:nvPr/>
            </p:nvSpPr>
            <p:spPr bwMode="auto">
              <a:xfrm>
                <a:off x="2304353" y="2428726"/>
                <a:ext cx="4538199" cy="2269087"/>
              </a:xfrm>
              <a:custGeom>
                <a:avLst/>
                <a:gdLst>
                  <a:gd name="T0" fmla="*/ 3744 w 4032"/>
                  <a:gd name="T1" fmla="*/ 2016 h 2016"/>
                  <a:gd name="T2" fmla="*/ 0 w 4032"/>
                  <a:gd name="T3" fmla="*/ 144 h 2016"/>
                  <a:gd name="T4" fmla="*/ 288 w 4032"/>
                  <a:gd name="T5" fmla="*/ 0 h 2016"/>
                  <a:gd name="T6" fmla="*/ 4032 w 4032"/>
                  <a:gd name="T7" fmla="*/ 1872 h 2016"/>
                  <a:gd name="T8" fmla="*/ 3744 w 4032"/>
                  <a:gd name="T9" fmla="*/ 2016 h 20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032"/>
                  <a:gd name="T16" fmla="*/ 0 h 2016"/>
                  <a:gd name="T17" fmla="*/ 4032 w 4032"/>
                  <a:gd name="T18" fmla="*/ 2016 h 20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032" h="2016">
                    <a:moveTo>
                      <a:pt x="3744" y="2016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4032" y="1872"/>
                    </a:lnTo>
                    <a:lnTo>
                      <a:pt x="3744" y="2016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10"/>
              <p:cNvSpPr>
                <a:spLocks/>
              </p:cNvSpPr>
              <p:nvPr/>
            </p:nvSpPr>
            <p:spPr bwMode="auto">
              <a:xfrm>
                <a:off x="2304353" y="2590803"/>
                <a:ext cx="4214042" cy="2755320"/>
              </a:xfrm>
              <a:custGeom>
                <a:avLst/>
                <a:gdLst>
                  <a:gd name="T0" fmla="*/ 0 w 3744"/>
                  <a:gd name="T1" fmla="*/ 0 h 2448"/>
                  <a:gd name="T2" fmla="*/ 0 w 3744"/>
                  <a:gd name="T3" fmla="*/ 72 h 2448"/>
                  <a:gd name="T4" fmla="*/ 3672 w 3744"/>
                  <a:gd name="T5" fmla="*/ 1908 h 2448"/>
                  <a:gd name="T6" fmla="*/ 3672 w 3744"/>
                  <a:gd name="T7" fmla="*/ 2412 h 2448"/>
                  <a:gd name="T8" fmla="*/ 3744 w 3744"/>
                  <a:gd name="T9" fmla="*/ 2448 h 2448"/>
                  <a:gd name="T10" fmla="*/ 3744 w 3744"/>
                  <a:gd name="T11" fmla="*/ 1872 h 2448"/>
                  <a:gd name="T12" fmla="*/ 0 w 3744"/>
                  <a:gd name="T13" fmla="*/ 0 h 244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744"/>
                  <a:gd name="T22" fmla="*/ 0 h 2448"/>
                  <a:gd name="T23" fmla="*/ 3744 w 3744"/>
                  <a:gd name="T24" fmla="*/ 2448 h 244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744" h="2448">
                    <a:moveTo>
                      <a:pt x="0" y="0"/>
                    </a:moveTo>
                    <a:lnTo>
                      <a:pt x="0" y="72"/>
                    </a:lnTo>
                    <a:lnTo>
                      <a:pt x="3672" y="1908"/>
                    </a:lnTo>
                    <a:lnTo>
                      <a:pt x="3672" y="2412"/>
                    </a:lnTo>
                    <a:lnTo>
                      <a:pt x="3744" y="2448"/>
                    </a:lnTo>
                    <a:lnTo>
                      <a:pt x="3744" y="187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11"/>
              <p:cNvSpPr>
                <a:spLocks/>
              </p:cNvSpPr>
              <p:nvPr/>
            </p:nvSpPr>
            <p:spPr bwMode="auto">
              <a:xfrm>
                <a:off x="6275277" y="5305604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12"/>
              <p:cNvSpPr>
                <a:spLocks/>
              </p:cNvSpPr>
              <p:nvPr/>
            </p:nvSpPr>
            <p:spPr bwMode="auto">
              <a:xfrm>
                <a:off x="6761513" y="5062488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13"/>
              <p:cNvSpPr>
                <a:spLocks/>
              </p:cNvSpPr>
              <p:nvPr/>
            </p:nvSpPr>
            <p:spPr bwMode="auto">
              <a:xfrm>
                <a:off x="6356317" y="4535735"/>
                <a:ext cx="648314" cy="1053506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14"/>
              <p:cNvSpPr>
                <a:spLocks/>
              </p:cNvSpPr>
              <p:nvPr/>
            </p:nvSpPr>
            <p:spPr bwMode="auto">
              <a:xfrm>
                <a:off x="1980196" y="2590803"/>
                <a:ext cx="3889885" cy="1944932"/>
              </a:xfrm>
              <a:custGeom>
                <a:avLst/>
                <a:gdLst>
                  <a:gd name="T0" fmla="*/ 3168 w 3456"/>
                  <a:gd name="T1" fmla="*/ 1728 h 1728"/>
                  <a:gd name="T2" fmla="*/ 0 w 3456"/>
                  <a:gd name="T3" fmla="*/ 144 h 1728"/>
                  <a:gd name="T4" fmla="*/ 288 w 3456"/>
                  <a:gd name="T5" fmla="*/ 0 h 1728"/>
                  <a:gd name="T6" fmla="*/ 3456 w 3456"/>
                  <a:gd name="T7" fmla="*/ 1584 h 1728"/>
                  <a:gd name="T8" fmla="*/ 3168 w 3456"/>
                  <a:gd name="T9" fmla="*/ 1728 h 17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456"/>
                  <a:gd name="T16" fmla="*/ 0 h 1728"/>
                  <a:gd name="T17" fmla="*/ 3456 w 3456"/>
                  <a:gd name="T18" fmla="*/ 1728 h 17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456" h="1728">
                    <a:moveTo>
                      <a:pt x="3168" y="1728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3456" y="1584"/>
                    </a:lnTo>
                    <a:lnTo>
                      <a:pt x="3168" y="172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15"/>
              <p:cNvSpPr>
                <a:spLocks/>
              </p:cNvSpPr>
              <p:nvPr/>
            </p:nvSpPr>
            <p:spPr bwMode="auto">
              <a:xfrm>
                <a:off x="1980196" y="2752881"/>
                <a:ext cx="3565728" cy="2431165"/>
              </a:xfrm>
              <a:custGeom>
                <a:avLst/>
                <a:gdLst>
                  <a:gd name="T0" fmla="*/ 0 w 3168"/>
                  <a:gd name="T1" fmla="*/ 0 h 2160"/>
                  <a:gd name="T2" fmla="*/ 0 w 3168"/>
                  <a:gd name="T3" fmla="*/ 72 h 2160"/>
                  <a:gd name="T4" fmla="*/ 3096 w 3168"/>
                  <a:gd name="T5" fmla="*/ 1620 h 2160"/>
                  <a:gd name="T6" fmla="*/ 3096 w 3168"/>
                  <a:gd name="T7" fmla="*/ 2124 h 2160"/>
                  <a:gd name="T8" fmla="*/ 3168 w 3168"/>
                  <a:gd name="T9" fmla="*/ 2160 h 2160"/>
                  <a:gd name="T10" fmla="*/ 3168 w 3168"/>
                  <a:gd name="T11" fmla="*/ 1584 h 2160"/>
                  <a:gd name="T12" fmla="*/ 0 w 3168"/>
                  <a:gd name="T13" fmla="*/ 0 h 216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168"/>
                  <a:gd name="T22" fmla="*/ 0 h 2160"/>
                  <a:gd name="T23" fmla="*/ 3168 w 3168"/>
                  <a:gd name="T24" fmla="*/ 2160 h 216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168" h="2160">
                    <a:moveTo>
                      <a:pt x="0" y="0"/>
                    </a:moveTo>
                    <a:lnTo>
                      <a:pt x="0" y="72"/>
                    </a:lnTo>
                    <a:lnTo>
                      <a:pt x="3096" y="1620"/>
                    </a:lnTo>
                    <a:lnTo>
                      <a:pt x="3096" y="2124"/>
                    </a:lnTo>
                    <a:lnTo>
                      <a:pt x="3168" y="2160"/>
                    </a:lnTo>
                    <a:lnTo>
                      <a:pt x="3168" y="158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16"/>
              <p:cNvSpPr>
                <a:spLocks/>
              </p:cNvSpPr>
              <p:nvPr/>
            </p:nvSpPr>
            <p:spPr bwMode="auto">
              <a:xfrm>
                <a:off x="5302806" y="5143526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5789042" y="4900410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18"/>
              <p:cNvSpPr>
                <a:spLocks/>
              </p:cNvSpPr>
              <p:nvPr/>
            </p:nvSpPr>
            <p:spPr bwMode="auto">
              <a:xfrm>
                <a:off x="5383845" y="4373658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19"/>
              <p:cNvSpPr>
                <a:spLocks/>
              </p:cNvSpPr>
              <p:nvPr/>
            </p:nvSpPr>
            <p:spPr bwMode="auto">
              <a:xfrm>
                <a:off x="1656039" y="2752881"/>
                <a:ext cx="3241571" cy="1620777"/>
              </a:xfrm>
              <a:custGeom>
                <a:avLst/>
                <a:gdLst>
                  <a:gd name="T0" fmla="*/ 2592 w 2880"/>
                  <a:gd name="T1" fmla="*/ 1440 h 1440"/>
                  <a:gd name="T2" fmla="*/ 0 w 2880"/>
                  <a:gd name="T3" fmla="*/ 144 h 1440"/>
                  <a:gd name="T4" fmla="*/ 288 w 2880"/>
                  <a:gd name="T5" fmla="*/ 0 h 1440"/>
                  <a:gd name="T6" fmla="*/ 2880 w 2880"/>
                  <a:gd name="T7" fmla="*/ 1296 h 1440"/>
                  <a:gd name="T8" fmla="*/ 2592 w 2880"/>
                  <a:gd name="T9" fmla="*/ 1440 h 14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880"/>
                  <a:gd name="T16" fmla="*/ 0 h 1440"/>
                  <a:gd name="T17" fmla="*/ 2880 w 2880"/>
                  <a:gd name="T18" fmla="*/ 1440 h 14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880" h="1440">
                    <a:moveTo>
                      <a:pt x="2592" y="1440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2880" y="1296"/>
                    </a:lnTo>
                    <a:lnTo>
                      <a:pt x="2592" y="144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0"/>
              <p:cNvSpPr>
                <a:spLocks/>
              </p:cNvSpPr>
              <p:nvPr/>
            </p:nvSpPr>
            <p:spPr bwMode="auto">
              <a:xfrm>
                <a:off x="1656039" y="2914959"/>
                <a:ext cx="2917414" cy="2107010"/>
              </a:xfrm>
              <a:custGeom>
                <a:avLst/>
                <a:gdLst>
                  <a:gd name="T0" fmla="*/ 0 w 2592"/>
                  <a:gd name="T1" fmla="*/ 0 h 1872"/>
                  <a:gd name="T2" fmla="*/ 0 w 2592"/>
                  <a:gd name="T3" fmla="*/ 72 h 1872"/>
                  <a:gd name="T4" fmla="*/ 2520 w 2592"/>
                  <a:gd name="T5" fmla="*/ 1332 h 1872"/>
                  <a:gd name="T6" fmla="*/ 2520 w 2592"/>
                  <a:gd name="T7" fmla="*/ 1836 h 1872"/>
                  <a:gd name="T8" fmla="*/ 2592 w 2592"/>
                  <a:gd name="T9" fmla="*/ 1872 h 1872"/>
                  <a:gd name="T10" fmla="*/ 2592 w 2592"/>
                  <a:gd name="T11" fmla="*/ 1296 h 1872"/>
                  <a:gd name="T12" fmla="*/ 0 w 2592"/>
                  <a:gd name="T13" fmla="*/ 0 h 187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592"/>
                  <a:gd name="T22" fmla="*/ 0 h 1872"/>
                  <a:gd name="T23" fmla="*/ 2592 w 2592"/>
                  <a:gd name="T24" fmla="*/ 1872 h 187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592" h="1872">
                    <a:moveTo>
                      <a:pt x="0" y="0"/>
                    </a:moveTo>
                    <a:lnTo>
                      <a:pt x="0" y="72"/>
                    </a:lnTo>
                    <a:lnTo>
                      <a:pt x="2520" y="1332"/>
                    </a:lnTo>
                    <a:lnTo>
                      <a:pt x="2520" y="1836"/>
                    </a:lnTo>
                    <a:lnTo>
                      <a:pt x="2592" y="1872"/>
                    </a:lnTo>
                    <a:lnTo>
                      <a:pt x="2592" y="129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1"/>
              <p:cNvSpPr>
                <a:spLocks/>
              </p:cNvSpPr>
              <p:nvPr/>
            </p:nvSpPr>
            <p:spPr bwMode="auto">
              <a:xfrm>
                <a:off x="4330335" y="4981449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2"/>
              <p:cNvSpPr>
                <a:spLocks/>
              </p:cNvSpPr>
              <p:nvPr/>
            </p:nvSpPr>
            <p:spPr bwMode="auto">
              <a:xfrm>
                <a:off x="4816571" y="4738332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3"/>
              <p:cNvSpPr>
                <a:spLocks/>
              </p:cNvSpPr>
              <p:nvPr/>
            </p:nvSpPr>
            <p:spPr bwMode="auto">
              <a:xfrm>
                <a:off x="4411374" y="4211580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4"/>
              <p:cNvSpPr>
                <a:spLocks/>
              </p:cNvSpPr>
              <p:nvPr/>
            </p:nvSpPr>
            <p:spPr bwMode="auto">
              <a:xfrm>
                <a:off x="1331882" y="2914959"/>
                <a:ext cx="2593257" cy="1296621"/>
              </a:xfrm>
              <a:custGeom>
                <a:avLst/>
                <a:gdLst>
                  <a:gd name="T0" fmla="*/ 2016 w 2304"/>
                  <a:gd name="T1" fmla="*/ 1152 h 1152"/>
                  <a:gd name="T2" fmla="*/ 0 w 2304"/>
                  <a:gd name="T3" fmla="*/ 144 h 1152"/>
                  <a:gd name="T4" fmla="*/ 288 w 2304"/>
                  <a:gd name="T5" fmla="*/ 0 h 1152"/>
                  <a:gd name="T6" fmla="*/ 2304 w 2304"/>
                  <a:gd name="T7" fmla="*/ 1008 h 1152"/>
                  <a:gd name="T8" fmla="*/ 2016 w 2304"/>
                  <a:gd name="T9" fmla="*/ 1152 h 11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04"/>
                  <a:gd name="T16" fmla="*/ 0 h 1152"/>
                  <a:gd name="T17" fmla="*/ 2304 w 2304"/>
                  <a:gd name="T18" fmla="*/ 1152 h 11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04" h="1152">
                    <a:moveTo>
                      <a:pt x="2016" y="1152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2304" y="1008"/>
                    </a:lnTo>
                    <a:lnTo>
                      <a:pt x="2016" y="115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/>
              <a:lstStyle/>
              <a:p>
                <a:pPr algn="just" defTabSz="914186" latinLnBrk="1">
                  <a:lnSpc>
                    <a:spcPct val="120000"/>
                  </a:lnSpc>
                  <a:defRPr/>
                </a:pPr>
                <a:endParaRPr kumimoji="1" lang="zh-CN" altLang="en-US" sz="853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25"/>
              <p:cNvSpPr>
                <a:spLocks/>
              </p:cNvSpPr>
              <p:nvPr/>
            </p:nvSpPr>
            <p:spPr bwMode="auto">
              <a:xfrm>
                <a:off x="1344408" y="3077036"/>
                <a:ext cx="2269099" cy="1782854"/>
              </a:xfrm>
              <a:custGeom>
                <a:avLst/>
                <a:gdLst>
                  <a:gd name="T0" fmla="*/ 0 w 2016"/>
                  <a:gd name="T1" fmla="*/ 0 h 1584"/>
                  <a:gd name="T2" fmla="*/ 0 w 2016"/>
                  <a:gd name="T3" fmla="*/ 72 h 1584"/>
                  <a:gd name="T4" fmla="*/ 1944 w 2016"/>
                  <a:gd name="T5" fmla="*/ 1044 h 1584"/>
                  <a:gd name="T6" fmla="*/ 1944 w 2016"/>
                  <a:gd name="T7" fmla="*/ 1548 h 1584"/>
                  <a:gd name="T8" fmla="*/ 2016 w 2016"/>
                  <a:gd name="T9" fmla="*/ 1584 h 1584"/>
                  <a:gd name="T10" fmla="*/ 2016 w 2016"/>
                  <a:gd name="T11" fmla="*/ 1008 h 1584"/>
                  <a:gd name="T12" fmla="*/ 0 w 2016"/>
                  <a:gd name="T13" fmla="*/ 0 h 158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016"/>
                  <a:gd name="T22" fmla="*/ 0 h 1584"/>
                  <a:gd name="T23" fmla="*/ 2016 w 2016"/>
                  <a:gd name="T24" fmla="*/ 1584 h 158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016" h="1584">
                    <a:moveTo>
                      <a:pt x="0" y="0"/>
                    </a:moveTo>
                    <a:lnTo>
                      <a:pt x="0" y="72"/>
                    </a:lnTo>
                    <a:lnTo>
                      <a:pt x="1944" y="1044"/>
                    </a:lnTo>
                    <a:lnTo>
                      <a:pt x="1944" y="1548"/>
                    </a:lnTo>
                    <a:lnTo>
                      <a:pt x="2016" y="1584"/>
                    </a:lnTo>
                    <a:lnTo>
                      <a:pt x="2016" y="10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26"/>
              <p:cNvSpPr>
                <a:spLocks/>
              </p:cNvSpPr>
              <p:nvPr/>
            </p:nvSpPr>
            <p:spPr bwMode="auto">
              <a:xfrm>
                <a:off x="3370390" y="4819371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27"/>
              <p:cNvSpPr>
                <a:spLocks/>
              </p:cNvSpPr>
              <p:nvPr/>
            </p:nvSpPr>
            <p:spPr bwMode="auto">
              <a:xfrm>
                <a:off x="3844099" y="4576255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28"/>
              <p:cNvSpPr>
                <a:spLocks/>
              </p:cNvSpPr>
              <p:nvPr/>
            </p:nvSpPr>
            <p:spPr bwMode="auto">
              <a:xfrm>
                <a:off x="3438903" y="4049502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/>
              <a:lstStyle/>
              <a:p>
                <a:pPr algn="just" defTabSz="914186" latinLnBrk="1">
                  <a:lnSpc>
                    <a:spcPct val="120000"/>
                  </a:lnSpc>
                  <a:defRPr/>
                </a:pPr>
                <a:endParaRPr kumimoji="1" lang="zh-CN" altLang="en-US" sz="853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29"/>
              <p:cNvSpPr>
                <a:spLocks/>
              </p:cNvSpPr>
              <p:nvPr/>
            </p:nvSpPr>
            <p:spPr bwMode="auto">
              <a:xfrm>
                <a:off x="1007725" y="3077036"/>
                <a:ext cx="1944942" cy="972466"/>
              </a:xfrm>
              <a:custGeom>
                <a:avLst/>
                <a:gdLst>
                  <a:gd name="T0" fmla="*/ 1440 w 1728"/>
                  <a:gd name="T1" fmla="*/ 864 h 864"/>
                  <a:gd name="T2" fmla="*/ 0 w 1728"/>
                  <a:gd name="T3" fmla="*/ 144 h 864"/>
                  <a:gd name="T4" fmla="*/ 288 w 1728"/>
                  <a:gd name="T5" fmla="*/ 0 h 864"/>
                  <a:gd name="T6" fmla="*/ 1728 w 1728"/>
                  <a:gd name="T7" fmla="*/ 720 h 864"/>
                  <a:gd name="T8" fmla="*/ 1440 w 1728"/>
                  <a:gd name="T9" fmla="*/ 864 h 8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28"/>
                  <a:gd name="T16" fmla="*/ 0 h 864"/>
                  <a:gd name="T17" fmla="*/ 1728 w 1728"/>
                  <a:gd name="T18" fmla="*/ 864 h 86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28" h="864">
                    <a:moveTo>
                      <a:pt x="1440" y="864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1728" y="720"/>
                    </a:lnTo>
                    <a:lnTo>
                      <a:pt x="1440" y="86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30"/>
              <p:cNvSpPr>
                <a:spLocks/>
              </p:cNvSpPr>
              <p:nvPr/>
            </p:nvSpPr>
            <p:spPr bwMode="auto">
              <a:xfrm>
                <a:off x="1007725" y="3239114"/>
                <a:ext cx="1620785" cy="1458699"/>
              </a:xfrm>
              <a:custGeom>
                <a:avLst/>
                <a:gdLst>
                  <a:gd name="T0" fmla="*/ 0 w 1440"/>
                  <a:gd name="T1" fmla="*/ 0 h 1296"/>
                  <a:gd name="T2" fmla="*/ 0 w 1440"/>
                  <a:gd name="T3" fmla="*/ 72 h 1296"/>
                  <a:gd name="T4" fmla="*/ 1368 w 1440"/>
                  <a:gd name="T5" fmla="*/ 756 h 1296"/>
                  <a:gd name="T6" fmla="*/ 1368 w 1440"/>
                  <a:gd name="T7" fmla="*/ 1260 h 1296"/>
                  <a:gd name="T8" fmla="*/ 1440 w 1440"/>
                  <a:gd name="T9" fmla="*/ 1296 h 1296"/>
                  <a:gd name="T10" fmla="*/ 1440 w 1440"/>
                  <a:gd name="T11" fmla="*/ 720 h 1296"/>
                  <a:gd name="T12" fmla="*/ 0 w 1440"/>
                  <a:gd name="T13" fmla="*/ 0 h 129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440"/>
                  <a:gd name="T22" fmla="*/ 0 h 1296"/>
                  <a:gd name="T23" fmla="*/ 1440 w 1440"/>
                  <a:gd name="T24" fmla="*/ 1296 h 129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440" h="1296">
                    <a:moveTo>
                      <a:pt x="0" y="0"/>
                    </a:moveTo>
                    <a:lnTo>
                      <a:pt x="0" y="72"/>
                    </a:lnTo>
                    <a:lnTo>
                      <a:pt x="1368" y="756"/>
                    </a:lnTo>
                    <a:lnTo>
                      <a:pt x="1368" y="1260"/>
                    </a:lnTo>
                    <a:lnTo>
                      <a:pt x="1440" y="1296"/>
                    </a:lnTo>
                    <a:lnTo>
                      <a:pt x="1440" y="7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31"/>
              <p:cNvSpPr>
                <a:spLocks/>
              </p:cNvSpPr>
              <p:nvPr/>
            </p:nvSpPr>
            <p:spPr bwMode="auto">
              <a:xfrm>
                <a:off x="2385393" y="4657293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32"/>
              <p:cNvSpPr>
                <a:spLocks/>
              </p:cNvSpPr>
              <p:nvPr/>
            </p:nvSpPr>
            <p:spPr bwMode="auto">
              <a:xfrm>
                <a:off x="2871628" y="4414177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33"/>
              <p:cNvSpPr>
                <a:spLocks/>
              </p:cNvSpPr>
              <p:nvPr/>
            </p:nvSpPr>
            <p:spPr bwMode="auto">
              <a:xfrm>
                <a:off x="2466432" y="3887425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34"/>
              <p:cNvSpPr>
                <a:spLocks/>
              </p:cNvSpPr>
              <p:nvPr/>
            </p:nvSpPr>
            <p:spPr bwMode="auto">
              <a:xfrm>
                <a:off x="683568" y="3239114"/>
                <a:ext cx="1296628" cy="648311"/>
              </a:xfrm>
              <a:custGeom>
                <a:avLst/>
                <a:gdLst>
                  <a:gd name="T0" fmla="*/ 864 w 1152"/>
                  <a:gd name="T1" fmla="*/ 576 h 576"/>
                  <a:gd name="T2" fmla="*/ 0 w 1152"/>
                  <a:gd name="T3" fmla="*/ 144 h 576"/>
                  <a:gd name="T4" fmla="*/ 288 w 1152"/>
                  <a:gd name="T5" fmla="*/ 0 h 576"/>
                  <a:gd name="T6" fmla="*/ 1152 w 1152"/>
                  <a:gd name="T7" fmla="*/ 432 h 576"/>
                  <a:gd name="T8" fmla="*/ 864 w 1152"/>
                  <a:gd name="T9" fmla="*/ 576 h 57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52"/>
                  <a:gd name="T16" fmla="*/ 0 h 576"/>
                  <a:gd name="T17" fmla="*/ 1152 w 1152"/>
                  <a:gd name="T18" fmla="*/ 576 h 57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52" h="576">
                    <a:moveTo>
                      <a:pt x="864" y="576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1152" y="432"/>
                    </a:lnTo>
                    <a:lnTo>
                      <a:pt x="864" y="57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35"/>
              <p:cNvSpPr>
                <a:spLocks/>
              </p:cNvSpPr>
              <p:nvPr/>
            </p:nvSpPr>
            <p:spPr bwMode="auto">
              <a:xfrm>
                <a:off x="683568" y="3401192"/>
                <a:ext cx="972471" cy="1134544"/>
              </a:xfrm>
              <a:custGeom>
                <a:avLst/>
                <a:gdLst>
                  <a:gd name="T0" fmla="*/ 0 w 864"/>
                  <a:gd name="T1" fmla="*/ 0 h 1008"/>
                  <a:gd name="T2" fmla="*/ 0 w 864"/>
                  <a:gd name="T3" fmla="*/ 72 h 1008"/>
                  <a:gd name="T4" fmla="*/ 792 w 864"/>
                  <a:gd name="T5" fmla="*/ 468 h 1008"/>
                  <a:gd name="T6" fmla="*/ 792 w 864"/>
                  <a:gd name="T7" fmla="*/ 972 h 1008"/>
                  <a:gd name="T8" fmla="*/ 864 w 864"/>
                  <a:gd name="T9" fmla="*/ 1008 h 1008"/>
                  <a:gd name="T10" fmla="*/ 864 w 864"/>
                  <a:gd name="T11" fmla="*/ 432 h 1008"/>
                  <a:gd name="T12" fmla="*/ 0 w 864"/>
                  <a:gd name="T13" fmla="*/ 0 h 100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64"/>
                  <a:gd name="T22" fmla="*/ 0 h 1008"/>
                  <a:gd name="T23" fmla="*/ 864 w 864"/>
                  <a:gd name="T24" fmla="*/ 1008 h 100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64" h="1008">
                    <a:moveTo>
                      <a:pt x="0" y="0"/>
                    </a:moveTo>
                    <a:lnTo>
                      <a:pt x="0" y="72"/>
                    </a:lnTo>
                    <a:lnTo>
                      <a:pt x="792" y="468"/>
                    </a:lnTo>
                    <a:lnTo>
                      <a:pt x="792" y="972"/>
                    </a:lnTo>
                    <a:lnTo>
                      <a:pt x="864" y="1008"/>
                    </a:lnTo>
                    <a:lnTo>
                      <a:pt x="864" y="43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36"/>
              <p:cNvSpPr>
                <a:spLocks/>
              </p:cNvSpPr>
              <p:nvPr/>
            </p:nvSpPr>
            <p:spPr bwMode="auto">
              <a:xfrm>
                <a:off x="1412921" y="4495216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Freeform 37"/>
              <p:cNvSpPr>
                <a:spLocks/>
              </p:cNvSpPr>
              <p:nvPr/>
            </p:nvSpPr>
            <p:spPr bwMode="auto">
              <a:xfrm>
                <a:off x="1899157" y="4252099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Freeform 38"/>
              <p:cNvSpPr>
                <a:spLocks/>
              </p:cNvSpPr>
              <p:nvPr/>
            </p:nvSpPr>
            <p:spPr bwMode="auto">
              <a:xfrm>
                <a:off x="1493961" y="3725347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65"/>
            <p:cNvSpPr>
              <a:spLocks noChangeArrowheads="1"/>
            </p:cNvSpPr>
            <p:nvPr/>
          </p:nvSpPr>
          <p:spPr bwMode="auto">
            <a:xfrm>
              <a:off x="1970103" y="4688518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14186">
                <a:lnSpc>
                  <a:spcPct val="120000"/>
                </a:lnSpc>
                <a:defRPr/>
              </a:pPr>
              <a:endParaRPr lang="zh-CN" altLang="en-US" sz="853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65"/>
            <p:cNvSpPr>
              <a:spLocks noChangeArrowheads="1"/>
            </p:cNvSpPr>
            <p:nvPr/>
          </p:nvSpPr>
          <p:spPr bwMode="auto">
            <a:xfrm>
              <a:off x="2925489" y="4866528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14186">
                <a:lnSpc>
                  <a:spcPct val="120000"/>
                </a:lnSpc>
                <a:defRPr/>
              </a:pPr>
              <a:endParaRPr lang="zh-CN" altLang="en-US" sz="853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5"/>
            <p:cNvSpPr>
              <a:spLocks noChangeArrowheads="1"/>
            </p:cNvSpPr>
            <p:nvPr/>
          </p:nvSpPr>
          <p:spPr bwMode="auto">
            <a:xfrm>
              <a:off x="3905927" y="5046045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14186">
                <a:lnSpc>
                  <a:spcPct val="120000"/>
                </a:lnSpc>
                <a:defRPr/>
              </a:pPr>
              <a:endParaRPr lang="zh-CN" altLang="en-US" sz="853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5"/>
            <p:cNvSpPr>
              <a:spLocks noChangeArrowheads="1"/>
            </p:cNvSpPr>
            <p:nvPr/>
          </p:nvSpPr>
          <p:spPr bwMode="auto">
            <a:xfrm>
              <a:off x="4886365" y="5221363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14186">
                <a:lnSpc>
                  <a:spcPct val="120000"/>
                </a:lnSpc>
                <a:defRPr/>
              </a:pPr>
              <a:endParaRPr lang="zh-CN" altLang="en-US" sz="853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65"/>
            <p:cNvSpPr>
              <a:spLocks noChangeArrowheads="1"/>
            </p:cNvSpPr>
            <p:nvPr/>
          </p:nvSpPr>
          <p:spPr bwMode="auto">
            <a:xfrm>
              <a:off x="5871864" y="5383439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14186">
                <a:lnSpc>
                  <a:spcPct val="120000"/>
                </a:lnSpc>
                <a:defRPr/>
              </a:pPr>
              <a:endParaRPr lang="zh-CN" altLang="en-US" sz="853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6707007" y="5488930"/>
            <a:ext cx="614271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17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517" dirty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726534" y="5302776"/>
            <a:ext cx="614271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17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517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745903" y="5116620"/>
            <a:ext cx="614271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17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517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761723" y="4930465"/>
            <a:ext cx="614271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17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517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813988" y="4744310"/>
            <a:ext cx="599844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17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517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824854" y="4558154"/>
            <a:ext cx="614271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17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517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191627" y="2206981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7195420" y="2451575"/>
            <a:ext cx="3889191" cy="652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，点击添加相关标题文字，修改文字内容，也可以直接复制你的内容到此。</a:t>
            </a:r>
            <a:endParaRPr lang="en-GB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59"/>
          <p:cNvSpPr>
            <a:spLocks noEditPoints="1"/>
          </p:cNvSpPr>
          <p:nvPr/>
        </p:nvSpPr>
        <p:spPr bwMode="auto">
          <a:xfrm>
            <a:off x="8821666" y="5101362"/>
            <a:ext cx="779129" cy="796544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23" tIns="45712" rIns="91423" bIns="457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5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524183" y="5931391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任意多边形 62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矩形 63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38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9" grpId="0"/>
      <p:bldP spid="50" grpId="0"/>
      <p:bldP spid="51" grpId="0"/>
      <p:bldP spid="52" grpId="0"/>
      <p:bldP spid="53" grpId="0"/>
      <p:bldP spid="54" grpId="0"/>
      <p:bldP spid="57" grpId="0"/>
      <p:bldP spid="60" grpId="0" animBg="1"/>
      <p:bldP spid="6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12051" y="1132164"/>
            <a:ext cx="2289756" cy="250336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39" name="矩形 38"/>
          <p:cNvSpPr/>
          <p:nvPr/>
        </p:nvSpPr>
        <p:spPr>
          <a:xfrm>
            <a:off x="3655931" y="1132164"/>
            <a:ext cx="2289756" cy="250336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40" name="矩形 39"/>
          <p:cNvSpPr/>
          <p:nvPr/>
        </p:nvSpPr>
        <p:spPr>
          <a:xfrm>
            <a:off x="6300823" y="1132164"/>
            <a:ext cx="2289756" cy="250336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41" name="矩形 40"/>
          <p:cNvSpPr/>
          <p:nvPr/>
        </p:nvSpPr>
        <p:spPr>
          <a:xfrm>
            <a:off x="8944703" y="1132164"/>
            <a:ext cx="2289756" cy="2503369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14" name="矩形 13"/>
          <p:cNvSpPr/>
          <p:nvPr/>
        </p:nvSpPr>
        <p:spPr bwMode="auto">
          <a:xfrm>
            <a:off x="1441230" y="2905323"/>
            <a:ext cx="1368350" cy="1460420"/>
          </a:xfrm>
          <a:prstGeom prst="rect">
            <a:avLst/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399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117646" y="2889280"/>
            <a:ext cx="1368350" cy="1460420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399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407432" y="2786098"/>
            <a:ext cx="1368350" cy="1460420"/>
          </a:xfrm>
          <a:prstGeom prst="rect">
            <a:avLst/>
          </a:prstGeom>
          <a:solidFill>
            <a:schemeClr val="accent4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399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6769851" y="2786098"/>
            <a:ext cx="1368350" cy="1460420"/>
          </a:xfrm>
          <a:prstGeom prst="rect">
            <a:avLst/>
          </a:prstGeom>
          <a:solidFill>
            <a:schemeClr val="accent3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399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676657" y="3449636"/>
            <a:ext cx="960542" cy="33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327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886534" y="4999308"/>
            <a:ext cx="2067284" cy="339194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327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886535" y="5247838"/>
            <a:ext cx="2415273" cy="843858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758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650591" y="4999308"/>
            <a:ext cx="2067284" cy="339194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327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650591" y="5247838"/>
            <a:ext cx="2415273" cy="843858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758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6294471" y="4999308"/>
            <a:ext cx="2067284" cy="339194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327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6294471" y="5247838"/>
            <a:ext cx="2415273" cy="843858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758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8972687" y="4999308"/>
            <a:ext cx="2067284" cy="339194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327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8972687" y="5247838"/>
            <a:ext cx="2415273" cy="843858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758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312646" y="3449636"/>
            <a:ext cx="960542" cy="33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327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6974909" y="3449636"/>
            <a:ext cx="960542" cy="33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327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9593383" y="3449636"/>
            <a:ext cx="960542" cy="33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327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任意多边形 27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17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矩形 4"/>
            <p:cNvSpPr>
              <a:spLocks noChangeArrowheads="1"/>
            </p:cNvSpPr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pic>
          <p:nvPicPr>
            <p:cNvPr id="17" name="图片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89193" y="642372"/>
              <a:ext cx="5806807" cy="5573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8" name="组合 30"/>
            <p:cNvGrpSpPr/>
            <p:nvPr/>
          </p:nvGrpSpPr>
          <p:grpSpPr bwMode="auto">
            <a:xfrm rot="2449892">
              <a:off x="2566988" y="1687513"/>
              <a:ext cx="1997075" cy="1196975"/>
              <a:chOff x="0" y="0"/>
              <a:chExt cx="1044992" cy="626574"/>
            </a:xfrm>
          </p:grpSpPr>
          <p:sp>
            <p:nvSpPr>
              <p:cNvPr id="19" name="Freeform 3"/>
              <p:cNvSpPr/>
              <p:nvPr/>
            </p:nvSpPr>
            <p:spPr bwMode="auto">
              <a:xfrm>
                <a:off x="122767" y="156439"/>
                <a:ext cx="304858" cy="304146"/>
              </a:xfrm>
              <a:custGeom>
                <a:avLst/>
                <a:gdLst>
                  <a:gd name="T0" fmla="*/ 86887 w 2261019"/>
                  <a:gd name="T1" fmla="*/ 52355 h 2257031"/>
                  <a:gd name="T2" fmla="*/ 57220 w 2261019"/>
                  <a:gd name="T3" fmla="*/ 79545 h 2257031"/>
                  <a:gd name="T4" fmla="*/ 17392 w 2261019"/>
                  <a:gd name="T5" fmla="*/ 70884 h 2257031"/>
                  <a:gd name="T6" fmla="*/ 3301 w 2261019"/>
                  <a:gd name="T7" fmla="*/ 101088 h 2257031"/>
                  <a:gd name="T8" fmla="*/ 34999 w 2261019"/>
                  <a:gd name="T9" fmla="*/ 127173 h 2257031"/>
                  <a:gd name="T10" fmla="*/ 34934 w 2261019"/>
                  <a:gd name="T11" fmla="*/ 166744 h 2257031"/>
                  <a:gd name="T12" fmla="*/ 0 w 2261019"/>
                  <a:gd name="T13" fmla="*/ 190061 h 2257031"/>
                  <a:gd name="T14" fmla="*/ 10622 w 2261019"/>
                  <a:gd name="T15" fmla="*/ 221883 h 2257031"/>
                  <a:gd name="T16" fmla="*/ 52924 w 2261019"/>
                  <a:gd name="T17" fmla="*/ 216140 h 2257031"/>
                  <a:gd name="T18" fmla="*/ 80127 w 2261019"/>
                  <a:gd name="T19" fmla="*/ 245791 h 2257031"/>
                  <a:gd name="T20" fmla="*/ 71462 w 2261019"/>
                  <a:gd name="T21" fmla="*/ 285595 h 2257031"/>
                  <a:gd name="T22" fmla="*/ 101682 w 2261019"/>
                  <a:gd name="T23" fmla="*/ 299679 h 2257031"/>
                  <a:gd name="T24" fmla="*/ 127785 w 2261019"/>
                  <a:gd name="T25" fmla="*/ 268002 h 2257031"/>
                  <a:gd name="T26" fmla="*/ 167995 w 2261019"/>
                  <a:gd name="T27" fmla="*/ 269769 h 2257031"/>
                  <a:gd name="T28" fmla="*/ 190167 w 2261019"/>
                  <a:gd name="T29" fmla="*/ 304146 h 2257031"/>
                  <a:gd name="T30" fmla="*/ 222550 w 2261019"/>
                  <a:gd name="T31" fmla="*/ 292366 h 2257031"/>
                  <a:gd name="T32" fmla="*/ 217423 w 2261019"/>
                  <a:gd name="T33" fmla="*/ 251791 h 2257031"/>
                  <a:gd name="T34" fmla="*/ 217966 w 2261019"/>
                  <a:gd name="T35" fmla="*/ 250627 h 2257031"/>
                  <a:gd name="T36" fmla="*/ 246470 w 2261019"/>
                  <a:gd name="T37" fmla="*/ 222898 h 2257031"/>
                  <a:gd name="T38" fmla="*/ 286296 w 2261019"/>
                  <a:gd name="T39" fmla="*/ 231559 h 2257031"/>
                  <a:gd name="T40" fmla="*/ 300390 w 2261019"/>
                  <a:gd name="T41" fmla="*/ 201355 h 2257031"/>
                  <a:gd name="T42" fmla="*/ 268150 w 2261019"/>
                  <a:gd name="T43" fmla="*/ 176430 h 2257031"/>
                  <a:gd name="T44" fmla="*/ 268691 w 2261019"/>
                  <a:gd name="T45" fmla="*/ 175272 h 2257031"/>
                  <a:gd name="T46" fmla="*/ 269921 w 2261019"/>
                  <a:gd name="T47" fmla="*/ 136244 h 2257031"/>
                  <a:gd name="T48" fmla="*/ 304858 w 2261019"/>
                  <a:gd name="T49" fmla="*/ 112922 h 2257031"/>
                  <a:gd name="T50" fmla="*/ 292527 w 2261019"/>
                  <a:gd name="T51" fmla="*/ 81722 h 2257031"/>
                  <a:gd name="T52" fmla="*/ 251930 w 2261019"/>
                  <a:gd name="T53" fmla="*/ 86843 h 2257031"/>
                  <a:gd name="T54" fmla="*/ 224726 w 2261019"/>
                  <a:gd name="T55" fmla="*/ 57191 h 2257031"/>
                  <a:gd name="T56" fmla="*/ 232231 w 2261019"/>
                  <a:gd name="T57" fmla="*/ 16849 h 2257031"/>
                  <a:gd name="T58" fmla="*/ 202006 w 2261019"/>
                  <a:gd name="T59" fmla="*/ 2766 h 2257031"/>
                  <a:gd name="T60" fmla="*/ 177069 w 2261019"/>
                  <a:gd name="T61" fmla="*/ 34987 h 2257031"/>
                  <a:gd name="T62" fmla="*/ 136316 w 2261019"/>
                  <a:gd name="T63" fmla="*/ 34377 h 2257031"/>
                  <a:gd name="T64" fmla="*/ 114145 w 2261019"/>
                  <a:gd name="T65" fmla="*/ 0 h 2257031"/>
                  <a:gd name="T66" fmla="*/ 82308 w 2261019"/>
                  <a:gd name="T67" fmla="*/ 10621 h 2257031"/>
                  <a:gd name="T68" fmla="*/ 86887 w 2261019"/>
                  <a:gd name="T69" fmla="*/ 52355 h 225703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261019" h="2257031">
                    <a:moveTo>
                      <a:pt x="644410" y="388518"/>
                    </a:moveTo>
                    <a:cubicBezTo>
                      <a:pt x="510578" y="473036"/>
                      <a:pt x="506526" y="481660"/>
                      <a:pt x="424382" y="590295"/>
                    </a:cubicBezTo>
                    <a:lnTo>
                      <a:pt x="128993" y="526021"/>
                    </a:lnTo>
                    <a:cubicBezTo>
                      <a:pt x="108915" y="569112"/>
                      <a:pt x="24485" y="750163"/>
                      <a:pt x="24485" y="750163"/>
                    </a:cubicBezTo>
                    <a:lnTo>
                      <a:pt x="259574" y="943736"/>
                    </a:lnTo>
                    <a:cubicBezTo>
                      <a:pt x="248678" y="1012126"/>
                      <a:pt x="234924" y="1131658"/>
                      <a:pt x="259092" y="1237386"/>
                    </a:cubicBezTo>
                    <a:lnTo>
                      <a:pt x="0" y="1410423"/>
                    </a:lnTo>
                    <a:cubicBezTo>
                      <a:pt x="13779" y="1448345"/>
                      <a:pt x="78778" y="1646567"/>
                      <a:pt x="78778" y="1646567"/>
                    </a:cubicBezTo>
                    <a:lnTo>
                      <a:pt x="392518" y="1603946"/>
                    </a:lnTo>
                    <a:cubicBezTo>
                      <a:pt x="485660" y="1741843"/>
                      <a:pt x="481609" y="1750466"/>
                      <a:pt x="594270" y="1823986"/>
                    </a:cubicBezTo>
                    <a:lnTo>
                      <a:pt x="530008" y="2119363"/>
                    </a:lnTo>
                    <a:cubicBezTo>
                      <a:pt x="573125" y="2139467"/>
                      <a:pt x="754138" y="2223884"/>
                      <a:pt x="754138" y="2223884"/>
                    </a:cubicBezTo>
                    <a:lnTo>
                      <a:pt x="947737" y="1988807"/>
                    </a:lnTo>
                    <a:cubicBezTo>
                      <a:pt x="1012101" y="2008327"/>
                      <a:pt x="1135646" y="2013470"/>
                      <a:pt x="1245958" y="2001926"/>
                    </a:cubicBezTo>
                    <a:lnTo>
                      <a:pt x="1410398" y="2257031"/>
                    </a:lnTo>
                    <a:cubicBezTo>
                      <a:pt x="1452333" y="2234602"/>
                      <a:pt x="1650568" y="2169616"/>
                      <a:pt x="1650568" y="2169616"/>
                    </a:cubicBezTo>
                    <a:lnTo>
                      <a:pt x="1612544" y="1868512"/>
                    </a:lnTo>
                    <a:lnTo>
                      <a:pt x="1616570" y="1859876"/>
                    </a:lnTo>
                    <a:cubicBezTo>
                      <a:pt x="1675167" y="1824215"/>
                      <a:pt x="1766506" y="1740877"/>
                      <a:pt x="1827974" y="1654098"/>
                    </a:cubicBezTo>
                    <a:lnTo>
                      <a:pt x="2123351" y="1718373"/>
                    </a:lnTo>
                    <a:cubicBezTo>
                      <a:pt x="2143455" y="1675282"/>
                      <a:pt x="2227884" y="1494231"/>
                      <a:pt x="2227884" y="1494231"/>
                    </a:cubicBezTo>
                    <a:lnTo>
                      <a:pt x="1988769" y="1309268"/>
                    </a:lnTo>
                    <a:lnTo>
                      <a:pt x="1992782" y="1300670"/>
                    </a:lnTo>
                    <a:cubicBezTo>
                      <a:pt x="2012301" y="1236281"/>
                      <a:pt x="2017445" y="1112735"/>
                      <a:pt x="2001901" y="1011047"/>
                    </a:cubicBezTo>
                    <a:lnTo>
                      <a:pt x="2261018" y="837984"/>
                    </a:lnTo>
                    <a:cubicBezTo>
                      <a:pt x="2238603" y="796048"/>
                      <a:pt x="2169566" y="606450"/>
                      <a:pt x="2169566" y="606450"/>
                    </a:cubicBezTo>
                    <a:lnTo>
                      <a:pt x="1868474" y="644448"/>
                    </a:lnTo>
                    <a:cubicBezTo>
                      <a:pt x="1832825" y="585863"/>
                      <a:pt x="1753513" y="485889"/>
                      <a:pt x="1666709" y="424408"/>
                    </a:cubicBezTo>
                    <a:lnTo>
                      <a:pt x="1722373" y="125031"/>
                    </a:lnTo>
                    <a:cubicBezTo>
                      <a:pt x="1687867" y="108940"/>
                      <a:pt x="1498206" y="20523"/>
                      <a:pt x="1498206" y="20523"/>
                    </a:cubicBezTo>
                    <a:lnTo>
                      <a:pt x="1313256" y="259638"/>
                    </a:lnTo>
                    <a:cubicBezTo>
                      <a:pt x="1244879" y="248716"/>
                      <a:pt x="1116723" y="230949"/>
                      <a:pt x="1011008" y="255104"/>
                    </a:cubicBezTo>
                    <a:lnTo>
                      <a:pt x="846569" y="0"/>
                    </a:lnTo>
                    <a:cubicBezTo>
                      <a:pt x="800023" y="9804"/>
                      <a:pt x="610450" y="78816"/>
                      <a:pt x="610450" y="78816"/>
                    </a:cubicBezTo>
                    <a:lnTo>
                      <a:pt x="644410" y="388518"/>
                    </a:lnTo>
                  </a:path>
                </a:pathLst>
              </a:custGeom>
              <a:solidFill>
                <a:schemeClr val="bg1">
                  <a:alpha val="12941"/>
                </a:schemeClr>
              </a:solidFill>
              <a:ln w="12700" cap="flat" cmpd="sng">
                <a:solidFill>
                  <a:srgbClr val="000000">
                    <a:alpha val="0"/>
                  </a:srgbClr>
                </a:solidFill>
                <a:round/>
              </a:ln>
            </p:spPr>
            <p:txBody>
              <a:bodyPr anchor="ctr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3"/>
              <p:cNvSpPr/>
              <p:nvPr/>
            </p:nvSpPr>
            <p:spPr bwMode="auto">
              <a:xfrm>
                <a:off x="-956" y="402776"/>
                <a:ext cx="224283" cy="223539"/>
              </a:xfrm>
              <a:custGeom>
                <a:avLst/>
                <a:gdLst>
                  <a:gd name="T0" fmla="*/ 63923 w 2261019"/>
                  <a:gd name="T1" fmla="*/ 38479 h 2257031"/>
                  <a:gd name="T2" fmla="*/ 42097 w 2261019"/>
                  <a:gd name="T3" fmla="*/ 58464 h 2257031"/>
                  <a:gd name="T4" fmla="*/ 12796 w 2261019"/>
                  <a:gd name="T5" fmla="*/ 52098 h 2257031"/>
                  <a:gd name="T6" fmla="*/ 2429 w 2261019"/>
                  <a:gd name="T7" fmla="*/ 74297 h 2257031"/>
                  <a:gd name="T8" fmla="*/ 25749 w 2261019"/>
                  <a:gd name="T9" fmla="*/ 93469 h 2257031"/>
                  <a:gd name="T10" fmla="*/ 25701 w 2261019"/>
                  <a:gd name="T11" fmla="*/ 122552 h 2257031"/>
                  <a:gd name="T12" fmla="*/ 0 w 2261019"/>
                  <a:gd name="T13" fmla="*/ 139690 h 2257031"/>
                  <a:gd name="T14" fmla="*/ 7814 w 2261019"/>
                  <a:gd name="T15" fmla="*/ 163078 h 2257031"/>
                  <a:gd name="T16" fmla="*/ 38936 w 2261019"/>
                  <a:gd name="T17" fmla="*/ 158857 h 2257031"/>
                  <a:gd name="T18" fmla="*/ 58949 w 2261019"/>
                  <a:gd name="T19" fmla="*/ 180650 h 2257031"/>
                  <a:gd name="T20" fmla="*/ 52574 w 2261019"/>
                  <a:gd name="T21" fmla="*/ 209904 h 2257031"/>
                  <a:gd name="T22" fmla="*/ 74807 w 2261019"/>
                  <a:gd name="T23" fmla="*/ 220256 h 2257031"/>
                  <a:gd name="T24" fmla="*/ 94011 w 2261019"/>
                  <a:gd name="T25" fmla="*/ 196974 h 2257031"/>
                  <a:gd name="T26" fmla="*/ 123593 w 2261019"/>
                  <a:gd name="T27" fmla="*/ 198273 h 2257031"/>
                  <a:gd name="T28" fmla="*/ 139905 w 2261019"/>
                  <a:gd name="T29" fmla="*/ 223539 h 2257031"/>
                  <a:gd name="T30" fmla="*/ 163729 w 2261019"/>
                  <a:gd name="T31" fmla="*/ 214881 h 2257031"/>
                  <a:gd name="T32" fmla="*/ 159957 w 2261019"/>
                  <a:gd name="T33" fmla="*/ 185060 h 2257031"/>
                  <a:gd name="T34" fmla="*/ 160357 w 2261019"/>
                  <a:gd name="T35" fmla="*/ 184204 h 2257031"/>
                  <a:gd name="T36" fmla="*/ 181327 w 2261019"/>
                  <a:gd name="T37" fmla="*/ 163824 h 2257031"/>
                  <a:gd name="T38" fmla="*/ 210627 w 2261019"/>
                  <a:gd name="T39" fmla="*/ 170190 h 2257031"/>
                  <a:gd name="T40" fmla="*/ 220996 w 2261019"/>
                  <a:gd name="T41" fmla="*/ 147990 h 2257031"/>
                  <a:gd name="T42" fmla="*/ 197277 w 2261019"/>
                  <a:gd name="T43" fmla="*/ 129671 h 2257031"/>
                  <a:gd name="T44" fmla="*/ 197675 w 2261019"/>
                  <a:gd name="T45" fmla="*/ 128820 h 2257031"/>
                  <a:gd name="T46" fmla="*/ 198580 w 2261019"/>
                  <a:gd name="T47" fmla="*/ 100135 h 2257031"/>
                  <a:gd name="T48" fmla="*/ 224283 w 2261019"/>
                  <a:gd name="T49" fmla="*/ 82995 h 2257031"/>
                  <a:gd name="T50" fmla="*/ 215211 w 2261019"/>
                  <a:gd name="T51" fmla="*/ 60064 h 2257031"/>
                  <a:gd name="T52" fmla="*/ 185344 w 2261019"/>
                  <a:gd name="T53" fmla="*/ 63827 h 2257031"/>
                  <a:gd name="T54" fmla="*/ 165330 w 2261019"/>
                  <a:gd name="T55" fmla="*/ 42034 h 2257031"/>
                  <a:gd name="T56" fmla="*/ 170852 w 2261019"/>
                  <a:gd name="T57" fmla="*/ 12383 h 2257031"/>
                  <a:gd name="T58" fmla="*/ 148615 w 2261019"/>
                  <a:gd name="T59" fmla="*/ 2033 h 2257031"/>
                  <a:gd name="T60" fmla="*/ 130269 w 2261019"/>
                  <a:gd name="T61" fmla="*/ 25715 h 2257031"/>
                  <a:gd name="T62" fmla="*/ 100287 w 2261019"/>
                  <a:gd name="T63" fmla="*/ 25266 h 2257031"/>
                  <a:gd name="T64" fmla="*/ 83976 w 2261019"/>
                  <a:gd name="T65" fmla="*/ 0 h 2257031"/>
                  <a:gd name="T66" fmla="*/ 60554 w 2261019"/>
                  <a:gd name="T67" fmla="*/ 7806 h 2257031"/>
                  <a:gd name="T68" fmla="*/ 63923 w 2261019"/>
                  <a:gd name="T69" fmla="*/ 38479 h 225703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261019" h="2257031">
                    <a:moveTo>
                      <a:pt x="644410" y="388518"/>
                    </a:moveTo>
                    <a:cubicBezTo>
                      <a:pt x="510578" y="473036"/>
                      <a:pt x="506526" y="481660"/>
                      <a:pt x="424382" y="590295"/>
                    </a:cubicBezTo>
                    <a:lnTo>
                      <a:pt x="128993" y="526021"/>
                    </a:lnTo>
                    <a:cubicBezTo>
                      <a:pt x="108915" y="569112"/>
                      <a:pt x="24485" y="750163"/>
                      <a:pt x="24485" y="750163"/>
                    </a:cubicBezTo>
                    <a:lnTo>
                      <a:pt x="259574" y="943736"/>
                    </a:lnTo>
                    <a:cubicBezTo>
                      <a:pt x="248678" y="1012126"/>
                      <a:pt x="234924" y="1131658"/>
                      <a:pt x="259092" y="1237386"/>
                    </a:cubicBezTo>
                    <a:lnTo>
                      <a:pt x="0" y="1410423"/>
                    </a:lnTo>
                    <a:cubicBezTo>
                      <a:pt x="13779" y="1448345"/>
                      <a:pt x="78778" y="1646567"/>
                      <a:pt x="78778" y="1646567"/>
                    </a:cubicBezTo>
                    <a:lnTo>
                      <a:pt x="392518" y="1603946"/>
                    </a:lnTo>
                    <a:cubicBezTo>
                      <a:pt x="485660" y="1741843"/>
                      <a:pt x="481609" y="1750466"/>
                      <a:pt x="594270" y="1823986"/>
                    </a:cubicBezTo>
                    <a:lnTo>
                      <a:pt x="530008" y="2119363"/>
                    </a:lnTo>
                    <a:cubicBezTo>
                      <a:pt x="573125" y="2139467"/>
                      <a:pt x="754138" y="2223884"/>
                      <a:pt x="754138" y="2223884"/>
                    </a:cubicBezTo>
                    <a:lnTo>
                      <a:pt x="947737" y="1988807"/>
                    </a:lnTo>
                    <a:cubicBezTo>
                      <a:pt x="1012101" y="2008327"/>
                      <a:pt x="1135646" y="2013470"/>
                      <a:pt x="1245958" y="2001926"/>
                    </a:cubicBezTo>
                    <a:lnTo>
                      <a:pt x="1410398" y="2257031"/>
                    </a:lnTo>
                    <a:cubicBezTo>
                      <a:pt x="1452333" y="2234602"/>
                      <a:pt x="1650568" y="2169616"/>
                      <a:pt x="1650568" y="2169616"/>
                    </a:cubicBezTo>
                    <a:lnTo>
                      <a:pt x="1612544" y="1868512"/>
                    </a:lnTo>
                    <a:lnTo>
                      <a:pt x="1616570" y="1859876"/>
                    </a:lnTo>
                    <a:cubicBezTo>
                      <a:pt x="1675167" y="1824215"/>
                      <a:pt x="1766506" y="1740877"/>
                      <a:pt x="1827974" y="1654098"/>
                    </a:cubicBezTo>
                    <a:lnTo>
                      <a:pt x="2123351" y="1718373"/>
                    </a:lnTo>
                    <a:cubicBezTo>
                      <a:pt x="2143455" y="1675282"/>
                      <a:pt x="2227884" y="1494231"/>
                      <a:pt x="2227884" y="1494231"/>
                    </a:cubicBezTo>
                    <a:lnTo>
                      <a:pt x="1988769" y="1309268"/>
                    </a:lnTo>
                    <a:lnTo>
                      <a:pt x="1992782" y="1300670"/>
                    </a:lnTo>
                    <a:cubicBezTo>
                      <a:pt x="2012301" y="1236281"/>
                      <a:pt x="2017445" y="1112735"/>
                      <a:pt x="2001901" y="1011047"/>
                    </a:cubicBezTo>
                    <a:lnTo>
                      <a:pt x="2261018" y="837984"/>
                    </a:lnTo>
                    <a:cubicBezTo>
                      <a:pt x="2238603" y="796048"/>
                      <a:pt x="2169566" y="606450"/>
                      <a:pt x="2169566" y="606450"/>
                    </a:cubicBezTo>
                    <a:lnTo>
                      <a:pt x="1868474" y="644448"/>
                    </a:lnTo>
                    <a:cubicBezTo>
                      <a:pt x="1832825" y="585863"/>
                      <a:pt x="1753513" y="485889"/>
                      <a:pt x="1666709" y="424408"/>
                    </a:cubicBezTo>
                    <a:lnTo>
                      <a:pt x="1722373" y="125031"/>
                    </a:lnTo>
                    <a:cubicBezTo>
                      <a:pt x="1687867" y="108940"/>
                      <a:pt x="1498206" y="20523"/>
                      <a:pt x="1498206" y="20523"/>
                    </a:cubicBezTo>
                    <a:lnTo>
                      <a:pt x="1313256" y="259638"/>
                    </a:lnTo>
                    <a:cubicBezTo>
                      <a:pt x="1244879" y="248716"/>
                      <a:pt x="1116723" y="230949"/>
                      <a:pt x="1011008" y="255104"/>
                    </a:cubicBezTo>
                    <a:lnTo>
                      <a:pt x="846569" y="0"/>
                    </a:lnTo>
                    <a:cubicBezTo>
                      <a:pt x="800023" y="9804"/>
                      <a:pt x="610450" y="78816"/>
                      <a:pt x="610450" y="78816"/>
                    </a:cubicBezTo>
                    <a:lnTo>
                      <a:pt x="644410" y="388518"/>
                    </a:lnTo>
                  </a:path>
                </a:pathLst>
              </a:custGeom>
              <a:solidFill>
                <a:schemeClr val="bg1">
                  <a:alpha val="12941"/>
                </a:schemeClr>
              </a:solidFill>
              <a:ln w="12700" cap="flat" cmpd="sng">
                <a:solidFill>
                  <a:srgbClr val="000000">
                    <a:alpha val="0"/>
                  </a:srgbClr>
                </a:solidFill>
                <a:round/>
              </a:ln>
            </p:spPr>
            <p:txBody>
              <a:bodyPr anchor="ctr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3"/>
              <p:cNvSpPr/>
              <p:nvPr/>
            </p:nvSpPr>
            <p:spPr bwMode="auto">
              <a:xfrm>
                <a:off x="427462" y="352"/>
                <a:ext cx="617193" cy="615771"/>
              </a:xfrm>
              <a:custGeom>
                <a:avLst/>
                <a:gdLst>
                  <a:gd name="T0" fmla="*/ 175905 w 2261019"/>
                  <a:gd name="T1" fmla="*/ 105997 h 2257031"/>
                  <a:gd name="T2" fmla="*/ 115844 w 2261019"/>
                  <a:gd name="T3" fmla="*/ 161046 h 2257031"/>
                  <a:gd name="T4" fmla="*/ 35211 w 2261019"/>
                  <a:gd name="T5" fmla="*/ 143511 h 2257031"/>
                  <a:gd name="T6" fmla="*/ 6684 w 2261019"/>
                  <a:gd name="T7" fmla="*/ 204662 h 2257031"/>
                  <a:gd name="T8" fmla="*/ 70856 w 2261019"/>
                  <a:gd name="T9" fmla="*/ 257473 h 2257031"/>
                  <a:gd name="T10" fmla="*/ 70725 w 2261019"/>
                  <a:gd name="T11" fmla="*/ 337588 h 2257031"/>
                  <a:gd name="T12" fmla="*/ 0 w 2261019"/>
                  <a:gd name="T13" fmla="*/ 384796 h 2257031"/>
                  <a:gd name="T14" fmla="*/ 21504 w 2261019"/>
                  <a:gd name="T15" fmla="*/ 449222 h 2257031"/>
                  <a:gd name="T16" fmla="*/ 107146 w 2261019"/>
                  <a:gd name="T17" fmla="*/ 437594 h 2257031"/>
                  <a:gd name="T18" fmla="*/ 162219 w 2261019"/>
                  <a:gd name="T19" fmla="*/ 497626 h 2257031"/>
                  <a:gd name="T20" fmla="*/ 144677 w 2261019"/>
                  <a:gd name="T21" fmla="*/ 578212 h 2257031"/>
                  <a:gd name="T22" fmla="*/ 205858 w 2261019"/>
                  <a:gd name="T23" fmla="*/ 606728 h 2257031"/>
                  <a:gd name="T24" fmla="*/ 258705 w 2261019"/>
                  <a:gd name="T25" fmla="*/ 542593 h 2257031"/>
                  <a:gd name="T26" fmla="*/ 340111 w 2261019"/>
                  <a:gd name="T27" fmla="*/ 546172 h 2257031"/>
                  <a:gd name="T28" fmla="*/ 384998 w 2261019"/>
                  <a:gd name="T29" fmla="*/ 615771 h 2257031"/>
                  <a:gd name="T30" fmla="*/ 450557 w 2261019"/>
                  <a:gd name="T31" fmla="*/ 591922 h 2257031"/>
                  <a:gd name="T32" fmla="*/ 440178 w 2261019"/>
                  <a:gd name="T33" fmla="*/ 509774 h 2257031"/>
                  <a:gd name="T34" fmla="*/ 441277 w 2261019"/>
                  <a:gd name="T35" fmla="*/ 507418 h 2257031"/>
                  <a:gd name="T36" fmla="*/ 498984 w 2261019"/>
                  <a:gd name="T37" fmla="*/ 451277 h 2257031"/>
                  <a:gd name="T38" fmla="*/ 579614 w 2261019"/>
                  <a:gd name="T39" fmla="*/ 468812 h 2257031"/>
                  <a:gd name="T40" fmla="*/ 608148 w 2261019"/>
                  <a:gd name="T41" fmla="*/ 407661 h 2257031"/>
                  <a:gd name="T42" fmla="*/ 542877 w 2261019"/>
                  <a:gd name="T43" fmla="*/ 357199 h 2257031"/>
                  <a:gd name="T44" fmla="*/ 543972 w 2261019"/>
                  <a:gd name="T45" fmla="*/ 354853 h 2257031"/>
                  <a:gd name="T46" fmla="*/ 546461 w 2261019"/>
                  <a:gd name="T47" fmla="*/ 275837 h 2257031"/>
                  <a:gd name="T48" fmla="*/ 617193 w 2261019"/>
                  <a:gd name="T49" fmla="*/ 228622 h 2257031"/>
                  <a:gd name="T50" fmla="*/ 592229 w 2261019"/>
                  <a:gd name="T51" fmla="*/ 165454 h 2257031"/>
                  <a:gd name="T52" fmla="*/ 510040 w 2261019"/>
                  <a:gd name="T53" fmla="*/ 175821 h 2257031"/>
                  <a:gd name="T54" fmla="*/ 454964 w 2261019"/>
                  <a:gd name="T55" fmla="*/ 115788 h 2257031"/>
                  <a:gd name="T56" fmla="*/ 470158 w 2261019"/>
                  <a:gd name="T57" fmla="*/ 34111 h 2257031"/>
                  <a:gd name="T58" fmla="*/ 408967 w 2261019"/>
                  <a:gd name="T59" fmla="*/ 5599 h 2257031"/>
                  <a:gd name="T60" fmla="*/ 358481 w 2261019"/>
                  <a:gd name="T61" fmla="*/ 70835 h 2257031"/>
                  <a:gd name="T62" fmla="*/ 275976 w 2261019"/>
                  <a:gd name="T63" fmla="*/ 69598 h 2257031"/>
                  <a:gd name="T64" fmla="*/ 231089 w 2261019"/>
                  <a:gd name="T65" fmla="*/ 0 h 2257031"/>
                  <a:gd name="T66" fmla="*/ 166635 w 2261019"/>
                  <a:gd name="T67" fmla="*/ 21503 h 2257031"/>
                  <a:gd name="T68" fmla="*/ 175905 w 2261019"/>
                  <a:gd name="T69" fmla="*/ 105997 h 225703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261019" h="2257031">
                    <a:moveTo>
                      <a:pt x="644410" y="388518"/>
                    </a:moveTo>
                    <a:cubicBezTo>
                      <a:pt x="510578" y="473036"/>
                      <a:pt x="506526" y="481660"/>
                      <a:pt x="424382" y="590295"/>
                    </a:cubicBezTo>
                    <a:lnTo>
                      <a:pt x="128993" y="526021"/>
                    </a:lnTo>
                    <a:cubicBezTo>
                      <a:pt x="108915" y="569112"/>
                      <a:pt x="24485" y="750163"/>
                      <a:pt x="24485" y="750163"/>
                    </a:cubicBezTo>
                    <a:lnTo>
                      <a:pt x="259574" y="943736"/>
                    </a:lnTo>
                    <a:cubicBezTo>
                      <a:pt x="248678" y="1012126"/>
                      <a:pt x="234924" y="1131658"/>
                      <a:pt x="259092" y="1237386"/>
                    </a:cubicBezTo>
                    <a:lnTo>
                      <a:pt x="0" y="1410423"/>
                    </a:lnTo>
                    <a:cubicBezTo>
                      <a:pt x="13779" y="1448345"/>
                      <a:pt x="78778" y="1646567"/>
                      <a:pt x="78778" y="1646567"/>
                    </a:cubicBezTo>
                    <a:lnTo>
                      <a:pt x="392518" y="1603946"/>
                    </a:lnTo>
                    <a:cubicBezTo>
                      <a:pt x="485660" y="1741843"/>
                      <a:pt x="481609" y="1750466"/>
                      <a:pt x="594270" y="1823986"/>
                    </a:cubicBezTo>
                    <a:lnTo>
                      <a:pt x="530008" y="2119363"/>
                    </a:lnTo>
                    <a:cubicBezTo>
                      <a:pt x="573125" y="2139467"/>
                      <a:pt x="754138" y="2223884"/>
                      <a:pt x="754138" y="2223884"/>
                    </a:cubicBezTo>
                    <a:lnTo>
                      <a:pt x="947737" y="1988807"/>
                    </a:lnTo>
                    <a:cubicBezTo>
                      <a:pt x="1012101" y="2008327"/>
                      <a:pt x="1135646" y="2013470"/>
                      <a:pt x="1245958" y="2001926"/>
                    </a:cubicBezTo>
                    <a:lnTo>
                      <a:pt x="1410398" y="2257031"/>
                    </a:lnTo>
                    <a:cubicBezTo>
                      <a:pt x="1452333" y="2234602"/>
                      <a:pt x="1650568" y="2169616"/>
                      <a:pt x="1650568" y="2169616"/>
                    </a:cubicBezTo>
                    <a:lnTo>
                      <a:pt x="1612544" y="1868512"/>
                    </a:lnTo>
                    <a:lnTo>
                      <a:pt x="1616570" y="1859876"/>
                    </a:lnTo>
                    <a:cubicBezTo>
                      <a:pt x="1675167" y="1824215"/>
                      <a:pt x="1766506" y="1740877"/>
                      <a:pt x="1827974" y="1654098"/>
                    </a:cubicBezTo>
                    <a:lnTo>
                      <a:pt x="2123351" y="1718373"/>
                    </a:lnTo>
                    <a:cubicBezTo>
                      <a:pt x="2143455" y="1675282"/>
                      <a:pt x="2227884" y="1494231"/>
                      <a:pt x="2227884" y="1494231"/>
                    </a:cubicBezTo>
                    <a:lnTo>
                      <a:pt x="1988769" y="1309268"/>
                    </a:lnTo>
                    <a:lnTo>
                      <a:pt x="1992782" y="1300670"/>
                    </a:lnTo>
                    <a:cubicBezTo>
                      <a:pt x="2012301" y="1236281"/>
                      <a:pt x="2017445" y="1112735"/>
                      <a:pt x="2001901" y="1011047"/>
                    </a:cubicBezTo>
                    <a:lnTo>
                      <a:pt x="2261018" y="837984"/>
                    </a:lnTo>
                    <a:cubicBezTo>
                      <a:pt x="2238603" y="796048"/>
                      <a:pt x="2169566" y="606450"/>
                      <a:pt x="2169566" y="606450"/>
                    </a:cubicBezTo>
                    <a:lnTo>
                      <a:pt x="1868474" y="644448"/>
                    </a:lnTo>
                    <a:cubicBezTo>
                      <a:pt x="1832825" y="585863"/>
                      <a:pt x="1753513" y="485889"/>
                      <a:pt x="1666709" y="424408"/>
                    </a:cubicBezTo>
                    <a:lnTo>
                      <a:pt x="1722373" y="125031"/>
                    </a:lnTo>
                    <a:cubicBezTo>
                      <a:pt x="1687867" y="108940"/>
                      <a:pt x="1498206" y="20523"/>
                      <a:pt x="1498206" y="20523"/>
                    </a:cubicBezTo>
                    <a:lnTo>
                      <a:pt x="1313256" y="259638"/>
                    </a:lnTo>
                    <a:cubicBezTo>
                      <a:pt x="1244879" y="248716"/>
                      <a:pt x="1116723" y="230949"/>
                      <a:pt x="1011008" y="255104"/>
                    </a:cubicBezTo>
                    <a:lnTo>
                      <a:pt x="846569" y="0"/>
                    </a:lnTo>
                    <a:cubicBezTo>
                      <a:pt x="800023" y="9804"/>
                      <a:pt x="610450" y="78816"/>
                      <a:pt x="610450" y="78816"/>
                    </a:cubicBezTo>
                    <a:lnTo>
                      <a:pt x="644410" y="388518"/>
                    </a:lnTo>
                  </a:path>
                </a:pathLst>
              </a:custGeom>
              <a:solidFill>
                <a:schemeClr val="bg1">
                  <a:alpha val="12941"/>
                </a:schemeClr>
              </a:solidFill>
              <a:ln w="12700" cap="flat" cmpd="sng">
                <a:solidFill>
                  <a:srgbClr val="000000">
                    <a:alpha val="0"/>
                  </a:srgbClr>
                </a:solidFill>
                <a:round/>
              </a:ln>
            </p:spPr>
            <p:txBody>
              <a:bodyPr anchor="ctr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2" name="Freeform 8"/>
            <p:cNvSpPr>
              <a:spLocks noEditPoints="1"/>
            </p:cNvSpPr>
            <p:nvPr/>
          </p:nvSpPr>
          <p:spPr bwMode="auto">
            <a:xfrm rot="1214091">
              <a:off x="6587532" y="3998842"/>
              <a:ext cx="522288" cy="520700"/>
            </a:xfrm>
            <a:custGeom>
              <a:avLst/>
              <a:gdLst>
                <a:gd name="T0" fmla="*/ 446121 w 240"/>
                <a:gd name="T1" fmla="*/ 444765 h 240"/>
                <a:gd name="T2" fmla="*/ 76167 w 240"/>
                <a:gd name="T3" fmla="*/ 444765 h 240"/>
                <a:gd name="T4" fmla="*/ 76167 w 240"/>
                <a:gd name="T5" fmla="*/ 75935 h 240"/>
                <a:gd name="T6" fmla="*/ 446121 w 240"/>
                <a:gd name="T7" fmla="*/ 75935 h 240"/>
                <a:gd name="T8" fmla="*/ 522288 w 240"/>
                <a:gd name="T9" fmla="*/ 260350 h 240"/>
                <a:gd name="T10" fmla="*/ 326430 w 240"/>
                <a:gd name="T11" fmla="*/ 32544 h 240"/>
                <a:gd name="T12" fmla="*/ 422183 w 240"/>
                <a:gd name="T13" fmla="*/ 84614 h 240"/>
                <a:gd name="T14" fmla="*/ 496174 w 240"/>
                <a:gd name="T15" fmla="*/ 247333 h 240"/>
                <a:gd name="T16" fmla="*/ 378659 w 240"/>
                <a:gd name="T17" fmla="*/ 132345 h 240"/>
                <a:gd name="T18" fmla="*/ 496174 w 240"/>
                <a:gd name="T19" fmla="*/ 247333 h 240"/>
                <a:gd name="T20" fmla="*/ 295963 w 240"/>
                <a:gd name="T21" fmla="*/ 26035 h 240"/>
                <a:gd name="T22" fmla="*/ 272025 w 240"/>
                <a:gd name="T23" fmla="*/ 138853 h 240"/>
                <a:gd name="T24" fmla="*/ 350368 w 240"/>
                <a:gd name="T25" fmla="*/ 121497 h 240"/>
                <a:gd name="T26" fmla="*/ 356897 w 240"/>
                <a:gd name="T27" fmla="*/ 141023 h 240"/>
                <a:gd name="T28" fmla="*/ 272025 w 240"/>
                <a:gd name="T29" fmla="*/ 247333 h 240"/>
                <a:gd name="T30" fmla="*/ 250263 w 240"/>
                <a:gd name="T31" fmla="*/ 138853 h 240"/>
                <a:gd name="T32" fmla="*/ 235030 w 240"/>
                <a:gd name="T33" fmla="*/ 23865 h 240"/>
                <a:gd name="T34" fmla="*/ 171920 w 240"/>
                <a:gd name="T35" fmla="*/ 121497 h 240"/>
                <a:gd name="T36" fmla="*/ 250263 w 240"/>
                <a:gd name="T37" fmla="*/ 138853 h 240"/>
                <a:gd name="T38" fmla="*/ 404773 w 240"/>
                <a:gd name="T39" fmla="*/ 271198 h 240"/>
                <a:gd name="T40" fmla="*/ 437416 w 240"/>
                <a:gd name="T41" fmla="*/ 418730 h 240"/>
                <a:gd name="T42" fmla="*/ 496174 w 240"/>
                <a:gd name="T43" fmla="*/ 271198 h 240"/>
                <a:gd name="T44" fmla="*/ 100105 w 240"/>
                <a:gd name="T45" fmla="*/ 84614 h 240"/>
                <a:gd name="T46" fmla="*/ 193682 w 240"/>
                <a:gd name="T47" fmla="*/ 32544 h 240"/>
                <a:gd name="T48" fmla="*/ 380835 w 240"/>
                <a:gd name="T49" fmla="*/ 271198 h 240"/>
                <a:gd name="T50" fmla="*/ 272025 w 240"/>
                <a:gd name="T51" fmla="*/ 357981 h 240"/>
                <a:gd name="T52" fmla="*/ 380835 w 240"/>
                <a:gd name="T53" fmla="*/ 271198 h 240"/>
                <a:gd name="T54" fmla="*/ 250263 w 240"/>
                <a:gd name="T55" fmla="*/ 247333 h 240"/>
                <a:gd name="T56" fmla="*/ 165391 w 240"/>
                <a:gd name="T57" fmla="*/ 141023 h 240"/>
                <a:gd name="T58" fmla="*/ 250263 w 240"/>
                <a:gd name="T59" fmla="*/ 247333 h 240"/>
                <a:gd name="T60" fmla="*/ 369954 w 240"/>
                <a:gd name="T61" fmla="*/ 405712 h 240"/>
                <a:gd name="T62" fmla="*/ 422183 w 240"/>
                <a:gd name="T63" fmla="*/ 433917 h 240"/>
                <a:gd name="T64" fmla="*/ 143629 w 240"/>
                <a:gd name="T65" fmla="*/ 132345 h 240"/>
                <a:gd name="T66" fmla="*/ 23938 w 240"/>
                <a:gd name="T67" fmla="*/ 247333 h 240"/>
                <a:gd name="T68" fmla="*/ 143629 w 240"/>
                <a:gd name="T69" fmla="*/ 132345 h 240"/>
                <a:gd name="T70" fmla="*/ 350368 w 240"/>
                <a:gd name="T71" fmla="*/ 397034 h 240"/>
                <a:gd name="T72" fmla="*/ 272025 w 240"/>
                <a:gd name="T73" fmla="*/ 496835 h 240"/>
                <a:gd name="T74" fmla="*/ 350368 w 240"/>
                <a:gd name="T75" fmla="*/ 397034 h 240"/>
                <a:gd name="T76" fmla="*/ 250263 w 240"/>
                <a:gd name="T77" fmla="*/ 357981 h 240"/>
                <a:gd name="T78" fmla="*/ 141453 w 240"/>
                <a:gd name="T79" fmla="*/ 271198 h 240"/>
                <a:gd name="T80" fmla="*/ 250263 w 240"/>
                <a:gd name="T81" fmla="*/ 357981 h 240"/>
                <a:gd name="T82" fmla="*/ 250263 w 240"/>
                <a:gd name="T83" fmla="*/ 496835 h 240"/>
                <a:gd name="T84" fmla="*/ 171920 w 240"/>
                <a:gd name="T85" fmla="*/ 397034 h 240"/>
                <a:gd name="T86" fmla="*/ 250263 w 240"/>
                <a:gd name="T87" fmla="*/ 496835 h 240"/>
                <a:gd name="T88" fmla="*/ 143629 w 240"/>
                <a:gd name="T89" fmla="*/ 386186 h 240"/>
                <a:gd name="T90" fmla="*/ 23938 w 240"/>
                <a:gd name="T91" fmla="*/ 271198 h 240"/>
                <a:gd name="T92" fmla="*/ 143629 w 240"/>
                <a:gd name="T93" fmla="*/ 386186 h 240"/>
                <a:gd name="T94" fmla="*/ 193682 w 240"/>
                <a:gd name="T95" fmla="*/ 485987 h 240"/>
                <a:gd name="T96" fmla="*/ 100105 w 240"/>
                <a:gd name="T97" fmla="*/ 433917 h 24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40" h="240">
                  <a:moveTo>
                    <a:pt x="240" y="120"/>
                  </a:moveTo>
                  <a:cubicBezTo>
                    <a:pt x="240" y="153"/>
                    <a:pt x="228" y="182"/>
                    <a:pt x="205" y="205"/>
                  </a:cubicBezTo>
                  <a:cubicBezTo>
                    <a:pt x="182" y="228"/>
                    <a:pt x="153" y="240"/>
                    <a:pt x="120" y="240"/>
                  </a:cubicBezTo>
                  <a:cubicBezTo>
                    <a:pt x="86" y="240"/>
                    <a:pt x="58" y="228"/>
                    <a:pt x="35" y="205"/>
                  </a:cubicBezTo>
                  <a:cubicBezTo>
                    <a:pt x="12" y="182"/>
                    <a:pt x="0" y="153"/>
                    <a:pt x="0" y="120"/>
                  </a:cubicBezTo>
                  <a:cubicBezTo>
                    <a:pt x="0" y="86"/>
                    <a:pt x="12" y="58"/>
                    <a:pt x="35" y="35"/>
                  </a:cubicBezTo>
                  <a:cubicBezTo>
                    <a:pt x="58" y="11"/>
                    <a:pt x="86" y="0"/>
                    <a:pt x="120" y="0"/>
                  </a:cubicBezTo>
                  <a:cubicBezTo>
                    <a:pt x="153" y="0"/>
                    <a:pt x="182" y="11"/>
                    <a:pt x="205" y="35"/>
                  </a:cubicBezTo>
                  <a:cubicBezTo>
                    <a:pt x="228" y="58"/>
                    <a:pt x="240" y="86"/>
                    <a:pt x="240" y="120"/>
                  </a:cubicBezTo>
                  <a:cubicBezTo>
                    <a:pt x="240" y="120"/>
                    <a:pt x="240" y="120"/>
                    <a:pt x="240" y="120"/>
                  </a:cubicBezTo>
                  <a:close/>
                  <a:moveTo>
                    <a:pt x="194" y="39"/>
                  </a:moveTo>
                  <a:cubicBezTo>
                    <a:pt x="181" y="28"/>
                    <a:pt x="166" y="19"/>
                    <a:pt x="150" y="15"/>
                  </a:cubicBezTo>
                  <a:cubicBezTo>
                    <a:pt x="158" y="26"/>
                    <a:pt x="165" y="38"/>
                    <a:pt x="170" y="52"/>
                  </a:cubicBezTo>
                  <a:cubicBezTo>
                    <a:pt x="180" y="48"/>
                    <a:pt x="187" y="44"/>
                    <a:pt x="194" y="39"/>
                  </a:cubicBezTo>
                  <a:cubicBezTo>
                    <a:pt x="194" y="39"/>
                    <a:pt x="194" y="39"/>
                    <a:pt x="194" y="39"/>
                  </a:cubicBezTo>
                  <a:close/>
                  <a:moveTo>
                    <a:pt x="228" y="114"/>
                  </a:moveTo>
                  <a:cubicBezTo>
                    <a:pt x="228" y="89"/>
                    <a:pt x="218" y="66"/>
                    <a:pt x="201" y="46"/>
                  </a:cubicBezTo>
                  <a:cubicBezTo>
                    <a:pt x="194" y="51"/>
                    <a:pt x="185" y="56"/>
                    <a:pt x="174" y="61"/>
                  </a:cubicBezTo>
                  <a:cubicBezTo>
                    <a:pt x="182" y="82"/>
                    <a:pt x="186" y="100"/>
                    <a:pt x="186" y="114"/>
                  </a:cubicBezTo>
                  <a:cubicBezTo>
                    <a:pt x="228" y="114"/>
                    <a:pt x="228" y="114"/>
                    <a:pt x="228" y="114"/>
                  </a:cubicBezTo>
                  <a:close/>
                  <a:moveTo>
                    <a:pt x="161" y="56"/>
                  </a:moveTo>
                  <a:cubicBezTo>
                    <a:pt x="155" y="42"/>
                    <a:pt x="146" y="25"/>
                    <a:pt x="136" y="12"/>
                  </a:cubicBezTo>
                  <a:cubicBezTo>
                    <a:pt x="133" y="11"/>
                    <a:pt x="129" y="11"/>
                    <a:pt x="125" y="11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36" y="64"/>
                    <a:pt x="148" y="61"/>
                    <a:pt x="161" y="56"/>
                  </a:cubicBezTo>
                  <a:cubicBezTo>
                    <a:pt x="161" y="56"/>
                    <a:pt x="161" y="56"/>
                    <a:pt x="161" y="56"/>
                  </a:cubicBezTo>
                  <a:close/>
                  <a:moveTo>
                    <a:pt x="175" y="114"/>
                  </a:moveTo>
                  <a:cubicBezTo>
                    <a:pt x="175" y="99"/>
                    <a:pt x="171" y="82"/>
                    <a:pt x="164" y="65"/>
                  </a:cubicBezTo>
                  <a:cubicBezTo>
                    <a:pt x="150" y="71"/>
                    <a:pt x="136" y="75"/>
                    <a:pt x="125" y="75"/>
                  </a:cubicBezTo>
                  <a:cubicBezTo>
                    <a:pt x="125" y="114"/>
                    <a:pt x="125" y="114"/>
                    <a:pt x="125" y="114"/>
                  </a:cubicBezTo>
                  <a:cubicBezTo>
                    <a:pt x="175" y="114"/>
                    <a:pt x="175" y="114"/>
                    <a:pt x="175" y="114"/>
                  </a:cubicBezTo>
                  <a:close/>
                  <a:moveTo>
                    <a:pt x="115" y="64"/>
                  </a:moveTo>
                  <a:cubicBezTo>
                    <a:pt x="115" y="11"/>
                    <a:pt x="115" y="11"/>
                    <a:pt x="115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6" y="11"/>
                    <a:pt x="105" y="12"/>
                    <a:pt x="104" y="12"/>
                  </a:cubicBezTo>
                  <a:cubicBezTo>
                    <a:pt x="94" y="26"/>
                    <a:pt x="85" y="40"/>
                    <a:pt x="79" y="56"/>
                  </a:cubicBezTo>
                  <a:cubicBezTo>
                    <a:pt x="92" y="61"/>
                    <a:pt x="103" y="64"/>
                    <a:pt x="115" y="64"/>
                  </a:cubicBezTo>
                  <a:cubicBezTo>
                    <a:pt x="115" y="64"/>
                    <a:pt x="115" y="64"/>
                    <a:pt x="115" y="64"/>
                  </a:cubicBezTo>
                  <a:close/>
                  <a:moveTo>
                    <a:pt x="228" y="125"/>
                  </a:moveTo>
                  <a:cubicBezTo>
                    <a:pt x="186" y="125"/>
                    <a:pt x="186" y="125"/>
                    <a:pt x="186" y="125"/>
                  </a:cubicBezTo>
                  <a:cubicBezTo>
                    <a:pt x="186" y="140"/>
                    <a:pt x="182" y="159"/>
                    <a:pt x="174" y="178"/>
                  </a:cubicBezTo>
                  <a:cubicBezTo>
                    <a:pt x="184" y="182"/>
                    <a:pt x="194" y="188"/>
                    <a:pt x="201" y="193"/>
                  </a:cubicBezTo>
                  <a:cubicBezTo>
                    <a:pt x="218" y="175"/>
                    <a:pt x="228" y="150"/>
                    <a:pt x="228" y="125"/>
                  </a:cubicBezTo>
                  <a:cubicBezTo>
                    <a:pt x="228" y="125"/>
                    <a:pt x="228" y="125"/>
                    <a:pt x="228" y="125"/>
                  </a:cubicBezTo>
                  <a:close/>
                  <a:moveTo>
                    <a:pt x="89" y="15"/>
                  </a:moveTo>
                  <a:cubicBezTo>
                    <a:pt x="73" y="19"/>
                    <a:pt x="59" y="27"/>
                    <a:pt x="46" y="39"/>
                  </a:cubicBezTo>
                  <a:cubicBezTo>
                    <a:pt x="52" y="44"/>
                    <a:pt x="61" y="49"/>
                    <a:pt x="70" y="52"/>
                  </a:cubicBezTo>
                  <a:cubicBezTo>
                    <a:pt x="75" y="38"/>
                    <a:pt x="82" y="26"/>
                    <a:pt x="89" y="15"/>
                  </a:cubicBezTo>
                  <a:cubicBezTo>
                    <a:pt x="89" y="15"/>
                    <a:pt x="89" y="15"/>
                    <a:pt x="89" y="15"/>
                  </a:cubicBezTo>
                  <a:close/>
                  <a:moveTo>
                    <a:pt x="175" y="125"/>
                  </a:moveTo>
                  <a:cubicBezTo>
                    <a:pt x="125" y="125"/>
                    <a:pt x="125" y="125"/>
                    <a:pt x="125" y="125"/>
                  </a:cubicBezTo>
                  <a:cubicBezTo>
                    <a:pt x="125" y="165"/>
                    <a:pt x="125" y="165"/>
                    <a:pt x="125" y="165"/>
                  </a:cubicBezTo>
                  <a:cubicBezTo>
                    <a:pt x="136" y="165"/>
                    <a:pt x="150" y="168"/>
                    <a:pt x="164" y="175"/>
                  </a:cubicBezTo>
                  <a:cubicBezTo>
                    <a:pt x="171" y="157"/>
                    <a:pt x="175" y="140"/>
                    <a:pt x="175" y="125"/>
                  </a:cubicBezTo>
                  <a:cubicBezTo>
                    <a:pt x="175" y="125"/>
                    <a:pt x="175" y="125"/>
                    <a:pt x="175" y="125"/>
                  </a:cubicBezTo>
                  <a:close/>
                  <a:moveTo>
                    <a:pt x="115" y="114"/>
                  </a:moveTo>
                  <a:cubicBezTo>
                    <a:pt x="115" y="75"/>
                    <a:pt x="115" y="75"/>
                    <a:pt x="115" y="75"/>
                  </a:cubicBezTo>
                  <a:cubicBezTo>
                    <a:pt x="104" y="75"/>
                    <a:pt x="90" y="71"/>
                    <a:pt x="76" y="65"/>
                  </a:cubicBezTo>
                  <a:cubicBezTo>
                    <a:pt x="69" y="83"/>
                    <a:pt x="65" y="99"/>
                    <a:pt x="65" y="114"/>
                  </a:cubicBezTo>
                  <a:cubicBezTo>
                    <a:pt x="115" y="114"/>
                    <a:pt x="115" y="114"/>
                    <a:pt x="115" y="114"/>
                  </a:cubicBezTo>
                  <a:close/>
                  <a:moveTo>
                    <a:pt x="194" y="200"/>
                  </a:moveTo>
                  <a:cubicBezTo>
                    <a:pt x="187" y="195"/>
                    <a:pt x="179" y="191"/>
                    <a:pt x="170" y="187"/>
                  </a:cubicBezTo>
                  <a:cubicBezTo>
                    <a:pt x="165" y="201"/>
                    <a:pt x="158" y="213"/>
                    <a:pt x="150" y="224"/>
                  </a:cubicBezTo>
                  <a:cubicBezTo>
                    <a:pt x="167" y="220"/>
                    <a:pt x="181" y="212"/>
                    <a:pt x="194" y="200"/>
                  </a:cubicBezTo>
                  <a:cubicBezTo>
                    <a:pt x="194" y="200"/>
                    <a:pt x="194" y="200"/>
                    <a:pt x="194" y="200"/>
                  </a:cubicBezTo>
                  <a:close/>
                  <a:moveTo>
                    <a:pt x="66" y="61"/>
                  </a:moveTo>
                  <a:cubicBezTo>
                    <a:pt x="55" y="56"/>
                    <a:pt x="45" y="51"/>
                    <a:pt x="38" y="46"/>
                  </a:cubicBezTo>
                  <a:cubicBezTo>
                    <a:pt x="21" y="65"/>
                    <a:pt x="11" y="89"/>
                    <a:pt x="11" y="114"/>
                  </a:cubicBezTo>
                  <a:cubicBezTo>
                    <a:pt x="54" y="114"/>
                    <a:pt x="54" y="114"/>
                    <a:pt x="54" y="114"/>
                  </a:cubicBezTo>
                  <a:cubicBezTo>
                    <a:pt x="54" y="100"/>
                    <a:pt x="58" y="82"/>
                    <a:pt x="66" y="61"/>
                  </a:cubicBezTo>
                  <a:cubicBezTo>
                    <a:pt x="66" y="61"/>
                    <a:pt x="66" y="61"/>
                    <a:pt x="66" y="61"/>
                  </a:cubicBezTo>
                  <a:close/>
                  <a:moveTo>
                    <a:pt x="161" y="183"/>
                  </a:moveTo>
                  <a:cubicBezTo>
                    <a:pt x="148" y="179"/>
                    <a:pt x="135" y="176"/>
                    <a:pt x="125" y="176"/>
                  </a:cubicBezTo>
                  <a:cubicBezTo>
                    <a:pt x="125" y="229"/>
                    <a:pt x="125" y="229"/>
                    <a:pt x="125" y="229"/>
                  </a:cubicBezTo>
                  <a:cubicBezTo>
                    <a:pt x="129" y="229"/>
                    <a:pt x="133" y="228"/>
                    <a:pt x="136" y="228"/>
                  </a:cubicBezTo>
                  <a:cubicBezTo>
                    <a:pt x="146" y="214"/>
                    <a:pt x="154" y="200"/>
                    <a:pt x="161" y="183"/>
                  </a:cubicBezTo>
                  <a:cubicBezTo>
                    <a:pt x="161" y="183"/>
                    <a:pt x="161" y="183"/>
                    <a:pt x="161" y="183"/>
                  </a:cubicBezTo>
                  <a:close/>
                  <a:moveTo>
                    <a:pt x="115" y="165"/>
                  </a:moveTo>
                  <a:cubicBezTo>
                    <a:pt x="115" y="125"/>
                    <a:pt x="115" y="125"/>
                    <a:pt x="115" y="125"/>
                  </a:cubicBezTo>
                  <a:cubicBezTo>
                    <a:pt x="65" y="125"/>
                    <a:pt x="65" y="125"/>
                    <a:pt x="65" y="125"/>
                  </a:cubicBezTo>
                  <a:cubicBezTo>
                    <a:pt x="65" y="140"/>
                    <a:pt x="69" y="157"/>
                    <a:pt x="76" y="175"/>
                  </a:cubicBezTo>
                  <a:cubicBezTo>
                    <a:pt x="90" y="168"/>
                    <a:pt x="103" y="165"/>
                    <a:pt x="115" y="165"/>
                  </a:cubicBezTo>
                  <a:cubicBezTo>
                    <a:pt x="115" y="165"/>
                    <a:pt x="115" y="165"/>
                    <a:pt x="115" y="165"/>
                  </a:cubicBezTo>
                  <a:close/>
                  <a:moveTo>
                    <a:pt x="115" y="229"/>
                  </a:moveTo>
                  <a:cubicBezTo>
                    <a:pt x="115" y="176"/>
                    <a:pt x="115" y="176"/>
                    <a:pt x="115" y="176"/>
                  </a:cubicBezTo>
                  <a:cubicBezTo>
                    <a:pt x="103" y="176"/>
                    <a:pt x="93" y="178"/>
                    <a:pt x="79" y="183"/>
                  </a:cubicBezTo>
                  <a:cubicBezTo>
                    <a:pt x="86" y="200"/>
                    <a:pt x="93" y="214"/>
                    <a:pt x="104" y="228"/>
                  </a:cubicBezTo>
                  <a:cubicBezTo>
                    <a:pt x="107" y="228"/>
                    <a:pt x="111" y="229"/>
                    <a:pt x="115" y="229"/>
                  </a:cubicBezTo>
                  <a:cubicBezTo>
                    <a:pt x="115" y="229"/>
                    <a:pt x="115" y="229"/>
                    <a:pt x="115" y="229"/>
                  </a:cubicBezTo>
                  <a:close/>
                  <a:moveTo>
                    <a:pt x="66" y="178"/>
                  </a:moveTo>
                  <a:cubicBezTo>
                    <a:pt x="58" y="158"/>
                    <a:pt x="54" y="140"/>
                    <a:pt x="54" y="125"/>
                  </a:cubicBezTo>
                  <a:cubicBezTo>
                    <a:pt x="11" y="125"/>
                    <a:pt x="11" y="125"/>
                    <a:pt x="11" y="125"/>
                  </a:cubicBezTo>
                  <a:cubicBezTo>
                    <a:pt x="11" y="151"/>
                    <a:pt x="21" y="174"/>
                    <a:pt x="38" y="193"/>
                  </a:cubicBezTo>
                  <a:cubicBezTo>
                    <a:pt x="45" y="188"/>
                    <a:pt x="55" y="183"/>
                    <a:pt x="66" y="178"/>
                  </a:cubicBezTo>
                  <a:cubicBezTo>
                    <a:pt x="66" y="178"/>
                    <a:pt x="66" y="178"/>
                    <a:pt x="66" y="178"/>
                  </a:cubicBezTo>
                  <a:close/>
                  <a:moveTo>
                    <a:pt x="89" y="224"/>
                  </a:moveTo>
                  <a:cubicBezTo>
                    <a:pt x="82" y="213"/>
                    <a:pt x="75" y="201"/>
                    <a:pt x="70" y="187"/>
                  </a:cubicBezTo>
                  <a:cubicBezTo>
                    <a:pt x="60" y="191"/>
                    <a:pt x="53" y="195"/>
                    <a:pt x="46" y="200"/>
                  </a:cubicBezTo>
                  <a:cubicBezTo>
                    <a:pt x="59" y="213"/>
                    <a:pt x="72" y="220"/>
                    <a:pt x="89" y="224"/>
                  </a:cubicBezTo>
                  <a:close/>
                </a:path>
              </a:pathLst>
            </a:custGeom>
            <a:solidFill>
              <a:schemeClr val="bg1">
                <a:alpha val="1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cxnSp>
          <p:nvCxnSpPr>
            <p:cNvPr id="23" name="直接连接符 22"/>
            <p:cNvCxnSpPr/>
            <p:nvPr/>
          </p:nvCxnSpPr>
          <p:spPr>
            <a:xfrm flipV="1">
              <a:off x="6376044" y="4226973"/>
              <a:ext cx="4961218" cy="8799"/>
            </a:xfrm>
            <a:prstGeom prst="line">
              <a:avLst/>
            </a:prstGeom>
            <a:ln w="95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10"/>
            <p:cNvSpPr txBox="1"/>
            <p:nvPr/>
          </p:nvSpPr>
          <p:spPr>
            <a:xfrm>
              <a:off x="6187729" y="2640054"/>
              <a:ext cx="5678478" cy="900246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algn="ctr"/>
              <a:r>
                <a:rPr lang="zh-CN" altLang="en-US" sz="54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框架完整总结工作</a:t>
              </a:r>
              <a:endParaRPr lang="zh-CN" altLang="en-US" sz="5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087217" y="3981009"/>
              <a:ext cx="5538873" cy="207749"/>
            </a:xfrm>
            <a:prstGeom prst="rect">
              <a:avLst/>
            </a:prstGeom>
          </p:spPr>
          <p:txBody>
            <a:bodyPr wrap="square" lIns="68580" tIns="34290" rIns="68580" bIns="34290">
              <a:spAutoFit/>
            </a:bodyPr>
            <a:lstStyle/>
            <a:p>
              <a:pPr algn="just"/>
              <a:r>
                <a:rPr lang="en-US" altLang="zh-CN" sz="900" dirty="0" smtClean="0">
                  <a:solidFill>
                    <a:prstClr val="white"/>
                  </a:solidFill>
                  <a:latin typeface="等线 Light" panose="020F0302020204030204"/>
                  <a:ea typeface="Source Han Sans ExtraLight" panose="020B0200000000000000" pitchFamily="34" charset="-122"/>
                </a:rPr>
                <a:t>Click add related title text, and click add related title text, click add related title text, click on add related title words.</a:t>
              </a:r>
              <a:endParaRPr lang="en-US" altLang="zh-CN" sz="900" dirty="0">
                <a:solidFill>
                  <a:prstClr val="white"/>
                </a:solidFill>
                <a:latin typeface="等线 Light" panose="020F0302020204030204"/>
                <a:ea typeface="Source Han Sans ExtraLight" panose="020B0200000000000000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7168640" y="3525749"/>
              <a:ext cx="3376025" cy="377026"/>
            </a:xfrm>
            <a:prstGeom prst="rect">
              <a:avLst/>
            </a:prstGeom>
          </p:spPr>
          <p:txBody>
            <a:bodyPr wrap="square" lIns="68580" tIns="34290" rIns="68580" bIns="34290">
              <a:spAutoFit/>
            </a:bodyPr>
            <a:lstStyle/>
            <a:p>
              <a:pPr algn="just"/>
              <a:r>
                <a:rPr lang="en-US" altLang="zh-CN" sz="2000" dirty="0" smtClean="0">
                  <a:solidFill>
                    <a:prstClr val="white"/>
                  </a:solidFill>
                  <a:latin typeface="Arial" panose="020B0604020202020204" pitchFamily="34" charset="0"/>
                  <a:ea typeface="+mj-ea"/>
                </a:rPr>
                <a:t>BUSINESS POWERPOINT</a:t>
              </a:r>
              <a:endParaRPr lang="en-US" altLang="zh-CN" sz="2000" dirty="0">
                <a:solidFill>
                  <a:prstClr val="white"/>
                </a:solidFill>
                <a:latin typeface="Arial" panose="020B0604020202020204" pitchFamily="34" charset="0"/>
                <a:ea typeface="+mj-ea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6802142" y="4703216"/>
              <a:ext cx="4109022" cy="307777"/>
              <a:chOff x="4711919" y="4416522"/>
              <a:chExt cx="4109022" cy="307777"/>
            </a:xfrm>
          </p:grpSpPr>
          <p:sp>
            <p:nvSpPr>
              <p:cNvPr id="28" name="矩形 259"/>
              <p:cNvSpPr>
                <a:spLocks noChangeArrowheads="1"/>
              </p:cNvSpPr>
              <p:nvPr/>
            </p:nvSpPr>
            <p:spPr bwMode="auto">
              <a:xfrm>
                <a:off x="4711919" y="4416522"/>
                <a:ext cx="184876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algn="ctr">
                  <a:buFont typeface="Arial" panose="020B0604020202020204" pitchFamily="34" charset="0"/>
                  <a:buNone/>
                </a:pPr>
                <a:endParaRPr lang="zh-CN" altLang="en-US" sz="1400" cap="all" dirty="0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9" name="矩形 259"/>
              <p:cNvSpPr>
                <a:spLocks noChangeArrowheads="1"/>
              </p:cNvSpPr>
              <p:nvPr/>
            </p:nvSpPr>
            <p:spPr bwMode="auto">
              <a:xfrm>
                <a:off x="6560685" y="4461789"/>
                <a:ext cx="226025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algn="ctr">
                  <a:buFont typeface="Arial" panose="020B0604020202020204" pitchFamily="34" charset="0"/>
                  <a:buNone/>
                </a:pPr>
                <a:endParaRPr lang="zh-CN" altLang="en-US" sz="800" cap="all" dirty="0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72630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16.05.04"/>
  <p:tag name="AS_TITLE" val="Aspose.Slides for .NET 4.0"/>
  <p:tag name="AS_VERSION" val="16.4.0.0"/>
  <p:tag name="ISPRING_PRESENTATION_TITLE" val="工作计划"/>
</p:tagLst>
</file>

<file path=ppt/theme/theme1.xml><?xml version="1.0" encoding="utf-8"?>
<a:theme xmlns:a="http://schemas.openxmlformats.org/drawingml/2006/main" name="第一PPT，www.1ppt.com">
  <a:themeElements>
    <a:clrScheme name="自定义 12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029676"/>
      </a:accent1>
      <a:accent2>
        <a:srgbClr val="029676"/>
      </a:accent2>
      <a:accent3>
        <a:srgbClr val="029676"/>
      </a:accent3>
      <a:accent4>
        <a:srgbClr val="029676"/>
      </a:accent4>
      <a:accent5>
        <a:srgbClr val="029676"/>
      </a:accent5>
      <a:accent6>
        <a:srgbClr val="029676"/>
      </a:accent6>
      <a:hlink>
        <a:srgbClr val="029676"/>
      </a:hlink>
      <a:folHlink>
        <a:srgbClr val="029676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  <a:tileRect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  <a:tileRect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2976</TotalTime>
  <Words>3795</Words>
  <Application>Microsoft Office PowerPoint</Application>
  <PresentationFormat>宽屏</PresentationFormat>
  <Paragraphs>248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HelveticaNeueLT Pro 35 Th</vt:lpstr>
      <vt:lpstr>맑은 고딕</vt:lpstr>
      <vt:lpstr>Source Han Sans ExtraLight</vt:lpstr>
      <vt:lpstr>等线</vt:lpstr>
      <vt:lpstr>等线 Light</vt:lpstr>
      <vt:lpstr>冬青黑体简体中文 W3</vt:lpstr>
      <vt:lpstr>方正正中黑简体</vt:lpstr>
      <vt:lpstr>时尚中黑简体</vt:lpstr>
      <vt:lpstr>宋体</vt:lpstr>
      <vt:lpstr>微软雅黑</vt:lpstr>
      <vt:lpstr>Arial</vt:lpstr>
      <vt:lpstr>Calibri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工作计划</dc:title>
  <dc:creator>第一PPT</dc:creator>
  <cp:keywords>www.1ppt.com</cp:keywords>
  <cp:lastModifiedBy>Administrator</cp:lastModifiedBy>
  <cp:revision>60</cp:revision>
  <dcterms:created xsi:type="dcterms:W3CDTF">2016-06-25T18:08:53Z</dcterms:created>
  <dcterms:modified xsi:type="dcterms:W3CDTF">2020-02-20T02:06:57Z</dcterms:modified>
</cp:coreProperties>
</file>