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4D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0" d="100"/>
          <a:sy n="120" d="100"/>
        </p:scale>
        <p:origin x="156" y="10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3D3996-1BAF-4129-AB81-0C7D5BA03D59}" type="datetimeFigureOut">
              <a:rPr lang="zh-CN" altLang="en-US" smtClean="0"/>
              <a:t>2020/2/20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9BE982-CF31-49EE-90F7-7CEE46F4FE79}" type="slidenum">
              <a:rPr lang="zh-CN" altLang="en-US" smtClean="0"/>
              <a:t>‹#›</a:t>
            </a:fld>
            <a:endParaRPr lang="zh-CN" altLang="en-US"/>
          </a:p>
        </p:txBody>
      </p:sp>
    </p:spTree>
    <p:extLst>
      <p:ext uri="{BB962C8B-B14F-4D97-AF65-F5344CB8AC3E}">
        <p14:creationId xmlns:p14="http://schemas.microsoft.com/office/powerpoint/2010/main" val="3218593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a:t>
            </a:fld>
            <a:endParaRPr lang="zh-CN" altLang="en-US"/>
          </a:p>
        </p:txBody>
      </p:sp>
    </p:spTree>
    <p:extLst>
      <p:ext uri="{BB962C8B-B14F-4D97-AF65-F5344CB8AC3E}">
        <p14:creationId xmlns:p14="http://schemas.microsoft.com/office/powerpoint/2010/main" val="676473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2</a:t>
            </a:fld>
            <a:endParaRPr lang="zh-CN" altLang="en-US"/>
          </a:p>
        </p:txBody>
      </p:sp>
    </p:spTree>
    <p:extLst>
      <p:ext uri="{BB962C8B-B14F-4D97-AF65-F5344CB8AC3E}">
        <p14:creationId xmlns:p14="http://schemas.microsoft.com/office/powerpoint/2010/main" val="1490779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3</a:t>
            </a:fld>
            <a:endParaRPr lang="zh-CN" altLang="en-US"/>
          </a:p>
        </p:txBody>
      </p:sp>
    </p:spTree>
    <p:extLst>
      <p:ext uri="{BB962C8B-B14F-4D97-AF65-F5344CB8AC3E}">
        <p14:creationId xmlns:p14="http://schemas.microsoft.com/office/powerpoint/2010/main" val="27531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4</a:t>
            </a:fld>
            <a:endParaRPr lang="zh-CN" altLang="en-US"/>
          </a:p>
        </p:txBody>
      </p:sp>
    </p:spTree>
    <p:extLst>
      <p:ext uri="{BB962C8B-B14F-4D97-AF65-F5344CB8AC3E}">
        <p14:creationId xmlns:p14="http://schemas.microsoft.com/office/powerpoint/2010/main" val="32666716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5</a:t>
            </a:fld>
            <a:endParaRPr lang="zh-CN" altLang="en-US"/>
          </a:p>
        </p:txBody>
      </p:sp>
    </p:spTree>
    <p:extLst>
      <p:ext uri="{BB962C8B-B14F-4D97-AF65-F5344CB8AC3E}">
        <p14:creationId xmlns:p14="http://schemas.microsoft.com/office/powerpoint/2010/main" val="9652456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6</a:t>
            </a:fld>
            <a:endParaRPr lang="zh-CN" altLang="en-US"/>
          </a:p>
        </p:txBody>
      </p:sp>
    </p:spTree>
    <p:extLst>
      <p:ext uri="{BB962C8B-B14F-4D97-AF65-F5344CB8AC3E}">
        <p14:creationId xmlns:p14="http://schemas.microsoft.com/office/powerpoint/2010/main" val="3917128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7</a:t>
            </a:fld>
            <a:endParaRPr lang="zh-CN" altLang="en-US"/>
          </a:p>
        </p:txBody>
      </p:sp>
    </p:spTree>
    <p:extLst>
      <p:ext uri="{BB962C8B-B14F-4D97-AF65-F5344CB8AC3E}">
        <p14:creationId xmlns:p14="http://schemas.microsoft.com/office/powerpoint/2010/main" val="371655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8</a:t>
            </a:fld>
            <a:endParaRPr lang="zh-CN" altLang="en-US"/>
          </a:p>
        </p:txBody>
      </p:sp>
    </p:spTree>
    <p:extLst>
      <p:ext uri="{BB962C8B-B14F-4D97-AF65-F5344CB8AC3E}">
        <p14:creationId xmlns:p14="http://schemas.microsoft.com/office/powerpoint/2010/main" val="10062304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9</a:t>
            </a:fld>
            <a:endParaRPr lang="zh-CN" altLang="en-US"/>
          </a:p>
        </p:txBody>
      </p:sp>
    </p:spTree>
    <p:extLst>
      <p:ext uri="{BB962C8B-B14F-4D97-AF65-F5344CB8AC3E}">
        <p14:creationId xmlns:p14="http://schemas.microsoft.com/office/powerpoint/2010/main" val="42540172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10</a:t>
            </a:fld>
            <a:endParaRPr lang="zh-CN" altLang="en-US"/>
          </a:p>
        </p:txBody>
      </p:sp>
    </p:spTree>
    <p:extLst>
      <p:ext uri="{BB962C8B-B14F-4D97-AF65-F5344CB8AC3E}">
        <p14:creationId xmlns:p14="http://schemas.microsoft.com/office/powerpoint/2010/main" val="6992806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11</a:t>
            </a:fld>
            <a:endParaRPr lang="zh-CN" altLang="en-US"/>
          </a:p>
        </p:txBody>
      </p:sp>
    </p:spTree>
    <p:extLst>
      <p:ext uri="{BB962C8B-B14F-4D97-AF65-F5344CB8AC3E}">
        <p14:creationId xmlns:p14="http://schemas.microsoft.com/office/powerpoint/2010/main" val="28120774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12</a:t>
            </a:fld>
            <a:endParaRPr lang="zh-CN" altLang="en-US"/>
          </a:p>
        </p:txBody>
      </p:sp>
    </p:spTree>
    <p:extLst>
      <p:ext uri="{BB962C8B-B14F-4D97-AF65-F5344CB8AC3E}">
        <p14:creationId xmlns:p14="http://schemas.microsoft.com/office/powerpoint/2010/main" val="25229532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13</a:t>
            </a:fld>
            <a:endParaRPr lang="zh-CN" altLang="en-US"/>
          </a:p>
        </p:txBody>
      </p:sp>
    </p:spTree>
    <p:extLst>
      <p:ext uri="{BB962C8B-B14F-4D97-AF65-F5344CB8AC3E}">
        <p14:creationId xmlns:p14="http://schemas.microsoft.com/office/powerpoint/2010/main" val="8295608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14</a:t>
            </a:fld>
            <a:endParaRPr lang="zh-CN" altLang="en-US"/>
          </a:p>
        </p:txBody>
      </p:sp>
    </p:spTree>
    <p:extLst>
      <p:ext uri="{BB962C8B-B14F-4D97-AF65-F5344CB8AC3E}">
        <p14:creationId xmlns:p14="http://schemas.microsoft.com/office/powerpoint/2010/main" val="79145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15</a:t>
            </a:fld>
            <a:endParaRPr lang="zh-CN" altLang="en-US"/>
          </a:p>
        </p:txBody>
      </p:sp>
    </p:spTree>
    <p:extLst>
      <p:ext uri="{BB962C8B-B14F-4D97-AF65-F5344CB8AC3E}">
        <p14:creationId xmlns:p14="http://schemas.microsoft.com/office/powerpoint/2010/main" val="1906878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16</a:t>
            </a:fld>
            <a:endParaRPr lang="zh-CN" altLang="en-US"/>
          </a:p>
        </p:txBody>
      </p:sp>
    </p:spTree>
    <p:extLst>
      <p:ext uri="{BB962C8B-B14F-4D97-AF65-F5344CB8AC3E}">
        <p14:creationId xmlns:p14="http://schemas.microsoft.com/office/powerpoint/2010/main" val="484232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17</a:t>
            </a:fld>
            <a:endParaRPr lang="zh-CN" altLang="en-US"/>
          </a:p>
        </p:txBody>
      </p:sp>
    </p:spTree>
    <p:extLst>
      <p:ext uri="{BB962C8B-B14F-4D97-AF65-F5344CB8AC3E}">
        <p14:creationId xmlns:p14="http://schemas.microsoft.com/office/powerpoint/2010/main" val="1249138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18</a:t>
            </a:fld>
            <a:endParaRPr lang="zh-CN" altLang="en-US"/>
          </a:p>
        </p:txBody>
      </p:sp>
    </p:spTree>
    <p:extLst>
      <p:ext uri="{BB962C8B-B14F-4D97-AF65-F5344CB8AC3E}">
        <p14:creationId xmlns:p14="http://schemas.microsoft.com/office/powerpoint/2010/main" val="23324773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19</a:t>
            </a:fld>
            <a:endParaRPr lang="zh-CN" altLang="en-US"/>
          </a:p>
        </p:txBody>
      </p:sp>
    </p:spTree>
    <p:extLst>
      <p:ext uri="{BB962C8B-B14F-4D97-AF65-F5344CB8AC3E}">
        <p14:creationId xmlns:p14="http://schemas.microsoft.com/office/powerpoint/2010/main" val="15044466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20</a:t>
            </a:fld>
            <a:endParaRPr lang="zh-CN" altLang="en-US"/>
          </a:p>
        </p:txBody>
      </p:sp>
    </p:spTree>
    <p:extLst>
      <p:ext uri="{BB962C8B-B14F-4D97-AF65-F5344CB8AC3E}">
        <p14:creationId xmlns:p14="http://schemas.microsoft.com/office/powerpoint/2010/main" val="438361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21</a:t>
            </a:fld>
            <a:endParaRPr lang="zh-CN" altLang="en-US"/>
          </a:p>
        </p:txBody>
      </p:sp>
    </p:spTree>
    <p:extLst>
      <p:ext uri="{BB962C8B-B14F-4D97-AF65-F5344CB8AC3E}">
        <p14:creationId xmlns:p14="http://schemas.microsoft.com/office/powerpoint/2010/main" val="1840538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22</a:t>
            </a:fld>
            <a:endParaRPr lang="zh-CN" altLang="en-US"/>
          </a:p>
        </p:txBody>
      </p:sp>
    </p:spTree>
    <p:extLst>
      <p:ext uri="{BB962C8B-B14F-4D97-AF65-F5344CB8AC3E}">
        <p14:creationId xmlns:p14="http://schemas.microsoft.com/office/powerpoint/2010/main" val="2264381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9BE982-CF31-49EE-90F7-7CEE46F4FE79}" type="slidenum">
              <a:rPr lang="zh-CN" altLang="en-US" smtClean="0"/>
              <a:t>23</a:t>
            </a:fld>
            <a:endParaRPr lang="zh-CN" altLang="en-US"/>
          </a:p>
        </p:txBody>
      </p:sp>
    </p:spTree>
    <p:extLst>
      <p:ext uri="{BB962C8B-B14F-4D97-AF65-F5344CB8AC3E}">
        <p14:creationId xmlns:p14="http://schemas.microsoft.com/office/powerpoint/2010/main" val="1644049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246953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206400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548490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1724397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6F8C175-4CCA-40A9-854C-0938BB445604}" type="slidenum">
              <a:rPr lang="zh-CN" altLang="en-US" smtClean="0"/>
              <a:t>‹#›</a:t>
            </a:fld>
            <a:endParaRPr lang="zh-CN" altLang="en-US"/>
          </a:p>
        </p:txBody>
      </p:sp>
      <p:sp>
        <p:nvSpPr>
          <p:cNvPr id="11" name="矩形 10"/>
          <p:cNvSpPr/>
          <p:nvPr userDrawn="1"/>
        </p:nvSpPr>
        <p:spPr>
          <a:xfrm>
            <a:off x="5059607" y="415056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www.1ppt.com/moban/     </a:t>
            </a:r>
            <a:r>
              <a:rPr kumimoji="0" lang="zh-CN" altLang="en-US" sz="100" b="0" i="0" u="none" strike="noStrike" kern="0" cap="none" spc="0" normalizeH="0" baseline="0" noProof="0" dirty="0" smtClean="0">
                <a:ln>
                  <a:noFill/>
                </a:ln>
                <a:solidFill>
                  <a:schemeClr val="accent5">
                    <a:lumMod val="75000"/>
                  </a:schemeClr>
                </a:solidFill>
                <a:effectLst/>
                <a:uLnTx/>
                <a:uFillTx/>
              </a:rPr>
              <a:t>行业</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a:t>
            </a:r>
            <a:r>
              <a:rPr kumimoji="0" lang="en-US" altLang="zh-CN" sz="100" b="0" i="0" u="none" strike="noStrike" kern="0" cap="none" spc="0" normalizeH="0" baseline="0" noProof="0" dirty="0" smtClean="0">
                <a:ln>
                  <a:noFill/>
                </a:ln>
                <a:solidFill>
                  <a:schemeClr val="accent5">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节日</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a:t>
            </a:r>
            <a:r>
              <a:rPr kumimoji="0" lang="en-US" altLang="zh-CN" sz="100" b="0" i="0" u="none" strike="noStrike" kern="0" cap="none" spc="0" normalizeH="0" baseline="0" noProof="0" dirty="0" smtClean="0">
                <a:ln>
                  <a:noFill/>
                </a:ln>
                <a:solidFill>
                  <a:schemeClr val="accent5">
                    <a:lumMod val="75000"/>
                  </a:schemeClr>
                </a:solidFill>
                <a:effectLst/>
                <a:uLnTx/>
                <a:uFillTx/>
              </a:rPr>
              <a:t>www.1ppt.com/jieri/           PPT</a:t>
            </a:r>
            <a:r>
              <a:rPr kumimoji="0" lang="zh-CN" altLang="en-US" sz="100" b="0" i="0" u="none" strike="noStrike" kern="0" cap="none" spc="0" normalizeH="0" baseline="0" noProof="0" dirty="0" smtClean="0">
                <a:ln>
                  <a:noFill/>
                </a:ln>
                <a:solidFill>
                  <a:schemeClr val="accent5">
                    <a:lumMod val="75000"/>
                  </a:schemeClr>
                </a:solidFill>
                <a:effectLst/>
                <a:uLnTx/>
                <a:uFillTx/>
              </a:rPr>
              <a:t>素材下载：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背景图片：</a:t>
            </a:r>
            <a:r>
              <a:rPr kumimoji="0" lang="en-US" altLang="zh-CN" sz="100" b="0" i="0" u="none" strike="noStrike" kern="0" cap="none" spc="0" normalizeH="0" baseline="0" noProof="0" dirty="0" smtClean="0">
                <a:ln>
                  <a:noFill/>
                </a:ln>
                <a:solidFill>
                  <a:schemeClr val="accent5">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accent5">
                    <a:lumMod val="75000"/>
                  </a:schemeClr>
                </a:solidFill>
                <a:effectLst/>
                <a:uLnTx/>
                <a:uFillTx/>
              </a:rPr>
              <a:t>图表下载：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优秀</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accent5">
                    <a:lumMod val="75000"/>
                  </a:schemeClr>
                </a:solidFill>
                <a:effectLst/>
                <a:uLnTx/>
                <a:uFillTx/>
              </a:rPr>
              <a:t>教程： </a:t>
            </a:r>
            <a:r>
              <a:rPr kumimoji="0" lang="en-US" altLang="zh-CN" sz="100" b="0" i="0" u="none" strike="noStrike" kern="0" cap="none" spc="0" normalizeH="0" baseline="0" noProof="0" dirty="0" smtClean="0">
                <a:ln>
                  <a:noFill/>
                </a:ln>
                <a:solidFill>
                  <a:schemeClr val="accent5">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Word</a:t>
            </a:r>
            <a:r>
              <a:rPr kumimoji="0" lang="zh-CN" altLang="en-US" sz="100" b="0" i="0" u="none" strike="noStrike" kern="0" cap="none" spc="0" normalizeH="0" baseline="0" noProof="0" dirty="0" smtClean="0">
                <a:ln>
                  <a:noFill/>
                </a:ln>
                <a:solidFill>
                  <a:schemeClr val="accent5">
                    <a:lumMod val="75000"/>
                  </a:schemeClr>
                </a:solidFill>
                <a:effectLst/>
                <a:uLnTx/>
                <a:uFillTx/>
              </a:rPr>
              <a:t>教程： </a:t>
            </a:r>
            <a:r>
              <a:rPr kumimoji="0" lang="en-US" altLang="zh-CN" sz="100" b="0" i="0" u="none" strike="noStrike" kern="0" cap="none" spc="0" normalizeH="0" baseline="0" noProof="0" dirty="0" smtClean="0">
                <a:ln>
                  <a:noFill/>
                </a:ln>
                <a:solidFill>
                  <a:schemeClr val="accent5">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accent5">
                    <a:lumMod val="75000"/>
                  </a:schemeClr>
                </a:solidFill>
                <a:effectLst/>
                <a:uLnTx/>
                <a:uFillTx/>
              </a:rPr>
              <a:t>教程：</a:t>
            </a:r>
            <a:r>
              <a:rPr kumimoji="0" lang="en-US" altLang="zh-CN" sz="100" b="0" i="0" u="none" strike="noStrike" kern="0" cap="none" spc="0" normalizeH="0" baseline="0" noProof="0" dirty="0" smtClean="0">
                <a:ln>
                  <a:noFill/>
                </a:ln>
                <a:solidFill>
                  <a:schemeClr val="accent5">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资料下载：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accent5">
                    <a:lumMod val="75000"/>
                  </a:schemeClr>
                </a:solidFill>
                <a:effectLst/>
                <a:uLnTx/>
                <a:uFillTx/>
              </a:rPr>
              <a:t>课件下载：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范文下载：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www.1ppt.com/fanwen/             </a:t>
            </a:r>
            <a:r>
              <a:rPr kumimoji="0" lang="zh-CN" altLang="en-US" sz="100" b="0" i="0" u="none" strike="noStrike" kern="0" cap="none" spc="0" normalizeH="0" baseline="0" noProof="0" dirty="0" smtClean="0">
                <a:ln>
                  <a:noFill/>
                </a:ln>
                <a:solidFill>
                  <a:schemeClr val="accent5">
                    <a:lumMod val="75000"/>
                  </a:schemeClr>
                </a:solidFill>
                <a:effectLst/>
                <a:uLnTx/>
                <a:uFillTx/>
              </a:rPr>
              <a:t>试卷下载：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教案下载：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字体下载：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 </a:t>
            </a:r>
            <a:endParaRPr kumimoji="0" lang="zh-CN" altLang="en-US" sz="100" b="0" i="0" u="none" strike="noStrike" kern="0" cap="none" spc="0" normalizeH="0" baseline="0" noProof="0" dirty="0" smtClean="0">
              <a:ln>
                <a:noFill/>
              </a:ln>
              <a:solidFill>
                <a:schemeClr val="accent5">
                  <a:lumMod val="75000"/>
                </a:schemeClr>
              </a:solidFill>
              <a:effectLst/>
              <a:uLnTx/>
              <a:uFillTx/>
            </a:endParaRPr>
          </a:p>
        </p:txBody>
      </p:sp>
    </p:spTree>
    <p:extLst>
      <p:ext uri="{BB962C8B-B14F-4D97-AF65-F5344CB8AC3E}">
        <p14:creationId xmlns:p14="http://schemas.microsoft.com/office/powerpoint/2010/main" val="300611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70019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343323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872190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091309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2585003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2020/2/20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56732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C2D10FE-A812-4A73-8A71-2931BBEC616D}" type="datetimeFigureOut">
              <a:rPr lang="zh-CN" altLang="en-US" smtClean="0"/>
              <a:t>2020/2/20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14365853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53"/>
          <p:cNvGrpSpPr/>
          <p:nvPr/>
        </p:nvGrpSpPr>
        <p:grpSpPr>
          <a:xfrm>
            <a:off x="2857501" y="532210"/>
            <a:ext cx="3255169" cy="3181350"/>
            <a:chOff x="0" y="0"/>
            <a:chExt cx="3665546" cy="3581917"/>
          </a:xfrm>
        </p:grpSpPr>
        <p:sp>
          <p:nvSpPr>
            <p:cNvPr id="5" name="弧形 45"/>
            <p:cNvSpPr/>
            <p:nvPr/>
          </p:nvSpPr>
          <p:spPr>
            <a:xfrm rot="-1514469">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6" name="任意多边形 47"/>
            <p:cNvSpPr/>
            <p:nvPr/>
          </p:nvSpPr>
          <p:spPr>
            <a:xfrm rot="-516691">
              <a:off x="328764" y="114530"/>
              <a:ext cx="2082121" cy="582557"/>
            </a:xfrm>
            <a:custGeom>
              <a:avLst/>
              <a:gdLst/>
              <a:ahLst/>
              <a:cxnLst>
                <a:cxn ang="0">
                  <a:pos x="326520" y="964730"/>
                </a:cxn>
                <a:cxn ang="0">
                  <a:pos x="0" y="899424"/>
                </a:cxn>
                <a:cxn ang="0">
                  <a:pos x="3448046" y="265976"/>
                </a:cxn>
                <a:cxn ang="0">
                  <a:pos x="2987651" y="402769"/>
                </a:cxn>
                <a:cxn ang="0">
                  <a:pos x="326520" y="964730"/>
                </a:cxn>
              </a:cxnLst>
              <a:rect l="0" t="0" r="0" b="0"/>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lstStyle/>
            <a:p>
              <a:endParaRPr lang="zh-CN" altLang="en-US" sz="1013"/>
            </a:p>
          </p:txBody>
        </p:sp>
      </p:grpSp>
      <p:grpSp>
        <p:nvGrpSpPr>
          <p:cNvPr id="7" name="组合 52"/>
          <p:cNvGrpSpPr/>
          <p:nvPr/>
        </p:nvGrpSpPr>
        <p:grpSpPr>
          <a:xfrm rot="204020">
            <a:off x="2889647" y="1157288"/>
            <a:ext cx="3237309" cy="3162300"/>
            <a:chOff x="0" y="0"/>
            <a:chExt cx="3665546" cy="3581917"/>
          </a:xfrm>
        </p:grpSpPr>
        <p:sp>
          <p:nvSpPr>
            <p:cNvPr id="8" name="弧形 48"/>
            <p:cNvSpPr/>
            <p:nvPr/>
          </p:nvSpPr>
          <p:spPr>
            <a:xfrm rot="9311256">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9" name="任意多边形 49"/>
            <p:cNvSpPr/>
            <p:nvPr/>
          </p:nvSpPr>
          <p:spPr>
            <a:xfrm>
              <a:off x="2016244" y="2115229"/>
              <a:ext cx="1627269" cy="1430128"/>
            </a:xfrm>
            <a:custGeom>
              <a:avLst/>
              <a:gdLst/>
              <a:ahLst/>
              <a:cxnLst>
                <a:cxn ang="0">
                  <a:pos x="73624" y="2114473"/>
                </a:cxn>
                <a:cxn ang="0">
                  <a:pos x="0" y="2359627"/>
                </a:cxn>
                <a:cxn ang="0">
                  <a:pos x="2362655" y="0"/>
                </a:cxn>
                <a:cxn ang="0">
                  <a:pos x="2148477" y="0"/>
                </a:cxn>
                <a:cxn ang="0">
                  <a:pos x="73624" y="2114473"/>
                </a:cxn>
              </a:cxnLst>
              <a:rect l="0" t="0" r="0" b="0"/>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lstStyle/>
            <a:p>
              <a:endParaRPr lang="zh-CN" altLang="en-US" sz="1013"/>
            </a:p>
          </p:txBody>
        </p:sp>
      </p:grpSp>
      <p:pic>
        <p:nvPicPr>
          <p:cNvPr id="11" name="直接连接符 51"/>
          <p:cNvPicPr/>
          <p:nvPr/>
        </p:nvPicPr>
        <p:blipFill>
          <a:blip r:embed="rId3" cstate="screen">
            <a:extLst>
              <a:ext uri="{28A0092B-C50C-407E-A947-70E740481C1C}">
                <a14:useLocalDpi xmlns:a14="http://schemas.microsoft.com/office/drawing/2010/main"/>
              </a:ext>
            </a:extLst>
          </a:blip>
          <a:stretch>
            <a:fillRect/>
          </a:stretch>
        </p:blipFill>
        <p:spPr>
          <a:xfrm>
            <a:off x="1874044" y="3013473"/>
            <a:ext cx="5212556" cy="22622"/>
          </a:xfrm>
          <a:prstGeom prst="rect">
            <a:avLst/>
          </a:prstGeom>
          <a:noFill/>
          <a:ln w="9525">
            <a:noFill/>
          </a:ln>
        </p:spPr>
      </p:pic>
      <p:sp>
        <p:nvSpPr>
          <p:cNvPr id="12" name="矩形 54"/>
          <p:cNvSpPr/>
          <p:nvPr/>
        </p:nvSpPr>
        <p:spPr>
          <a:xfrm>
            <a:off x="3896917" y="3171826"/>
            <a:ext cx="1266825"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4" name="矩形 56"/>
          <p:cNvSpPr/>
          <p:nvPr/>
        </p:nvSpPr>
        <p:spPr>
          <a:xfrm flipH="1">
            <a:off x="3821907"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5" name="矩形 57"/>
          <p:cNvSpPr/>
          <p:nvPr/>
        </p:nvSpPr>
        <p:spPr>
          <a:xfrm flipH="1">
            <a:off x="3758804"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6" name="矩形 58"/>
          <p:cNvSpPr/>
          <p:nvPr/>
        </p:nvSpPr>
        <p:spPr>
          <a:xfrm flipH="1">
            <a:off x="3694510"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7" name="矩形 59"/>
          <p:cNvSpPr/>
          <p:nvPr/>
        </p:nvSpPr>
        <p:spPr>
          <a:xfrm flipH="1">
            <a:off x="3625453"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nvGrpSpPr>
          <p:cNvPr id="18" name="组合 64"/>
          <p:cNvGrpSpPr/>
          <p:nvPr/>
        </p:nvGrpSpPr>
        <p:grpSpPr>
          <a:xfrm flipH="1">
            <a:off x="5195889" y="3171826"/>
            <a:ext cx="240506" cy="404813"/>
            <a:chOff x="0" y="0"/>
            <a:chExt cx="319817" cy="539471"/>
          </a:xfrm>
          <a:solidFill>
            <a:schemeClr val="bg1">
              <a:alpha val="50000"/>
            </a:schemeClr>
          </a:solidFill>
        </p:grpSpPr>
        <p:sp>
          <p:nvSpPr>
            <p:cNvPr id="19" name="矩形 60"/>
            <p:cNvSpPr/>
            <p:nvPr/>
          </p:nvSpPr>
          <p:spPr>
            <a:xfrm flipH="1">
              <a:off x="263144"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0" name="矩形 61"/>
            <p:cNvSpPr/>
            <p:nvPr/>
          </p:nvSpPr>
          <p:spPr>
            <a:xfrm flipH="1">
              <a:off x="178373"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1" name="矩形 62"/>
            <p:cNvSpPr/>
            <p:nvPr/>
          </p:nvSpPr>
          <p:spPr>
            <a:xfrm flipH="1">
              <a:off x="92387"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2" name="矩形 63"/>
            <p:cNvSpPr/>
            <p:nvPr/>
          </p:nvSpPr>
          <p:spPr>
            <a:xfrm flipH="1">
              <a:off x="0"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sp>
        <p:nvSpPr>
          <p:cNvPr id="23" name="文本框 92"/>
          <p:cNvSpPr txBox="1"/>
          <p:nvPr/>
        </p:nvSpPr>
        <p:spPr>
          <a:xfrm>
            <a:off x="2797641" y="2367126"/>
            <a:ext cx="3846909" cy="5847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eaLnBrk="1" hangingPunct="1">
              <a:lnSpc>
                <a:spcPct val="100000"/>
              </a:lnSpc>
              <a:spcBef>
                <a:spcPct val="0"/>
              </a:spcBef>
              <a:buNone/>
            </a:pPr>
            <a:r>
              <a:rPr lang="zh-CN" altLang="zh-CN" sz="3200" dirty="0">
                <a:solidFill>
                  <a:srgbClr val="FFFFFF"/>
                </a:solidFill>
                <a:latin typeface="微软雅黑" panose="020B0503020204020204" pitchFamily="34" charset="-122"/>
                <a:ea typeface="微软雅黑" panose="020B0503020204020204" pitchFamily="34" charset="-122"/>
              </a:rPr>
              <a:t>此处添加副标题</a:t>
            </a:r>
          </a:p>
        </p:txBody>
      </p:sp>
      <p:sp>
        <p:nvSpPr>
          <p:cNvPr id="25" name="文本框 24"/>
          <p:cNvSpPr txBox="1"/>
          <p:nvPr/>
        </p:nvSpPr>
        <p:spPr>
          <a:xfrm>
            <a:off x="1822231" y="1505100"/>
            <a:ext cx="6125769" cy="707886"/>
          </a:xfrm>
          <a:prstGeom prst="rect">
            <a:avLst/>
          </a:prstGeom>
          <a:noFill/>
        </p:spPr>
        <p:txBody>
          <a:bodyPr wrap="square" rtlCol="0">
            <a:spAutoFit/>
          </a:bodyPr>
          <a:lstStyle/>
          <a:p>
            <a:r>
              <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课堂教学设计文案</a:t>
            </a:r>
            <a:r>
              <a:rPr lang="en-US" altLang="zh-CN" sz="4000" dirty="0" err="1">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ppt</a:t>
            </a:r>
            <a:r>
              <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模板</a:t>
            </a:r>
            <a:endPar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59867845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25"/>
                                        </p:tgtEl>
                                        <p:attrNameLst>
                                          <p:attrName>style.visibility</p:attrName>
                                        </p:attrNameLst>
                                      </p:cBhvr>
                                      <p:to>
                                        <p:strVal val="visible"/>
                                      </p:to>
                                    </p:set>
                                    <p:set>
                                      <p:cBhvr>
                                        <p:cTn id="15" dur="455" fill="hold">
                                          <p:stCondLst>
                                            <p:cond delay="0"/>
                                          </p:stCondLst>
                                        </p:cTn>
                                        <p:tgtEl>
                                          <p:spTgt spid="25"/>
                                        </p:tgtEl>
                                        <p:attrNameLst>
                                          <p:attrName>style.rotation</p:attrName>
                                        </p:attrNameLst>
                                      </p:cBhvr>
                                      <p:to>
                                        <p:strVal val="-45.0"/>
                                      </p:to>
                                    </p:set>
                                    <p:anim calcmode="lin" valueType="num">
                                      <p:cBhvr>
                                        <p:cTn id="16" dur="455" fill="hold">
                                          <p:stCondLst>
                                            <p:cond delay="455"/>
                                          </p:stCondLst>
                                        </p:cTn>
                                        <p:tgtEl>
                                          <p:spTgt spid="25"/>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25"/>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25"/>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25"/>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7" grpId="0" animBg="1"/>
      <p:bldP spid="23"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rot="1800000">
            <a:off x="7464029" y="-129779"/>
            <a:ext cx="2372915" cy="2045495"/>
          </a:xfrm>
          <a:prstGeom prst="triangle">
            <a:avLst/>
          </a:prstGeom>
          <a:solidFill>
            <a:srgbClr val="4757B2">
              <a:alpha val="3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文本框 7"/>
          <p:cNvSpPr txBox="1">
            <a:spLocks noChangeArrowheads="1"/>
          </p:cNvSpPr>
          <p:nvPr/>
        </p:nvSpPr>
        <p:spPr bwMode="auto">
          <a:xfrm>
            <a:off x="8049817" y="586979"/>
            <a:ext cx="64633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3600" dirty="0">
                <a:solidFill>
                  <a:schemeClr val="bg1"/>
                </a:solidFill>
                <a:latin typeface="华文细黑" panose="02010600040101010101" pitchFamily="2" charset="-122"/>
                <a:ea typeface="华文细黑" panose="02010600040101010101" pitchFamily="2" charset="-122"/>
              </a:rPr>
              <a:t>目</a:t>
            </a:r>
            <a:endParaRPr lang="en-US" altLang="zh-CN" sz="3600" dirty="0">
              <a:solidFill>
                <a:schemeClr val="bg1"/>
              </a:solidFill>
              <a:latin typeface="华文细黑" panose="02010600040101010101" pitchFamily="2" charset="-122"/>
              <a:ea typeface="华文细黑" panose="02010600040101010101" pitchFamily="2" charset="-122"/>
            </a:endParaRPr>
          </a:p>
          <a:p>
            <a:r>
              <a:rPr lang="zh-CN" altLang="en-US" sz="3600" dirty="0">
                <a:solidFill>
                  <a:schemeClr val="bg1"/>
                </a:solidFill>
                <a:latin typeface="华文细黑" panose="02010600040101010101" pitchFamily="2" charset="-122"/>
                <a:ea typeface="华文细黑" panose="02010600040101010101" pitchFamily="2" charset="-122"/>
              </a:rPr>
              <a:t>录</a:t>
            </a:r>
          </a:p>
        </p:txBody>
      </p:sp>
      <p:sp>
        <p:nvSpPr>
          <p:cNvPr id="6" name="文本框 10"/>
          <p:cNvSpPr txBox="1">
            <a:spLocks noChangeArrowheads="1"/>
          </p:cNvSpPr>
          <p:nvPr/>
        </p:nvSpPr>
        <p:spPr bwMode="auto">
          <a:xfrm>
            <a:off x="2026445" y="1148342"/>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7" name="等腰三角形 6"/>
          <p:cNvSpPr/>
          <p:nvPr/>
        </p:nvSpPr>
        <p:spPr>
          <a:xfrm rot="5400000">
            <a:off x="1318619" y="1071547"/>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8" name="直接连接符 7"/>
          <p:cNvCxnSpPr>
            <a:stCxn id="7" idx="4"/>
          </p:cNvCxnSpPr>
          <p:nvPr/>
        </p:nvCxnSpPr>
        <p:spPr>
          <a:xfrm>
            <a:off x="1362076" y="1660311"/>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362076" y="1028088"/>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0" name="等腰三角形 9"/>
          <p:cNvSpPr/>
          <p:nvPr/>
        </p:nvSpPr>
        <p:spPr>
          <a:xfrm rot="16200000">
            <a:off x="5922766" y="1071547"/>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文本框 10"/>
          <p:cNvSpPr txBox="1">
            <a:spLocks noChangeArrowheads="1"/>
          </p:cNvSpPr>
          <p:nvPr/>
        </p:nvSpPr>
        <p:spPr bwMode="auto">
          <a:xfrm>
            <a:off x="2026445" y="2051019"/>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12" name="等腰三角形 11"/>
          <p:cNvSpPr/>
          <p:nvPr/>
        </p:nvSpPr>
        <p:spPr>
          <a:xfrm rot="5400000">
            <a:off x="1318619" y="1974224"/>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3" name="直接连接符 12"/>
          <p:cNvCxnSpPr>
            <a:stCxn id="12" idx="4"/>
          </p:cNvCxnSpPr>
          <p:nvPr/>
        </p:nvCxnSpPr>
        <p:spPr>
          <a:xfrm>
            <a:off x="1362076" y="2562988"/>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362076" y="1930765"/>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5" name="等腰三角形 14"/>
          <p:cNvSpPr/>
          <p:nvPr/>
        </p:nvSpPr>
        <p:spPr>
          <a:xfrm rot="16200000">
            <a:off x="5922766" y="1974224"/>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文本框 10"/>
          <p:cNvSpPr txBox="1">
            <a:spLocks noChangeArrowheads="1"/>
          </p:cNvSpPr>
          <p:nvPr/>
        </p:nvSpPr>
        <p:spPr bwMode="auto">
          <a:xfrm>
            <a:off x="2026445" y="2957603"/>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17" name="等腰三角形 16"/>
          <p:cNvSpPr/>
          <p:nvPr/>
        </p:nvSpPr>
        <p:spPr>
          <a:xfrm rot="5400000">
            <a:off x="1318619" y="2880808"/>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8" name="直接连接符 17"/>
          <p:cNvCxnSpPr>
            <a:stCxn id="17" idx="4"/>
          </p:cNvCxnSpPr>
          <p:nvPr/>
        </p:nvCxnSpPr>
        <p:spPr>
          <a:xfrm>
            <a:off x="1362076" y="3469572"/>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362076" y="2837349"/>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0" name="等腰三角形 19"/>
          <p:cNvSpPr/>
          <p:nvPr/>
        </p:nvSpPr>
        <p:spPr>
          <a:xfrm rot="16200000">
            <a:off x="5922766" y="2880808"/>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文本框 10"/>
          <p:cNvSpPr txBox="1">
            <a:spLocks noChangeArrowheads="1"/>
          </p:cNvSpPr>
          <p:nvPr/>
        </p:nvSpPr>
        <p:spPr bwMode="auto">
          <a:xfrm>
            <a:off x="2026444" y="3864188"/>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22" name="等腰三角形 21"/>
          <p:cNvSpPr/>
          <p:nvPr/>
        </p:nvSpPr>
        <p:spPr>
          <a:xfrm rot="5400000">
            <a:off x="1318618" y="3787393"/>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23" name="直接连接符 22"/>
          <p:cNvCxnSpPr>
            <a:stCxn id="22" idx="4"/>
          </p:cNvCxnSpPr>
          <p:nvPr/>
        </p:nvCxnSpPr>
        <p:spPr>
          <a:xfrm>
            <a:off x="1362075" y="4376157"/>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362075" y="3743934"/>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等腰三角形 24"/>
          <p:cNvSpPr/>
          <p:nvPr/>
        </p:nvSpPr>
        <p:spPr>
          <a:xfrm rot="16200000">
            <a:off x="5922765" y="3787393"/>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val="9992796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par>
                                <p:cTn id="21" presetID="2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par>
                                <p:cTn id="27" presetID="2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par>
                                <p:cTn id="40" presetID="22" presetClass="entr" presetSubtype="8"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up)">
                                      <p:cBhvr>
                                        <p:cTn id="45" dur="500"/>
                                        <p:tgtEl>
                                          <p:spTgt spid="15"/>
                                        </p:tgtEl>
                                      </p:cBhvr>
                                    </p:animEffect>
                                  </p:childTnLst>
                                </p:cTn>
                              </p:par>
                              <p:par>
                                <p:cTn id="46" presetID="2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right)">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00"/>
                                        <p:tgtEl>
                                          <p:spTgt spid="17"/>
                                        </p:tgtEl>
                                      </p:cBhvr>
                                    </p:animEffect>
                                  </p:childTnLst>
                                </p:cTn>
                              </p:par>
                              <p:par>
                                <p:cTn id="59" presetID="22" presetClass="entr" presetSubtype="8"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left)">
                                      <p:cBhvr>
                                        <p:cTn id="61" dur="500"/>
                                        <p:tgtEl>
                                          <p:spTgt spid="19"/>
                                        </p:tgtEl>
                                      </p:cBhvr>
                                    </p:animEffect>
                                  </p:childTnLst>
                                </p:cTn>
                              </p:par>
                              <p:par>
                                <p:cTn id="62" presetID="22" presetClass="entr" presetSubtype="1"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up)">
                                      <p:cBhvr>
                                        <p:cTn id="64" dur="500"/>
                                        <p:tgtEl>
                                          <p:spTgt spid="20"/>
                                        </p:tgtEl>
                                      </p:cBhvr>
                                    </p:animEffect>
                                  </p:childTnLst>
                                </p:cTn>
                              </p:par>
                              <p:par>
                                <p:cTn id="65" presetID="2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right)">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left)">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wipe(down)">
                                      <p:cBhvr>
                                        <p:cTn id="77" dur="500"/>
                                        <p:tgtEl>
                                          <p:spTgt spid="22"/>
                                        </p:tgtEl>
                                      </p:cBhvr>
                                    </p:animEffect>
                                  </p:childTnLst>
                                </p:cTn>
                              </p:par>
                              <p:par>
                                <p:cTn id="78" presetID="22" presetClass="entr" presetSubtype="8" fill="hold"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wipe(left)">
                                      <p:cBhvr>
                                        <p:cTn id="80" dur="500"/>
                                        <p:tgtEl>
                                          <p:spTgt spid="24"/>
                                        </p:tgtEl>
                                      </p:cBhvr>
                                    </p:animEffect>
                                  </p:childTnLst>
                                </p:cTn>
                              </p:par>
                              <p:par>
                                <p:cTn id="81" presetID="22" presetClass="entr" presetSubtype="1"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up)">
                                      <p:cBhvr>
                                        <p:cTn id="83" dur="500"/>
                                        <p:tgtEl>
                                          <p:spTgt spid="25"/>
                                        </p:tgtEl>
                                      </p:cBhvr>
                                    </p:animEffect>
                                  </p:childTnLst>
                                </p:cTn>
                              </p:par>
                              <p:par>
                                <p:cTn id="84" presetID="22" presetClass="entr" presetSubtype="2" fill="hold" nodeType="with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wipe(right)">
                                      <p:cBhvr>
                                        <p:cTn id="86" dur="500"/>
                                        <p:tgtEl>
                                          <p:spTgt spid="23"/>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wipe(left)">
                                      <p:cBhvr>
                                        <p:cTn id="9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animBg="1"/>
      <p:bldP spid="10" grpId="0" animBg="1"/>
      <p:bldP spid="11" grpId="0"/>
      <p:bldP spid="12" grpId="0" animBg="1"/>
      <p:bldP spid="15" grpId="0" animBg="1"/>
      <p:bldP spid="16" grpId="0"/>
      <p:bldP spid="17" grpId="0" animBg="1"/>
      <p:bldP spid="20" grpId="0" animBg="1"/>
      <p:bldP spid="21" grpId="0"/>
      <p:bldP spid="22" grpId="0" animBg="1"/>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第一节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125681086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 name="直接连接符 7"/>
          <p:cNvCxnSpPr/>
          <p:nvPr/>
        </p:nvCxnSpPr>
        <p:spPr>
          <a:xfrm>
            <a:off x="1582426"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64438"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431225"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713236"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934798"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370944"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5783597"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219742"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rot="2691062">
            <a:off x="6861075" y="1917512"/>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634637" y="1590404"/>
            <a:ext cx="1577163" cy="1558248"/>
          </a:xfrm>
          <a:custGeom>
            <a:avLst/>
            <a:gdLst>
              <a:gd name="connsiteX0" fmla="*/ 1048708 w 2102884"/>
              <a:gd name="connsiteY0" fmla="*/ 0 h 2077664"/>
              <a:gd name="connsiteX1" fmla="*/ 2102884 w 2102884"/>
              <a:gd name="connsiteY1" fmla="*/ 1048707 h 2077664"/>
              <a:gd name="connsiteX2" fmla="*/ 1079264 w 2102884"/>
              <a:gd name="connsiteY2" fmla="*/ 2077664 h 2077664"/>
              <a:gd name="connsiteX3" fmla="*/ 1028826 w 2102884"/>
              <a:gd name="connsiteY3" fmla="*/ 2077664 h 2077664"/>
              <a:gd name="connsiteX4" fmla="*/ 0 w 2102884"/>
              <a:gd name="connsiteY4" fmla="*/ 1054175 h 2077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77664">
                <a:moveTo>
                  <a:pt x="1048708" y="0"/>
                </a:moveTo>
                <a:lnTo>
                  <a:pt x="2102884" y="1048707"/>
                </a:lnTo>
                <a:lnTo>
                  <a:pt x="1079264" y="2077664"/>
                </a:lnTo>
                <a:lnTo>
                  <a:pt x="1028826" y="2077664"/>
                </a:lnTo>
                <a:lnTo>
                  <a:pt x="0" y="1054175"/>
                </a:lnTo>
                <a:close/>
              </a:path>
            </a:pathLst>
          </a:custGeom>
        </p:spPr>
      </p:pic>
      <p:sp>
        <p:nvSpPr>
          <p:cNvPr id="18" name="矩形 17"/>
          <p:cNvSpPr/>
          <p:nvPr/>
        </p:nvSpPr>
        <p:spPr>
          <a:xfrm rot="2691062">
            <a:off x="4014387"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787951" y="1590404"/>
            <a:ext cx="1577162" cy="1577162"/>
          </a:xfrm>
          <a:custGeom>
            <a:avLst/>
            <a:gdLst>
              <a:gd name="connsiteX0" fmla="*/ 1048708 w 2102883"/>
              <a:gd name="connsiteY0" fmla="*/ 0 h 2102883"/>
              <a:gd name="connsiteX1" fmla="*/ 2102883 w 2102883"/>
              <a:gd name="connsiteY1" fmla="*/ 1048707 h 2102883"/>
              <a:gd name="connsiteX2" fmla="*/ 1054175 w 2102883"/>
              <a:gd name="connsiteY2" fmla="*/ 2102883 h 2102883"/>
              <a:gd name="connsiteX3" fmla="*/ 0 w 2102883"/>
              <a:gd name="connsiteY3" fmla="*/ 1054175 h 2102883"/>
            </a:gdLst>
            <a:ahLst/>
            <a:cxnLst>
              <a:cxn ang="0">
                <a:pos x="connsiteX0" y="connsiteY0"/>
              </a:cxn>
              <a:cxn ang="0">
                <a:pos x="connsiteX1" y="connsiteY1"/>
              </a:cxn>
              <a:cxn ang="0">
                <a:pos x="connsiteX2" y="connsiteY2"/>
              </a:cxn>
              <a:cxn ang="0">
                <a:pos x="connsiteX3" y="connsiteY3"/>
              </a:cxn>
            </a:cxnLst>
            <a:rect l="l" t="t" r="r" b="b"/>
            <a:pathLst>
              <a:path w="2102883" h="2102883">
                <a:moveTo>
                  <a:pt x="1048708" y="0"/>
                </a:moveTo>
                <a:lnTo>
                  <a:pt x="2102883" y="1048707"/>
                </a:lnTo>
                <a:lnTo>
                  <a:pt x="1054175" y="2102883"/>
                </a:lnTo>
                <a:lnTo>
                  <a:pt x="0" y="1054175"/>
                </a:lnTo>
                <a:close/>
              </a:path>
            </a:pathLst>
          </a:custGeom>
        </p:spPr>
      </p:pic>
      <p:sp>
        <p:nvSpPr>
          <p:cNvPr id="20" name="矩形 19"/>
          <p:cNvSpPr/>
          <p:nvPr/>
        </p:nvSpPr>
        <p:spPr>
          <a:xfrm rot="2691062">
            <a:off x="1163168"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36730" y="1596677"/>
            <a:ext cx="1577163" cy="1570889"/>
          </a:xfrm>
          <a:custGeom>
            <a:avLst/>
            <a:gdLst>
              <a:gd name="connsiteX0" fmla="*/ 1040387 w 2102884"/>
              <a:gd name="connsiteY0" fmla="*/ 0 h 2094519"/>
              <a:gd name="connsiteX1" fmla="*/ 1057117 w 2102884"/>
              <a:gd name="connsiteY1" fmla="*/ 0 h 2094519"/>
              <a:gd name="connsiteX2" fmla="*/ 2102884 w 2102884"/>
              <a:gd name="connsiteY2" fmla="*/ 1040343 h 2094519"/>
              <a:gd name="connsiteX3" fmla="*/ 1054176 w 2102884"/>
              <a:gd name="connsiteY3" fmla="*/ 2094519 h 2094519"/>
              <a:gd name="connsiteX4" fmla="*/ 0 w 2102884"/>
              <a:gd name="connsiteY4" fmla="*/ 1045811 h 2094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94519">
                <a:moveTo>
                  <a:pt x="1040387" y="0"/>
                </a:moveTo>
                <a:lnTo>
                  <a:pt x="1057117" y="0"/>
                </a:lnTo>
                <a:lnTo>
                  <a:pt x="2102884" y="1040343"/>
                </a:lnTo>
                <a:lnTo>
                  <a:pt x="1054176" y="2094519"/>
                </a:lnTo>
                <a:lnTo>
                  <a:pt x="0" y="1045811"/>
                </a:lnTo>
                <a:close/>
              </a:path>
            </a:pathLst>
          </a:custGeom>
        </p:spPr>
      </p:pic>
      <p:sp>
        <p:nvSpPr>
          <p:cNvPr id="22" name="矩形 21"/>
          <p:cNvSpPr/>
          <p:nvPr/>
        </p:nvSpPr>
        <p:spPr>
          <a:xfrm rot="2691062">
            <a:off x="2599801"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rot="2691062">
            <a:off x="5448599"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矩形 23"/>
          <p:cNvSpPr/>
          <p:nvPr/>
        </p:nvSpPr>
        <p:spPr>
          <a:xfrm>
            <a:off x="2522957" y="2083594"/>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5" name="文本框 24"/>
          <p:cNvSpPr txBox="1"/>
          <p:nvPr/>
        </p:nvSpPr>
        <p:spPr>
          <a:xfrm>
            <a:off x="2368833"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a:off x="5378420" y="2069445"/>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7" name="文本框 26"/>
          <p:cNvSpPr txBox="1"/>
          <p:nvPr/>
        </p:nvSpPr>
        <p:spPr>
          <a:xfrm>
            <a:off x="5182449"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874932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edge">
                                      <p:cBhvr>
                                        <p:cTn id="12" dur="500"/>
                                        <p:tgtEl>
                                          <p:spTgt spid="19"/>
                                        </p:tgtEl>
                                      </p:cBhvr>
                                    </p:animEffect>
                                  </p:childTnLst>
                                </p:cTn>
                              </p:par>
                            </p:childTnLst>
                          </p:cTn>
                        </p:par>
                        <p:par>
                          <p:cTn id="13" fill="hold">
                            <p:stCondLst>
                              <p:cond delay="1000"/>
                            </p:stCondLst>
                            <p:childTnLst>
                              <p:par>
                                <p:cTn id="14" presetID="37"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anim calcmode="lin" valueType="num">
                                      <p:cBhvr>
                                        <p:cTn id="17" dur="500" fill="hold"/>
                                        <p:tgtEl>
                                          <p:spTgt spid="18"/>
                                        </p:tgtEl>
                                        <p:attrNameLst>
                                          <p:attrName>ppt_x</p:attrName>
                                        </p:attrNameLst>
                                      </p:cBhvr>
                                      <p:tavLst>
                                        <p:tav tm="0">
                                          <p:val>
                                            <p:strVal val="#ppt_x"/>
                                          </p:val>
                                        </p:tav>
                                        <p:tav tm="100000">
                                          <p:val>
                                            <p:strVal val="#ppt_x"/>
                                          </p:val>
                                        </p:tav>
                                      </p:tavLst>
                                    </p:anim>
                                    <p:anim calcmode="lin" valueType="num">
                                      <p:cBhvr>
                                        <p:cTn id="18" dur="450" decel="100000" fill="hold"/>
                                        <p:tgtEl>
                                          <p:spTgt spid="18"/>
                                        </p:tgtEl>
                                        <p:attrNameLst>
                                          <p:attrName>ppt_y</p:attrName>
                                        </p:attrNameLst>
                                      </p:cBhvr>
                                      <p:tavLst>
                                        <p:tav tm="0">
                                          <p:val>
                                            <p:strVal val="#ppt_y+1"/>
                                          </p:val>
                                        </p:tav>
                                        <p:tav tm="100000">
                                          <p:val>
                                            <p:strVal val="#ppt_y-.03"/>
                                          </p:val>
                                        </p:tav>
                                      </p:tavLst>
                                    </p:anim>
                                    <p:anim calcmode="lin" valueType="num">
                                      <p:cBhvr>
                                        <p:cTn id="19" dur="50" accel="100000" fill="hold">
                                          <p:stCondLst>
                                            <p:cond delay="450"/>
                                          </p:stCondLst>
                                        </p:cTn>
                                        <p:tgtEl>
                                          <p:spTgt spid="18"/>
                                        </p:tgtEl>
                                        <p:attrNameLst>
                                          <p:attrName>ppt_y</p:attrName>
                                        </p:attrNameLst>
                                      </p:cBhvr>
                                      <p:tavLst>
                                        <p:tav tm="0">
                                          <p:val>
                                            <p:strVal val="#ppt_y-.03"/>
                                          </p:val>
                                        </p:tav>
                                        <p:tav tm="100000">
                                          <p:val>
                                            <p:strVal val="#ppt_y"/>
                                          </p:val>
                                        </p:tav>
                                      </p:tavLst>
                                    </p:anim>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par>
                                <p:cTn id="24" presetID="22" presetClass="entr" presetSubtype="1"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childTnLst>
                          </p:cTn>
                        </p:par>
                        <p:par>
                          <p:cTn id="33" fill="hold">
                            <p:stCondLst>
                              <p:cond delay="2500"/>
                            </p:stCondLst>
                            <p:childTnLst>
                              <p:par>
                                <p:cTn id="34" presetID="42"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800"/>
                                        <p:tgtEl>
                                          <p:spTgt spid="24"/>
                                        </p:tgtEl>
                                      </p:cBhvr>
                                    </p:animEffect>
                                    <p:anim calcmode="lin" valueType="num">
                                      <p:cBhvr>
                                        <p:cTn id="37" dur="800" fill="hold"/>
                                        <p:tgtEl>
                                          <p:spTgt spid="24"/>
                                        </p:tgtEl>
                                        <p:attrNameLst>
                                          <p:attrName>ppt_x</p:attrName>
                                        </p:attrNameLst>
                                      </p:cBhvr>
                                      <p:tavLst>
                                        <p:tav tm="0">
                                          <p:val>
                                            <p:strVal val="#ppt_x"/>
                                          </p:val>
                                        </p:tav>
                                        <p:tav tm="100000">
                                          <p:val>
                                            <p:strVal val="#ppt_x"/>
                                          </p:val>
                                        </p:tav>
                                      </p:tavLst>
                                    </p:anim>
                                    <p:anim calcmode="lin" valueType="num">
                                      <p:cBhvr>
                                        <p:cTn id="38" dur="80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3300"/>
                            </p:stCondLst>
                            <p:childTnLst>
                              <p:par>
                                <p:cTn id="40" presetID="22" presetClass="entr" presetSubtype="1"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up)">
                                      <p:cBhvr>
                                        <p:cTn id="42" dur="500"/>
                                        <p:tgtEl>
                                          <p:spTgt spid="13"/>
                                        </p:tgtEl>
                                      </p:cBhvr>
                                    </p:animEffect>
                                  </p:childTnLst>
                                </p:cTn>
                              </p:par>
                              <p:par>
                                <p:cTn id="43" presetID="2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childTnLst>
                          </p:cTn>
                        </p:par>
                        <p:par>
                          <p:cTn id="46" fill="hold">
                            <p:stCondLst>
                              <p:cond delay="3800"/>
                            </p:stCondLst>
                            <p:childTnLst>
                              <p:par>
                                <p:cTn id="47" presetID="47" presetClass="entr" presetSubtype="0"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600"/>
                                        <p:tgtEl>
                                          <p:spTgt spid="25"/>
                                        </p:tgtEl>
                                      </p:cBhvr>
                                    </p:animEffect>
                                    <p:anim calcmode="lin" valueType="num">
                                      <p:cBhvr>
                                        <p:cTn id="50" dur="600" fill="hold"/>
                                        <p:tgtEl>
                                          <p:spTgt spid="25"/>
                                        </p:tgtEl>
                                        <p:attrNameLst>
                                          <p:attrName>ppt_x</p:attrName>
                                        </p:attrNameLst>
                                      </p:cBhvr>
                                      <p:tavLst>
                                        <p:tav tm="0">
                                          <p:val>
                                            <p:strVal val="#ppt_x"/>
                                          </p:val>
                                        </p:tav>
                                        <p:tav tm="100000">
                                          <p:val>
                                            <p:strVal val="#ppt_x"/>
                                          </p:val>
                                        </p:tav>
                                      </p:tavLst>
                                    </p:anim>
                                    <p:anim calcmode="lin" valueType="num">
                                      <p:cBhvr>
                                        <p:cTn id="51" dur="600" fill="hold"/>
                                        <p:tgtEl>
                                          <p:spTgt spid="25"/>
                                        </p:tgtEl>
                                        <p:attrNameLst>
                                          <p:attrName>ppt_y</p:attrName>
                                        </p:attrNameLst>
                                      </p:cBhvr>
                                      <p:tavLst>
                                        <p:tav tm="0">
                                          <p:val>
                                            <p:strVal val="#ppt_y-.1"/>
                                          </p:val>
                                        </p:tav>
                                        <p:tav tm="100000">
                                          <p:val>
                                            <p:strVal val="#ppt_y"/>
                                          </p:val>
                                        </p:tav>
                                      </p:tavLst>
                                    </p:anim>
                                  </p:childTnLst>
                                </p:cTn>
                              </p:par>
                            </p:childTnLst>
                          </p:cTn>
                        </p:par>
                        <p:par>
                          <p:cTn id="52" fill="hold">
                            <p:stCondLst>
                              <p:cond delay="44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90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800"/>
                                        <p:tgtEl>
                                          <p:spTgt spid="26"/>
                                        </p:tgtEl>
                                      </p:cBhvr>
                                    </p:animEffect>
                                    <p:anim calcmode="lin" valueType="num">
                                      <p:cBhvr>
                                        <p:cTn id="62" dur="800" fill="hold"/>
                                        <p:tgtEl>
                                          <p:spTgt spid="26"/>
                                        </p:tgtEl>
                                        <p:attrNameLst>
                                          <p:attrName>ppt_x</p:attrName>
                                        </p:attrNameLst>
                                      </p:cBhvr>
                                      <p:tavLst>
                                        <p:tav tm="0">
                                          <p:val>
                                            <p:strVal val="#ppt_x"/>
                                          </p:val>
                                        </p:tav>
                                        <p:tav tm="100000">
                                          <p:val>
                                            <p:strVal val="#ppt_x"/>
                                          </p:val>
                                        </p:tav>
                                      </p:tavLst>
                                    </p:anim>
                                    <p:anim calcmode="lin" valueType="num">
                                      <p:cBhvr>
                                        <p:cTn id="63" dur="80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5700"/>
                            </p:stCondLst>
                            <p:childTnLst>
                              <p:par>
                                <p:cTn id="65" presetID="22" presetClass="entr" presetSubtype="1"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up)">
                                      <p:cBhvr>
                                        <p:cTn id="67" dur="500"/>
                                        <p:tgtEl>
                                          <p:spTgt spid="15"/>
                                        </p:tgtEl>
                                      </p:cBhvr>
                                    </p:animEffect>
                                  </p:childTnLst>
                                </p:cTn>
                              </p:par>
                              <p:par>
                                <p:cTn id="68" presetID="22" presetClass="entr" presetSubtype="1"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up)">
                                      <p:cBhvr>
                                        <p:cTn id="70" dur="500"/>
                                        <p:tgtEl>
                                          <p:spTgt spid="14"/>
                                        </p:tgtEl>
                                      </p:cBhvr>
                                    </p:animEffect>
                                  </p:childTnLst>
                                </p:cTn>
                              </p:par>
                            </p:childTnLst>
                          </p:cTn>
                        </p:par>
                        <p:par>
                          <p:cTn id="71" fill="hold">
                            <p:stCondLst>
                              <p:cond delay="6200"/>
                            </p:stCondLst>
                            <p:childTnLst>
                              <p:par>
                                <p:cTn id="72" presetID="47"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600"/>
                                        <p:tgtEl>
                                          <p:spTgt spid="27"/>
                                        </p:tgtEl>
                                      </p:cBhvr>
                                    </p:animEffect>
                                    <p:anim calcmode="lin" valueType="num">
                                      <p:cBhvr>
                                        <p:cTn id="75" dur="600" fill="hold"/>
                                        <p:tgtEl>
                                          <p:spTgt spid="27"/>
                                        </p:tgtEl>
                                        <p:attrNameLst>
                                          <p:attrName>ppt_x</p:attrName>
                                        </p:attrNameLst>
                                      </p:cBhvr>
                                      <p:tavLst>
                                        <p:tav tm="0">
                                          <p:val>
                                            <p:strVal val="#ppt_x"/>
                                          </p:val>
                                        </p:tav>
                                        <p:tav tm="100000">
                                          <p:val>
                                            <p:strVal val="#ppt_x"/>
                                          </p:val>
                                        </p:tav>
                                      </p:tavLst>
                                    </p:anim>
                                    <p:anim calcmode="lin" valueType="num">
                                      <p:cBhvr>
                                        <p:cTn id="76" dur="600" fill="hold"/>
                                        <p:tgtEl>
                                          <p:spTgt spid="27"/>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0" presetClass="entr" presetSubtype="0"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wedge">
                                      <p:cBhvr>
                                        <p:cTn id="80" dur="500"/>
                                        <p:tgtEl>
                                          <p:spTgt spid="21"/>
                                        </p:tgtEl>
                                      </p:cBhvr>
                                    </p:animEffect>
                                  </p:childTnLst>
                                </p:cTn>
                              </p:par>
                            </p:childTnLst>
                          </p:cTn>
                        </p:par>
                        <p:par>
                          <p:cTn id="81" fill="hold">
                            <p:stCondLst>
                              <p:cond delay="7300"/>
                            </p:stCondLst>
                            <p:childTnLst>
                              <p:par>
                                <p:cTn id="82" presetID="37" presetClass="entr" presetSubtype="0" fill="hold" grpId="0" nodeType="afterEffect">
                                  <p:stCondLst>
                                    <p:cond delay="0"/>
                                  </p:stCondLst>
                                  <p:childTnLst>
                                    <p:set>
                                      <p:cBhvr>
                                        <p:cTn id="83" dur="1" fill="hold">
                                          <p:stCondLst>
                                            <p:cond delay="0"/>
                                          </p:stCondLst>
                                        </p:cTn>
                                        <p:tgtEl>
                                          <p:spTgt spid="20"/>
                                        </p:tgtEl>
                                        <p:attrNameLst>
                                          <p:attrName>style.visibility</p:attrName>
                                        </p:attrNameLst>
                                      </p:cBhvr>
                                      <p:to>
                                        <p:strVal val="visible"/>
                                      </p:to>
                                    </p:set>
                                    <p:animEffect transition="in" filter="fade">
                                      <p:cBhvr>
                                        <p:cTn id="84" dur="500"/>
                                        <p:tgtEl>
                                          <p:spTgt spid="20"/>
                                        </p:tgtEl>
                                      </p:cBhvr>
                                    </p:animEffect>
                                    <p:anim calcmode="lin" valueType="num">
                                      <p:cBhvr>
                                        <p:cTn id="85" dur="500" fill="hold"/>
                                        <p:tgtEl>
                                          <p:spTgt spid="20"/>
                                        </p:tgtEl>
                                        <p:attrNameLst>
                                          <p:attrName>ppt_x</p:attrName>
                                        </p:attrNameLst>
                                      </p:cBhvr>
                                      <p:tavLst>
                                        <p:tav tm="0">
                                          <p:val>
                                            <p:strVal val="#ppt_x"/>
                                          </p:val>
                                        </p:tav>
                                        <p:tav tm="100000">
                                          <p:val>
                                            <p:strVal val="#ppt_x"/>
                                          </p:val>
                                        </p:tav>
                                      </p:tavLst>
                                    </p:anim>
                                    <p:anim calcmode="lin" valueType="num">
                                      <p:cBhvr>
                                        <p:cTn id="86" dur="450" decel="100000" fill="hold"/>
                                        <p:tgtEl>
                                          <p:spTgt spid="20"/>
                                        </p:tgtEl>
                                        <p:attrNameLst>
                                          <p:attrName>ppt_y</p:attrName>
                                        </p:attrNameLst>
                                      </p:cBhvr>
                                      <p:tavLst>
                                        <p:tav tm="0">
                                          <p:val>
                                            <p:strVal val="#ppt_y+1"/>
                                          </p:val>
                                        </p:tav>
                                        <p:tav tm="100000">
                                          <p:val>
                                            <p:strVal val="#ppt_y-.03"/>
                                          </p:val>
                                        </p:tav>
                                      </p:tavLst>
                                    </p:anim>
                                    <p:anim calcmode="lin" valueType="num">
                                      <p:cBhvr>
                                        <p:cTn id="87" dur="50" accel="100000" fill="hold">
                                          <p:stCondLst>
                                            <p:cond delay="450"/>
                                          </p:stCondLst>
                                        </p:cTn>
                                        <p:tgtEl>
                                          <p:spTgt spid="20"/>
                                        </p:tgtEl>
                                        <p:attrNameLst>
                                          <p:attrName>ppt_y</p:attrName>
                                        </p:attrNameLst>
                                      </p:cBhvr>
                                      <p:tavLst>
                                        <p:tav tm="0">
                                          <p:val>
                                            <p:strVal val="#ppt_y-.03"/>
                                          </p:val>
                                        </p:tav>
                                        <p:tav tm="100000">
                                          <p:val>
                                            <p:strVal val="#ppt_y"/>
                                          </p:val>
                                        </p:tav>
                                      </p:tavLst>
                                    </p:anim>
                                  </p:childTnLst>
                                </p:cTn>
                              </p:par>
                            </p:childTnLst>
                          </p:cTn>
                        </p:par>
                        <p:par>
                          <p:cTn id="88" fill="hold">
                            <p:stCondLst>
                              <p:cond delay="7800"/>
                            </p:stCondLst>
                            <p:childTnLst>
                              <p:par>
                                <p:cTn id="89" presetID="22" presetClass="entr" presetSubtype="4" fill="hold" nodeType="after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ipe(down)">
                                      <p:cBhvr>
                                        <p:cTn id="91" dur="500"/>
                                        <p:tgtEl>
                                          <p:spTgt spid="9"/>
                                        </p:tgtEl>
                                      </p:cBhvr>
                                    </p:animEffect>
                                  </p:childTnLst>
                                </p:cTn>
                              </p:par>
                              <p:par>
                                <p:cTn id="92" presetID="22" presetClass="entr" presetSubtype="1"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wipe(up)">
                                      <p:cBhvr>
                                        <p:cTn id="94" dur="500"/>
                                        <p:tgtEl>
                                          <p:spTgt spid="8"/>
                                        </p:tgtEl>
                                      </p:cBhvr>
                                    </p:animEffect>
                                  </p:childTnLst>
                                </p:cTn>
                              </p:par>
                            </p:childTnLst>
                          </p:cTn>
                        </p:par>
                        <p:par>
                          <p:cTn id="95" fill="hold">
                            <p:stCondLst>
                              <p:cond delay="8300"/>
                            </p:stCondLst>
                            <p:childTnLst>
                              <p:par>
                                <p:cTn id="96" presetID="20" presetClass="entr" presetSubtype="0" fill="hold" nodeType="after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wedge">
                                      <p:cBhvr>
                                        <p:cTn id="98" dur="500"/>
                                        <p:tgtEl>
                                          <p:spTgt spid="17"/>
                                        </p:tgtEl>
                                      </p:cBhvr>
                                    </p:animEffect>
                                  </p:childTnLst>
                                </p:cTn>
                              </p:par>
                            </p:childTnLst>
                          </p:cTn>
                        </p:par>
                        <p:par>
                          <p:cTn id="99" fill="hold">
                            <p:stCondLst>
                              <p:cond delay="8800"/>
                            </p:stCondLst>
                            <p:childTnLst>
                              <p:par>
                                <p:cTn id="100" presetID="37" presetClass="entr" presetSubtype="0" fill="hold" grpId="0" nodeType="afterEffect">
                                  <p:stCondLst>
                                    <p:cond delay="0"/>
                                  </p:stCondLst>
                                  <p:childTnLst>
                                    <p:set>
                                      <p:cBhvr>
                                        <p:cTn id="101" dur="1" fill="hold">
                                          <p:stCondLst>
                                            <p:cond delay="0"/>
                                          </p:stCondLst>
                                        </p:cTn>
                                        <p:tgtEl>
                                          <p:spTgt spid="16"/>
                                        </p:tgtEl>
                                        <p:attrNameLst>
                                          <p:attrName>style.visibility</p:attrName>
                                        </p:attrNameLst>
                                      </p:cBhvr>
                                      <p:to>
                                        <p:strVal val="visible"/>
                                      </p:to>
                                    </p:set>
                                    <p:animEffect transition="in" filter="fade">
                                      <p:cBhvr>
                                        <p:cTn id="102" dur="500"/>
                                        <p:tgtEl>
                                          <p:spTgt spid="16"/>
                                        </p:tgtEl>
                                      </p:cBhvr>
                                    </p:animEffect>
                                    <p:anim calcmode="lin" valueType="num">
                                      <p:cBhvr>
                                        <p:cTn id="103" dur="500" fill="hold"/>
                                        <p:tgtEl>
                                          <p:spTgt spid="16"/>
                                        </p:tgtEl>
                                        <p:attrNameLst>
                                          <p:attrName>ppt_x</p:attrName>
                                        </p:attrNameLst>
                                      </p:cBhvr>
                                      <p:tavLst>
                                        <p:tav tm="0">
                                          <p:val>
                                            <p:strVal val="#ppt_x"/>
                                          </p:val>
                                        </p:tav>
                                        <p:tav tm="100000">
                                          <p:val>
                                            <p:strVal val="#ppt_x"/>
                                          </p:val>
                                        </p:tav>
                                      </p:tavLst>
                                    </p:anim>
                                    <p:anim calcmode="lin" valueType="num">
                                      <p:cBhvr>
                                        <p:cTn id="104" dur="450" decel="100000" fill="hold"/>
                                        <p:tgtEl>
                                          <p:spTgt spid="16"/>
                                        </p:tgtEl>
                                        <p:attrNameLst>
                                          <p:attrName>ppt_y</p:attrName>
                                        </p:attrNameLst>
                                      </p:cBhvr>
                                      <p:tavLst>
                                        <p:tav tm="0">
                                          <p:val>
                                            <p:strVal val="#ppt_y+1"/>
                                          </p:val>
                                        </p:tav>
                                        <p:tav tm="100000">
                                          <p:val>
                                            <p:strVal val="#ppt_y-.03"/>
                                          </p:val>
                                        </p:tav>
                                      </p:tavLst>
                                    </p:anim>
                                    <p:anim calcmode="lin" valueType="num">
                                      <p:cBhvr>
                                        <p:cTn id="105" dur="50" accel="100000" fill="hold">
                                          <p:stCondLst>
                                            <p:cond delay="450"/>
                                          </p:stCondLst>
                                        </p:cTn>
                                        <p:tgtEl>
                                          <p:spTgt spid="1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P spid="22" grpId="0" animBg="1"/>
      <p:bldP spid="23" grpId="0" animBg="1"/>
      <p:bldP spid="24" grpId="0"/>
      <p:bldP spid="25" grpId="0"/>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8" name="组合 4"/>
          <p:cNvPicPr/>
          <p:nvPr/>
        </p:nvPicPr>
        <p:blipFill>
          <a:blip r:embed="rId3" cstate="screen">
            <a:extLst>
              <a:ext uri="{28A0092B-C50C-407E-A947-70E740481C1C}">
                <a14:useLocalDpi xmlns:a14="http://schemas.microsoft.com/office/drawing/2010/main"/>
              </a:ext>
            </a:extLst>
          </a:blip>
          <a:stretch>
            <a:fillRect/>
          </a:stretch>
        </p:blipFill>
        <p:spPr>
          <a:xfrm>
            <a:off x="4947048" y="1440656"/>
            <a:ext cx="2834878" cy="2838450"/>
          </a:xfrm>
          <a:prstGeom prst="rect">
            <a:avLst/>
          </a:prstGeom>
          <a:noFill/>
          <a:ln w="9525">
            <a:noFill/>
          </a:ln>
        </p:spPr>
      </p:pic>
      <p:sp>
        <p:nvSpPr>
          <p:cNvPr id="9" name="矩形 195"/>
          <p:cNvSpPr/>
          <p:nvPr/>
        </p:nvSpPr>
        <p:spPr>
          <a:xfrm>
            <a:off x="1790700" y="2508648"/>
            <a:ext cx="2237185"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eaLnBrk="1" hangingPunct="1">
              <a:lnSpc>
                <a:spcPct val="100000"/>
              </a:lnSpc>
              <a:spcBef>
                <a:spcPct val="0"/>
              </a:spcBef>
              <a:buNone/>
            </a:pPr>
            <a:r>
              <a:rPr lang="zh-CN" altLang="en-US" sz="825" dirty="0" smtClean="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0" name="文本框 196"/>
          <p:cNvSpPr txBox="1"/>
          <p:nvPr/>
        </p:nvSpPr>
        <p:spPr>
          <a:xfrm>
            <a:off x="1740694" y="2277666"/>
            <a:ext cx="1700213"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1.</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1" name="矩形 197"/>
          <p:cNvSpPr/>
          <p:nvPr/>
        </p:nvSpPr>
        <p:spPr>
          <a:xfrm>
            <a:off x="1794272" y="3127773"/>
            <a:ext cx="2257425"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825"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2" name="文本框 198"/>
          <p:cNvSpPr txBox="1"/>
          <p:nvPr/>
        </p:nvSpPr>
        <p:spPr>
          <a:xfrm>
            <a:off x="1745456" y="2896791"/>
            <a:ext cx="1695450"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2.</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3" name="矩形 199"/>
          <p:cNvSpPr/>
          <p:nvPr/>
        </p:nvSpPr>
        <p:spPr>
          <a:xfrm>
            <a:off x="1790701" y="3763566"/>
            <a:ext cx="2307431"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825"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4" name="文本框 200"/>
          <p:cNvSpPr txBox="1"/>
          <p:nvPr/>
        </p:nvSpPr>
        <p:spPr>
          <a:xfrm>
            <a:off x="1740694" y="3532585"/>
            <a:ext cx="1653779"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3.</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5" name="文本框 201"/>
          <p:cNvSpPr txBox="1"/>
          <p:nvPr/>
        </p:nvSpPr>
        <p:spPr>
          <a:xfrm>
            <a:off x="1745456" y="1851422"/>
            <a:ext cx="1600200" cy="30008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zh-CN" altLang="en-US" sz="1350" b="1" dirty="0">
                <a:solidFill>
                  <a:schemeClr val="bg1"/>
                </a:solidFill>
                <a:latin typeface="微软雅黑" panose="020B0503020204020204" pitchFamily="34" charset="-122"/>
                <a:ea typeface="微软雅黑" panose="020B0503020204020204" pitchFamily="34" charset="-122"/>
              </a:rPr>
              <a:t>单击输入标题文字</a:t>
            </a:r>
          </a:p>
        </p:txBody>
      </p:sp>
      <p:cxnSp>
        <p:nvCxnSpPr>
          <p:cNvPr id="16" name="直接连接符 202"/>
          <p:cNvCxnSpPr/>
          <p:nvPr/>
        </p:nvCxnSpPr>
        <p:spPr>
          <a:xfrm>
            <a:off x="1871663" y="2168129"/>
            <a:ext cx="1809750" cy="10715"/>
          </a:xfrm>
          <a:prstGeom prst="line">
            <a:avLst/>
          </a:prstGeom>
          <a:ln w="6350" cap="flat" cmpd="sng">
            <a:solidFill>
              <a:schemeClr val="bg1"/>
            </a:solidFill>
            <a:prstDash val="solid"/>
            <a:headEnd type="diamond" w="med" len="med"/>
            <a:tailEnd type="none" w="med" len="med"/>
          </a:ln>
        </p:spPr>
      </p:cxnSp>
    </p:spTree>
    <p:extLst>
      <p:ext uri="{BB962C8B-B14F-4D97-AF65-F5344CB8AC3E}">
        <p14:creationId xmlns:p14="http://schemas.microsoft.com/office/powerpoint/2010/main" val="333066498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500"/>
                                        <p:tgtEl>
                                          <p:spTgt spid="15"/>
                                        </p:tgtEl>
                                      </p:cBhvr>
                                    </p:animEffect>
                                  </p:childTnLst>
                                </p:cTn>
                              </p:par>
                              <p:par>
                                <p:cTn id="19" presetID="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2" presetClass="entr" presetSubtype="2"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right)">
                                      <p:cBhvr>
                                        <p:cTn id="26" dur="500"/>
                                        <p:tgtEl>
                                          <p:spTgt spid="10"/>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childTnLst>
                          </p:cTn>
                        </p:par>
                        <p:par>
                          <p:cTn id="30" fill="hold">
                            <p:stCondLst>
                              <p:cond delay="2000"/>
                            </p:stCondLst>
                            <p:childTnLst>
                              <p:par>
                                <p:cTn id="31" presetID="22" presetClass="entr" presetSubtype="2"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right)">
                                      <p:cBhvr>
                                        <p:cTn id="33" dur="500"/>
                                        <p:tgtEl>
                                          <p:spTgt spid="12"/>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right)">
                                      <p:cBhvr>
                                        <p:cTn id="36" dur="500"/>
                                        <p:tgtEl>
                                          <p:spTgt spid="11"/>
                                        </p:tgtEl>
                                      </p:cBhvr>
                                    </p:animEffect>
                                  </p:childTnLst>
                                </p:cTn>
                              </p:par>
                            </p:childTnLst>
                          </p:cTn>
                        </p:par>
                        <p:par>
                          <p:cTn id="37" fill="hold">
                            <p:stCondLst>
                              <p:cond delay="2500"/>
                            </p:stCondLst>
                            <p:childTnLst>
                              <p:par>
                                <p:cTn id="38" presetID="22" presetClass="entr" presetSubtype="2"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right)">
                                      <p:cBhvr>
                                        <p:cTn id="40" dur="500"/>
                                        <p:tgtEl>
                                          <p:spTgt spid="14"/>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right)">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六边形 22"/>
          <p:cNvSpPr/>
          <p:nvPr/>
        </p:nvSpPr>
        <p:spPr>
          <a:xfrm>
            <a:off x="2689351" y="1411884"/>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400" dirty="0" smtClean="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9" name="六边形 22"/>
          <p:cNvSpPr/>
          <p:nvPr/>
        </p:nvSpPr>
        <p:spPr>
          <a:xfrm>
            <a:off x="2689351" y="2211331"/>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400" dirty="0">
                <a:solidFill>
                  <a:schemeClr val="lt1">
                    <a:alpha val="50000"/>
                  </a:schemeClr>
                </a:solidFill>
                <a:effectLst>
                  <a:outerShdw blurRad="38100" dist="38100" dir="2700000" algn="tl">
                    <a:srgbClr val="000000">
                      <a:alpha val="43137"/>
                    </a:srgbClr>
                  </a:outerShdw>
                </a:effectLst>
              </a:rPr>
              <a:t> 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10" name="六边形 22"/>
          <p:cNvSpPr/>
          <p:nvPr/>
        </p:nvSpPr>
        <p:spPr>
          <a:xfrm>
            <a:off x="2689351" y="3010778"/>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r>
              <a:rPr lang="en-US" altLang="zh-CN" sz="2400" dirty="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11" name="六边形 22"/>
          <p:cNvSpPr/>
          <p:nvPr/>
        </p:nvSpPr>
        <p:spPr>
          <a:xfrm>
            <a:off x="2689351" y="3810224"/>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r>
              <a:rPr lang="en-US" altLang="zh-CN" sz="2400" dirty="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grpSp>
        <p:nvGrpSpPr>
          <p:cNvPr id="12" name="组合 11"/>
          <p:cNvGrpSpPr/>
          <p:nvPr/>
        </p:nvGrpSpPr>
        <p:grpSpPr>
          <a:xfrm>
            <a:off x="2103207" y="1411884"/>
            <a:ext cx="668234" cy="576064"/>
            <a:chOff x="2298708" y="1541562"/>
            <a:chExt cx="668234" cy="576064"/>
          </a:xfrm>
        </p:grpSpPr>
        <p:sp>
          <p:nvSpPr>
            <p:cNvPr id="13" name="六边形 12"/>
            <p:cNvSpPr/>
            <p:nvPr/>
          </p:nvSpPr>
          <p:spPr>
            <a:xfrm>
              <a:off x="2298708" y="1541562"/>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14" name="TextBox 42"/>
            <p:cNvSpPr txBox="1"/>
            <p:nvPr/>
          </p:nvSpPr>
          <p:spPr>
            <a:xfrm>
              <a:off x="2434694" y="1644928"/>
              <a:ext cx="396262"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01</a:t>
              </a:r>
              <a:endParaRPr lang="zh-CN" altLang="en-US" sz="1800" dirty="0">
                <a:solidFill>
                  <a:schemeClr val="bg1"/>
                </a:solidFill>
                <a:latin typeface="Impact" panose="020B0806030902050204" pitchFamily="34" charset="0"/>
              </a:endParaRPr>
            </a:p>
          </p:txBody>
        </p:sp>
      </p:grpSp>
      <p:grpSp>
        <p:nvGrpSpPr>
          <p:cNvPr id="15" name="组合 14"/>
          <p:cNvGrpSpPr/>
          <p:nvPr/>
        </p:nvGrpSpPr>
        <p:grpSpPr>
          <a:xfrm>
            <a:off x="2103207" y="2211331"/>
            <a:ext cx="668234" cy="576064"/>
            <a:chOff x="2298708" y="2341009"/>
            <a:chExt cx="668234" cy="576064"/>
          </a:xfrm>
        </p:grpSpPr>
        <p:sp>
          <p:nvSpPr>
            <p:cNvPr id="16" name="六边形 15"/>
            <p:cNvSpPr/>
            <p:nvPr/>
          </p:nvSpPr>
          <p:spPr>
            <a:xfrm>
              <a:off x="2298708" y="2341009"/>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17" name="TextBox 45"/>
            <p:cNvSpPr txBox="1"/>
            <p:nvPr/>
          </p:nvSpPr>
          <p:spPr>
            <a:xfrm>
              <a:off x="2434694" y="2444375"/>
              <a:ext cx="423514"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02</a:t>
              </a:r>
              <a:endParaRPr lang="zh-CN" altLang="en-US" sz="1800" dirty="0">
                <a:solidFill>
                  <a:schemeClr val="bg1"/>
                </a:solidFill>
                <a:latin typeface="Impact" panose="020B0806030902050204" pitchFamily="34" charset="0"/>
              </a:endParaRPr>
            </a:p>
          </p:txBody>
        </p:sp>
      </p:grpSp>
      <p:grpSp>
        <p:nvGrpSpPr>
          <p:cNvPr id="18" name="组合 17"/>
          <p:cNvGrpSpPr/>
          <p:nvPr/>
        </p:nvGrpSpPr>
        <p:grpSpPr>
          <a:xfrm>
            <a:off x="2103207" y="3010778"/>
            <a:ext cx="668234" cy="576064"/>
            <a:chOff x="2298708" y="3140456"/>
            <a:chExt cx="668234" cy="576064"/>
          </a:xfrm>
        </p:grpSpPr>
        <p:sp>
          <p:nvSpPr>
            <p:cNvPr id="19" name="六边形 18"/>
            <p:cNvSpPr/>
            <p:nvPr/>
          </p:nvSpPr>
          <p:spPr>
            <a:xfrm>
              <a:off x="2298708" y="3140456"/>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20" name="TextBox 48"/>
            <p:cNvSpPr txBox="1"/>
            <p:nvPr/>
          </p:nvSpPr>
          <p:spPr>
            <a:xfrm>
              <a:off x="2434694" y="3243822"/>
              <a:ext cx="429926"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03</a:t>
              </a:r>
              <a:endParaRPr lang="zh-CN" altLang="en-US" sz="1800" dirty="0">
                <a:solidFill>
                  <a:schemeClr val="bg1"/>
                </a:solidFill>
                <a:latin typeface="Impact" panose="020B0806030902050204" pitchFamily="34" charset="0"/>
              </a:endParaRPr>
            </a:p>
          </p:txBody>
        </p:sp>
      </p:grpSp>
      <p:grpSp>
        <p:nvGrpSpPr>
          <p:cNvPr id="21" name="组合 20"/>
          <p:cNvGrpSpPr/>
          <p:nvPr/>
        </p:nvGrpSpPr>
        <p:grpSpPr>
          <a:xfrm>
            <a:off x="2103207" y="3810224"/>
            <a:ext cx="668234" cy="576064"/>
            <a:chOff x="2298708" y="3939902"/>
            <a:chExt cx="668234" cy="576064"/>
          </a:xfrm>
        </p:grpSpPr>
        <p:sp>
          <p:nvSpPr>
            <p:cNvPr id="22" name="六边形 21"/>
            <p:cNvSpPr/>
            <p:nvPr/>
          </p:nvSpPr>
          <p:spPr>
            <a:xfrm>
              <a:off x="2298708" y="3939902"/>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23" name="TextBox 51"/>
            <p:cNvSpPr txBox="1"/>
            <p:nvPr/>
          </p:nvSpPr>
          <p:spPr>
            <a:xfrm>
              <a:off x="2434694" y="4043268"/>
              <a:ext cx="429926"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04</a:t>
              </a:r>
              <a:endParaRPr lang="zh-CN" altLang="en-US" sz="1800"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val="204038818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750" fill="hold"/>
                                        <p:tgtEl>
                                          <p:spTgt spid="12"/>
                                        </p:tgtEl>
                                        <p:attrNameLst>
                                          <p:attrName>ppt_x</p:attrName>
                                        </p:attrNameLst>
                                      </p:cBhvr>
                                      <p:tavLst>
                                        <p:tav tm="0">
                                          <p:val>
                                            <p:strVal val="0-#ppt_w/2"/>
                                          </p:val>
                                        </p:tav>
                                        <p:tav tm="100000">
                                          <p:val>
                                            <p:strVal val="#ppt_x"/>
                                          </p:val>
                                        </p:tav>
                                      </p:tavLst>
                                    </p:anim>
                                    <p:anim calcmode="lin" valueType="num">
                                      <p:cBhvr additive="base">
                                        <p:cTn id="12" dur="750" fill="hold"/>
                                        <p:tgtEl>
                                          <p:spTgt spid="12"/>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2" presetClass="entr" presetSubtype="8" decel="100000" fill="hold" nodeType="withEffect">
                                  <p:stCondLst>
                                    <p:cond delay="10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750" fill="hold"/>
                                        <p:tgtEl>
                                          <p:spTgt spid="15"/>
                                        </p:tgtEl>
                                        <p:attrNameLst>
                                          <p:attrName>ppt_x</p:attrName>
                                        </p:attrNameLst>
                                      </p:cBhvr>
                                      <p:tavLst>
                                        <p:tav tm="0">
                                          <p:val>
                                            <p:strVal val="0-#ppt_w/2"/>
                                          </p:val>
                                        </p:tav>
                                        <p:tav tm="100000">
                                          <p:val>
                                            <p:strVal val="#ppt_x"/>
                                          </p:val>
                                        </p:tav>
                                      </p:tavLst>
                                    </p:anim>
                                    <p:anim calcmode="lin" valueType="num">
                                      <p:cBhvr additive="base">
                                        <p:cTn id="19" dur="750" fill="hold"/>
                                        <p:tgtEl>
                                          <p:spTgt spid="15"/>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2" presetClass="entr" presetSubtype="8" decel="100000" fill="hold" nodeType="withEffect">
                                  <p:stCondLst>
                                    <p:cond delay="2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750" fill="hold"/>
                                        <p:tgtEl>
                                          <p:spTgt spid="18"/>
                                        </p:tgtEl>
                                        <p:attrNameLst>
                                          <p:attrName>ppt_x</p:attrName>
                                        </p:attrNameLst>
                                      </p:cBhvr>
                                      <p:tavLst>
                                        <p:tav tm="0">
                                          <p:val>
                                            <p:strVal val="0-#ppt_w/2"/>
                                          </p:val>
                                        </p:tav>
                                        <p:tav tm="100000">
                                          <p:val>
                                            <p:strVal val="#ppt_x"/>
                                          </p:val>
                                        </p:tav>
                                      </p:tavLst>
                                    </p:anim>
                                    <p:anim calcmode="lin" valueType="num">
                                      <p:cBhvr additive="base">
                                        <p:cTn id="26" dur="750" fill="hold"/>
                                        <p:tgtEl>
                                          <p:spTgt spid="18"/>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20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2" presetClass="entr" presetSubtype="8" decel="100000" fill="hold" nodeType="withEffect">
                                  <p:stCondLst>
                                    <p:cond delay="30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750" fill="hold"/>
                                        <p:tgtEl>
                                          <p:spTgt spid="21"/>
                                        </p:tgtEl>
                                        <p:attrNameLst>
                                          <p:attrName>ppt_x</p:attrName>
                                        </p:attrNameLst>
                                      </p:cBhvr>
                                      <p:tavLst>
                                        <p:tav tm="0">
                                          <p:val>
                                            <p:strVal val="0-#ppt_w/2"/>
                                          </p:val>
                                        </p:tav>
                                        <p:tav tm="100000">
                                          <p:val>
                                            <p:strVal val="#ppt_x"/>
                                          </p:val>
                                        </p:tav>
                                      </p:tavLst>
                                    </p:anim>
                                    <p:anim calcmode="lin" valueType="num">
                                      <p:cBhvr additive="base">
                                        <p:cTn id="33" dur="750" fill="hold"/>
                                        <p:tgtEl>
                                          <p:spTgt spid="21"/>
                                        </p:tgtEl>
                                        <p:attrNameLst>
                                          <p:attrName>ppt_y</p:attrName>
                                        </p:attrNameLst>
                                      </p:cBhvr>
                                      <p:tavLst>
                                        <p:tav tm="0">
                                          <p:val>
                                            <p:strVal val="#ppt_y"/>
                                          </p:val>
                                        </p:tav>
                                        <p:tav tm="100000">
                                          <p:val>
                                            <p:strVal val="#ppt_y"/>
                                          </p:val>
                                        </p:tav>
                                      </p:tavLst>
                                    </p:anim>
                                  </p:childTnLst>
                                </p:cTn>
                              </p:par>
                              <p:par>
                                <p:cTn id="34" presetID="10" presetClass="entr" presetSubtype="0" fill="hold" grpId="0" nodeType="withEffect">
                                  <p:stCondLst>
                                    <p:cond delay="3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 name="直接连接符 7"/>
          <p:cNvCxnSpPr/>
          <p:nvPr/>
        </p:nvCxnSpPr>
        <p:spPr>
          <a:xfrm rot="5400000">
            <a:off x="2055687"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4560762"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11 Rectángulo"/>
          <p:cNvSpPr/>
          <p:nvPr/>
        </p:nvSpPr>
        <p:spPr>
          <a:xfrm>
            <a:off x="1116684"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1" name="组合 10"/>
          <p:cNvGrpSpPr>
            <a:grpSpLocks/>
          </p:cNvGrpSpPr>
          <p:nvPr/>
        </p:nvGrpSpPr>
        <p:grpSpPr bwMode="auto">
          <a:xfrm>
            <a:off x="1116684" y="3189288"/>
            <a:ext cx="1833562" cy="1126629"/>
            <a:chOff x="503238" y="2548492"/>
            <a:chExt cx="2191599" cy="1126369"/>
          </a:xfrm>
        </p:grpSpPr>
        <p:sp>
          <p:nvSpPr>
            <p:cNvPr id="12" name="矩形 11"/>
            <p:cNvSpPr/>
            <p:nvPr/>
          </p:nvSpPr>
          <p:spPr>
            <a:xfrm>
              <a:off x="503238" y="2548492"/>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03238" y="2905597"/>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4" name="42 Rectángulo"/>
          <p:cNvSpPr/>
          <p:nvPr/>
        </p:nvSpPr>
        <p:spPr>
          <a:xfrm>
            <a:off x="3640809"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5" name="组合 14"/>
          <p:cNvGrpSpPr>
            <a:grpSpLocks/>
          </p:cNvGrpSpPr>
          <p:nvPr/>
        </p:nvGrpSpPr>
        <p:grpSpPr bwMode="auto">
          <a:xfrm>
            <a:off x="3640809" y="3189290"/>
            <a:ext cx="1833562" cy="1126629"/>
            <a:chOff x="471218" y="2548491"/>
            <a:chExt cx="2191599" cy="1126369"/>
          </a:xfrm>
        </p:grpSpPr>
        <p:sp>
          <p:nvSpPr>
            <p:cNvPr id="16" name="矩形 15"/>
            <p:cNvSpPr/>
            <p:nvPr/>
          </p:nvSpPr>
          <p:spPr>
            <a:xfrm>
              <a:off x="471218"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471218"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8" name="51 Rectángulo"/>
          <p:cNvSpPr/>
          <p:nvPr/>
        </p:nvSpPr>
        <p:spPr>
          <a:xfrm>
            <a:off x="6155409" y="1935163"/>
            <a:ext cx="1978025"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9" name="组合 18"/>
          <p:cNvGrpSpPr>
            <a:grpSpLocks/>
          </p:cNvGrpSpPr>
          <p:nvPr/>
        </p:nvGrpSpPr>
        <p:grpSpPr bwMode="auto">
          <a:xfrm>
            <a:off x="6155409" y="3189290"/>
            <a:ext cx="1833562" cy="1126629"/>
            <a:chOff x="467746" y="2548491"/>
            <a:chExt cx="2191599" cy="1126369"/>
          </a:xfrm>
        </p:grpSpPr>
        <p:sp>
          <p:nvSpPr>
            <p:cNvPr id="20" name="矩形 19"/>
            <p:cNvSpPr/>
            <p:nvPr/>
          </p:nvSpPr>
          <p:spPr>
            <a:xfrm>
              <a:off x="467746"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467746"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0518588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randombar(horizontal)">
                                      <p:cBhvr>
                                        <p:cTn id="25" dur="500"/>
                                        <p:tgtEl>
                                          <p:spTgt spid="14"/>
                                        </p:tgtEl>
                                      </p:cBhvr>
                                    </p:animEffect>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up)">
                                      <p:cBhvr>
                                        <p:cTn id="34" dur="500"/>
                                        <p:tgtEl>
                                          <p:spTgt spid="9"/>
                                        </p:tgtEl>
                                      </p:cBhvr>
                                    </p:animEffect>
                                  </p:childTnLst>
                                </p:cTn>
                              </p:par>
                            </p:childTnLst>
                          </p:cTn>
                        </p:par>
                        <p:par>
                          <p:cTn id="35" fill="hold">
                            <p:stCondLst>
                              <p:cond delay="3500"/>
                            </p:stCondLst>
                            <p:childTnLst>
                              <p:par>
                                <p:cTn id="36" presetID="14" presetClass="entr" presetSubtype="10"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randombar(horizontal)">
                                      <p:cBhvr>
                                        <p:cTn id="38" dur="500"/>
                                        <p:tgtEl>
                                          <p:spTgt spid="18"/>
                                        </p:tgtEl>
                                      </p:cBhvr>
                                    </p:animEffect>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ppt_x"/>
                                          </p:val>
                                        </p:tav>
                                        <p:tav tm="100000">
                                          <p:val>
                                            <p:strVal val="#ppt_x"/>
                                          </p:val>
                                        </p:tav>
                                      </p:tavLst>
                                    </p:anim>
                                    <p:anim calcmode="lin" valueType="num">
                                      <p:cBhvr additive="base">
                                        <p:cTn id="4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第二节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30135613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323528" y="1685206"/>
            <a:ext cx="2655887"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9" name="圆角矩形 8"/>
          <p:cNvSpPr/>
          <p:nvPr/>
        </p:nvSpPr>
        <p:spPr>
          <a:xfrm>
            <a:off x="499740" y="1990006"/>
            <a:ext cx="2303463" cy="1439862"/>
          </a:xfrm>
          <a:prstGeom prst="roundRect">
            <a:avLst>
              <a:gd name="adj" fmla="val 10671"/>
            </a:avLst>
          </a:prstGeom>
          <a:blipFill>
            <a:blip r:embed="rId3"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0" name="文本框 18"/>
          <p:cNvSpPr txBox="1"/>
          <p:nvPr/>
        </p:nvSpPr>
        <p:spPr>
          <a:xfrm>
            <a:off x="931540" y="1491630"/>
            <a:ext cx="1439863"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1" name="文本框 22"/>
          <p:cNvSpPr txBox="1"/>
          <p:nvPr/>
        </p:nvSpPr>
        <p:spPr>
          <a:xfrm>
            <a:off x="734690"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2" name="任意多边形 11"/>
          <p:cNvSpPr/>
          <p:nvPr/>
        </p:nvSpPr>
        <p:spPr>
          <a:xfrm>
            <a:off x="3233415" y="1685206"/>
            <a:ext cx="2654300"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3" name="圆角矩形 12"/>
          <p:cNvSpPr/>
          <p:nvPr/>
        </p:nvSpPr>
        <p:spPr>
          <a:xfrm>
            <a:off x="3408040" y="1990006"/>
            <a:ext cx="2305050" cy="1439862"/>
          </a:xfrm>
          <a:prstGeom prst="roundRect">
            <a:avLst>
              <a:gd name="adj" fmla="val 10671"/>
            </a:avLst>
          </a:prstGeom>
          <a:blipFill>
            <a:blip r:embed="rId4"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4" name="文本框 37"/>
          <p:cNvSpPr txBox="1"/>
          <p:nvPr/>
        </p:nvSpPr>
        <p:spPr>
          <a:xfrm>
            <a:off x="3839840" y="1491630"/>
            <a:ext cx="1441450"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5" name="文本框 38"/>
          <p:cNvSpPr txBox="1"/>
          <p:nvPr/>
        </p:nvSpPr>
        <p:spPr>
          <a:xfrm>
            <a:off x="3644578"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6" name="任意多边形 15"/>
          <p:cNvSpPr/>
          <p:nvPr/>
        </p:nvSpPr>
        <p:spPr>
          <a:xfrm>
            <a:off x="6141715" y="1685206"/>
            <a:ext cx="2655888"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7" name="圆角矩形 16"/>
          <p:cNvSpPr/>
          <p:nvPr/>
        </p:nvSpPr>
        <p:spPr>
          <a:xfrm>
            <a:off x="6317928" y="1990006"/>
            <a:ext cx="2303462" cy="1439862"/>
          </a:xfrm>
          <a:prstGeom prst="roundRect">
            <a:avLst>
              <a:gd name="adj" fmla="val 10671"/>
            </a:avLst>
          </a:prstGeom>
          <a:blipFill>
            <a:blip r:embed="rId5"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8" name="文本框 42"/>
          <p:cNvSpPr txBox="1"/>
          <p:nvPr/>
        </p:nvSpPr>
        <p:spPr>
          <a:xfrm>
            <a:off x="6749728" y="1491630"/>
            <a:ext cx="1439862"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9" name="文本框 43"/>
          <p:cNvSpPr txBox="1"/>
          <p:nvPr/>
        </p:nvSpPr>
        <p:spPr>
          <a:xfrm>
            <a:off x="6554465"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grpSp>
        <p:nvGrpSpPr>
          <p:cNvPr id="20" name="组合 19"/>
          <p:cNvGrpSpPr/>
          <p:nvPr/>
        </p:nvGrpSpPr>
        <p:grpSpPr>
          <a:xfrm>
            <a:off x="57150" y="63020"/>
            <a:ext cx="1662226" cy="538969"/>
            <a:chOff x="937933" y="1921877"/>
            <a:chExt cx="9099588" cy="2950504"/>
          </a:xfrm>
        </p:grpSpPr>
        <p:sp>
          <p:nvSpPr>
            <p:cNvPr id="21" name="文本框 20"/>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2" name="直接连接符 21"/>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280198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30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1"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1)">
                                      <p:cBhvr>
                                        <p:cTn id="31" dur="2000"/>
                                        <p:tgtEl>
                                          <p:spTgt spid="12"/>
                                        </p:tgtEl>
                                      </p:cBhvr>
                                    </p:animEffect>
                                  </p:childTnLst>
                                </p:cTn>
                              </p:par>
                            </p:childTnLst>
                          </p:cTn>
                        </p:par>
                        <p:par>
                          <p:cTn id="32" fill="hold">
                            <p:stCondLst>
                              <p:cond delay="6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6500"/>
                            </p:stCondLst>
                            <p:childTnLst>
                              <p:par>
                                <p:cTn id="37" presetID="42"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childTnLst>
                          </p:cTn>
                        </p:par>
                        <p:par>
                          <p:cTn id="47" fill="hold">
                            <p:stCondLst>
                              <p:cond delay="7500"/>
                            </p:stCondLst>
                            <p:childTnLst>
                              <p:par>
                                <p:cTn id="48" presetID="21" presetClass="entr" presetSubtype="1"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heel(1)">
                                      <p:cBhvr>
                                        <p:cTn id="50" dur="2000"/>
                                        <p:tgtEl>
                                          <p:spTgt spid="16"/>
                                        </p:tgtEl>
                                      </p:cBhvr>
                                    </p:animEffect>
                                  </p:childTnLst>
                                </p:cTn>
                              </p:par>
                            </p:childTnLst>
                          </p:cTn>
                        </p:par>
                        <p:par>
                          <p:cTn id="51" fill="hold">
                            <p:stCondLst>
                              <p:cond delay="9500"/>
                            </p:stCondLst>
                            <p:childTnLst>
                              <p:par>
                                <p:cTn id="52" presetID="2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left)">
                                      <p:cBhvr>
                                        <p:cTn id="54" dur="500"/>
                                        <p:tgtEl>
                                          <p:spTgt spid="18"/>
                                        </p:tgtEl>
                                      </p:cBhvr>
                                    </p:animEffect>
                                  </p:childTnLst>
                                </p:cTn>
                              </p:par>
                            </p:childTnLst>
                          </p:cTn>
                        </p:par>
                        <p:par>
                          <p:cTn id="55" fill="hold">
                            <p:stCondLst>
                              <p:cond delay="10000"/>
                            </p:stCondLst>
                            <p:childTnLst>
                              <p:par>
                                <p:cTn id="56" presetID="42"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animBg="1"/>
      <p:bldP spid="13" grpId="0" animBg="1"/>
      <p:bldP spid="14" grpId="0"/>
      <p:bldP spid="15" grpId="0"/>
      <p:bldP spid="16" grpId="0" animBg="1"/>
      <p:bldP spid="17" grpId="0" animBg="1"/>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grpSp>
        <p:nvGrpSpPr>
          <p:cNvPr id="31" name="组合 30"/>
          <p:cNvGrpSpPr/>
          <p:nvPr/>
        </p:nvGrpSpPr>
        <p:grpSpPr>
          <a:xfrm>
            <a:off x="57150" y="63020"/>
            <a:ext cx="1662226" cy="538969"/>
            <a:chOff x="937933" y="1921877"/>
            <a:chExt cx="9099588" cy="2950504"/>
          </a:xfrm>
        </p:grpSpPr>
        <p:sp>
          <p:nvSpPr>
            <p:cNvPr id="32" name="文本框 31"/>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3" name="直接连接符 32"/>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4184976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100"/>
                                        <p:tgtEl>
                                          <p:spTgt spid="15"/>
                                        </p:tgtEl>
                                      </p:cBhvr>
                                    </p:animEffect>
                                  </p:childTnLst>
                                </p:cTn>
                              </p:par>
                            </p:childTnLst>
                          </p:cTn>
                        </p:par>
                        <p:par>
                          <p:cTn id="13" fill="hold">
                            <p:stCondLst>
                              <p:cond delay="600"/>
                            </p:stCondLst>
                            <p:childTnLst>
                              <p:par>
                                <p:cTn id="14" presetID="2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
                                        <p:tgtEl>
                                          <p:spTgt spid="16"/>
                                        </p:tgtEl>
                                      </p:cBhvr>
                                    </p:animEffect>
                                  </p:childTnLst>
                                </p:cTn>
                              </p:par>
                            </p:childTnLst>
                          </p:cTn>
                        </p:par>
                        <p:par>
                          <p:cTn id="17" fill="hold">
                            <p:stCondLst>
                              <p:cond delay="700"/>
                            </p:stCondLst>
                            <p:childTnLst>
                              <p:par>
                                <p:cTn id="18" presetID="22" presetClass="entr" presetSubtype="1"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up)">
                                      <p:cBhvr>
                                        <p:cTn id="20" dur="100"/>
                                        <p:tgtEl>
                                          <p:spTgt spid="19"/>
                                        </p:tgtEl>
                                      </p:cBhvr>
                                    </p:animEffect>
                                  </p:childTnLst>
                                </p:cTn>
                              </p:par>
                            </p:childTnLst>
                          </p:cTn>
                        </p:par>
                        <p:par>
                          <p:cTn id="21" fill="hold">
                            <p:stCondLst>
                              <p:cond delay="800"/>
                            </p:stCondLst>
                            <p:childTnLst>
                              <p:par>
                                <p:cTn id="22" presetID="22" presetClass="entr" presetSubtype="2"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right)">
                                      <p:cBhvr>
                                        <p:cTn id="24" dur="100"/>
                                        <p:tgtEl>
                                          <p:spTgt spid="18"/>
                                        </p:tgtEl>
                                      </p:cBhvr>
                                    </p:animEffect>
                                  </p:childTnLst>
                                </p:cTn>
                              </p:par>
                            </p:childTnLst>
                          </p:cTn>
                        </p:par>
                        <p:par>
                          <p:cTn id="25" fill="hold">
                            <p:stCondLst>
                              <p:cond delay="900"/>
                            </p:stCondLst>
                            <p:childTnLst>
                              <p:par>
                                <p:cTn id="26" presetID="22" presetClass="entr" presetSubtype="2"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right)">
                                      <p:cBhvr>
                                        <p:cTn id="28" dur="100"/>
                                        <p:tgtEl>
                                          <p:spTgt spid="17"/>
                                        </p:tgtEl>
                                      </p:cBhvr>
                                    </p:animEffect>
                                  </p:childTnLst>
                                </p:cTn>
                              </p:par>
                            </p:childTnLst>
                          </p:cTn>
                        </p:par>
                        <p:par>
                          <p:cTn id="29" fill="hold">
                            <p:stCondLst>
                              <p:cond delay="1000"/>
                            </p:stCondLst>
                            <p:childTnLst>
                              <p:par>
                                <p:cTn id="30" presetID="22" presetClass="entr" presetSubtype="4"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down)">
                                      <p:cBhvr>
                                        <p:cTn id="32" dur="100"/>
                                        <p:tgtEl>
                                          <p:spTgt spid="20"/>
                                        </p:tgtEl>
                                      </p:cBhvr>
                                    </p:animEffect>
                                  </p:childTnLst>
                                </p:cTn>
                              </p:par>
                            </p:childTnLst>
                          </p:cTn>
                        </p:par>
                        <p:par>
                          <p:cTn id="33" fill="hold">
                            <p:stCondLst>
                              <p:cond delay="1100"/>
                            </p:stCondLst>
                            <p:childTnLst>
                              <p:par>
                                <p:cTn id="34" presetID="22" presetClass="entr" presetSubtype="2"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right)">
                                      <p:cBhvr>
                                        <p:cTn id="36" dur="100"/>
                                        <p:tgtEl>
                                          <p:spTgt spid="12"/>
                                        </p:tgtEl>
                                      </p:cBhvr>
                                    </p:animEffect>
                                  </p:childTnLst>
                                </p:cTn>
                              </p:par>
                            </p:childTnLst>
                          </p:cTn>
                        </p:par>
                        <p:par>
                          <p:cTn id="37" fill="hold">
                            <p:stCondLst>
                              <p:cond delay="1200"/>
                            </p:stCondLst>
                            <p:childTnLst>
                              <p:par>
                                <p:cTn id="38" presetID="22" presetClass="entr" presetSubtype="2"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100"/>
                                        <p:tgtEl>
                                          <p:spTgt spid="11"/>
                                        </p:tgtEl>
                                      </p:cBhvr>
                                    </p:animEffect>
                                  </p:childTnLst>
                                </p:cTn>
                              </p:par>
                            </p:childTnLst>
                          </p:cTn>
                        </p:par>
                        <p:par>
                          <p:cTn id="41" fill="hold">
                            <p:stCondLst>
                              <p:cond delay="1300"/>
                            </p:stCondLst>
                            <p:childTnLst>
                              <p:par>
                                <p:cTn id="42" presetID="22" presetClass="entr" presetSubtype="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100"/>
                                        <p:tgtEl>
                                          <p:spTgt spid="13"/>
                                        </p:tgtEl>
                                      </p:cBhvr>
                                    </p:animEffect>
                                  </p:childTnLst>
                                </p:cTn>
                              </p:par>
                            </p:childTnLst>
                          </p:cTn>
                        </p:par>
                        <p:par>
                          <p:cTn id="45" fill="hold">
                            <p:stCondLst>
                              <p:cond delay="1400"/>
                            </p:stCondLst>
                            <p:childTnLst>
                              <p:par>
                                <p:cTn id="46" presetID="22" presetClass="entr" presetSubtype="8"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100"/>
                                        <p:tgtEl>
                                          <p:spTgt spid="10"/>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100"/>
                                        <p:tgtEl>
                                          <p:spTgt spid="14"/>
                                        </p:tgtEl>
                                      </p:cBhvr>
                                    </p:animEffect>
                                  </p:childTnLst>
                                </p:cTn>
                              </p:par>
                            </p:childTnLst>
                          </p:cTn>
                        </p:par>
                        <p:par>
                          <p:cTn id="53" fill="hold">
                            <p:stCondLst>
                              <p:cond delay="1600"/>
                            </p:stCondLst>
                            <p:childTnLst>
                              <p:par>
                                <p:cTn id="54" presetID="10" presetClass="entr" presetSubtype="0"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300"/>
                                        <p:tgtEl>
                                          <p:spTgt spid="8"/>
                                        </p:tgtEl>
                                      </p:cBhvr>
                                    </p:animEffect>
                                  </p:childTnLst>
                                </p:cTn>
                              </p:par>
                              <p:par>
                                <p:cTn id="57" presetID="10" presetClass="entr" presetSubtype="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300"/>
                                        <p:tgtEl>
                                          <p:spTgt spid="9"/>
                                        </p:tgtEl>
                                      </p:cBhvr>
                                    </p:animEffect>
                                  </p:childTnLst>
                                </p:cTn>
                              </p:par>
                            </p:childTnLst>
                          </p:cTn>
                        </p:par>
                        <p:par>
                          <p:cTn id="60" fill="hold">
                            <p:stCondLst>
                              <p:cond delay="1900"/>
                            </p:stCondLst>
                            <p:childTnLst>
                              <p:par>
                                <p:cTn id="61" presetID="10"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childTnLst>
                          </p:cTn>
                        </p:par>
                        <p:par>
                          <p:cTn id="67" fill="hold">
                            <p:stCondLst>
                              <p:cond delay="2400"/>
                            </p:stCondLst>
                            <p:childTnLst>
                              <p:par>
                                <p:cTn id="68" presetID="41" presetClass="entr" presetSubtype="0" fill="hold" grpId="0" nodeType="afterEffect">
                                  <p:stCondLst>
                                    <p:cond delay="0"/>
                                  </p:stCondLst>
                                  <p:iterate type="lt">
                                    <p:tmPct val="10000"/>
                                  </p:iterate>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4"/>
                                        </p:tgtEl>
                                        <p:attrNameLst>
                                          <p:attrName>ppt_y</p:attrName>
                                        </p:attrNameLst>
                                      </p:cBhvr>
                                      <p:tavLst>
                                        <p:tav tm="0">
                                          <p:val>
                                            <p:strVal val="#ppt_y"/>
                                          </p:val>
                                        </p:tav>
                                        <p:tav tm="100000">
                                          <p:val>
                                            <p:strVal val="#ppt_y"/>
                                          </p:val>
                                        </p:tav>
                                      </p:tavLst>
                                    </p:anim>
                                    <p:anim calcmode="lin" valueType="num">
                                      <p:cBhvr>
                                        <p:cTn id="72"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4"/>
                                        </p:tgtEl>
                                      </p:cBhvr>
                                    </p:animEffect>
                                  </p:childTnLst>
                                </p:cTn>
                              </p:par>
                            </p:childTnLst>
                          </p:cTn>
                        </p:par>
                        <p:par>
                          <p:cTn id="75" fill="hold">
                            <p:stCondLst>
                              <p:cond delay="31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750"/>
                                        <p:tgtEl>
                                          <p:spTgt spid="23"/>
                                        </p:tgtEl>
                                      </p:cBhvr>
                                    </p:animEffect>
                                    <p:anim calcmode="lin" valueType="num">
                                      <p:cBhvr>
                                        <p:cTn id="79" dur="750" fill="hold"/>
                                        <p:tgtEl>
                                          <p:spTgt spid="23"/>
                                        </p:tgtEl>
                                        <p:attrNameLst>
                                          <p:attrName>ppt_x</p:attrName>
                                        </p:attrNameLst>
                                      </p:cBhvr>
                                      <p:tavLst>
                                        <p:tav tm="0">
                                          <p:val>
                                            <p:strVal val="#ppt_x"/>
                                          </p:val>
                                        </p:tav>
                                        <p:tav tm="100000">
                                          <p:val>
                                            <p:strVal val="#ppt_x"/>
                                          </p:val>
                                        </p:tav>
                                      </p:tavLst>
                                    </p:anim>
                                    <p:anim calcmode="lin" valueType="num">
                                      <p:cBhvr>
                                        <p:cTn id="80" dur="7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385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6"/>
                                        </p:tgtEl>
                                        <p:attrNameLst>
                                          <p:attrName>ppt_y</p:attrName>
                                        </p:attrNameLst>
                                      </p:cBhvr>
                                      <p:tavLst>
                                        <p:tav tm="0">
                                          <p:val>
                                            <p:strVal val="#ppt_y"/>
                                          </p:val>
                                        </p:tav>
                                        <p:tav tm="100000">
                                          <p:val>
                                            <p:strVal val="#ppt_y"/>
                                          </p:val>
                                        </p:tav>
                                      </p:tavLst>
                                    </p:anim>
                                    <p:anim calcmode="lin" valueType="num">
                                      <p:cBhvr>
                                        <p:cTn id="86"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26"/>
                                        </p:tgtEl>
                                      </p:cBhvr>
                                    </p:animEffect>
                                  </p:childTnLst>
                                </p:cTn>
                              </p:par>
                            </p:childTnLst>
                          </p:cTn>
                        </p:par>
                        <p:par>
                          <p:cTn id="89" fill="hold">
                            <p:stCondLst>
                              <p:cond delay="4550"/>
                            </p:stCondLst>
                            <p:childTnLst>
                              <p:par>
                                <p:cTn id="90" presetID="42" presetClass="entr" presetSubtype="0" fill="hold" grpId="0" nodeType="after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fade">
                                      <p:cBhvr>
                                        <p:cTn id="92" dur="750"/>
                                        <p:tgtEl>
                                          <p:spTgt spid="25"/>
                                        </p:tgtEl>
                                      </p:cBhvr>
                                    </p:animEffect>
                                    <p:anim calcmode="lin" valueType="num">
                                      <p:cBhvr>
                                        <p:cTn id="93" dur="750" fill="hold"/>
                                        <p:tgtEl>
                                          <p:spTgt spid="25"/>
                                        </p:tgtEl>
                                        <p:attrNameLst>
                                          <p:attrName>ppt_x</p:attrName>
                                        </p:attrNameLst>
                                      </p:cBhvr>
                                      <p:tavLst>
                                        <p:tav tm="0">
                                          <p:val>
                                            <p:strVal val="#ppt_x"/>
                                          </p:val>
                                        </p:tav>
                                        <p:tav tm="100000">
                                          <p:val>
                                            <p:strVal val="#ppt_x"/>
                                          </p:val>
                                        </p:tav>
                                      </p:tavLst>
                                    </p:anim>
                                    <p:anim calcmode="lin" valueType="num">
                                      <p:cBhvr>
                                        <p:cTn id="94"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2249742" y="1761660"/>
            <a:ext cx="457080" cy="972108"/>
            <a:chOff x="2998862" y="2348880"/>
            <a:chExt cx="609440" cy="1296144"/>
          </a:xfrm>
          <a:solidFill>
            <a:schemeClr val="bg1"/>
          </a:solidFill>
        </p:grpSpPr>
        <p:sp>
          <p:nvSpPr>
            <p:cNvPr id="10" name="椭圆 9"/>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任意多边形 10"/>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2" name="组合 11"/>
          <p:cNvGrpSpPr/>
          <p:nvPr/>
        </p:nvGrpSpPr>
        <p:grpSpPr>
          <a:xfrm>
            <a:off x="2789802" y="2571750"/>
            <a:ext cx="456758" cy="967973"/>
            <a:chOff x="3718942" y="3429000"/>
            <a:chExt cx="609010" cy="1290630"/>
          </a:xfrm>
          <a:solidFill>
            <a:schemeClr val="bg1"/>
          </a:solidFill>
        </p:grpSpPr>
        <p:sp>
          <p:nvSpPr>
            <p:cNvPr id="13" name="椭圆 12"/>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任意多边形 13"/>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5" name="组合 14"/>
          <p:cNvGrpSpPr/>
          <p:nvPr/>
        </p:nvGrpSpPr>
        <p:grpSpPr>
          <a:xfrm>
            <a:off x="3707904" y="1761660"/>
            <a:ext cx="468224" cy="972108"/>
            <a:chOff x="4943078" y="2348880"/>
            <a:chExt cx="624298" cy="1296144"/>
          </a:xfrm>
          <a:solidFill>
            <a:schemeClr val="bg1"/>
          </a:solidFill>
        </p:grpSpPr>
        <p:sp>
          <p:nvSpPr>
            <p:cNvPr id="16" name="椭圆 15"/>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8" name="组合 17"/>
          <p:cNvGrpSpPr/>
          <p:nvPr/>
        </p:nvGrpSpPr>
        <p:grpSpPr>
          <a:xfrm>
            <a:off x="4490991" y="2571750"/>
            <a:ext cx="468224" cy="967973"/>
            <a:chOff x="5987194" y="3429000"/>
            <a:chExt cx="624298" cy="1290630"/>
          </a:xfrm>
          <a:solidFill>
            <a:schemeClr val="bg1"/>
          </a:solidFill>
        </p:grpSpPr>
        <p:sp>
          <p:nvSpPr>
            <p:cNvPr id="19" name="椭圆 18"/>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任意多边形 19"/>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1" name="组合 20"/>
          <p:cNvGrpSpPr/>
          <p:nvPr/>
        </p:nvGrpSpPr>
        <p:grpSpPr>
          <a:xfrm>
            <a:off x="6354198" y="2571750"/>
            <a:ext cx="468224" cy="967973"/>
            <a:chOff x="8471470" y="3429000"/>
            <a:chExt cx="624298" cy="1290630"/>
          </a:xfrm>
          <a:solidFill>
            <a:schemeClr val="bg1"/>
          </a:solidFill>
        </p:grpSpPr>
        <p:sp>
          <p:nvSpPr>
            <p:cNvPr id="22" name="椭圆 21"/>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任意多边形 22"/>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4" name="组合 23"/>
          <p:cNvGrpSpPr/>
          <p:nvPr/>
        </p:nvGrpSpPr>
        <p:grpSpPr>
          <a:xfrm>
            <a:off x="5745249" y="1761660"/>
            <a:ext cx="442717" cy="972108"/>
            <a:chOff x="7659538" y="2348880"/>
            <a:chExt cx="590289" cy="1296144"/>
          </a:xfrm>
          <a:solidFill>
            <a:schemeClr val="bg1"/>
          </a:solidFill>
        </p:grpSpPr>
        <p:sp>
          <p:nvSpPr>
            <p:cNvPr id="25" name="椭圆 24"/>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任意多边形 25"/>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7" name="组合 26"/>
          <p:cNvGrpSpPr/>
          <p:nvPr/>
        </p:nvGrpSpPr>
        <p:grpSpPr>
          <a:xfrm>
            <a:off x="3869922" y="1167594"/>
            <a:ext cx="594066" cy="594066"/>
            <a:chOff x="5159102" y="1556792"/>
            <a:chExt cx="792088" cy="792088"/>
          </a:xfrm>
        </p:grpSpPr>
        <p:sp>
          <p:nvSpPr>
            <p:cNvPr id="28" name="椭圆 27"/>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心形 28"/>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5881760" y="1167594"/>
            <a:ext cx="594066" cy="594066"/>
            <a:chOff x="7841553" y="1556792"/>
            <a:chExt cx="792088" cy="792088"/>
          </a:xfrm>
        </p:grpSpPr>
        <p:sp>
          <p:nvSpPr>
            <p:cNvPr id="31" name="椭圆 30"/>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形标注 31"/>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3" name="组合 32"/>
          <p:cNvGrpSpPr/>
          <p:nvPr/>
        </p:nvGrpSpPr>
        <p:grpSpPr>
          <a:xfrm>
            <a:off x="2940354" y="3539723"/>
            <a:ext cx="594066" cy="594066"/>
            <a:chOff x="3919678" y="4719630"/>
            <a:chExt cx="792088" cy="792088"/>
          </a:xfrm>
        </p:grpSpPr>
        <p:sp>
          <p:nvSpPr>
            <p:cNvPr id="34" name="椭圆 33"/>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5" name="组合 34"/>
            <p:cNvGrpSpPr/>
            <p:nvPr/>
          </p:nvGrpSpPr>
          <p:grpSpPr>
            <a:xfrm>
              <a:off x="4158358" y="4886644"/>
              <a:ext cx="314729" cy="458061"/>
              <a:chOff x="5690315" y="3674507"/>
              <a:chExt cx="314729" cy="458061"/>
            </a:xfrm>
          </p:grpSpPr>
          <p:sp>
            <p:nvSpPr>
              <p:cNvPr id="36"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7"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38" name="组合 37"/>
          <p:cNvGrpSpPr/>
          <p:nvPr/>
        </p:nvGrpSpPr>
        <p:grpSpPr>
          <a:xfrm>
            <a:off x="2400617" y="1167594"/>
            <a:ext cx="594066" cy="594066"/>
            <a:chOff x="3200028" y="1556792"/>
            <a:chExt cx="792088" cy="792088"/>
          </a:xfrm>
        </p:grpSpPr>
        <p:sp>
          <p:nvSpPr>
            <p:cNvPr id="39" name="椭圆 38"/>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0" name="组合 39"/>
            <p:cNvGrpSpPr/>
            <p:nvPr/>
          </p:nvGrpSpPr>
          <p:grpSpPr>
            <a:xfrm>
              <a:off x="3360527" y="1717291"/>
              <a:ext cx="471090" cy="471090"/>
              <a:chOff x="4334131" y="1343733"/>
              <a:chExt cx="471090" cy="471090"/>
            </a:xfrm>
          </p:grpSpPr>
          <p:sp>
            <p:nvSpPr>
              <p:cNvPr id="41"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2"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3" name="组合 42"/>
          <p:cNvGrpSpPr/>
          <p:nvPr/>
        </p:nvGrpSpPr>
        <p:grpSpPr>
          <a:xfrm>
            <a:off x="4653009" y="3539723"/>
            <a:ext cx="594066" cy="594066"/>
            <a:chOff x="6203218" y="4719630"/>
            <a:chExt cx="792088" cy="792088"/>
          </a:xfrm>
        </p:grpSpPr>
        <p:sp>
          <p:nvSpPr>
            <p:cNvPr id="44" name="椭圆 43"/>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6" name="组合 45"/>
          <p:cNvGrpSpPr/>
          <p:nvPr/>
        </p:nvGrpSpPr>
        <p:grpSpPr>
          <a:xfrm>
            <a:off x="6516216" y="3539723"/>
            <a:ext cx="594066" cy="594066"/>
            <a:chOff x="8687494" y="4719630"/>
            <a:chExt cx="792088" cy="792088"/>
          </a:xfrm>
        </p:grpSpPr>
        <p:sp>
          <p:nvSpPr>
            <p:cNvPr id="47" name="椭圆 46"/>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8" name="组合 47"/>
            <p:cNvGrpSpPr/>
            <p:nvPr/>
          </p:nvGrpSpPr>
          <p:grpSpPr>
            <a:xfrm>
              <a:off x="8847965" y="4984723"/>
              <a:ext cx="471147" cy="261902"/>
              <a:chOff x="6864264" y="1408669"/>
              <a:chExt cx="471147" cy="261902"/>
            </a:xfrm>
          </p:grpSpPr>
          <p:sp>
            <p:nvSpPr>
              <p:cNvPr id="49"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0"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1"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2"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3"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4"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6"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7"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grpSp>
        <p:nvGrpSpPr>
          <p:cNvPr id="58" name="组合 57"/>
          <p:cNvGrpSpPr/>
          <p:nvPr/>
        </p:nvGrpSpPr>
        <p:grpSpPr>
          <a:xfrm>
            <a:off x="57150" y="63020"/>
            <a:ext cx="1662226" cy="538969"/>
            <a:chOff x="937933" y="1921877"/>
            <a:chExt cx="9099588" cy="2950504"/>
          </a:xfrm>
        </p:grpSpPr>
        <p:sp>
          <p:nvSpPr>
            <p:cNvPr id="59" name="文本框 58"/>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60" name="直接连接符 59"/>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159620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right)">
                                      <p:cBhvr>
                                        <p:cTn id="24" dur="500"/>
                                        <p:tgtEl>
                                          <p:spTgt spid="5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up)">
                                      <p:cBhvr>
                                        <p:cTn id="28" dur="500"/>
                                        <p:tgtEl>
                                          <p:spTgt spid="12"/>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3500"/>
                            </p:stCondLst>
                            <p:childTnLst>
                              <p:par>
                                <p:cTn id="34" presetID="22" presetClass="entr" presetSubtype="2"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right)">
                                      <p:cBhvr>
                                        <p:cTn id="36" dur="500"/>
                                        <p:tgtEl>
                                          <p:spTgt spid="53"/>
                                        </p:tgtEl>
                                      </p:cBhvr>
                                    </p:animEffect>
                                  </p:childTnLst>
                                </p:cTn>
                              </p:par>
                            </p:childTnLst>
                          </p:cTn>
                        </p:par>
                        <p:par>
                          <p:cTn id="37" fill="hold">
                            <p:stCondLst>
                              <p:cond delay="40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5000"/>
                            </p:stCondLst>
                            <p:childTnLst>
                              <p:par>
                                <p:cTn id="46" presetID="22" presetClass="entr" presetSubtype="8" fill="hold" grpId="0" nodeType="after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left)">
                                      <p:cBhvr>
                                        <p:cTn id="48" dur="500"/>
                                        <p:tgtEl>
                                          <p:spTgt spid="54"/>
                                        </p:tgtEl>
                                      </p:cBhvr>
                                    </p:animEffect>
                                  </p:childTnLst>
                                </p:cTn>
                              </p:par>
                            </p:childTnLst>
                          </p:cTn>
                        </p:par>
                        <p:par>
                          <p:cTn id="49" fill="hold">
                            <p:stCondLst>
                              <p:cond delay="5500"/>
                            </p:stCondLst>
                            <p:childTnLst>
                              <p:par>
                                <p:cTn id="50" presetID="22" presetClass="entr" presetSubtype="1"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up)">
                                      <p:cBhvr>
                                        <p:cTn id="52" dur="500"/>
                                        <p:tgtEl>
                                          <p:spTgt spid="18"/>
                                        </p:tgtEl>
                                      </p:cBhvr>
                                    </p:animEffect>
                                  </p:childTnLst>
                                </p:cTn>
                              </p:par>
                            </p:childTnLst>
                          </p:cTn>
                        </p:par>
                        <p:par>
                          <p:cTn id="53" fill="hold">
                            <p:stCondLst>
                              <p:cond delay="6000"/>
                            </p:stCondLst>
                            <p:childTnLst>
                              <p:par>
                                <p:cTn id="54" presetID="10" presetClass="entr" presetSubtype="0" fill="hold" nodeType="after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wipe(left)">
                                      <p:cBhvr>
                                        <p:cTn id="60" dur="500"/>
                                        <p:tgtEl>
                                          <p:spTgt spid="55"/>
                                        </p:tgtEl>
                                      </p:cBhvr>
                                    </p:animEffect>
                                  </p:childTnLst>
                                </p:cTn>
                              </p:par>
                            </p:childTnLst>
                          </p:cTn>
                        </p:par>
                        <p:par>
                          <p:cTn id="61" fill="hold">
                            <p:stCondLst>
                              <p:cond delay="7000"/>
                            </p:stCondLst>
                            <p:childTnLst>
                              <p:par>
                                <p:cTn id="62" presetID="22" presetClass="entr" presetSubtype="4" fill="hold" nodeType="after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ipe(down)">
                                      <p:cBhvr>
                                        <p:cTn id="64" dur="500"/>
                                        <p:tgtEl>
                                          <p:spTgt spid="24"/>
                                        </p:tgtEl>
                                      </p:cBhvr>
                                    </p:animEffect>
                                  </p:childTnLst>
                                </p:cTn>
                              </p:par>
                            </p:childTnLst>
                          </p:cTn>
                        </p:par>
                        <p:par>
                          <p:cTn id="65" fill="hold">
                            <p:stCondLst>
                              <p:cond delay="7500"/>
                            </p:stCondLst>
                            <p:childTnLst>
                              <p:par>
                                <p:cTn id="66" presetID="10" presetClass="entr" presetSubtype="0"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childTnLst>
                          </p:cTn>
                        </p:par>
                        <p:par>
                          <p:cTn id="69" fill="hold">
                            <p:stCondLst>
                              <p:cond delay="8000"/>
                            </p:stCondLst>
                            <p:childTnLst>
                              <p:par>
                                <p:cTn id="70" presetID="22" presetClass="entr" presetSubtype="8" fill="hold" grpId="0"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left)">
                                      <p:cBhvr>
                                        <p:cTn id="72" dur="500"/>
                                        <p:tgtEl>
                                          <p:spTgt spid="56"/>
                                        </p:tgtEl>
                                      </p:cBhvr>
                                    </p:animEffect>
                                  </p:childTnLst>
                                </p:cTn>
                              </p:par>
                            </p:childTnLst>
                          </p:cTn>
                        </p:par>
                        <p:par>
                          <p:cTn id="73" fill="hold">
                            <p:stCondLst>
                              <p:cond delay="8500"/>
                            </p:stCondLst>
                            <p:childTnLst>
                              <p:par>
                                <p:cTn id="74" presetID="22" presetClass="entr" presetSubtype="1" fill="hold" nodeType="after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wipe(up)">
                                      <p:cBhvr>
                                        <p:cTn id="76" dur="500"/>
                                        <p:tgtEl>
                                          <p:spTgt spid="21"/>
                                        </p:tgtEl>
                                      </p:cBhvr>
                                    </p:animEffect>
                                  </p:childTnLst>
                                </p:cTn>
                              </p:par>
                            </p:childTnLst>
                          </p:cTn>
                        </p:par>
                        <p:par>
                          <p:cTn id="77" fill="hold">
                            <p:stCondLst>
                              <p:cond delay="9000"/>
                            </p:stCondLst>
                            <p:childTnLst>
                              <p:par>
                                <p:cTn id="78" presetID="10" presetClass="entr" presetSubtype="0" fill="hold" nodeType="after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fade">
                                      <p:cBhvr>
                                        <p:cTn id="80" dur="500"/>
                                        <p:tgtEl>
                                          <p:spTgt spid="46"/>
                                        </p:tgtEl>
                                      </p:cBhvr>
                                    </p:animEffect>
                                  </p:childTnLst>
                                </p:cTn>
                              </p:par>
                            </p:childTnLst>
                          </p:cTn>
                        </p:par>
                        <p:par>
                          <p:cTn id="81" fill="hold">
                            <p:stCondLst>
                              <p:cond delay="9500"/>
                            </p:stCondLst>
                            <p:childTnLst>
                              <p:par>
                                <p:cTn id="82" presetID="22" presetClass="entr" presetSubtype="8"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wipe(left)">
                                      <p:cBhvr>
                                        <p:cTn id="8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P spid="55" grpId="0"/>
      <p:bldP spid="56" grpId="0"/>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9"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0"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2" name="组合 5"/>
          <p:cNvGrpSpPr/>
          <p:nvPr/>
        </p:nvGrpSpPr>
        <p:grpSpPr>
          <a:xfrm>
            <a:off x="3132138" y="1441450"/>
            <a:ext cx="2879725" cy="2876550"/>
            <a:chOff x="0" y="0"/>
            <a:chExt cx="2880320" cy="2878076"/>
          </a:xfrm>
        </p:grpSpPr>
        <p:grpSp>
          <p:nvGrpSpPr>
            <p:cNvPr id="13" name="组合 12"/>
            <p:cNvGrpSpPr/>
            <p:nvPr/>
          </p:nvGrpSpPr>
          <p:grpSpPr>
            <a:xfrm>
              <a:off x="0" y="0"/>
              <a:ext cx="2880320" cy="2878076"/>
              <a:chOff x="0" y="0"/>
              <a:chExt cx="2883157" cy="2880912"/>
            </a:xfrm>
          </p:grpSpPr>
          <p:sp>
            <p:nvSpPr>
              <p:cNvPr id="18"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19"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0"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1"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solidFill>
                <a:srgbClr val="FFFFFF">
                  <a:alpha val="50195"/>
                </a:srgbClr>
              </a:solidFill>
              <a:ln w="25400">
                <a:noFill/>
              </a:ln>
            </p:spPr>
            <p:txBody>
              <a:bodyPr/>
              <a:lstStyle/>
              <a:p>
                <a:endParaRPr lang="zh-CN" altLang="en-US"/>
              </a:p>
            </p:txBody>
          </p:sp>
        </p:grpSp>
        <p:sp useBgFill="1">
          <p:nvSpPr>
            <p:cNvPr id="14"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ln w="25400">
              <a:noFill/>
            </a:ln>
          </p:spPr>
          <p:txBody>
            <a:bodyPr/>
            <a:lstStyle/>
            <a:p>
              <a:endParaRPr lang="zh-CN" altLang="en-US"/>
            </a:p>
          </p:txBody>
        </p:sp>
        <p:sp useBgFill="1">
          <p:nvSpPr>
            <p:cNvPr id="15"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sp useBgFill="1">
          <p:nvSpPr>
            <p:cNvPr id="16"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w="25400">
              <a:noFill/>
            </a:ln>
          </p:spPr>
          <p:txBody>
            <a:bodyPr/>
            <a:lstStyle/>
            <a:p>
              <a:endParaRPr lang="zh-CN" altLang="en-US"/>
            </a:p>
          </p:txBody>
        </p:sp>
        <p:sp useBgFill="1">
          <p:nvSpPr>
            <p:cNvPr id="17"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ln w="25400">
              <a:noFill/>
            </a:ln>
          </p:spPr>
          <p:txBody>
            <a:bodyPr/>
            <a:lstStyle/>
            <a:p>
              <a:endParaRPr lang="zh-CN" altLang="en-US"/>
            </a:p>
          </p:txBody>
        </p:sp>
      </p:grpSp>
      <p:grpSp>
        <p:nvGrpSpPr>
          <p:cNvPr id="22" name="组合 21"/>
          <p:cNvGrpSpPr/>
          <p:nvPr/>
        </p:nvGrpSpPr>
        <p:grpSpPr>
          <a:xfrm>
            <a:off x="57150" y="63020"/>
            <a:ext cx="1662226" cy="538969"/>
            <a:chOff x="937933" y="1921877"/>
            <a:chExt cx="9099588" cy="2950504"/>
          </a:xfrm>
        </p:grpSpPr>
        <p:sp>
          <p:nvSpPr>
            <p:cNvPr id="23" name="文本框 22"/>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4" name="直接连接符 2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3784384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 calcmode="lin" valueType="num">
                                      <p:cBhvr>
                                        <p:cTn id="14" dur="1000" fill="hold"/>
                                        <p:tgtEl>
                                          <p:spTgt spid="12"/>
                                        </p:tgtEl>
                                        <p:attrNameLst>
                                          <p:attrName>style.rotation</p:attrName>
                                        </p:attrNameLst>
                                      </p:cBhvr>
                                      <p:tavLst>
                                        <p:tav tm="0">
                                          <p:val>
                                            <p:fltVal val="90"/>
                                          </p:val>
                                        </p:tav>
                                        <p:tav tm="100000">
                                          <p:val>
                                            <p:fltVal val="0"/>
                                          </p:val>
                                        </p:tav>
                                      </p:tavLst>
                                    </p:anim>
                                    <p:animEffect filter="fade">
                                      <p:cBhvr>
                                        <p:cTn id="15" dur="1000"/>
                                        <p:tgtEl>
                                          <p:spTgt spid="12"/>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0-#ppt_w/2"/>
                                          </p:val>
                                        </p:tav>
                                        <p:tav tm="100000">
                                          <p:val>
                                            <p:strVal val="#ppt_x"/>
                                          </p:val>
                                        </p:tav>
                                      </p:tavLst>
                                    </p:anim>
                                    <p:anim calcmode="lin" valueType="num">
                                      <p:cBhvr>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0-#ppt_w/2"/>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ppt_x</p:attrName>
                                        </p:attrNameLst>
                                      </p:cBhvr>
                                      <p:tavLst>
                                        <p:tav tm="0">
                                          <p:val>
                                            <p:strVal val="1+#ppt_w/2"/>
                                          </p:val>
                                        </p:tav>
                                        <p:tav tm="100000">
                                          <p:val>
                                            <p:strVal val="#ppt_x"/>
                                          </p:val>
                                        </p:tav>
                                      </p:tavLst>
                                    </p:anim>
                                    <p:anim calcmode="lin" valueType="num">
                                      <p:cBhvr>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ppt_x</p:attrName>
                                        </p:attrNameLst>
                                      </p:cBhvr>
                                      <p:tavLst>
                                        <p:tav tm="0">
                                          <p:val>
                                            <p:strVal val="1+#ppt_w/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p:bldP spid="9" grpId="0" bldLvl="0"/>
      <p:bldP spid="10" grpId="0" bldLvl="0"/>
      <p:bldP spid="11"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第三节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128783473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8"/>
          <p:cNvSpPr/>
          <p:nvPr/>
        </p:nvSpPr>
        <p:spPr>
          <a:xfrm>
            <a:off x="22225" y="4168775"/>
            <a:ext cx="1658938" cy="576263"/>
          </a:xfrm>
          <a:custGeom>
            <a:avLst/>
            <a:gdLst>
              <a:gd name="txL" fmla="*/ 0 w 1364723"/>
              <a:gd name="txT" fmla="*/ 0 h 404384"/>
              <a:gd name="txR" fmla="*/ 1364723 w 1364723"/>
              <a:gd name="txB" fmla="*/ 404384 h 404384"/>
            </a:gdLst>
            <a:ahLst/>
            <a:cxnLst>
              <a:cxn ang="0">
                <a:pos x="88673" y="1270154"/>
              </a:cxn>
              <a:cxn ang="0">
                <a:pos x="789149" y="1595170"/>
              </a:cxn>
              <a:cxn ang="0">
                <a:pos x="12714" y="23966"/>
              </a:cxn>
              <a:cxn ang="0">
                <a:pos x="1884474" y="1123810"/>
              </a:cxn>
              <a:cxn ang="0">
                <a:pos x="1870608" y="285834"/>
              </a:cxn>
              <a:cxn ang="0">
                <a:pos x="2563854" y="731008"/>
              </a:cxn>
              <a:cxn ang="0">
                <a:pos x="2744098" y="442955"/>
              </a:cxn>
              <a:cxn ang="0">
                <a:pos x="2979801" y="469141"/>
              </a:cxn>
            </a:cxnLst>
            <a:rect l="txL" t="txT" r="txR" b="txB"/>
            <a:pathLst>
              <a:path w="1364723" h="404384">
                <a:moveTo>
                  <a:pt x="40612" y="307999"/>
                </a:moveTo>
                <a:cubicBezTo>
                  <a:pt x="208887" y="369382"/>
                  <a:pt x="367221" y="437177"/>
                  <a:pt x="361423" y="386812"/>
                </a:cubicBezTo>
                <a:cubicBezTo>
                  <a:pt x="420424" y="329926"/>
                  <a:pt x="-57677" y="95770"/>
                  <a:pt x="5823" y="5812"/>
                </a:cubicBezTo>
                <a:cubicBezTo>
                  <a:pt x="82023" y="-38638"/>
                  <a:pt x="577323" y="183612"/>
                  <a:pt x="863073" y="272512"/>
                </a:cubicBezTo>
                <a:cubicBezTo>
                  <a:pt x="975256" y="284154"/>
                  <a:pt x="842171" y="117995"/>
                  <a:pt x="856723" y="69312"/>
                </a:cubicBezTo>
                <a:cubicBezTo>
                  <a:pt x="868893" y="-13767"/>
                  <a:pt x="1068390" y="129372"/>
                  <a:pt x="1174223" y="177262"/>
                </a:cubicBezTo>
                <a:cubicBezTo>
                  <a:pt x="1247777" y="197635"/>
                  <a:pt x="1229256" y="130695"/>
                  <a:pt x="1256773" y="107412"/>
                </a:cubicBezTo>
                <a:cubicBezTo>
                  <a:pt x="1297519" y="88098"/>
                  <a:pt x="1328740" y="111645"/>
                  <a:pt x="1364723" y="113762"/>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9" name="组合 22"/>
          <p:cNvGrpSpPr/>
          <p:nvPr/>
        </p:nvGrpSpPr>
        <p:grpSpPr>
          <a:xfrm>
            <a:off x="3544888" y="1944688"/>
            <a:ext cx="2466975" cy="784225"/>
            <a:chOff x="0" y="0"/>
            <a:chExt cx="2467410" cy="784830"/>
          </a:xfrm>
        </p:grpSpPr>
        <p:sp>
          <p:nvSpPr>
            <p:cNvPr id="10" name="TextBox 21"/>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等腰三角形 2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grpSp>
      <p:grpSp>
        <p:nvGrpSpPr>
          <p:cNvPr id="12" name="组合 28"/>
          <p:cNvGrpSpPr/>
          <p:nvPr/>
        </p:nvGrpSpPr>
        <p:grpSpPr>
          <a:xfrm>
            <a:off x="6002338" y="1944688"/>
            <a:ext cx="2468562" cy="784225"/>
            <a:chOff x="0" y="0"/>
            <a:chExt cx="2467410" cy="784830"/>
          </a:xfrm>
        </p:grpSpPr>
        <p:sp>
          <p:nvSpPr>
            <p:cNvPr id="13" name="TextBox 29"/>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4" name="等腰三角形 3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5" name="组合 31"/>
          <p:cNvGrpSpPr/>
          <p:nvPr/>
        </p:nvGrpSpPr>
        <p:grpSpPr>
          <a:xfrm>
            <a:off x="3544888" y="2754313"/>
            <a:ext cx="2466975" cy="784225"/>
            <a:chOff x="0" y="0"/>
            <a:chExt cx="2467410" cy="784830"/>
          </a:xfrm>
        </p:grpSpPr>
        <p:sp>
          <p:nvSpPr>
            <p:cNvPr id="16" name="TextBox 32"/>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7" name="等腰三角形 33"/>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8" name="组合 34"/>
          <p:cNvGrpSpPr/>
          <p:nvPr/>
        </p:nvGrpSpPr>
        <p:grpSpPr>
          <a:xfrm>
            <a:off x="6002338" y="2754313"/>
            <a:ext cx="2468562" cy="784225"/>
            <a:chOff x="0" y="0"/>
            <a:chExt cx="2467410" cy="784830"/>
          </a:xfrm>
        </p:grpSpPr>
        <p:sp>
          <p:nvSpPr>
            <p:cNvPr id="19" name="TextBox 35"/>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20" name="等腰三角形 36"/>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21" name="TextBox 43"/>
          <p:cNvSpPr/>
          <p:nvPr/>
        </p:nvSpPr>
        <p:spPr>
          <a:xfrm>
            <a:off x="3665538" y="3819525"/>
            <a:ext cx="4867275" cy="5778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000" dirty="0">
                <a:solidFill>
                  <a:srgbClr val="FEFEFE"/>
                </a:solidFill>
              </a:rPr>
              <a:t>在此处添加详细描述文本</a:t>
            </a:r>
            <a:r>
              <a:rPr lang="en-US" altLang="zh-CN" sz="1000" dirty="0">
                <a:solidFill>
                  <a:srgbClr val="FEFEFE"/>
                </a:solidFill>
              </a:rPr>
              <a:t>,</a:t>
            </a:r>
            <a:r>
              <a:rPr lang="zh-CN" altLang="en-US" sz="1000" dirty="0">
                <a:solidFill>
                  <a:srgbClr val="FEFEFE"/>
                </a:solidFill>
              </a:rPr>
              <a:t>尽量与标题文本语言风格相符合，语言描述尽量简洁生动，尽可能概括出段落内容，尽量将每页幻灯片文字内容控制在</a:t>
            </a:r>
            <a:r>
              <a:rPr lang="en-US" altLang="zh-CN" sz="1000" dirty="0">
                <a:solidFill>
                  <a:srgbClr val="FEFEFE"/>
                </a:solidFill>
              </a:rPr>
              <a:t>200</a:t>
            </a:r>
            <a:r>
              <a:rPr lang="zh-CN" altLang="en-US" sz="1000" dirty="0">
                <a:solidFill>
                  <a:srgbClr val="FEFEFE"/>
                </a:solidFill>
              </a:rPr>
              <a:t>字以内，将每页幻灯片动态演示时间长度尽量控制在</a:t>
            </a:r>
            <a:r>
              <a:rPr lang="en-US" altLang="zh-CN" sz="1000" dirty="0">
                <a:solidFill>
                  <a:srgbClr val="FEFEFE"/>
                </a:solidFill>
              </a:rPr>
              <a:t>5</a:t>
            </a:r>
            <a:r>
              <a:rPr lang="zh-CN" altLang="en-US" sz="1000" dirty="0">
                <a:solidFill>
                  <a:srgbClr val="FEFEFE"/>
                </a:solidFill>
              </a:rPr>
              <a:t>分钟以内。</a:t>
            </a:r>
            <a:endParaRPr lang="en-US" altLang="zh-CN" sz="1000" dirty="0">
              <a:solidFill>
                <a:srgbClr val="FEFEFE"/>
              </a:solidFill>
            </a:endParaRPr>
          </a:p>
        </p:txBody>
      </p:sp>
      <p:grpSp>
        <p:nvGrpSpPr>
          <p:cNvPr id="22" name="组合 23"/>
          <p:cNvGrpSpPr/>
          <p:nvPr/>
        </p:nvGrpSpPr>
        <p:grpSpPr>
          <a:xfrm>
            <a:off x="1681163" y="1671638"/>
            <a:ext cx="1522412" cy="2681287"/>
            <a:chOff x="0" y="0"/>
            <a:chExt cx="1090612" cy="1921760"/>
          </a:xfrm>
        </p:grpSpPr>
        <p:sp>
          <p:nvSpPr>
            <p:cNvPr id="23" name="任意多边形 24"/>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24" name="任意多边形 25"/>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25" name="任意多边形 26"/>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26" name="任意多边形 27"/>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27" name="任意多边形 37"/>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28" name="任意多边形 38"/>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29" name="任意多边形 39"/>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grpSp>
        <p:nvGrpSpPr>
          <p:cNvPr id="34" name="组合 33"/>
          <p:cNvGrpSpPr/>
          <p:nvPr/>
        </p:nvGrpSpPr>
        <p:grpSpPr>
          <a:xfrm>
            <a:off x="61962" y="69758"/>
            <a:ext cx="1652293" cy="534031"/>
            <a:chOff x="1159022" y="627354"/>
            <a:chExt cx="9331833" cy="3016100"/>
          </a:xfrm>
        </p:grpSpPr>
        <p:sp>
          <p:nvSpPr>
            <p:cNvPr id="35" name="文本框 34"/>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6" name="直接连接符 35"/>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14795588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filter="wipe(left)">
                                      <p:cBhvr>
                                        <p:cTn id="12" dur="500"/>
                                        <p:tgtEl>
                                          <p:spTgt spid="8"/>
                                        </p:tgtEl>
                                      </p:cBhvr>
                                    </p:animEffect>
                                  </p:childTnLst>
                                </p:cTn>
                              </p:par>
                              <p:par>
                                <p:cTn id="13" presetID="2" presetClass="entr" presetSubtype="8"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p:cTn id="15" dur="800" fill="hold"/>
                                        <p:tgtEl>
                                          <p:spTgt spid="22"/>
                                        </p:tgtEl>
                                        <p:attrNameLst>
                                          <p:attrName>ppt_x</p:attrName>
                                        </p:attrNameLst>
                                      </p:cBhvr>
                                      <p:tavLst>
                                        <p:tav tm="0">
                                          <p:val>
                                            <p:strVal val="0-#ppt_w/2"/>
                                          </p:val>
                                        </p:tav>
                                        <p:tav tm="100000">
                                          <p:val>
                                            <p:strVal val="#ppt_x"/>
                                          </p:val>
                                        </p:tav>
                                      </p:tavLst>
                                    </p:anim>
                                    <p:anim calcmode="lin" valueType="num">
                                      <p:cBhvr>
                                        <p:cTn id="16" dur="800" fill="hold"/>
                                        <p:tgtEl>
                                          <p:spTgt spid="22"/>
                                        </p:tgtEl>
                                        <p:attrNameLst>
                                          <p:attrName>ppt_y</p:attrName>
                                        </p:attrNameLst>
                                      </p:cBhvr>
                                      <p:tavLst>
                                        <p:tav tm="0">
                                          <p:val>
                                            <p:strVal val="#ppt_y"/>
                                          </p:val>
                                        </p:tav>
                                        <p:tav tm="100000">
                                          <p:val>
                                            <p:strVal val="#ppt_y"/>
                                          </p:val>
                                        </p:tav>
                                      </p:tavLst>
                                    </p:anim>
                                  </p:childTnLst>
                                </p:cTn>
                              </p:par>
                            </p:childTnLst>
                          </p:cTn>
                        </p:par>
                        <p:par>
                          <p:cTn id="17" fill="hold">
                            <p:stCondLst>
                              <p:cond delay="1300"/>
                            </p:stCondLst>
                            <p:childTnLst>
                              <p:par>
                                <p:cTn id="18" presetID="2" presetClass="entr" presetSubtype="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ppt_x</p:attrName>
                                        </p:attrNameLst>
                                      </p:cBhvr>
                                      <p:tavLst>
                                        <p:tav tm="0">
                                          <p:val>
                                            <p:strVal val="1+#ppt_w/2"/>
                                          </p:val>
                                        </p:tav>
                                        <p:tav tm="100000">
                                          <p:val>
                                            <p:strVal val="#ppt_x"/>
                                          </p:val>
                                        </p:tav>
                                      </p:tavLst>
                                    </p:anim>
                                    <p:anim calcmode="lin" valueType="num">
                                      <p:cBhvr>
                                        <p:cTn id="21" dur="500" fill="hold"/>
                                        <p:tgtEl>
                                          <p:spTgt spid="9"/>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2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ppt_x</p:attrName>
                                        </p:attrNameLst>
                                      </p:cBhvr>
                                      <p:tavLst>
                                        <p:tav tm="0">
                                          <p:val>
                                            <p:strVal val="1+#ppt_w/2"/>
                                          </p:val>
                                        </p:tav>
                                        <p:tav tm="100000">
                                          <p:val>
                                            <p:strVal val="#ppt_x"/>
                                          </p:val>
                                        </p:tav>
                                      </p:tavLst>
                                    </p:anim>
                                    <p:anim calcmode="lin" valueType="num">
                                      <p:cBhvr>
                                        <p:cTn id="25" dur="500" fill="hold"/>
                                        <p:tgtEl>
                                          <p:spTgt spid="15"/>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ppt_x</p:attrName>
                                        </p:attrNameLst>
                                      </p:cBhvr>
                                      <p:tavLst>
                                        <p:tav tm="0">
                                          <p:val>
                                            <p:strVal val="1+#ppt_w/2"/>
                                          </p:val>
                                        </p:tav>
                                        <p:tav tm="100000">
                                          <p:val>
                                            <p:strVal val="#ppt_x"/>
                                          </p:val>
                                        </p:tav>
                                      </p:tavLst>
                                    </p:anim>
                                    <p:anim calcmode="lin" valueType="num">
                                      <p:cBhvr>
                                        <p:cTn id="30" dur="5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2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ppt_x</p:attrName>
                                        </p:attrNameLst>
                                      </p:cBhvr>
                                      <p:tavLst>
                                        <p:tav tm="0">
                                          <p:val>
                                            <p:strVal val="1+#ppt_w/2"/>
                                          </p:val>
                                        </p:tav>
                                        <p:tav tm="100000">
                                          <p:val>
                                            <p:strVal val="#ppt_x"/>
                                          </p:val>
                                        </p:tav>
                                      </p:tavLst>
                                    </p:anim>
                                    <p:anim calcmode="lin" valueType="num">
                                      <p:cBhvr>
                                        <p:cTn id="34" dur="500" fill="hold"/>
                                        <p:tgtEl>
                                          <p:spTgt spid="18"/>
                                        </p:tgtEl>
                                        <p:attrNameLst>
                                          <p:attrName>ppt_y</p:attrName>
                                        </p:attrNameLst>
                                      </p:cBhvr>
                                      <p:tavLst>
                                        <p:tav tm="0">
                                          <p:val>
                                            <p:strVal val="#ppt_y"/>
                                          </p:val>
                                        </p:tav>
                                        <p:tav tm="100000">
                                          <p:val>
                                            <p:strVal val="#ppt_y"/>
                                          </p:val>
                                        </p:tav>
                                      </p:tavLst>
                                    </p:anim>
                                  </p:childTnLst>
                                </p:cTn>
                              </p:par>
                            </p:childTnLst>
                          </p:cTn>
                        </p:par>
                        <p:par>
                          <p:cTn id="35" fill="hold">
                            <p:stCondLst>
                              <p:cond delay="2700"/>
                            </p:stCondLst>
                            <p:childTnLst>
                              <p:par>
                                <p:cTn id="36" presetID="2" presetClass="entr" presetSubtype="4"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ppt_x</p:attrName>
                                        </p:attrNameLst>
                                      </p:cBhvr>
                                      <p:tavLst>
                                        <p:tav tm="0">
                                          <p:val>
                                            <p:strVal val="#ppt_x"/>
                                          </p:val>
                                        </p:tav>
                                        <p:tav tm="100000">
                                          <p:val>
                                            <p:strVal val="#ppt_x"/>
                                          </p:val>
                                        </p:tav>
                                      </p:tavLst>
                                    </p:anim>
                                    <p:anim calcmode="lin" valueType="num">
                                      <p:cBhvr>
                                        <p:cTn id="3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33"/>
          <p:cNvGrpSpPr/>
          <p:nvPr/>
        </p:nvGrpSpPr>
        <p:grpSpPr>
          <a:xfrm>
            <a:off x="2195513" y="1546225"/>
            <a:ext cx="4752975" cy="2659063"/>
            <a:chOff x="0" y="0"/>
            <a:chExt cx="4752528" cy="2660279"/>
          </a:xfrm>
        </p:grpSpPr>
        <p:grpSp>
          <p:nvGrpSpPr>
            <p:cNvPr id="9" name="组合 6"/>
            <p:cNvGrpSpPr/>
            <p:nvPr/>
          </p:nvGrpSpPr>
          <p:grpSpPr>
            <a:xfrm>
              <a:off x="1584176" y="0"/>
              <a:ext cx="1584176" cy="576064"/>
              <a:chOff x="0" y="0"/>
              <a:chExt cx="1584176" cy="576064"/>
            </a:xfrm>
          </p:grpSpPr>
          <p:sp>
            <p:nvSpPr>
              <p:cNvPr id="30" name="矩形 1"/>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1" name="平行四边形 3"/>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2" name="平行四边形 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0" name="组合 19"/>
            <p:cNvGrpSpPr/>
            <p:nvPr/>
          </p:nvGrpSpPr>
          <p:grpSpPr>
            <a:xfrm>
              <a:off x="647601" y="576064"/>
              <a:ext cx="1584647" cy="1512168"/>
              <a:chOff x="0" y="0"/>
              <a:chExt cx="1584647" cy="1512168"/>
            </a:xfrm>
          </p:grpSpPr>
          <p:grpSp>
            <p:nvGrpSpPr>
              <p:cNvPr id="24" name="组合 7"/>
              <p:cNvGrpSpPr/>
              <p:nvPr/>
            </p:nvGrpSpPr>
            <p:grpSpPr>
              <a:xfrm flipH="1">
                <a:off x="471" y="0"/>
                <a:ext cx="1584176" cy="576064"/>
                <a:chOff x="0" y="0"/>
                <a:chExt cx="1584176" cy="576064"/>
              </a:xfrm>
            </p:grpSpPr>
            <p:sp>
              <p:nvSpPr>
                <p:cNvPr id="28" name="矩形 8"/>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9" name="平行四边形 9"/>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25" name="组合 11"/>
              <p:cNvGrpSpPr/>
              <p:nvPr/>
            </p:nvGrpSpPr>
            <p:grpSpPr>
              <a:xfrm flipV="1">
                <a:off x="0" y="936104"/>
                <a:ext cx="1584176" cy="576064"/>
                <a:chOff x="0" y="0"/>
                <a:chExt cx="1584176" cy="576064"/>
              </a:xfrm>
            </p:grpSpPr>
            <p:sp>
              <p:nvSpPr>
                <p:cNvPr id="26" name="矩形 12"/>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7" name="平行四边形 14"/>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grpSp>
          <p:nvGrpSpPr>
            <p:cNvPr id="11" name="组合 20"/>
            <p:cNvGrpSpPr/>
            <p:nvPr/>
          </p:nvGrpSpPr>
          <p:grpSpPr>
            <a:xfrm flipH="1">
              <a:off x="0" y="576064"/>
              <a:ext cx="4752528" cy="1512168"/>
              <a:chOff x="0" y="0"/>
              <a:chExt cx="4752528" cy="1512168"/>
            </a:xfrm>
          </p:grpSpPr>
          <p:grpSp>
            <p:nvGrpSpPr>
              <p:cNvPr id="16" name="组合 21"/>
              <p:cNvGrpSpPr/>
              <p:nvPr/>
            </p:nvGrpSpPr>
            <p:grpSpPr>
              <a:xfrm flipH="1">
                <a:off x="648072" y="0"/>
                <a:ext cx="1584176" cy="576064"/>
                <a:chOff x="0" y="0"/>
                <a:chExt cx="1584176" cy="576064"/>
              </a:xfrm>
            </p:grpSpPr>
            <p:sp>
              <p:nvSpPr>
                <p:cNvPr id="22" name="矩形 26"/>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3" name="平行四边形 27"/>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7" name="组合 22"/>
              <p:cNvGrpSpPr/>
              <p:nvPr/>
            </p:nvGrpSpPr>
            <p:grpSpPr>
              <a:xfrm flipV="1">
                <a:off x="647601" y="936104"/>
                <a:ext cx="1584176" cy="576064"/>
                <a:chOff x="0" y="0"/>
                <a:chExt cx="1584176" cy="576064"/>
              </a:xfrm>
            </p:grpSpPr>
            <p:sp>
              <p:nvSpPr>
                <p:cNvPr id="20" name="矩形 24"/>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1" name="平行四边形 2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18" name="矩形 23"/>
              <p:cNvSpPr/>
              <p:nvPr/>
            </p:nvSpPr>
            <p:spPr>
              <a:xfrm flipH="1">
                <a:off x="0"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9" name="矩形 32"/>
              <p:cNvSpPr/>
              <p:nvPr/>
            </p:nvSpPr>
            <p:spPr>
              <a:xfrm flipH="1">
                <a:off x="3456384"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2" name="组合 28"/>
            <p:cNvGrpSpPr/>
            <p:nvPr/>
          </p:nvGrpSpPr>
          <p:grpSpPr>
            <a:xfrm flipV="1">
              <a:off x="1584176" y="2084215"/>
              <a:ext cx="1584176" cy="576064"/>
              <a:chOff x="0" y="0"/>
              <a:chExt cx="1584176" cy="576064"/>
            </a:xfrm>
          </p:grpSpPr>
          <p:sp>
            <p:nvSpPr>
              <p:cNvPr id="13" name="矩形 29"/>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4" name="平行四边形 30"/>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5" name="平行四边形 31"/>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sp>
        <p:nvSpPr>
          <p:cNvPr id="33" name="TextBox 34"/>
          <p:cNvSpPr/>
          <p:nvPr/>
        </p:nvSpPr>
        <p:spPr>
          <a:xfrm>
            <a:off x="3779838" y="1593850"/>
            <a:ext cx="1584325" cy="261938"/>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4" name="TextBox 35"/>
          <p:cNvSpPr/>
          <p:nvPr/>
        </p:nvSpPr>
        <p:spPr>
          <a:xfrm>
            <a:off x="3779838" y="390366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5" name="TextBox 36"/>
          <p:cNvSpPr/>
          <p:nvPr/>
        </p:nvSpPr>
        <p:spPr>
          <a:xfrm>
            <a:off x="28368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6" name="TextBox 37"/>
          <p:cNvSpPr/>
          <p:nvPr/>
        </p:nvSpPr>
        <p:spPr>
          <a:xfrm>
            <a:off x="47164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7" name="TextBox 38"/>
          <p:cNvSpPr/>
          <p:nvPr/>
        </p:nvSpPr>
        <p:spPr>
          <a:xfrm>
            <a:off x="28368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8" name="TextBox 39"/>
          <p:cNvSpPr/>
          <p:nvPr/>
        </p:nvSpPr>
        <p:spPr>
          <a:xfrm>
            <a:off x="47164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9" name="TextBox 40"/>
          <p:cNvSpPr/>
          <p:nvPr/>
        </p:nvSpPr>
        <p:spPr>
          <a:xfrm>
            <a:off x="5580063" y="2755900"/>
            <a:ext cx="1439862"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0" name="TextBox 41"/>
          <p:cNvSpPr/>
          <p:nvPr/>
        </p:nvSpPr>
        <p:spPr>
          <a:xfrm>
            <a:off x="2124075" y="2755900"/>
            <a:ext cx="1439863"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1" name="TextBox 42"/>
          <p:cNvSpPr/>
          <p:nvPr/>
        </p:nvSpPr>
        <p:spPr>
          <a:xfrm>
            <a:off x="3567113" y="2627313"/>
            <a:ext cx="203041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2" name="TextBox 43"/>
          <p:cNvSpPr/>
          <p:nvPr/>
        </p:nvSpPr>
        <p:spPr>
          <a:xfrm>
            <a:off x="1255713" y="3770313"/>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3" name="TextBox 44"/>
          <p:cNvSpPr/>
          <p:nvPr/>
        </p:nvSpPr>
        <p:spPr>
          <a:xfrm>
            <a:off x="5499100" y="3770313"/>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4" name="TextBox 45"/>
          <p:cNvSpPr/>
          <p:nvPr/>
        </p:nvSpPr>
        <p:spPr>
          <a:xfrm>
            <a:off x="1255713" y="1489075"/>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5" name="TextBox 46"/>
          <p:cNvSpPr/>
          <p:nvPr/>
        </p:nvSpPr>
        <p:spPr>
          <a:xfrm>
            <a:off x="5499100" y="1489075"/>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grpSp>
        <p:nvGrpSpPr>
          <p:cNvPr id="46" name="组合 45"/>
          <p:cNvGrpSpPr/>
          <p:nvPr/>
        </p:nvGrpSpPr>
        <p:grpSpPr>
          <a:xfrm>
            <a:off x="61962" y="69758"/>
            <a:ext cx="1652293" cy="534031"/>
            <a:chOff x="1159022" y="627354"/>
            <a:chExt cx="9331833" cy="3016100"/>
          </a:xfrm>
        </p:grpSpPr>
        <p:sp>
          <p:nvSpPr>
            <p:cNvPr id="47" name="文本框 46"/>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48" name="直接连接符 47"/>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04862315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filter="fade">
                                      <p:cBhvr>
                                        <p:cTn id="14" dur="500"/>
                                        <p:tgtEl>
                                          <p:spTgt spid="8"/>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100000">
                                          <p:val>
                                            <p:strVal val="#ppt_x"/>
                                          </p:val>
                                        </p:tav>
                                      </p:tavLst>
                                    </p:anim>
                                    <p:anim calcmode="lin" valueType="num">
                                      <p:cBhvr>
                                        <p:cTn id="19" dur="500" fill="hold"/>
                                        <p:tgtEl>
                                          <p:spTgt spid="33"/>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ppt_x</p:attrName>
                                        </p:attrNameLst>
                                      </p:cBhvr>
                                      <p:tavLst>
                                        <p:tav tm="0">
                                          <p:val>
                                            <p:strVal val="#ppt_x"/>
                                          </p:val>
                                        </p:tav>
                                        <p:tav tm="100000">
                                          <p:val>
                                            <p:strVal val="#ppt_x"/>
                                          </p:val>
                                        </p:tav>
                                      </p:tavLst>
                                    </p:anim>
                                    <p:anim calcmode="lin" valueType="num">
                                      <p:cBhvr>
                                        <p:cTn id="23" dur="500" fill="hold"/>
                                        <p:tgtEl>
                                          <p:spTgt spid="34"/>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ppt_x</p:attrName>
                                        </p:attrNameLst>
                                      </p:cBhvr>
                                      <p:tavLst>
                                        <p:tav tm="0">
                                          <p:val>
                                            <p:strVal val="0-#ppt_w/2"/>
                                          </p:val>
                                        </p:tav>
                                        <p:tav tm="100000">
                                          <p:val>
                                            <p:strVal val="#ppt_x"/>
                                          </p:val>
                                        </p:tav>
                                      </p:tavLst>
                                    </p:anim>
                                    <p:anim calcmode="lin" valueType="num">
                                      <p:cBhvr>
                                        <p:cTn id="28" dur="500" fill="hold"/>
                                        <p:tgtEl>
                                          <p:spTgt spid="3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ppt_x</p:attrName>
                                        </p:attrNameLst>
                                      </p:cBhvr>
                                      <p:tavLst>
                                        <p:tav tm="0">
                                          <p:val>
                                            <p:strVal val="1+#ppt_w/2"/>
                                          </p:val>
                                        </p:tav>
                                        <p:tav tm="100000">
                                          <p:val>
                                            <p:strVal val="#ppt_x"/>
                                          </p:val>
                                        </p:tav>
                                      </p:tavLst>
                                    </p:anim>
                                    <p:anim calcmode="lin" valueType="num">
                                      <p:cBhvr>
                                        <p:cTn id="32" dur="500" fill="hold"/>
                                        <p:tgtEl>
                                          <p:spTgt spid="3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ppt_x</p:attrName>
                                        </p:attrNameLst>
                                      </p:cBhvr>
                                      <p:tavLst>
                                        <p:tav tm="0">
                                          <p:val>
                                            <p:strVal val="0-#ppt_w/2"/>
                                          </p:val>
                                        </p:tav>
                                        <p:tav tm="100000">
                                          <p:val>
                                            <p:strVal val="#ppt_x"/>
                                          </p:val>
                                        </p:tav>
                                      </p:tavLst>
                                    </p:anim>
                                    <p:anim calcmode="lin" valueType="num">
                                      <p:cBhvr>
                                        <p:cTn id="36" dur="500" fill="hold"/>
                                        <p:tgtEl>
                                          <p:spTgt spid="3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p:cTn id="39" dur="500" fill="hold"/>
                                        <p:tgtEl>
                                          <p:spTgt spid="38"/>
                                        </p:tgtEl>
                                        <p:attrNameLst>
                                          <p:attrName>ppt_x</p:attrName>
                                        </p:attrNameLst>
                                      </p:cBhvr>
                                      <p:tavLst>
                                        <p:tav tm="0">
                                          <p:val>
                                            <p:strVal val="1+#ppt_w/2"/>
                                          </p:val>
                                        </p:tav>
                                        <p:tav tm="100000">
                                          <p:val>
                                            <p:strVal val="#ppt_x"/>
                                          </p:val>
                                        </p:tav>
                                      </p:tavLst>
                                    </p:anim>
                                    <p:anim calcmode="lin" valueType="num">
                                      <p:cBhvr>
                                        <p:cTn id="40" dur="500" fill="hold"/>
                                        <p:tgtEl>
                                          <p:spTgt spid="38"/>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 presetClass="entr" presetSubtype="2"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ppt_x</p:attrName>
                                        </p:attrNameLst>
                                      </p:cBhvr>
                                      <p:tavLst>
                                        <p:tav tm="0">
                                          <p:val>
                                            <p:strVal val="1+#ppt_w/2"/>
                                          </p:val>
                                        </p:tav>
                                        <p:tav tm="100000">
                                          <p:val>
                                            <p:strVal val="#ppt_x"/>
                                          </p:val>
                                        </p:tav>
                                      </p:tavLst>
                                    </p:anim>
                                    <p:anim calcmode="lin" valueType="num">
                                      <p:cBhvr>
                                        <p:cTn id="45" dur="500" fill="hold"/>
                                        <p:tgtEl>
                                          <p:spTgt spid="39"/>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ppt_x</p:attrName>
                                        </p:attrNameLst>
                                      </p:cBhvr>
                                      <p:tavLst>
                                        <p:tav tm="0">
                                          <p:val>
                                            <p:strVal val="0-#ppt_w/2"/>
                                          </p:val>
                                        </p:tav>
                                        <p:tav tm="100000">
                                          <p:val>
                                            <p:strVal val="#ppt_x"/>
                                          </p:val>
                                        </p:tav>
                                      </p:tavLst>
                                    </p:anim>
                                    <p:anim calcmode="lin" valueType="num">
                                      <p:cBhvr>
                                        <p:cTn id="49" dur="500" fill="hold"/>
                                        <p:tgtEl>
                                          <p:spTgt spid="40"/>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filter="fade">
                                      <p:cBhvr>
                                        <p:cTn id="55" dur="500"/>
                                        <p:tgtEl>
                                          <p:spTgt spid="41"/>
                                        </p:tgtEl>
                                      </p:cBhvr>
                                    </p:animEffect>
                                  </p:childTnLst>
                                </p:cTn>
                              </p:par>
                            </p:childTnLst>
                          </p:cTn>
                        </p:par>
                        <p:par>
                          <p:cTn id="56" fill="hold">
                            <p:stCondLst>
                              <p:cond delay="3000"/>
                            </p:stCondLst>
                            <p:childTnLst>
                              <p:par>
                                <p:cTn id="57" presetID="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p:cTn id="59" dur="500" fill="hold"/>
                                        <p:tgtEl>
                                          <p:spTgt spid="42"/>
                                        </p:tgtEl>
                                        <p:attrNameLst>
                                          <p:attrName>ppt_x</p:attrName>
                                        </p:attrNameLst>
                                      </p:cBhvr>
                                      <p:tavLst>
                                        <p:tav tm="0">
                                          <p:val>
                                            <p:strVal val="0-#ppt_w/2"/>
                                          </p:val>
                                        </p:tav>
                                        <p:tav tm="100000">
                                          <p:val>
                                            <p:strVal val="#ppt_x"/>
                                          </p:val>
                                        </p:tav>
                                      </p:tavLst>
                                    </p:anim>
                                    <p:anim calcmode="lin" valueType="num">
                                      <p:cBhvr>
                                        <p:cTn id="60" dur="500" fill="hold"/>
                                        <p:tgtEl>
                                          <p:spTgt spid="4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p:cTn id="63" dur="500" fill="hold"/>
                                        <p:tgtEl>
                                          <p:spTgt spid="44"/>
                                        </p:tgtEl>
                                        <p:attrNameLst>
                                          <p:attrName>ppt_x</p:attrName>
                                        </p:attrNameLst>
                                      </p:cBhvr>
                                      <p:tavLst>
                                        <p:tav tm="0">
                                          <p:val>
                                            <p:strVal val="0-#ppt_w/2"/>
                                          </p:val>
                                        </p:tav>
                                        <p:tav tm="100000">
                                          <p:val>
                                            <p:strVal val="#ppt_x"/>
                                          </p:val>
                                        </p:tav>
                                      </p:tavLst>
                                    </p:anim>
                                    <p:anim calcmode="lin" valueType="num">
                                      <p:cBhvr>
                                        <p:cTn id="64" dur="500" fill="hold"/>
                                        <p:tgtEl>
                                          <p:spTgt spid="4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 calcmode="lin" valueType="num">
                                      <p:cBhvr>
                                        <p:cTn id="67" dur="500" fill="hold"/>
                                        <p:tgtEl>
                                          <p:spTgt spid="43"/>
                                        </p:tgtEl>
                                        <p:attrNameLst>
                                          <p:attrName>ppt_x</p:attrName>
                                        </p:attrNameLst>
                                      </p:cBhvr>
                                      <p:tavLst>
                                        <p:tav tm="0">
                                          <p:val>
                                            <p:strVal val="1+#ppt_w/2"/>
                                          </p:val>
                                        </p:tav>
                                        <p:tav tm="100000">
                                          <p:val>
                                            <p:strVal val="#ppt_x"/>
                                          </p:val>
                                        </p:tav>
                                      </p:tavLst>
                                    </p:anim>
                                    <p:anim calcmode="lin" valueType="num">
                                      <p:cBhvr>
                                        <p:cTn id="68" dur="500" fill="hold"/>
                                        <p:tgtEl>
                                          <p:spTgt spid="4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p:cTn id="71" dur="500" fill="hold"/>
                                        <p:tgtEl>
                                          <p:spTgt spid="45"/>
                                        </p:tgtEl>
                                        <p:attrNameLst>
                                          <p:attrName>ppt_x</p:attrName>
                                        </p:attrNameLst>
                                      </p:cBhvr>
                                      <p:tavLst>
                                        <p:tav tm="0">
                                          <p:val>
                                            <p:strVal val="1+#ppt_w/2"/>
                                          </p:val>
                                        </p:tav>
                                        <p:tav tm="100000">
                                          <p:val>
                                            <p:strVal val="#ppt_x"/>
                                          </p:val>
                                        </p:tav>
                                      </p:tavLst>
                                    </p:anim>
                                    <p:anim calcmode="lin" valueType="num">
                                      <p:cBhvr>
                                        <p:cTn id="72"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p:bldP spid="34" grpId="0" bldLvl="0"/>
      <p:bldP spid="35" grpId="0" bldLvl="0"/>
      <p:bldP spid="36" grpId="0" bldLvl="0"/>
      <p:bldP spid="37" grpId="0" bldLvl="0"/>
      <p:bldP spid="38" grpId="0" bldLvl="0"/>
      <p:bldP spid="39" grpId="0" bldLvl="0"/>
      <p:bldP spid="40" grpId="0" bldLvl="0"/>
      <p:bldP spid="41" grpId="0" bldLvl="0"/>
      <p:bldP spid="42" grpId="0" bldLvl="0"/>
      <p:bldP spid="43" grpId="0" bldLvl="0"/>
      <p:bldP spid="44" grpId="0" bldLvl="0"/>
      <p:bldP spid="45"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9"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0"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1"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2"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3"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4" name="TextBox 42"/>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5" name="TextBox 43"/>
          <p:cNvSpPr/>
          <p:nvPr/>
        </p:nvSpPr>
        <p:spPr>
          <a:xfrm>
            <a:off x="539750" y="3570288"/>
            <a:ext cx="2592388"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6" name="TextBox 44"/>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7" name="TextBox 45"/>
          <p:cNvSpPr/>
          <p:nvPr/>
        </p:nvSpPr>
        <p:spPr>
          <a:xfrm>
            <a:off x="6011863" y="3570288"/>
            <a:ext cx="2592387"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8" name="组合 2"/>
          <p:cNvGrpSpPr/>
          <p:nvPr/>
        </p:nvGrpSpPr>
        <p:grpSpPr>
          <a:xfrm>
            <a:off x="3563938" y="1882775"/>
            <a:ext cx="2016125" cy="2016125"/>
            <a:chOff x="0" y="0"/>
            <a:chExt cx="2016224" cy="2016224"/>
          </a:xfrm>
        </p:grpSpPr>
        <p:sp>
          <p:nvSpPr>
            <p:cNvPr id="19"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useBgFill="1">
          <p:nvSpPr>
            <p:cNvPr id="20"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a:p>
          </p:txBody>
        </p:sp>
      </p:grpSp>
      <p:grpSp>
        <p:nvGrpSpPr>
          <p:cNvPr id="21" name="组合 20"/>
          <p:cNvGrpSpPr/>
          <p:nvPr/>
        </p:nvGrpSpPr>
        <p:grpSpPr>
          <a:xfrm>
            <a:off x="61962" y="69758"/>
            <a:ext cx="1652293" cy="534031"/>
            <a:chOff x="1159022" y="627354"/>
            <a:chExt cx="9331833" cy="3016100"/>
          </a:xfrm>
        </p:grpSpPr>
        <p:sp>
          <p:nvSpPr>
            <p:cNvPr id="22" name="文本框 21"/>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3" name="直接连接符 22"/>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5900828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1000" fill="hold"/>
                                        <p:tgtEl>
                                          <p:spTgt spid="18"/>
                                        </p:tgtEl>
                                        <p:attrNameLst>
                                          <p:attrName>ppt_w</p:attrName>
                                        </p:attrNameLst>
                                      </p:cBhvr>
                                      <p:tavLst>
                                        <p:tav tm="0">
                                          <p:val>
                                            <p:fltVal val="0"/>
                                          </p:val>
                                        </p:tav>
                                        <p:tav tm="100000">
                                          <p:val>
                                            <p:strVal val="#ppt_w"/>
                                          </p:val>
                                        </p:tav>
                                      </p:tavLst>
                                    </p:anim>
                                    <p:anim calcmode="lin" valueType="num">
                                      <p:cBhvr>
                                        <p:cTn id="13" dur="1000" fill="hold"/>
                                        <p:tgtEl>
                                          <p:spTgt spid="18"/>
                                        </p:tgtEl>
                                        <p:attrNameLst>
                                          <p:attrName>ppt_h</p:attrName>
                                        </p:attrNameLst>
                                      </p:cBhvr>
                                      <p:tavLst>
                                        <p:tav tm="0">
                                          <p:val>
                                            <p:fltVal val="0"/>
                                          </p:val>
                                        </p:tav>
                                        <p:tav tm="100000">
                                          <p:val>
                                            <p:strVal val="#ppt_h"/>
                                          </p:val>
                                        </p:tav>
                                      </p:tavLst>
                                    </p:anim>
                                    <p:anim calcmode="lin" valueType="num">
                                      <p:cBhvr>
                                        <p:cTn id="14" dur="1000" fill="hold"/>
                                        <p:tgtEl>
                                          <p:spTgt spid="18"/>
                                        </p:tgtEl>
                                        <p:attrNameLst>
                                          <p:attrName>style.rotation</p:attrName>
                                        </p:attrNameLst>
                                      </p:cBhvr>
                                      <p:tavLst>
                                        <p:tav tm="0">
                                          <p:val>
                                            <p:fltVal val="90"/>
                                          </p:val>
                                        </p:tav>
                                        <p:tav tm="100000">
                                          <p:val>
                                            <p:fltVal val="0"/>
                                          </p:val>
                                        </p:tav>
                                      </p:tavLst>
                                    </p:anim>
                                    <p:animEffect filter="fade">
                                      <p:cBhvr>
                                        <p:cTn id="15" dur="1000"/>
                                        <p:tgtEl>
                                          <p:spTgt spid="1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filter="fade">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filter="fade">
                                      <p:cBhvr>
                                        <p:cTn id="26" dur="500"/>
                                        <p:tgtEl>
                                          <p:spTgt spid="9"/>
                                        </p:tgtEl>
                                      </p:cBhvr>
                                    </p:animEffect>
                                  </p:childTnLst>
                                </p:cTn>
                              </p:par>
                            </p:childTnLst>
                          </p:cTn>
                        </p:par>
                        <p:par>
                          <p:cTn id="27" fill="hold">
                            <p:stCondLst>
                              <p:cond delay="2000"/>
                            </p:stCondLst>
                            <p:childTnLst>
                              <p:par>
                                <p:cTn id="28" presetID="31"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filter="fade">
                                      <p:cBhvr>
                                        <p:cTn id="33" dur="1000"/>
                                        <p:tgtEl>
                                          <p:spTgt spid="10"/>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1000" fill="hold"/>
                                        <p:tgtEl>
                                          <p:spTgt spid="11"/>
                                        </p:tgtEl>
                                        <p:attrNameLst>
                                          <p:attrName>ppt_w</p:attrName>
                                        </p:attrNameLst>
                                      </p:cBhvr>
                                      <p:tavLst>
                                        <p:tav tm="0">
                                          <p:val>
                                            <p:fltVal val="0"/>
                                          </p:val>
                                        </p:tav>
                                        <p:tav tm="100000">
                                          <p:val>
                                            <p:strVal val="#ppt_w"/>
                                          </p:val>
                                        </p:tav>
                                      </p:tavLst>
                                    </p:anim>
                                    <p:anim calcmode="lin" valueType="num">
                                      <p:cBhvr>
                                        <p:cTn id="37" dur="1000" fill="hold"/>
                                        <p:tgtEl>
                                          <p:spTgt spid="11"/>
                                        </p:tgtEl>
                                        <p:attrNameLst>
                                          <p:attrName>ppt_h</p:attrName>
                                        </p:attrNameLst>
                                      </p:cBhvr>
                                      <p:tavLst>
                                        <p:tav tm="0">
                                          <p:val>
                                            <p:fltVal val="0"/>
                                          </p:val>
                                        </p:tav>
                                        <p:tav tm="100000">
                                          <p:val>
                                            <p:strVal val="#ppt_h"/>
                                          </p:val>
                                        </p:tav>
                                      </p:tavLst>
                                    </p:anim>
                                    <p:anim calcmode="lin" valueType="num">
                                      <p:cBhvr>
                                        <p:cTn id="38" dur="1000" fill="hold"/>
                                        <p:tgtEl>
                                          <p:spTgt spid="11"/>
                                        </p:tgtEl>
                                        <p:attrNameLst>
                                          <p:attrName>style.rotation</p:attrName>
                                        </p:attrNameLst>
                                      </p:cBhvr>
                                      <p:tavLst>
                                        <p:tav tm="0">
                                          <p:val>
                                            <p:fltVal val="90"/>
                                          </p:val>
                                        </p:tav>
                                        <p:tav tm="100000">
                                          <p:val>
                                            <p:fltVal val="0"/>
                                          </p:val>
                                        </p:tav>
                                      </p:tavLst>
                                    </p:anim>
                                    <p:animEffect filter="fade">
                                      <p:cBhvr>
                                        <p:cTn id="39" dur="1000"/>
                                        <p:tgtEl>
                                          <p:spTgt spid="11"/>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style.rotation</p:attrName>
                                        </p:attrNameLst>
                                      </p:cBhvr>
                                      <p:tavLst>
                                        <p:tav tm="0">
                                          <p:val>
                                            <p:fltVal val="90"/>
                                          </p:val>
                                        </p:tav>
                                        <p:tav tm="100000">
                                          <p:val>
                                            <p:fltVal val="0"/>
                                          </p:val>
                                        </p:tav>
                                      </p:tavLst>
                                    </p:anim>
                                    <p:animEffect filter="fade">
                                      <p:cBhvr>
                                        <p:cTn id="45" dur="1000"/>
                                        <p:tgtEl>
                                          <p:spTgt spid="13"/>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1000" fill="hold"/>
                                        <p:tgtEl>
                                          <p:spTgt spid="12"/>
                                        </p:tgtEl>
                                        <p:attrNameLst>
                                          <p:attrName>ppt_w</p:attrName>
                                        </p:attrNameLst>
                                      </p:cBhvr>
                                      <p:tavLst>
                                        <p:tav tm="0">
                                          <p:val>
                                            <p:fltVal val="0"/>
                                          </p:val>
                                        </p:tav>
                                        <p:tav tm="100000">
                                          <p:val>
                                            <p:strVal val="#ppt_w"/>
                                          </p:val>
                                        </p:tav>
                                      </p:tavLst>
                                    </p:anim>
                                    <p:anim calcmode="lin" valueType="num">
                                      <p:cBhvr>
                                        <p:cTn id="49" dur="1000" fill="hold"/>
                                        <p:tgtEl>
                                          <p:spTgt spid="12"/>
                                        </p:tgtEl>
                                        <p:attrNameLst>
                                          <p:attrName>ppt_h</p:attrName>
                                        </p:attrNameLst>
                                      </p:cBhvr>
                                      <p:tavLst>
                                        <p:tav tm="0">
                                          <p:val>
                                            <p:fltVal val="0"/>
                                          </p:val>
                                        </p:tav>
                                        <p:tav tm="100000">
                                          <p:val>
                                            <p:strVal val="#ppt_h"/>
                                          </p:val>
                                        </p:tav>
                                      </p:tavLst>
                                    </p:anim>
                                    <p:anim calcmode="lin" valueType="num">
                                      <p:cBhvr>
                                        <p:cTn id="50" dur="1000" fill="hold"/>
                                        <p:tgtEl>
                                          <p:spTgt spid="12"/>
                                        </p:tgtEl>
                                        <p:attrNameLst>
                                          <p:attrName>style.rotation</p:attrName>
                                        </p:attrNameLst>
                                      </p:cBhvr>
                                      <p:tavLst>
                                        <p:tav tm="0">
                                          <p:val>
                                            <p:fltVal val="90"/>
                                          </p:val>
                                        </p:tav>
                                        <p:tav tm="100000">
                                          <p:val>
                                            <p:fltVal val="0"/>
                                          </p:val>
                                        </p:tav>
                                      </p:tavLst>
                                    </p:anim>
                                    <p:animEffect filter="fade">
                                      <p:cBhvr>
                                        <p:cTn id="51" dur="1000"/>
                                        <p:tgtEl>
                                          <p:spTgt spid="12"/>
                                        </p:tgtEl>
                                      </p:cBhvr>
                                    </p:animEffect>
                                  </p:childTnLst>
                                </p:cTn>
                              </p:par>
                            </p:childTnLst>
                          </p:cTn>
                        </p:par>
                        <p:par>
                          <p:cTn id="52" fill="hold">
                            <p:stCondLst>
                              <p:cond delay="3000"/>
                            </p:stCondLst>
                            <p:childTnLst>
                              <p:par>
                                <p:cTn id="53" presetID="2" presetClass="entr" presetSubtype="8"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ppt_x</p:attrName>
                                        </p:attrNameLst>
                                      </p:cBhvr>
                                      <p:tavLst>
                                        <p:tav tm="0">
                                          <p:val>
                                            <p:strVal val="0-#ppt_w/2"/>
                                          </p:val>
                                        </p:tav>
                                        <p:tav tm="100000">
                                          <p:val>
                                            <p:strVal val="#ppt_x"/>
                                          </p:val>
                                        </p:tav>
                                      </p:tavLst>
                                    </p:anim>
                                    <p:anim calcmode="lin" valueType="num">
                                      <p:cBhvr>
                                        <p:cTn id="56" dur="5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ppt_x</p:attrName>
                                        </p:attrNameLst>
                                      </p:cBhvr>
                                      <p:tavLst>
                                        <p:tav tm="0">
                                          <p:val>
                                            <p:strVal val="0-#ppt_w/2"/>
                                          </p:val>
                                        </p:tav>
                                        <p:tav tm="100000">
                                          <p:val>
                                            <p:strVal val="#ppt_x"/>
                                          </p:val>
                                        </p:tav>
                                      </p:tavLst>
                                    </p:anim>
                                    <p:anim calcmode="lin" valueType="num">
                                      <p:cBhvr>
                                        <p:cTn id="60" dur="5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ppt_x</p:attrName>
                                        </p:attrNameLst>
                                      </p:cBhvr>
                                      <p:tavLst>
                                        <p:tav tm="0">
                                          <p:val>
                                            <p:strVal val="1+#ppt_w/2"/>
                                          </p:val>
                                        </p:tav>
                                        <p:tav tm="100000">
                                          <p:val>
                                            <p:strVal val="#ppt_x"/>
                                          </p:val>
                                        </p:tav>
                                      </p:tavLst>
                                    </p:anim>
                                    <p:anim calcmode="lin" valueType="num">
                                      <p:cBhvr>
                                        <p:cTn id="64" dur="5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ppt_x</p:attrName>
                                        </p:attrNameLst>
                                      </p:cBhvr>
                                      <p:tavLst>
                                        <p:tav tm="0">
                                          <p:val>
                                            <p:strVal val="1+#ppt_w/2"/>
                                          </p:val>
                                        </p:tav>
                                        <p:tav tm="100000">
                                          <p:val>
                                            <p:strVal val="#ppt_x"/>
                                          </p:val>
                                        </p:tav>
                                      </p:tavLst>
                                    </p:anim>
                                    <p:anim calcmode="lin" valueType="num">
                                      <p:cBhvr>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11" grpId="0" bldLvl="0" animBg="1"/>
      <p:bldP spid="12" grpId="0" bldLvl="0" animBg="1"/>
      <p:bldP spid="13" grpId="0" bldLvl="0" animBg="1"/>
      <p:bldP spid="14" grpId="0" bldLvl="0"/>
      <p:bldP spid="15" grpId="0" bldLvl="0"/>
      <p:bldP spid="16" grpId="0" bldLvl="0"/>
      <p:bldP spid="1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组合 4"/>
          <p:cNvPicPr/>
          <p:nvPr/>
        </p:nvPicPr>
        <p:blipFill>
          <a:blip r:embed="rId3" cstate="screen">
            <a:extLst>
              <a:ext uri="{28A0092B-C50C-407E-A947-70E740481C1C}">
                <a14:useLocalDpi xmlns:a14="http://schemas.microsoft.com/office/drawing/2010/main"/>
              </a:ext>
            </a:extLst>
          </a:blip>
          <a:stretch>
            <a:fillRect/>
          </a:stretch>
        </p:blipFill>
        <p:spPr>
          <a:xfrm>
            <a:off x="1901429" y="1344216"/>
            <a:ext cx="5016103" cy="2894409"/>
          </a:xfrm>
          <a:prstGeom prst="rect">
            <a:avLst/>
          </a:prstGeom>
          <a:noFill/>
          <a:ln w="9525">
            <a:noFill/>
          </a:ln>
        </p:spPr>
      </p:pic>
      <p:sp>
        <p:nvSpPr>
          <p:cNvPr id="9" name="文本框 8"/>
          <p:cNvSpPr txBox="1"/>
          <p:nvPr/>
        </p:nvSpPr>
        <p:spPr>
          <a:xfrm>
            <a:off x="3932635" y="3127773"/>
            <a:ext cx="1289447" cy="71558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eaLnBrk="1" hangingPunct="1">
              <a:lnSpc>
                <a:spcPct val="100000"/>
              </a:lnSpc>
              <a:spcBef>
                <a:spcPct val="0"/>
              </a:spcBef>
              <a:buNone/>
            </a:pPr>
            <a:r>
              <a:rPr lang="en-US" altLang="zh-CN" sz="4050" dirty="0">
                <a:solidFill>
                  <a:schemeClr val="bg1"/>
                </a:solidFill>
              </a:rPr>
              <a:t>text</a:t>
            </a:r>
            <a:endParaRPr lang="zh-CN" altLang="en-US" sz="4050" dirty="0">
              <a:solidFill>
                <a:schemeClr val="bg1"/>
              </a:solidFill>
            </a:endParaRPr>
          </a:p>
        </p:txBody>
      </p:sp>
      <p:sp>
        <p:nvSpPr>
          <p:cNvPr id="10" name="矩形 9"/>
          <p:cNvSpPr/>
          <p:nvPr/>
        </p:nvSpPr>
        <p:spPr>
          <a:xfrm>
            <a:off x="5984082" y="3605213"/>
            <a:ext cx="1916906" cy="36933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900"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400" dirty="0">
              <a:solidFill>
                <a:schemeClr val="bg1"/>
              </a:solidFill>
            </a:endParaRPr>
          </a:p>
        </p:txBody>
      </p:sp>
      <p:sp>
        <p:nvSpPr>
          <p:cNvPr id="11" name="文本框 10"/>
          <p:cNvSpPr txBox="1"/>
          <p:nvPr/>
        </p:nvSpPr>
        <p:spPr>
          <a:xfrm>
            <a:off x="5961460" y="3284935"/>
            <a:ext cx="1813322" cy="46166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200" b="1" dirty="0">
                <a:solidFill>
                  <a:schemeClr val="bg1"/>
                </a:solidFill>
                <a:latin typeface="微软雅黑" panose="020B0503020204020204" pitchFamily="34" charset="-122"/>
                <a:ea typeface="微软雅黑" panose="020B0503020204020204" pitchFamily="34" charset="-122"/>
              </a:rPr>
              <a:t>2.</a:t>
            </a:r>
            <a:r>
              <a:rPr lang="zh-CN" altLang="en-US" sz="120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2" name="矩形 11"/>
          <p:cNvSpPr/>
          <p:nvPr/>
        </p:nvSpPr>
        <p:spPr>
          <a:xfrm>
            <a:off x="1284685" y="3605213"/>
            <a:ext cx="1916906" cy="36933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900" dirty="0" smtClean="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400" dirty="0">
              <a:solidFill>
                <a:schemeClr val="bg1"/>
              </a:solidFill>
            </a:endParaRPr>
          </a:p>
        </p:txBody>
      </p:sp>
      <p:sp>
        <p:nvSpPr>
          <p:cNvPr id="13" name="文本框 12"/>
          <p:cNvSpPr txBox="1"/>
          <p:nvPr/>
        </p:nvSpPr>
        <p:spPr>
          <a:xfrm>
            <a:off x="1284685" y="3284935"/>
            <a:ext cx="1813322" cy="46166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200" b="1" dirty="0">
                <a:solidFill>
                  <a:schemeClr val="bg1"/>
                </a:solidFill>
                <a:latin typeface="微软雅黑" panose="020B0503020204020204" pitchFamily="34" charset="-122"/>
                <a:ea typeface="微软雅黑" panose="020B0503020204020204" pitchFamily="34" charset="-122"/>
              </a:rPr>
              <a:t>1.</a:t>
            </a:r>
            <a:r>
              <a:rPr lang="zh-CN" altLang="en-US" sz="1200" b="1" dirty="0">
                <a:solidFill>
                  <a:schemeClr val="bg1"/>
                </a:solidFill>
                <a:latin typeface="微软雅黑" panose="020B0503020204020204" pitchFamily="34" charset="-122"/>
                <a:ea typeface="微软雅黑" panose="020B0503020204020204" pitchFamily="34" charset="-122"/>
              </a:rPr>
              <a:t>单击输入您的标题文字</a:t>
            </a:r>
          </a:p>
        </p:txBody>
      </p:sp>
      <p:grpSp>
        <p:nvGrpSpPr>
          <p:cNvPr id="14" name="组合 13"/>
          <p:cNvGrpSpPr/>
          <p:nvPr/>
        </p:nvGrpSpPr>
        <p:grpSpPr>
          <a:xfrm>
            <a:off x="61962" y="69758"/>
            <a:ext cx="1652293" cy="534031"/>
            <a:chOff x="1159022" y="627354"/>
            <a:chExt cx="9331833" cy="3016100"/>
          </a:xfrm>
        </p:grpSpPr>
        <p:sp>
          <p:nvSpPr>
            <p:cNvPr id="15" name="文本框 14"/>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16" name="直接连接符 15"/>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6386860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1500"/>
                            </p:stCondLst>
                            <p:childTnLst>
                              <p:par>
                                <p:cTn id="18" presetID="45"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ppt_w</p:attrName>
                                        </p:attrNameLst>
                                      </p:cBhvr>
                                      <p:tavLst>
                                        <p:tav tm="0" fmla="#ppt_w*sin(2.5*pi*$)">
                                          <p:val>
                                            <p:fltVal val="0"/>
                                          </p:val>
                                        </p:tav>
                                        <p:tav tm="100000">
                                          <p:val>
                                            <p:fltVal val="1"/>
                                          </p:val>
                                        </p:tav>
                                      </p:tavLst>
                                    </p:anim>
                                    <p:anim calcmode="lin" valueType="num">
                                      <p:cBhvr>
                                        <p:cTn id="22" dur="1000" fill="hold"/>
                                        <p:tgtEl>
                                          <p:spTgt spid="10"/>
                                        </p:tgtEl>
                                        <p:attrNameLst>
                                          <p:attrName>ppt_h</p:attrName>
                                        </p:attrNameLst>
                                      </p:cBhvr>
                                      <p:tavLst>
                                        <p:tav tm="0">
                                          <p:val>
                                            <p:strVal val="#ppt_h"/>
                                          </p:val>
                                        </p:tav>
                                        <p:tav tm="100000">
                                          <p:val>
                                            <p:strVal val="#ppt_h"/>
                                          </p:val>
                                        </p:tav>
                                      </p:tavLst>
                                    </p:anim>
                                  </p:childTnLst>
                                </p:cTn>
                              </p:par>
                              <p:par>
                                <p:cTn id="23" presetID="45"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ppt_w</p:attrName>
                                        </p:attrNameLst>
                                      </p:cBhvr>
                                      <p:tavLst>
                                        <p:tav tm="0" fmla="#ppt_w*sin(2.5*pi*$)">
                                          <p:val>
                                            <p:fltVal val="0"/>
                                          </p:val>
                                        </p:tav>
                                        <p:tav tm="100000">
                                          <p:val>
                                            <p:fltVal val="1"/>
                                          </p:val>
                                        </p:tav>
                                      </p:tavLst>
                                    </p:anim>
                                    <p:anim calcmode="lin" valueType="num">
                                      <p:cBhvr>
                                        <p:cTn id="27" dur="1000" fill="hold"/>
                                        <p:tgtEl>
                                          <p:spTgt spid="11"/>
                                        </p:tgtEl>
                                        <p:attrNameLst>
                                          <p:attrName>ppt_h</p:attrName>
                                        </p:attrNameLst>
                                      </p:cBhvr>
                                      <p:tavLst>
                                        <p:tav tm="0">
                                          <p:val>
                                            <p:strVal val="#ppt_h"/>
                                          </p:val>
                                        </p:tav>
                                        <p:tav tm="100000">
                                          <p:val>
                                            <p:strVal val="#ppt_h"/>
                                          </p:val>
                                        </p:tav>
                                      </p:tavLst>
                                    </p:anim>
                                  </p:childTnLst>
                                </p:cTn>
                              </p:par>
                              <p:par>
                                <p:cTn id="28" presetID="45"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ppt_w</p:attrName>
                                        </p:attrNameLst>
                                      </p:cBhvr>
                                      <p:tavLst>
                                        <p:tav tm="0" fmla="#ppt_w*sin(2.5*pi*$)">
                                          <p:val>
                                            <p:fltVal val="0"/>
                                          </p:val>
                                        </p:tav>
                                        <p:tav tm="100000">
                                          <p:val>
                                            <p:fltVal val="1"/>
                                          </p:val>
                                        </p:tav>
                                      </p:tavLst>
                                    </p:anim>
                                    <p:anim calcmode="lin" valueType="num">
                                      <p:cBhvr>
                                        <p:cTn id="32" dur="1000" fill="hold"/>
                                        <p:tgtEl>
                                          <p:spTgt spid="12"/>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ppt_w</p:attrName>
                                        </p:attrNameLst>
                                      </p:cBhvr>
                                      <p:tavLst>
                                        <p:tav tm="0" fmla="#ppt_w*sin(2.5*pi*$)">
                                          <p:val>
                                            <p:fltVal val="0"/>
                                          </p:val>
                                        </p:tav>
                                        <p:tav tm="100000">
                                          <p:val>
                                            <p:fltVal val="1"/>
                                          </p:val>
                                        </p:tav>
                                      </p:tavLst>
                                    </p:anim>
                                    <p:anim calcmode="lin" valueType="num">
                                      <p:cBhvr>
                                        <p:cTn id="37" dur="1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第四节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56141130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447" y="1227238"/>
            <a:ext cx="3498551" cy="2422073"/>
          </a:xfrm>
          <a:prstGeom prst="rect">
            <a:avLst/>
          </a:prstGeom>
        </p:spPr>
      </p:pic>
      <p:sp>
        <p:nvSpPr>
          <p:cNvPr id="9" name="矩形 8"/>
          <p:cNvSpPr/>
          <p:nvPr/>
        </p:nvSpPr>
        <p:spPr>
          <a:xfrm>
            <a:off x="969082"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0" name="文本框 9"/>
          <p:cNvSpPr txBox="1"/>
          <p:nvPr/>
        </p:nvSpPr>
        <p:spPr>
          <a:xfrm>
            <a:off x="907065"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14954" y="834556"/>
            <a:ext cx="4714092" cy="2651678"/>
          </a:xfrm>
          <a:prstGeom prst="rect">
            <a:avLst/>
          </a:prstGeom>
        </p:spPr>
      </p:pic>
      <p:sp>
        <p:nvSpPr>
          <p:cNvPr id="12" name="矩形 11"/>
          <p:cNvSpPr/>
          <p:nvPr/>
        </p:nvSpPr>
        <p:spPr>
          <a:xfrm>
            <a:off x="3810254"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3" name="文本框 12"/>
          <p:cNvSpPr txBox="1"/>
          <p:nvPr/>
        </p:nvSpPr>
        <p:spPr>
          <a:xfrm>
            <a:off x="3748237"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02566" y="2104191"/>
            <a:ext cx="2512389" cy="1545120"/>
          </a:xfrm>
          <a:prstGeom prst="rect">
            <a:avLst/>
          </a:prstGeom>
        </p:spPr>
      </p:pic>
      <p:sp>
        <p:nvSpPr>
          <p:cNvPr id="15" name="矩形 14"/>
          <p:cNvSpPr/>
          <p:nvPr/>
        </p:nvSpPr>
        <p:spPr>
          <a:xfrm>
            <a:off x="6651427"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6" name="文本框 15"/>
          <p:cNvSpPr txBox="1"/>
          <p:nvPr/>
        </p:nvSpPr>
        <p:spPr>
          <a:xfrm>
            <a:off x="6589410"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43328" y="50716"/>
            <a:ext cx="1683228" cy="555829"/>
            <a:chOff x="937933" y="1907251"/>
            <a:chExt cx="8652637" cy="2857238"/>
          </a:xfrm>
        </p:grpSpPr>
        <p:sp>
          <p:nvSpPr>
            <p:cNvPr id="18" name="文本框 17"/>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19" name="直接连接符 18"/>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6118511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 calcmode="lin" valueType="num">
                                      <p:cBhvr>
                                        <p:cTn id="20" dur="500" fill="hold"/>
                                        <p:tgtEl>
                                          <p:spTgt spid="12"/>
                                        </p:tgtEl>
                                        <p:attrNameLst>
                                          <p:attrName>style.rotation</p:attrName>
                                        </p:attrNameLst>
                                      </p:cBhvr>
                                      <p:tavLst>
                                        <p:tav tm="0">
                                          <p:val>
                                            <p:fltVal val="360"/>
                                          </p:val>
                                        </p:tav>
                                        <p:tav tm="100000">
                                          <p:val>
                                            <p:fltVal val="0"/>
                                          </p:val>
                                        </p:tav>
                                      </p:tavLst>
                                    </p:anim>
                                    <p:animEffect transition="in" filter="fade">
                                      <p:cBhvr>
                                        <p:cTn id="21" dur="500"/>
                                        <p:tgtEl>
                                          <p:spTgt spid="12"/>
                                        </p:tgtEl>
                                      </p:cBhvr>
                                    </p:animEffect>
                                  </p:childTnLst>
                                </p:cTn>
                              </p:par>
                              <p:par>
                                <p:cTn id="22" presetID="47"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9"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dissolve">
                                      <p:cBhvr>
                                        <p:cTn id="30" dur="500"/>
                                        <p:tgtEl>
                                          <p:spTgt spid="8"/>
                                        </p:tgtEl>
                                      </p:cBhvr>
                                    </p:animEffect>
                                  </p:childTnLst>
                                </p:cTn>
                              </p:par>
                            </p:childTnLst>
                          </p:cTn>
                        </p:par>
                        <p:par>
                          <p:cTn id="31" fill="hold">
                            <p:stCondLst>
                              <p:cond delay="2500"/>
                            </p:stCondLst>
                            <p:childTnLst>
                              <p:par>
                                <p:cTn id="32" presetID="49" presetClass="entr" presetSubtype="0" decel="10000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 calcmode="lin" valueType="num">
                                      <p:cBhvr>
                                        <p:cTn id="36" dur="500" fill="hold"/>
                                        <p:tgtEl>
                                          <p:spTgt spid="9"/>
                                        </p:tgtEl>
                                        <p:attrNameLst>
                                          <p:attrName>style.rotation</p:attrName>
                                        </p:attrNameLst>
                                      </p:cBhvr>
                                      <p:tavLst>
                                        <p:tav tm="0">
                                          <p:val>
                                            <p:fltVal val="360"/>
                                          </p:val>
                                        </p:tav>
                                        <p:tav tm="100000">
                                          <p:val>
                                            <p:fltVal val="0"/>
                                          </p:val>
                                        </p:tav>
                                      </p:tavLst>
                                    </p:anim>
                                    <p:animEffect transition="in" filter="fade">
                                      <p:cBhvr>
                                        <p:cTn id="37" dur="500"/>
                                        <p:tgtEl>
                                          <p:spTgt spid="9"/>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anim calcmode="lin" valueType="num">
                                      <p:cBhvr>
                                        <p:cTn id="41" dur="500" fill="hold"/>
                                        <p:tgtEl>
                                          <p:spTgt spid="10"/>
                                        </p:tgtEl>
                                        <p:attrNameLst>
                                          <p:attrName>ppt_x</p:attrName>
                                        </p:attrNameLst>
                                      </p:cBhvr>
                                      <p:tavLst>
                                        <p:tav tm="0">
                                          <p:val>
                                            <p:strVal val="#ppt_x"/>
                                          </p:val>
                                        </p:tav>
                                        <p:tav tm="100000">
                                          <p:val>
                                            <p:strVal val="#ppt_x"/>
                                          </p:val>
                                        </p:tav>
                                      </p:tavLst>
                                    </p:anim>
                                    <p:anim calcmode="lin" valueType="num">
                                      <p:cBhvr>
                                        <p:cTn id="42" dur="50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9" presetClass="entr" presetSubtype="0"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dissolve">
                                      <p:cBhvr>
                                        <p:cTn id="46" dur="500"/>
                                        <p:tgtEl>
                                          <p:spTgt spid="14"/>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ppt_w</p:attrName>
                                        </p:attrNameLst>
                                      </p:cBhvr>
                                      <p:tavLst>
                                        <p:tav tm="0">
                                          <p:val>
                                            <p:fltVal val="0"/>
                                          </p:val>
                                        </p:tav>
                                        <p:tav tm="100000">
                                          <p:val>
                                            <p:strVal val="#ppt_w"/>
                                          </p:val>
                                        </p:tav>
                                      </p:tavLst>
                                    </p:anim>
                                    <p:anim calcmode="lin" valueType="num">
                                      <p:cBhvr>
                                        <p:cTn id="51" dur="500" fill="hold"/>
                                        <p:tgtEl>
                                          <p:spTgt spid="15"/>
                                        </p:tgtEl>
                                        <p:attrNameLst>
                                          <p:attrName>ppt_h</p:attrName>
                                        </p:attrNameLst>
                                      </p:cBhvr>
                                      <p:tavLst>
                                        <p:tav tm="0">
                                          <p:val>
                                            <p:fltVal val="0"/>
                                          </p:val>
                                        </p:tav>
                                        <p:tav tm="100000">
                                          <p:val>
                                            <p:strVal val="#ppt_h"/>
                                          </p:val>
                                        </p:tav>
                                      </p:tavLst>
                                    </p:anim>
                                    <p:anim calcmode="lin" valueType="num">
                                      <p:cBhvr>
                                        <p:cTn id="52" dur="500" fill="hold"/>
                                        <p:tgtEl>
                                          <p:spTgt spid="15"/>
                                        </p:tgtEl>
                                        <p:attrNameLst>
                                          <p:attrName>style.rotation</p:attrName>
                                        </p:attrNameLst>
                                      </p:cBhvr>
                                      <p:tavLst>
                                        <p:tav tm="0">
                                          <p:val>
                                            <p:fltVal val="360"/>
                                          </p:val>
                                        </p:tav>
                                        <p:tav tm="100000">
                                          <p:val>
                                            <p:fltVal val="0"/>
                                          </p:val>
                                        </p:tav>
                                      </p:tavLst>
                                    </p:anim>
                                    <p:animEffect transition="in" filter="fade">
                                      <p:cBhvr>
                                        <p:cTn id="53" dur="500"/>
                                        <p:tgtEl>
                                          <p:spTgt spid="1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anim calcmode="lin" valueType="num">
                                      <p:cBhvr>
                                        <p:cTn id="57" dur="500" fill="hold"/>
                                        <p:tgtEl>
                                          <p:spTgt spid="16"/>
                                        </p:tgtEl>
                                        <p:attrNameLst>
                                          <p:attrName>ppt_x</p:attrName>
                                        </p:attrNameLst>
                                      </p:cBhvr>
                                      <p:tavLst>
                                        <p:tav tm="0">
                                          <p:val>
                                            <p:strVal val="#ppt_x"/>
                                          </p:val>
                                        </p:tav>
                                        <p:tav tm="100000">
                                          <p:val>
                                            <p:strVal val="#ppt_x"/>
                                          </p:val>
                                        </p:tav>
                                      </p:tavLst>
                                    </p:anim>
                                    <p:anim calcmode="lin" valueType="num">
                                      <p:cBhvr>
                                        <p:cTn id="58"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376919666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2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par>
                                <p:cTn id="16" presetID="12" presetClass="entr" presetSubtype="2" fill="hold" grpId="0" nodeType="withEffect">
                                  <p:stCondLst>
                                    <p:cond delay="20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p:tgtEl>
                                          <p:spTgt spid="27"/>
                                        </p:tgtEl>
                                        <p:attrNameLst>
                                          <p:attrName>ppt_x</p:attrName>
                                        </p:attrNameLst>
                                      </p:cBhvr>
                                      <p:tavLst>
                                        <p:tav tm="0">
                                          <p:val>
                                            <p:strVal val="#ppt_x+#ppt_w*1.125000"/>
                                          </p:val>
                                        </p:tav>
                                        <p:tav tm="100000">
                                          <p:val>
                                            <p:strVal val="#ppt_x"/>
                                          </p:val>
                                        </p:tav>
                                      </p:tavLst>
                                    </p:anim>
                                    <p:animEffect transition="in" filter="wipe(left)">
                                      <p:cBhvr>
                                        <p:cTn id="19" dur="500"/>
                                        <p:tgtEl>
                                          <p:spTgt spid="27"/>
                                        </p:tgtEl>
                                      </p:cBhvr>
                                    </p:animEffect>
                                  </p:childTnLst>
                                </p:cTn>
                              </p:par>
                              <p:par>
                                <p:cTn id="20" presetID="31"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 calcmode="lin" valueType="num">
                                      <p:cBhvr>
                                        <p:cTn id="24" dur="500" fill="hold"/>
                                        <p:tgtEl>
                                          <p:spTgt spid="24"/>
                                        </p:tgtEl>
                                        <p:attrNameLst>
                                          <p:attrName>style.rotation</p:attrName>
                                        </p:attrNameLst>
                                      </p:cBhvr>
                                      <p:tavLst>
                                        <p:tav tm="0">
                                          <p:val>
                                            <p:fltVal val="90"/>
                                          </p:val>
                                        </p:tav>
                                        <p:tav tm="100000">
                                          <p:val>
                                            <p:fltVal val="0"/>
                                          </p:val>
                                        </p:tav>
                                      </p:tavLst>
                                    </p:anim>
                                    <p:animEffect transition="in" filter="fade">
                                      <p:cBhvr>
                                        <p:cTn id="25" dur="500"/>
                                        <p:tgtEl>
                                          <p:spTgt spid="24"/>
                                        </p:tgtEl>
                                      </p:cBhvr>
                                    </p:animEffect>
                                  </p:childTnLst>
                                </p:cTn>
                              </p:par>
                              <p:par>
                                <p:cTn id="26" presetID="10" presetClass="entr" presetSubtype="0" fill="hold" nodeType="withEffect">
                                  <p:stCondLst>
                                    <p:cond delay="10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22" presetClass="entr" presetSubtype="2" fill="hold" nodeType="withEffect">
                                  <p:stCondLst>
                                    <p:cond delay="100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12" presetClass="entr" presetSubtype="2" fill="hold" grpId="0" nodeType="withEffect">
                                  <p:stCondLst>
                                    <p:cond delay="120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p:tgtEl>
                                          <p:spTgt spid="28"/>
                                        </p:tgtEl>
                                        <p:attrNameLst>
                                          <p:attrName>ppt_x</p:attrName>
                                        </p:attrNameLst>
                                      </p:cBhvr>
                                      <p:tavLst>
                                        <p:tav tm="0">
                                          <p:val>
                                            <p:strVal val="#ppt_x+#ppt_w*1.125000"/>
                                          </p:val>
                                        </p:tav>
                                        <p:tav tm="100000">
                                          <p:val>
                                            <p:strVal val="#ppt_x"/>
                                          </p:val>
                                        </p:tav>
                                      </p:tavLst>
                                    </p:anim>
                                    <p:animEffect transition="in" filter="wipe(left)">
                                      <p:cBhvr>
                                        <p:cTn id="35" dur="500"/>
                                        <p:tgtEl>
                                          <p:spTgt spid="28"/>
                                        </p:tgtEl>
                                      </p:cBhvr>
                                    </p:animEffect>
                                  </p:childTnLst>
                                </p:cTn>
                              </p:par>
                              <p:par>
                                <p:cTn id="36" presetID="31" presetClass="entr" presetSubtype="0" fill="hold" grpId="0" nodeType="withEffect">
                                  <p:stCondLst>
                                    <p:cond delay="1500"/>
                                  </p:stCondLst>
                                  <p:childTnLst>
                                    <p:set>
                                      <p:cBhvr>
                                        <p:cTn id="37" dur="1" fill="hold">
                                          <p:stCondLst>
                                            <p:cond delay="0"/>
                                          </p:stCondLst>
                                        </p:cTn>
                                        <p:tgtEl>
                                          <p:spTgt spid="26"/>
                                        </p:tgtEl>
                                        <p:attrNameLst>
                                          <p:attrName>style.visibility</p:attrName>
                                        </p:attrNameLst>
                                      </p:cBhvr>
                                      <p:to>
                                        <p:strVal val="visible"/>
                                      </p:to>
                                    </p:set>
                                    <p:anim calcmode="lin" valueType="num">
                                      <p:cBhvr>
                                        <p:cTn id="38" dur="500" fill="hold"/>
                                        <p:tgtEl>
                                          <p:spTgt spid="26"/>
                                        </p:tgtEl>
                                        <p:attrNameLst>
                                          <p:attrName>ppt_w</p:attrName>
                                        </p:attrNameLst>
                                      </p:cBhvr>
                                      <p:tavLst>
                                        <p:tav tm="0">
                                          <p:val>
                                            <p:fltVal val="0"/>
                                          </p:val>
                                        </p:tav>
                                        <p:tav tm="100000">
                                          <p:val>
                                            <p:strVal val="#ppt_w"/>
                                          </p:val>
                                        </p:tav>
                                      </p:tavLst>
                                    </p:anim>
                                    <p:anim calcmode="lin" valueType="num">
                                      <p:cBhvr>
                                        <p:cTn id="39" dur="500" fill="hold"/>
                                        <p:tgtEl>
                                          <p:spTgt spid="26"/>
                                        </p:tgtEl>
                                        <p:attrNameLst>
                                          <p:attrName>ppt_h</p:attrName>
                                        </p:attrNameLst>
                                      </p:cBhvr>
                                      <p:tavLst>
                                        <p:tav tm="0">
                                          <p:val>
                                            <p:fltVal val="0"/>
                                          </p:val>
                                        </p:tav>
                                        <p:tav tm="100000">
                                          <p:val>
                                            <p:strVal val="#ppt_h"/>
                                          </p:val>
                                        </p:tav>
                                      </p:tavLst>
                                    </p:anim>
                                    <p:anim calcmode="lin" valueType="num">
                                      <p:cBhvr>
                                        <p:cTn id="40" dur="500" fill="hold"/>
                                        <p:tgtEl>
                                          <p:spTgt spid="26"/>
                                        </p:tgtEl>
                                        <p:attrNameLst>
                                          <p:attrName>style.rotation</p:attrName>
                                        </p:attrNameLst>
                                      </p:cBhvr>
                                      <p:tavLst>
                                        <p:tav tm="0">
                                          <p:val>
                                            <p:fltVal val="90"/>
                                          </p:val>
                                        </p:tav>
                                        <p:tav tm="100000">
                                          <p:val>
                                            <p:fltVal val="0"/>
                                          </p:val>
                                        </p:tav>
                                      </p:tavLst>
                                    </p:anim>
                                    <p:animEffect transition="in" filter="fade">
                                      <p:cBhvr>
                                        <p:cTn id="41" dur="500"/>
                                        <p:tgtEl>
                                          <p:spTgt spid="26"/>
                                        </p:tgtEl>
                                      </p:cBhvr>
                                    </p:animEffect>
                                  </p:childTnLst>
                                </p:cTn>
                              </p:par>
                              <p:par>
                                <p:cTn id="42" presetID="10" presetClass="entr" presetSubtype="0" fill="hold" nodeType="withEffect">
                                  <p:stCondLst>
                                    <p:cond delay="20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22" presetClass="entr" presetSubtype="2" fill="hold" nodeType="withEffect">
                                  <p:stCondLst>
                                    <p:cond delay="20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par>
                                <p:cTn id="48" presetID="12" presetClass="entr" presetSubtype="2" fill="hold" grpId="0" nodeType="withEffect">
                                  <p:stCondLst>
                                    <p:cond delay="220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p:tgtEl>
                                          <p:spTgt spid="29"/>
                                        </p:tgtEl>
                                        <p:attrNameLst>
                                          <p:attrName>ppt_x</p:attrName>
                                        </p:attrNameLst>
                                      </p:cBhvr>
                                      <p:tavLst>
                                        <p:tav tm="0">
                                          <p:val>
                                            <p:strVal val="#ppt_x+#ppt_w*1.125000"/>
                                          </p:val>
                                        </p:tav>
                                        <p:tav tm="100000">
                                          <p:val>
                                            <p:strVal val="#ppt_x"/>
                                          </p:val>
                                        </p:tav>
                                      </p:tavLst>
                                    </p:anim>
                                    <p:animEffect transition="in" filter="wipe(left)">
                                      <p:cBhvr>
                                        <p:cTn id="51" dur="500"/>
                                        <p:tgtEl>
                                          <p:spTgt spid="29"/>
                                        </p:tgtEl>
                                      </p:cBhvr>
                                    </p:animEffect>
                                  </p:childTnLst>
                                </p:cTn>
                              </p:par>
                              <p:par>
                                <p:cTn id="52" presetID="31" presetClass="entr" presetSubtype="0" fill="hold" grpId="0" nodeType="withEffect">
                                  <p:stCondLst>
                                    <p:cond delay="25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 calcmode="lin" valueType="num">
                                      <p:cBhvr>
                                        <p:cTn id="56" dur="500" fill="hold"/>
                                        <p:tgtEl>
                                          <p:spTgt spid="25"/>
                                        </p:tgtEl>
                                        <p:attrNameLst>
                                          <p:attrName>style.rotation</p:attrName>
                                        </p:attrNameLst>
                                      </p:cBhvr>
                                      <p:tavLst>
                                        <p:tav tm="0">
                                          <p:val>
                                            <p:fltVal val="90"/>
                                          </p:val>
                                        </p:tav>
                                        <p:tav tm="100000">
                                          <p:val>
                                            <p:fltVal val="0"/>
                                          </p:val>
                                        </p:tav>
                                      </p:tavLst>
                                    </p:anim>
                                    <p:animEffect transition="in" filter="fade">
                                      <p:cBhvr>
                                        <p:cTn id="57" dur="500"/>
                                        <p:tgtEl>
                                          <p:spTgt spid="25"/>
                                        </p:tgtEl>
                                      </p:cBhvr>
                                    </p:animEffect>
                                  </p:childTnLst>
                                </p:cTn>
                              </p:par>
                              <p:par>
                                <p:cTn id="58" presetID="10" presetClass="entr" presetSubtype="0" fill="hold" nodeType="withEffect">
                                  <p:stCondLst>
                                    <p:cond delay="300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500"/>
                                        <p:tgtEl>
                                          <p:spTgt spid="9"/>
                                        </p:tgtEl>
                                      </p:cBhvr>
                                    </p:animEffect>
                                  </p:childTnLst>
                                </p:cTn>
                              </p:par>
                              <p:par>
                                <p:cTn id="61" presetID="22" presetClass="entr" presetSubtype="2" fill="hold" nodeType="withEffect">
                                  <p:stCondLst>
                                    <p:cond delay="3000"/>
                                  </p:stCondLst>
                                  <p:childTnLst>
                                    <p:set>
                                      <p:cBhvr>
                                        <p:cTn id="62" dur="1" fill="hold">
                                          <p:stCondLst>
                                            <p:cond delay="0"/>
                                          </p:stCondLst>
                                        </p:cTn>
                                        <p:tgtEl>
                                          <p:spTgt spid="23"/>
                                        </p:tgtEl>
                                        <p:attrNameLst>
                                          <p:attrName>style.visibility</p:attrName>
                                        </p:attrNameLst>
                                      </p:cBhvr>
                                      <p:to>
                                        <p:strVal val="visible"/>
                                      </p:to>
                                    </p:set>
                                    <p:animEffect transition="in" filter="wipe(right)">
                                      <p:cBhvr>
                                        <p:cTn id="63" dur="500"/>
                                        <p:tgtEl>
                                          <p:spTgt spid="23"/>
                                        </p:tgtEl>
                                      </p:cBhvr>
                                    </p:animEffect>
                                  </p:childTnLst>
                                </p:cTn>
                              </p:par>
                              <p:par>
                                <p:cTn id="64" presetID="12" presetClass="entr" presetSubtype="2" fill="hold" grpId="0" nodeType="withEffect">
                                  <p:stCondLst>
                                    <p:cond delay="320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p:tgtEl>
                                          <p:spTgt spid="30"/>
                                        </p:tgtEl>
                                        <p:attrNameLst>
                                          <p:attrName>ppt_x</p:attrName>
                                        </p:attrNameLst>
                                      </p:cBhvr>
                                      <p:tavLst>
                                        <p:tav tm="0">
                                          <p:val>
                                            <p:strVal val="#ppt_x+#ppt_w*1.125000"/>
                                          </p:val>
                                        </p:tav>
                                        <p:tav tm="100000">
                                          <p:val>
                                            <p:strVal val="#ppt_x"/>
                                          </p:val>
                                        </p:tav>
                                      </p:tavLst>
                                    </p:anim>
                                    <p:animEffect transition="in" filter="wipe(left)">
                                      <p:cBhvr>
                                        <p:cTn id="67" dur="500"/>
                                        <p:tgtEl>
                                          <p:spTgt spid="30"/>
                                        </p:tgtEl>
                                      </p:cBhvr>
                                    </p:animEffect>
                                  </p:childTnLst>
                                </p:cTn>
                              </p:par>
                              <p:par>
                                <p:cTn id="68" presetID="31" presetClass="entr" presetSubtype="0" fill="hold" grpId="0" nodeType="withEffect">
                                  <p:stCondLst>
                                    <p:cond delay="3500"/>
                                  </p:stCondLst>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anim calcmode="lin" valueType="num">
                                      <p:cBhvr>
                                        <p:cTn id="72" dur="500" fill="hold"/>
                                        <p:tgtEl>
                                          <p:spTgt spid="31"/>
                                        </p:tgtEl>
                                        <p:attrNameLst>
                                          <p:attrName>style.rotation</p:attrName>
                                        </p:attrNameLst>
                                      </p:cBhvr>
                                      <p:tavLst>
                                        <p:tav tm="0">
                                          <p:val>
                                            <p:fltVal val="90"/>
                                          </p:val>
                                        </p:tav>
                                        <p:tav tm="100000">
                                          <p:val>
                                            <p:fltVal val="0"/>
                                          </p:val>
                                        </p:tav>
                                      </p:tavLst>
                                    </p:anim>
                                    <p:animEffect transition="in" filter="fade">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p:bldP spid="28" grpId="0"/>
      <p:bldP spid="29" grpId="0"/>
      <p:bldP spid="30" grpId="0"/>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86392730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750"/>
                                        <p:tgtEl>
                                          <p:spTgt spid="8"/>
                                        </p:tgtEl>
                                      </p:cBhvr>
                                    </p:animEffect>
                                    <p:anim calcmode="lin" valueType="num">
                                      <p:cBhvr>
                                        <p:cTn id="12" dur="750" fill="hold"/>
                                        <p:tgtEl>
                                          <p:spTgt spid="8"/>
                                        </p:tgtEl>
                                        <p:attrNameLst>
                                          <p:attrName>ppt_x</p:attrName>
                                        </p:attrNameLst>
                                      </p:cBhvr>
                                      <p:tavLst>
                                        <p:tav tm="0">
                                          <p:val>
                                            <p:strVal val="#ppt_x"/>
                                          </p:val>
                                        </p:tav>
                                        <p:tav tm="100000">
                                          <p:val>
                                            <p:strVal val="#ppt_x"/>
                                          </p:val>
                                        </p:tav>
                                      </p:tavLst>
                                    </p:anim>
                                    <p:anim calcmode="lin" valueType="num">
                                      <p:cBhvr>
                                        <p:cTn id="13" dur="75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750"/>
                                        <p:tgtEl>
                                          <p:spTgt spid="13"/>
                                        </p:tgtEl>
                                      </p:cBhvr>
                                    </p:animEffect>
                                    <p:anim calcmode="lin" valueType="num">
                                      <p:cBhvr>
                                        <p:cTn id="17" dur="750" fill="hold"/>
                                        <p:tgtEl>
                                          <p:spTgt spid="13"/>
                                        </p:tgtEl>
                                        <p:attrNameLst>
                                          <p:attrName>ppt_x</p:attrName>
                                        </p:attrNameLst>
                                      </p:cBhvr>
                                      <p:tavLst>
                                        <p:tav tm="0">
                                          <p:val>
                                            <p:strVal val="#ppt_x"/>
                                          </p:val>
                                        </p:tav>
                                        <p:tav tm="100000">
                                          <p:val>
                                            <p:strVal val="#ppt_x"/>
                                          </p:val>
                                        </p:tav>
                                      </p:tavLst>
                                    </p:anim>
                                    <p:anim calcmode="lin" valueType="num">
                                      <p:cBhvr>
                                        <p:cTn id="18" dur="75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25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750"/>
                                        <p:tgtEl>
                                          <p:spTgt spid="9"/>
                                        </p:tgtEl>
                                      </p:cBhvr>
                                    </p:animEffect>
                                    <p:anim calcmode="lin" valueType="num">
                                      <p:cBhvr>
                                        <p:cTn id="22" dur="750" fill="hold"/>
                                        <p:tgtEl>
                                          <p:spTgt spid="9"/>
                                        </p:tgtEl>
                                        <p:attrNameLst>
                                          <p:attrName>ppt_x</p:attrName>
                                        </p:attrNameLst>
                                      </p:cBhvr>
                                      <p:tavLst>
                                        <p:tav tm="0">
                                          <p:val>
                                            <p:strVal val="#ppt_x"/>
                                          </p:val>
                                        </p:tav>
                                        <p:tav tm="100000">
                                          <p:val>
                                            <p:strVal val="#ppt_x"/>
                                          </p:val>
                                        </p:tav>
                                      </p:tavLst>
                                    </p:anim>
                                    <p:anim calcmode="lin" valueType="num">
                                      <p:cBhvr>
                                        <p:cTn id="23" dur="75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5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750"/>
                                        <p:tgtEl>
                                          <p:spTgt spid="14"/>
                                        </p:tgtEl>
                                      </p:cBhvr>
                                    </p:animEffect>
                                    <p:anim calcmode="lin" valueType="num">
                                      <p:cBhvr>
                                        <p:cTn id="27" dur="750" fill="hold"/>
                                        <p:tgtEl>
                                          <p:spTgt spid="14"/>
                                        </p:tgtEl>
                                        <p:attrNameLst>
                                          <p:attrName>ppt_x</p:attrName>
                                        </p:attrNameLst>
                                      </p:cBhvr>
                                      <p:tavLst>
                                        <p:tav tm="0">
                                          <p:val>
                                            <p:strVal val="#ppt_x"/>
                                          </p:val>
                                        </p:tav>
                                        <p:tav tm="100000">
                                          <p:val>
                                            <p:strVal val="#ppt_x"/>
                                          </p:val>
                                        </p:tav>
                                      </p:tavLst>
                                    </p:anim>
                                    <p:anim calcmode="lin" valueType="num">
                                      <p:cBhvr>
                                        <p:cTn id="28" dur="750" fill="hold"/>
                                        <p:tgtEl>
                                          <p:spTgt spid="1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5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750"/>
                                        <p:tgtEl>
                                          <p:spTgt spid="11"/>
                                        </p:tgtEl>
                                      </p:cBhvr>
                                    </p:animEffect>
                                    <p:anim calcmode="lin" valueType="num">
                                      <p:cBhvr>
                                        <p:cTn id="32" dur="750" fill="hold"/>
                                        <p:tgtEl>
                                          <p:spTgt spid="11"/>
                                        </p:tgtEl>
                                        <p:attrNameLst>
                                          <p:attrName>ppt_x</p:attrName>
                                        </p:attrNameLst>
                                      </p:cBhvr>
                                      <p:tavLst>
                                        <p:tav tm="0">
                                          <p:val>
                                            <p:strVal val="#ppt_x"/>
                                          </p:val>
                                        </p:tav>
                                        <p:tav tm="100000">
                                          <p:val>
                                            <p:strVal val="#ppt_x"/>
                                          </p:val>
                                        </p:tav>
                                      </p:tavLst>
                                    </p:anim>
                                    <p:anim calcmode="lin" valueType="num">
                                      <p:cBhvr>
                                        <p:cTn id="33" dur="75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anim calcmode="lin" valueType="num">
                                      <p:cBhvr>
                                        <p:cTn id="37" dur="750" fill="hold"/>
                                        <p:tgtEl>
                                          <p:spTgt spid="15"/>
                                        </p:tgtEl>
                                        <p:attrNameLst>
                                          <p:attrName>ppt_x</p:attrName>
                                        </p:attrNameLst>
                                      </p:cBhvr>
                                      <p:tavLst>
                                        <p:tav tm="0">
                                          <p:val>
                                            <p:strVal val="#ppt_x"/>
                                          </p:val>
                                        </p:tav>
                                        <p:tav tm="100000">
                                          <p:val>
                                            <p:strVal val="#ppt_x"/>
                                          </p:val>
                                        </p:tav>
                                      </p:tavLst>
                                    </p:anim>
                                    <p:anim calcmode="lin" valueType="num">
                                      <p:cBhvr>
                                        <p:cTn id="38" dur="750" fill="hold"/>
                                        <p:tgtEl>
                                          <p:spTgt spid="1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50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1000" fill="hold"/>
                                        <p:tgtEl>
                                          <p:spTgt spid="1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5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4"/>
                                        </p:tgtEl>
                                        <p:attrNameLst>
                                          <p:attrName>style.visibility</p:attrName>
                                        </p:attrNameLst>
                                      </p:cBhvr>
                                      <p:to>
                                        <p:strVal val="visible"/>
                                      </p:to>
                                    </p:set>
                                    <p:anim calcmode="lin" valueType="num">
                                      <p:cBhvr additive="base">
                                        <p:cTn id="59" dur="500" fill="hold"/>
                                        <p:tgtEl>
                                          <p:spTgt spid="24"/>
                                        </p:tgtEl>
                                        <p:attrNameLst>
                                          <p:attrName>ppt_x</p:attrName>
                                        </p:attrNameLst>
                                      </p:cBhvr>
                                      <p:tavLst>
                                        <p:tav tm="0">
                                          <p:val>
                                            <p:strVal val="#ppt_x"/>
                                          </p:val>
                                        </p:tav>
                                        <p:tav tm="100000">
                                          <p:val>
                                            <p:strVal val="#ppt_x"/>
                                          </p:val>
                                        </p:tav>
                                      </p:tavLst>
                                    </p:anim>
                                    <p:anim calcmode="lin" valueType="num">
                                      <p:cBhvr additive="base">
                                        <p:cTn id="60" dur="500" fill="hold"/>
                                        <p:tgtEl>
                                          <p:spTgt spid="24"/>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100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a:spLocks noChangeArrowheads="1"/>
          </p:cNvSpPr>
          <p:nvPr/>
        </p:nvSpPr>
        <p:spPr bwMode="auto">
          <a:xfrm>
            <a:off x="3339703" y="3539789"/>
            <a:ext cx="2331244" cy="209550"/>
          </a:xfrm>
          <a:custGeom>
            <a:avLst/>
            <a:gdLst>
              <a:gd name="T0" fmla="*/ 3061 w 3061"/>
              <a:gd name="T1" fmla="*/ 0 h 274"/>
              <a:gd name="T2" fmla="*/ 1623 w 3061"/>
              <a:gd name="T3" fmla="*/ 0 h 274"/>
              <a:gd name="T4" fmla="*/ 471 w 3061"/>
              <a:gd name="T5" fmla="*/ 0 h 274"/>
              <a:gd name="T6" fmla="*/ 0 w 3061"/>
              <a:gd name="T7" fmla="*/ 274 h 274"/>
              <a:gd name="T8" fmla="*/ 2592 w 3061"/>
              <a:gd name="T9" fmla="*/ 274 h 274"/>
              <a:gd name="T10" fmla="*/ 3061 w 3061"/>
              <a:gd name="T11" fmla="*/ 0 h 274"/>
            </a:gdLst>
            <a:ahLst/>
            <a:cxnLst>
              <a:cxn ang="0">
                <a:pos x="T0" y="T1"/>
              </a:cxn>
              <a:cxn ang="0">
                <a:pos x="T2" y="T3"/>
              </a:cxn>
              <a:cxn ang="0">
                <a:pos x="T4" y="T5"/>
              </a:cxn>
              <a:cxn ang="0">
                <a:pos x="T6" y="T7"/>
              </a:cxn>
              <a:cxn ang="0">
                <a:pos x="T8" y="T9"/>
              </a:cxn>
              <a:cxn ang="0">
                <a:pos x="T10" y="T11"/>
              </a:cxn>
            </a:cxnLst>
            <a:rect l="0" t="0" r="r" b="b"/>
            <a:pathLst>
              <a:path w="3061" h="274">
                <a:moveTo>
                  <a:pt x="3061" y="0"/>
                </a:moveTo>
                <a:cubicBezTo>
                  <a:pt x="1623" y="0"/>
                  <a:pt x="1623" y="0"/>
                  <a:pt x="1623" y="0"/>
                </a:cubicBezTo>
                <a:cubicBezTo>
                  <a:pt x="471" y="0"/>
                  <a:pt x="471" y="0"/>
                  <a:pt x="471" y="0"/>
                </a:cubicBezTo>
                <a:cubicBezTo>
                  <a:pt x="0" y="274"/>
                  <a:pt x="0" y="274"/>
                  <a:pt x="0" y="274"/>
                </a:cubicBezTo>
                <a:cubicBezTo>
                  <a:pt x="2592" y="274"/>
                  <a:pt x="2592" y="274"/>
                  <a:pt x="2592" y="274"/>
                </a:cubicBezTo>
                <a:cubicBezTo>
                  <a:pt x="2592" y="274"/>
                  <a:pt x="3043" y="9"/>
                  <a:pt x="3061" y="0"/>
                </a:cubicBezTo>
              </a:path>
            </a:pathLst>
          </a:custGeom>
          <a:solidFill>
            <a:srgbClr val="FEFEFE"/>
          </a:solidFill>
          <a:ln>
            <a:noFill/>
          </a:ln>
        </p:spPr>
        <p:txBody>
          <a:bodyPr/>
          <a:lstStyle/>
          <a:p>
            <a:endParaRPr lang="zh-CN" altLang="en-US" sz="1013">
              <a:solidFill>
                <a:srgbClr val="000000"/>
              </a:solidFill>
            </a:endParaRPr>
          </a:p>
        </p:txBody>
      </p:sp>
      <p:sp>
        <p:nvSpPr>
          <p:cNvPr id="9" name="Freeform 14"/>
          <p:cNvSpPr>
            <a:spLocks noChangeArrowheads="1"/>
          </p:cNvSpPr>
          <p:nvPr/>
        </p:nvSpPr>
        <p:spPr bwMode="auto">
          <a:xfrm>
            <a:off x="3783151" y="2861126"/>
            <a:ext cx="1489472" cy="133350"/>
          </a:xfrm>
          <a:custGeom>
            <a:avLst/>
            <a:gdLst>
              <a:gd name="T0" fmla="*/ 1955 w 1955"/>
              <a:gd name="T1" fmla="*/ 0 h 175"/>
              <a:gd name="T2" fmla="*/ 301 w 1955"/>
              <a:gd name="T3" fmla="*/ 0 h 175"/>
              <a:gd name="T4" fmla="*/ 0 w 1955"/>
              <a:gd name="T5" fmla="*/ 175 h 175"/>
              <a:gd name="T6" fmla="*/ 1655 w 1955"/>
              <a:gd name="T7" fmla="*/ 175 h 175"/>
              <a:gd name="T8" fmla="*/ 1955 w 1955"/>
              <a:gd name="T9" fmla="*/ 0 h 175"/>
            </a:gdLst>
            <a:ahLst/>
            <a:cxnLst>
              <a:cxn ang="0">
                <a:pos x="T0" y="T1"/>
              </a:cxn>
              <a:cxn ang="0">
                <a:pos x="T2" y="T3"/>
              </a:cxn>
              <a:cxn ang="0">
                <a:pos x="T4" y="T5"/>
              </a:cxn>
              <a:cxn ang="0">
                <a:pos x="T6" y="T7"/>
              </a:cxn>
              <a:cxn ang="0">
                <a:pos x="T8" y="T9"/>
              </a:cxn>
            </a:cxnLst>
            <a:rect l="0" t="0" r="r" b="b"/>
            <a:pathLst>
              <a:path w="1955" h="175">
                <a:moveTo>
                  <a:pt x="1955" y="0"/>
                </a:moveTo>
                <a:cubicBezTo>
                  <a:pt x="301" y="0"/>
                  <a:pt x="301" y="0"/>
                  <a:pt x="301" y="0"/>
                </a:cubicBezTo>
                <a:cubicBezTo>
                  <a:pt x="0" y="175"/>
                  <a:pt x="0" y="175"/>
                  <a:pt x="0" y="175"/>
                </a:cubicBezTo>
                <a:cubicBezTo>
                  <a:pt x="1655" y="175"/>
                  <a:pt x="1655" y="175"/>
                  <a:pt x="1655" y="175"/>
                </a:cubicBezTo>
                <a:cubicBezTo>
                  <a:pt x="1655" y="175"/>
                  <a:pt x="1954" y="0"/>
                  <a:pt x="1955" y="0"/>
                </a:cubicBezTo>
              </a:path>
            </a:pathLst>
          </a:custGeom>
          <a:solidFill>
            <a:srgbClr val="FEFEFE"/>
          </a:solidFill>
          <a:ln>
            <a:noFill/>
          </a:ln>
        </p:spPr>
        <p:txBody>
          <a:bodyPr/>
          <a:lstStyle/>
          <a:p>
            <a:endParaRPr lang="zh-CN" altLang="en-US" sz="1013">
              <a:solidFill>
                <a:srgbClr val="000000"/>
              </a:solidFill>
            </a:endParaRPr>
          </a:p>
        </p:txBody>
      </p:sp>
      <p:sp>
        <p:nvSpPr>
          <p:cNvPr id="10" name="Freeform 16"/>
          <p:cNvSpPr>
            <a:spLocks noChangeArrowheads="1"/>
          </p:cNvSpPr>
          <p:nvPr/>
        </p:nvSpPr>
        <p:spPr bwMode="auto">
          <a:xfrm>
            <a:off x="4183856" y="2181049"/>
            <a:ext cx="702469" cy="135731"/>
          </a:xfrm>
          <a:custGeom>
            <a:avLst/>
            <a:gdLst>
              <a:gd name="T0" fmla="*/ 921 w 922"/>
              <a:gd name="T1" fmla="*/ 0 h 179"/>
              <a:gd name="T2" fmla="*/ 298 w 922"/>
              <a:gd name="T3" fmla="*/ 0 h 179"/>
              <a:gd name="T4" fmla="*/ 0 w 922"/>
              <a:gd name="T5" fmla="*/ 179 h 179"/>
              <a:gd name="T6" fmla="*/ 626 w 922"/>
              <a:gd name="T7" fmla="*/ 179 h 179"/>
              <a:gd name="T8" fmla="*/ 921 w 922"/>
              <a:gd name="T9" fmla="*/ 0 h 179"/>
            </a:gdLst>
            <a:ahLst/>
            <a:cxnLst>
              <a:cxn ang="0">
                <a:pos x="T0" y="T1"/>
              </a:cxn>
              <a:cxn ang="0">
                <a:pos x="T2" y="T3"/>
              </a:cxn>
              <a:cxn ang="0">
                <a:pos x="T4" y="T5"/>
              </a:cxn>
              <a:cxn ang="0">
                <a:pos x="T6" y="T7"/>
              </a:cxn>
              <a:cxn ang="0">
                <a:pos x="T8" y="T9"/>
              </a:cxn>
            </a:cxnLst>
            <a:rect l="0" t="0" r="r" b="b"/>
            <a:pathLst>
              <a:path w="922" h="179">
                <a:moveTo>
                  <a:pt x="921" y="0"/>
                </a:moveTo>
                <a:cubicBezTo>
                  <a:pt x="298" y="0"/>
                  <a:pt x="298" y="0"/>
                  <a:pt x="298" y="0"/>
                </a:cubicBezTo>
                <a:cubicBezTo>
                  <a:pt x="298" y="0"/>
                  <a:pt x="2" y="179"/>
                  <a:pt x="0" y="179"/>
                </a:cubicBezTo>
                <a:cubicBezTo>
                  <a:pt x="626" y="179"/>
                  <a:pt x="626" y="179"/>
                  <a:pt x="626" y="179"/>
                </a:cubicBezTo>
                <a:cubicBezTo>
                  <a:pt x="626" y="179"/>
                  <a:pt x="922" y="0"/>
                  <a:pt x="921" y="0"/>
                </a:cubicBezTo>
              </a:path>
            </a:pathLst>
          </a:custGeom>
          <a:solidFill>
            <a:srgbClr val="FEFEFE"/>
          </a:solidFill>
          <a:ln>
            <a:noFill/>
          </a:ln>
        </p:spPr>
        <p:txBody>
          <a:bodyPr/>
          <a:lstStyle/>
          <a:p>
            <a:endParaRPr lang="zh-CN" altLang="en-US" sz="1013">
              <a:solidFill>
                <a:srgbClr val="000000"/>
              </a:solidFill>
            </a:endParaRPr>
          </a:p>
        </p:txBody>
      </p:sp>
      <p:grpSp>
        <p:nvGrpSpPr>
          <p:cNvPr id="11" name="组合 10"/>
          <p:cNvGrpSpPr/>
          <p:nvPr/>
        </p:nvGrpSpPr>
        <p:grpSpPr>
          <a:xfrm>
            <a:off x="4266010" y="1641617"/>
            <a:ext cx="620315" cy="542925"/>
            <a:chOff x="4266010" y="1641617"/>
            <a:chExt cx="620315" cy="542925"/>
          </a:xfrm>
        </p:grpSpPr>
        <p:sp>
          <p:nvSpPr>
            <p:cNvPr id="12" name="Freeform 8"/>
            <p:cNvSpPr>
              <a:spLocks noChangeArrowheads="1"/>
            </p:cNvSpPr>
            <p:nvPr/>
          </p:nvSpPr>
          <p:spPr bwMode="auto">
            <a:xfrm>
              <a:off x="4266010" y="1641617"/>
              <a:ext cx="620315" cy="542925"/>
            </a:xfrm>
            <a:custGeom>
              <a:avLst/>
              <a:gdLst>
                <a:gd name="T0" fmla="*/ 651 w 651"/>
                <a:gd name="T1" fmla="*/ 570 h 570"/>
                <a:gd name="T2" fmla="*/ 325 w 651"/>
                <a:gd name="T3" fmla="*/ 0 h 570"/>
                <a:gd name="T4" fmla="*/ 0 w 651"/>
                <a:gd name="T5" fmla="*/ 570 h 570"/>
                <a:gd name="T6" fmla="*/ 651 w 651"/>
                <a:gd name="T7" fmla="*/ 570 h 570"/>
              </a:gdLst>
              <a:ahLst/>
              <a:cxnLst>
                <a:cxn ang="0">
                  <a:pos x="T0" y="T1"/>
                </a:cxn>
                <a:cxn ang="0">
                  <a:pos x="T2" y="T3"/>
                </a:cxn>
                <a:cxn ang="0">
                  <a:pos x="T4" y="T5"/>
                </a:cxn>
                <a:cxn ang="0">
                  <a:pos x="T6" y="T7"/>
                </a:cxn>
              </a:cxnLst>
              <a:rect l="0" t="0" r="r" b="b"/>
              <a:pathLst>
                <a:path w="651" h="570">
                  <a:moveTo>
                    <a:pt x="651" y="570"/>
                  </a:moveTo>
                  <a:lnTo>
                    <a:pt x="325" y="0"/>
                  </a:lnTo>
                  <a:lnTo>
                    <a:pt x="0" y="570"/>
                  </a:lnTo>
                  <a:lnTo>
                    <a:pt x="651" y="57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13" name="组合 12"/>
            <p:cNvGrpSpPr/>
            <p:nvPr/>
          </p:nvGrpSpPr>
          <p:grpSpPr>
            <a:xfrm>
              <a:off x="4469303" y="1822742"/>
              <a:ext cx="188528" cy="279357"/>
              <a:chOff x="1788810" y="2276744"/>
              <a:chExt cx="392113" cy="581026"/>
            </a:xfrm>
            <a:solidFill>
              <a:srgbClr val="FEFEFE"/>
            </a:solidFill>
          </p:grpSpPr>
          <p:sp>
            <p:nvSpPr>
              <p:cNvPr id="14"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5" name="Freeform 10"/>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6" name="Freeform 11"/>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grpSp>
        <p:nvGrpSpPr>
          <p:cNvPr id="17" name="组合 16"/>
          <p:cNvGrpSpPr/>
          <p:nvPr/>
        </p:nvGrpSpPr>
        <p:grpSpPr>
          <a:xfrm>
            <a:off x="3871913" y="2320273"/>
            <a:ext cx="1407319" cy="546497"/>
            <a:chOff x="3871913" y="2320273"/>
            <a:chExt cx="1407319" cy="546497"/>
          </a:xfrm>
        </p:grpSpPr>
        <p:sp>
          <p:nvSpPr>
            <p:cNvPr id="18" name="Freeform 10"/>
            <p:cNvSpPr>
              <a:spLocks noChangeArrowheads="1"/>
            </p:cNvSpPr>
            <p:nvPr/>
          </p:nvSpPr>
          <p:spPr bwMode="auto">
            <a:xfrm>
              <a:off x="3871913" y="2320273"/>
              <a:ext cx="1407319" cy="546497"/>
            </a:xfrm>
            <a:custGeom>
              <a:avLst/>
              <a:gdLst>
                <a:gd name="T0" fmla="*/ 1313 w 1477"/>
                <a:gd name="T1" fmla="*/ 287 h 573"/>
                <a:gd name="T2" fmla="*/ 1150 w 1477"/>
                <a:gd name="T3" fmla="*/ 0 h 573"/>
                <a:gd name="T4" fmla="*/ 327 w 1477"/>
                <a:gd name="T5" fmla="*/ 0 h 573"/>
                <a:gd name="T6" fmla="*/ 164 w 1477"/>
                <a:gd name="T7" fmla="*/ 287 h 573"/>
                <a:gd name="T8" fmla="*/ 0 w 1477"/>
                <a:gd name="T9" fmla="*/ 573 h 573"/>
                <a:gd name="T10" fmla="*/ 1477 w 1477"/>
                <a:gd name="T11" fmla="*/ 573 h 573"/>
                <a:gd name="T12" fmla="*/ 1313 w 1477"/>
                <a:gd name="T13" fmla="*/ 287 h 573"/>
              </a:gdLst>
              <a:ahLst/>
              <a:cxnLst>
                <a:cxn ang="0">
                  <a:pos x="T0" y="T1"/>
                </a:cxn>
                <a:cxn ang="0">
                  <a:pos x="T2" y="T3"/>
                </a:cxn>
                <a:cxn ang="0">
                  <a:pos x="T4" y="T5"/>
                </a:cxn>
                <a:cxn ang="0">
                  <a:pos x="T6" y="T7"/>
                </a:cxn>
                <a:cxn ang="0">
                  <a:pos x="T8" y="T9"/>
                </a:cxn>
                <a:cxn ang="0">
                  <a:pos x="T10" y="T11"/>
                </a:cxn>
                <a:cxn ang="0">
                  <a:pos x="T12" y="T13"/>
                </a:cxn>
              </a:cxnLst>
              <a:rect l="0" t="0" r="r" b="b"/>
              <a:pathLst>
                <a:path w="1477" h="573">
                  <a:moveTo>
                    <a:pt x="1313" y="287"/>
                  </a:moveTo>
                  <a:lnTo>
                    <a:pt x="1150" y="0"/>
                  </a:lnTo>
                  <a:lnTo>
                    <a:pt x="327" y="0"/>
                  </a:lnTo>
                  <a:lnTo>
                    <a:pt x="164" y="287"/>
                  </a:lnTo>
                  <a:lnTo>
                    <a:pt x="0" y="573"/>
                  </a:lnTo>
                  <a:lnTo>
                    <a:pt x="1477" y="573"/>
                  </a:lnTo>
                  <a:lnTo>
                    <a:pt x="1313" y="287"/>
                  </a:lnTo>
                </a:path>
              </a:pathLst>
            </a:custGeom>
            <a:solidFill>
              <a:schemeClr val="bg1">
                <a:alpha val="30000"/>
              </a:schemeClr>
            </a:solidFill>
            <a:ln>
              <a:noFill/>
            </a:ln>
          </p:spPr>
          <p:txBody>
            <a:bodyPr/>
            <a:lstStyle/>
            <a:p>
              <a:endParaRPr lang="zh-CN" altLang="en-US" sz="1013">
                <a:solidFill>
                  <a:srgbClr val="000000"/>
                </a:solidFill>
              </a:endParaRPr>
            </a:p>
          </p:txBody>
        </p:sp>
        <p:sp>
          <p:nvSpPr>
            <p:cNvPr id="19" name="Freeform 13"/>
            <p:cNvSpPr>
              <a:spLocks noEditPoints="1"/>
            </p:cNvSpPr>
            <p:nvPr/>
          </p:nvSpPr>
          <p:spPr bwMode="auto">
            <a:xfrm>
              <a:off x="4493419" y="2448861"/>
              <a:ext cx="164306" cy="282178"/>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0" name="组合 19"/>
          <p:cNvGrpSpPr/>
          <p:nvPr/>
        </p:nvGrpSpPr>
        <p:grpSpPr>
          <a:xfrm>
            <a:off x="3480197" y="2997739"/>
            <a:ext cx="2190750" cy="546497"/>
            <a:chOff x="3480197" y="2997739"/>
            <a:chExt cx="2190750" cy="546497"/>
          </a:xfrm>
        </p:grpSpPr>
        <p:sp>
          <p:nvSpPr>
            <p:cNvPr id="21" name="Freeform 12"/>
            <p:cNvSpPr>
              <a:spLocks noChangeArrowheads="1"/>
            </p:cNvSpPr>
            <p:nvPr/>
          </p:nvSpPr>
          <p:spPr bwMode="auto">
            <a:xfrm>
              <a:off x="3480197" y="2997739"/>
              <a:ext cx="2190750" cy="546497"/>
            </a:xfrm>
            <a:custGeom>
              <a:avLst/>
              <a:gdLst>
                <a:gd name="T0" fmla="*/ 325 w 2299"/>
                <a:gd name="T1" fmla="*/ 0 h 574"/>
                <a:gd name="T2" fmla="*/ 0 w 2299"/>
                <a:gd name="T3" fmla="*/ 574 h 574"/>
                <a:gd name="T4" fmla="*/ 1149 w 2299"/>
                <a:gd name="T5" fmla="*/ 574 h 574"/>
                <a:gd name="T6" fmla="*/ 2299 w 2299"/>
                <a:gd name="T7" fmla="*/ 574 h 574"/>
                <a:gd name="T8" fmla="*/ 1974 w 2299"/>
                <a:gd name="T9" fmla="*/ 0 h 574"/>
                <a:gd name="T10" fmla="*/ 325 w 2299"/>
                <a:gd name="T11" fmla="*/ 0 h 574"/>
              </a:gdLst>
              <a:ahLst/>
              <a:cxnLst>
                <a:cxn ang="0">
                  <a:pos x="T0" y="T1"/>
                </a:cxn>
                <a:cxn ang="0">
                  <a:pos x="T2" y="T3"/>
                </a:cxn>
                <a:cxn ang="0">
                  <a:pos x="T4" y="T5"/>
                </a:cxn>
                <a:cxn ang="0">
                  <a:pos x="T6" y="T7"/>
                </a:cxn>
                <a:cxn ang="0">
                  <a:pos x="T8" y="T9"/>
                </a:cxn>
                <a:cxn ang="0">
                  <a:pos x="T10" y="T11"/>
                </a:cxn>
              </a:cxnLst>
              <a:rect l="0" t="0" r="r" b="b"/>
              <a:pathLst>
                <a:path w="2299" h="574">
                  <a:moveTo>
                    <a:pt x="325" y="0"/>
                  </a:moveTo>
                  <a:lnTo>
                    <a:pt x="0" y="574"/>
                  </a:lnTo>
                  <a:lnTo>
                    <a:pt x="1149" y="574"/>
                  </a:lnTo>
                  <a:lnTo>
                    <a:pt x="2299" y="574"/>
                  </a:lnTo>
                  <a:lnTo>
                    <a:pt x="1974" y="0"/>
                  </a:lnTo>
                  <a:lnTo>
                    <a:pt x="325" y="0"/>
                  </a:lnTo>
                </a:path>
              </a:pathLst>
            </a:custGeom>
            <a:solidFill>
              <a:schemeClr val="bg1">
                <a:alpha val="30000"/>
              </a:schemeClr>
            </a:solidFill>
            <a:ln>
              <a:noFill/>
            </a:ln>
          </p:spPr>
          <p:txBody>
            <a:bodyPr/>
            <a:lstStyle/>
            <a:p>
              <a:endParaRPr lang="zh-CN" altLang="en-US" sz="1013">
                <a:solidFill>
                  <a:srgbClr val="000000"/>
                </a:solidFill>
              </a:endParaRPr>
            </a:p>
          </p:txBody>
        </p:sp>
        <p:sp>
          <p:nvSpPr>
            <p:cNvPr id="22" name="Freeform 19"/>
            <p:cNvSpPr>
              <a:spLocks noEditPoints="1"/>
            </p:cNvSpPr>
            <p:nvPr/>
          </p:nvSpPr>
          <p:spPr bwMode="auto">
            <a:xfrm>
              <a:off x="4450557" y="3157282"/>
              <a:ext cx="232172" cy="233363"/>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3" name="组合 22"/>
          <p:cNvGrpSpPr/>
          <p:nvPr/>
        </p:nvGrpSpPr>
        <p:grpSpPr>
          <a:xfrm>
            <a:off x="2856310" y="3753786"/>
            <a:ext cx="3420665" cy="853678"/>
            <a:chOff x="2856310" y="3753786"/>
            <a:chExt cx="3420665" cy="853678"/>
          </a:xfrm>
        </p:grpSpPr>
        <p:sp>
          <p:nvSpPr>
            <p:cNvPr id="24" name="Freeform 7"/>
            <p:cNvSpPr>
              <a:spLocks noChangeArrowheads="1"/>
            </p:cNvSpPr>
            <p:nvPr/>
          </p:nvSpPr>
          <p:spPr bwMode="auto">
            <a:xfrm>
              <a:off x="2856310" y="3753786"/>
              <a:ext cx="3420665" cy="853678"/>
            </a:xfrm>
            <a:custGeom>
              <a:avLst/>
              <a:gdLst>
                <a:gd name="T0" fmla="*/ 508 w 3590"/>
                <a:gd name="T1" fmla="*/ 0 h 895"/>
                <a:gd name="T2" fmla="*/ 0 w 3590"/>
                <a:gd name="T3" fmla="*/ 895 h 895"/>
                <a:gd name="T4" fmla="*/ 1795 w 3590"/>
                <a:gd name="T5" fmla="*/ 895 h 895"/>
                <a:gd name="T6" fmla="*/ 3590 w 3590"/>
                <a:gd name="T7" fmla="*/ 895 h 895"/>
                <a:gd name="T8" fmla="*/ 3082 w 3590"/>
                <a:gd name="T9" fmla="*/ 0 h 895"/>
                <a:gd name="T10" fmla="*/ 508 w 3590"/>
                <a:gd name="T11" fmla="*/ 0 h 895"/>
              </a:gdLst>
              <a:ahLst/>
              <a:cxnLst>
                <a:cxn ang="0">
                  <a:pos x="T0" y="T1"/>
                </a:cxn>
                <a:cxn ang="0">
                  <a:pos x="T2" y="T3"/>
                </a:cxn>
                <a:cxn ang="0">
                  <a:pos x="T4" y="T5"/>
                </a:cxn>
                <a:cxn ang="0">
                  <a:pos x="T6" y="T7"/>
                </a:cxn>
                <a:cxn ang="0">
                  <a:pos x="T8" y="T9"/>
                </a:cxn>
                <a:cxn ang="0">
                  <a:pos x="T10" y="T11"/>
                </a:cxn>
              </a:cxnLst>
              <a:rect l="0" t="0" r="r" b="b"/>
              <a:pathLst>
                <a:path w="3590" h="895">
                  <a:moveTo>
                    <a:pt x="508" y="0"/>
                  </a:moveTo>
                  <a:lnTo>
                    <a:pt x="0" y="895"/>
                  </a:lnTo>
                  <a:lnTo>
                    <a:pt x="1795" y="895"/>
                  </a:lnTo>
                  <a:lnTo>
                    <a:pt x="3590" y="895"/>
                  </a:lnTo>
                  <a:lnTo>
                    <a:pt x="3082" y="0"/>
                  </a:lnTo>
                  <a:lnTo>
                    <a:pt x="508" y="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25" name="组合 24"/>
            <p:cNvGrpSpPr/>
            <p:nvPr/>
          </p:nvGrpSpPr>
          <p:grpSpPr>
            <a:xfrm>
              <a:off x="4339820" y="3953992"/>
              <a:ext cx="471154" cy="453104"/>
              <a:chOff x="2607983" y="4241292"/>
              <a:chExt cx="490600" cy="471805"/>
            </a:xfrm>
            <a:solidFill>
              <a:srgbClr val="FEFEFE"/>
            </a:solidFill>
          </p:grpSpPr>
          <p:sp>
            <p:nvSpPr>
              <p:cNvPr id="26"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sp>
            <p:nvSpPr>
              <p:cNvPr id="27"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grpSp>
      </p:grpSp>
      <p:sp>
        <p:nvSpPr>
          <p:cNvPr id="28" name="文本框 60"/>
          <p:cNvSpPr>
            <a:spLocks noChangeArrowheads="1"/>
          </p:cNvSpPr>
          <p:nvPr/>
        </p:nvSpPr>
        <p:spPr bwMode="auto">
          <a:xfrm>
            <a:off x="703660" y="2053573"/>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文本框 60"/>
          <p:cNvSpPr>
            <a:spLocks noChangeArrowheads="1"/>
          </p:cNvSpPr>
          <p:nvPr/>
        </p:nvSpPr>
        <p:spPr bwMode="auto">
          <a:xfrm>
            <a:off x="703660" y="3874038"/>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文本框 60"/>
          <p:cNvSpPr>
            <a:spLocks noChangeArrowheads="1"/>
          </p:cNvSpPr>
          <p:nvPr/>
        </p:nvSpPr>
        <p:spPr bwMode="auto">
          <a:xfrm>
            <a:off x="6721079" y="2066670"/>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60"/>
          <p:cNvSpPr>
            <a:spLocks noChangeArrowheads="1"/>
          </p:cNvSpPr>
          <p:nvPr/>
        </p:nvSpPr>
        <p:spPr bwMode="auto">
          <a:xfrm>
            <a:off x="6721079" y="3885945"/>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rgbClr val="292929"/>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130160267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down)">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ppt_x"/>
                                          </p:val>
                                        </p:tav>
                                        <p:tav tm="100000">
                                          <p:val>
                                            <p:strVal val="#ppt_x"/>
                                          </p:val>
                                        </p:tav>
                                      </p:tavLst>
                                    </p:anim>
                                    <p:anim calcmode="lin" valueType="num">
                                      <p:cBhvr additive="base">
                                        <p:cTn id="53" dur="500" fill="hold"/>
                                        <p:tgtEl>
                                          <p:spTgt spid="2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ppt_x"/>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8" grpId="0"/>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53"/>
          <p:cNvGrpSpPr/>
          <p:nvPr/>
        </p:nvGrpSpPr>
        <p:grpSpPr>
          <a:xfrm>
            <a:off x="2857501" y="532210"/>
            <a:ext cx="3255169" cy="3181350"/>
            <a:chOff x="0" y="0"/>
            <a:chExt cx="3665546" cy="3581917"/>
          </a:xfrm>
        </p:grpSpPr>
        <p:sp>
          <p:nvSpPr>
            <p:cNvPr id="5" name="弧形 45"/>
            <p:cNvSpPr/>
            <p:nvPr/>
          </p:nvSpPr>
          <p:spPr>
            <a:xfrm rot="-1514469">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6" name="任意多边形 47"/>
            <p:cNvSpPr/>
            <p:nvPr/>
          </p:nvSpPr>
          <p:spPr>
            <a:xfrm rot="-516691">
              <a:off x="328764" y="114530"/>
              <a:ext cx="2082121" cy="582557"/>
            </a:xfrm>
            <a:custGeom>
              <a:avLst/>
              <a:gdLst/>
              <a:ahLst/>
              <a:cxnLst>
                <a:cxn ang="0">
                  <a:pos x="326520" y="964730"/>
                </a:cxn>
                <a:cxn ang="0">
                  <a:pos x="0" y="899424"/>
                </a:cxn>
                <a:cxn ang="0">
                  <a:pos x="3448046" y="265976"/>
                </a:cxn>
                <a:cxn ang="0">
                  <a:pos x="2987651" y="402769"/>
                </a:cxn>
                <a:cxn ang="0">
                  <a:pos x="326520" y="964730"/>
                </a:cxn>
              </a:cxnLst>
              <a:rect l="0" t="0" r="0" b="0"/>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lstStyle/>
            <a:p>
              <a:endParaRPr lang="zh-CN" altLang="en-US" sz="1013"/>
            </a:p>
          </p:txBody>
        </p:sp>
      </p:grpSp>
      <p:grpSp>
        <p:nvGrpSpPr>
          <p:cNvPr id="7" name="组合 52"/>
          <p:cNvGrpSpPr/>
          <p:nvPr/>
        </p:nvGrpSpPr>
        <p:grpSpPr>
          <a:xfrm rot="204020">
            <a:off x="2889647" y="1157288"/>
            <a:ext cx="3237309" cy="3162300"/>
            <a:chOff x="0" y="0"/>
            <a:chExt cx="3665546" cy="3581917"/>
          </a:xfrm>
        </p:grpSpPr>
        <p:sp>
          <p:nvSpPr>
            <p:cNvPr id="8" name="弧形 48"/>
            <p:cNvSpPr/>
            <p:nvPr/>
          </p:nvSpPr>
          <p:spPr>
            <a:xfrm rot="9311256">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9" name="任意多边形 49"/>
            <p:cNvSpPr/>
            <p:nvPr/>
          </p:nvSpPr>
          <p:spPr>
            <a:xfrm>
              <a:off x="2016244" y="2115229"/>
              <a:ext cx="1627269" cy="1430128"/>
            </a:xfrm>
            <a:custGeom>
              <a:avLst/>
              <a:gdLst/>
              <a:ahLst/>
              <a:cxnLst>
                <a:cxn ang="0">
                  <a:pos x="73624" y="2114473"/>
                </a:cxn>
                <a:cxn ang="0">
                  <a:pos x="0" y="2359627"/>
                </a:cxn>
                <a:cxn ang="0">
                  <a:pos x="2362655" y="0"/>
                </a:cxn>
                <a:cxn ang="0">
                  <a:pos x="2148477" y="0"/>
                </a:cxn>
                <a:cxn ang="0">
                  <a:pos x="73624" y="2114473"/>
                </a:cxn>
              </a:cxnLst>
              <a:rect l="0" t="0" r="0" b="0"/>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lstStyle/>
            <a:p>
              <a:endParaRPr lang="zh-CN" altLang="en-US" sz="1013"/>
            </a:p>
          </p:txBody>
        </p:sp>
      </p:grpSp>
      <p:pic>
        <p:nvPicPr>
          <p:cNvPr id="11" name="直接连接符 51"/>
          <p:cNvPicPr/>
          <p:nvPr/>
        </p:nvPicPr>
        <p:blipFill>
          <a:blip r:embed="rId3" cstate="screen">
            <a:extLst>
              <a:ext uri="{28A0092B-C50C-407E-A947-70E740481C1C}">
                <a14:useLocalDpi xmlns:a14="http://schemas.microsoft.com/office/drawing/2010/main"/>
              </a:ext>
            </a:extLst>
          </a:blip>
          <a:stretch>
            <a:fillRect/>
          </a:stretch>
        </p:blipFill>
        <p:spPr>
          <a:xfrm>
            <a:off x="1874044" y="3013473"/>
            <a:ext cx="5212556" cy="22622"/>
          </a:xfrm>
          <a:prstGeom prst="rect">
            <a:avLst/>
          </a:prstGeom>
          <a:noFill/>
          <a:ln w="9525">
            <a:noFill/>
          </a:ln>
        </p:spPr>
      </p:pic>
      <p:sp>
        <p:nvSpPr>
          <p:cNvPr id="12" name="矩形 54"/>
          <p:cNvSpPr/>
          <p:nvPr/>
        </p:nvSpPr>
        <p:spPr>
          <a:xfrm>
            <a:off x="3896917" y="3171826"/>
            <a:ext cx="1266825"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4" name="矩形 56"/>
          <p:cNvSpPr/>
          <p:nvPr/>
        </p:nvSpPr>
        <p:spPr>
          <a:xfrm flipH="1">
            <a:off x="3821907"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5" name="矩形 57"/>
          <p:cNvSpPr/>
          <p:nvPr/>
        </p:nvSpPr>
        <p:spPr>
          <a:xfrm flipH="1">
            <a:off x="3758804"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6" name="矩形 58"/>
          <p:cNvSpPr/>
          <p:nvPr/>
        </p:nvSpPr>
        <p:spPr>
          <a:xfrm flipH="1">
            <a:off x="3694510"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7" name="矩形 59"/>
          <p:cNvSpPr/>
          <p:nvPr/>
        </p:nvSpPr>
        <p:spPr>
          <a:xfrm flipH="1">
            <a:off x="3625453"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nvGrpSpPr>
          <p:cNvPr id="18" name="组合 64"/>
          <p:cNvGrpSpPr/>
          <p:nvPr/>
        </p:nvGrpSpPr>
        <p:grpSpPr>
          <a:xfrm flipH="1">
            <a:off x="5195889" y="3171826"/>
            <a:ext cx="240506" cy="404813"/>
            <a:chOff x="0" y="0"/>
            <a:chExt cx="319817" cy="539471"/>
          </a:xfrm>
          <a:solidFill>
            <a:schemeClr val="bg1">
              <a:alpha val="50000"/>
            </a:schemeClr>
          </a:solidFill>
        </p:grpSpPr>
        <p:sp>
          <p:nvSpPr>
            <p:cNvPr id="19" name="矩形 60"/>
            <p:cNvSpPr/>
            <p:nvPr/>
          </p:nvSpPr>
          <p:spPr>
            <a:xfrm flipH="1">
              <a:off x="263144"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0" name="矩形 61"/>
            <p:cNvSpPr/>
            <p:nvPr/>
          </p:nvSpPr>
          <p:spPr>
            <a:xfrm flipH="1">
              <a:off x="178373"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1" name="矩形 62"/>
            <p:cNvSpPr/>
            <p:nvPr/>
          </p:nvSpPr>
          <p:spPr>
            <a:xfrm flipH="1">
              <a:off x="92387"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2" name="矩形 63"/>
            <p:cNvSpPr/>
            <p:nvPr/>
          </p:nvSpPr>
          <p:spPr>
            <a:xfrm flipH="1">
              <a:off x="0"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sp>
        <p:nvSpPr>
          <p:cNvPr id="25" name="文本框 24"/>
          <p:cNvSpPr txBox="1"/>
          <p:nvPr/>
        </p:nvSpPr>
        <p:spPr>
          <a:xfrm>
            <a:off x="1822231" y="1505100"/>
            <a:ext cx="6125769" cy="769441"/>
          </a:xfrm>
          <a:prstGeom prst="rect">
            <a:avLst/>
          </a:prstGeom>
          <a:noFill/>
        </p:spPr>
        <p:txBody>
          <a:bodyPr wrap="square" rtlCol="0">
            <a:spAutoFit/>
          </a:bodyPr>
          <a:lstStyle/>
          <a:p>
            <a:r>
              <a:rPr lang="zh-CN" altLang="en-US" sz="4400" dirty="0" smtClean="0">
                <a:solidFill>
                  <a:schemeClr val="bg1"/>
                </a:solidFill>
              </a:rPr>
              <a:t>演示完毕，谢谢观看</a:t>
            </a:r>
            <a:endParaRPr lang="zh-CN" altLang="en-US" sz="4400" dirty="0">
              <a:solidFill>
                <a:schemeClr val="bg1"/>
              </a:solidFill>
            </a:endParaRPr>
          </a:p>
        </p:txBody>
      </p:sp>
    </p:spTree>
    <p:extLst>
      <p:ext uri="{BB962C8B-B14F-4D97-AF65-F5344CB8AC3E}">
        <p14:creationId xmlns:p14="http://schemas.microsoft.com/office/powerpoint/2010/main" val="86373428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25"/>
                                        </p:tgtEl>
                                        <p:attrNameLst>
                                          <p:attrName>style.visibility</p:attrName>
                                        </p:attrNameLst>
                                      </p:cBhvr>
                                      <p:to>
                                        <p:strVal val="visible"/>
                                      </p:to>
                                    </p:set>
                                    <p:set>
                                      <p:cBhvr>
                                        <p:cTn id="15" dur="455" fill="hold">
                                          <p:stCondLst>
                                            <p:cond delay="0"/>
                                          </p:stCondLst>
                                        </p:cTn>
                                        <p:tgtEl>
                                          <p:spTgt spid="25"/>
                                        </p:tgtEl>
                                        <p:attrNameLst>
                                          <p:attrName>style.rotation</p:attrName>
                                        </p:attrNameLst>
                                      </p:cBhvr>
                                      <p:to>
                                        <p:strVal val="-45.0"/>
                                      </p:to>
                                    </p:set>
                                    <p:anim calcmode="lin" valueType="num">
                                      <p:cBhvr>
                                        <p:cTn id="16" dur="455" fill="hold">
                                          <p:stCondLst>
                                            <p:cond delay="455"/>
                                          </p:stCondLst>
                                        </p:cTn>
                                        <p:tgtEl>
                                          <p:spTgt spid="25"/>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25"/>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25"/>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25"/>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
                                          </p:val>
                                        </p:tav>
                                        <p:tav tm="100000">
                                          <p:val>
                                            <p:strVal val="#ppt_x"/>
                                          </p:val>
                                        </p:tav>
                                      </p:tavLst>
                                    </p:anim>
                                    <p:anim calcmode="lin" valueType="num">
                                      <p:cBhvr>
                                        <p:cTn id="41" dur="10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7" grpId="0" animBg="1"/>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梦幻"/>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TotalTime>
  <Words>1046</Words>
  <Application>Microsoft Office PowerPoint</Application>
  <PresentationFormat>全屏显示(16:9)</PresentationFormat>
  <Paragraphs>207</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HelveticaNeueLT Pro 35 Th</vt:lpstr>
      <vt:lpstr>等线</vt:lpstr>
      <vt:lpstr>方正姚体</vt:lpstr>
      <vt:lpstr>方正正大黑简体</vt:lpstr>
      <vt:lpstr>华文黑体</vt:lpstr>
      <vt:lpstr>华文细黑</vt:lpstr>
      <vt:lpstr>宋体</vt:lpstr>
      <vt:lpstr>微软雅黑</vt:lpstr>
      <vt:lpstr>Agency FB</vt:lpstr>
      <vt:lpstr>Arial</vt:lpstr>
      <vt:lpstr>Calibri</vt:lpstr>
      <vt:lpstr>Calibri Light</vt:lpstr>
      <vt:lpstr>Cordia New</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蓝色梦幻</dc:title>
  <dc:creator>第一PPT</dc:creator>
  <cp:keywords>www.1ppt.com</cp:keywords>
  <cp:lastModifiedBy>Administrator</cp:lastModifiedBy>
  <cp:revision>6</cp:revision>
  <dcterms:created xsi:type="dcterms:W3CDTF">2016-12-14T11:46:41Z</dcterms:created>
  <dcterms:modified xsi:type="dcterms:W3CDTF">2020-02-20T02:00:20Z</dcterms:modified>
</cp:coreProperties>
</file>