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charts/chart1.xml" ContentType="application/vnd.openxmlformats-officedocument.drawingml.chart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handoutMasterIdLst>
    <p:handoutMasterId r:id="rId29"/>
  </p:handoutMasterIdLst>
  <p:sldIdLst>
    <p:sldId id="474" r:id="rId2"/>
    <p:sldId id="492" r:id="rId3"/>
    <p:sldId id="475" r:id="rId4"/>
    <p:sldId id="482" r:id="rId5"/>
    <p:sldId id="476" r:id="rId6"/>
    <p:sldId id="477" r:id="rId7"/>
    <p:sldId id="478" r:id="rId8"/>
    <p:sldId id="479" r:id="rId9"/>
    <p:sldId id="493" r:id="rId10"/>
    <p:sldId id="504" r:id="rId11"/>
    <p:sldId id="491" r:id="rId12"/>
    <p:sldId id="480" r:id="rId13"/>
    <p:sldId id="489" r:id="rId14"/>
    <p:sldId id="503" r:id="rId15"/>
    <p:sldId id="483" r:id="rId16"/>
    <p:sldId id="487" r:id="rId17"/>
    <p:sldId id="490" r:id="rId18"/>
    <p:sldId id="494" r:id="rId19"/>
    <p:sldId id="495" r:id="rId20"/>
    <p:sldId id="488" r:id="rId21"/>
    <p:sldId id="502" r:id="rId22"/>
    <p:sldId id="496" r:id="rId23"/>
    <p:sldId id="498" r:id="rId24"/>
    <p:sldId id="499" r:id="rId25"/>
    <p:sldId id="484" r:id="rId26"/>
    <p:sldId id="505" r:id="rId27"/>
  </p:sldIdLst>
  <p:sldSz cx="12198350" cy="6859588"/>
  <p:notesSz cx="6858000" cy="9144000"/>
  <p:custDataLst>
    <p:tags r:id="rId30"/>
  </p:custDataLst>
  <p:defaultTextStyle>
    <a:defPPr>
      <a:defRPr lang="zh-CN"/>
    </a:defPPr>
    <a:lvl1pPr marL="0" algn="l" defTabSz="121962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1pPr>
    <a:lvl2pPr marL="609813" algn="l" defTabSz="121962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2pPr>
    <a:lvl3pPr marL="1219627" algn="l" defTabSz="121962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3pPr>
    <a:lvl4pPr marL="1829440" algn="l" defTabSz="121962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4pPr>
    <a:lvl5pPr marL="2439253" algn="l" defTabSz="121962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5pPr>
    <a:lvl6pPr marL="3049067" algn="l" defTabSz="121962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6pPr>
    <a:lvl7pPr marL="3658880" algn="l" defTabSz="121962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7pPr>
    <a:lvl8pPr marL="4268694" algn="l" defTabSz="121962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8pPr>
    <a:lvl9pPr marL="4878507" algn="l" defTabSz="121962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2">
          <p15:clr>
            <a:srgbClr val="A4A3A4"/>
          </p15:clr>
        </p15:guide>
        <p15:guide id="3" pos="304">
          <p15:clr>
            <a:srgbClr val="A4A3A4"/>
          </p15:clr>
        </p15:guide>
        <p15:guide id="4" pos="1892">
          <p15:clr>
            <a:srgbClr val="A4A3A4"/>
          </p15:clr>
        </p15:guide>
        <p15:guide id="5" pos="121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F7E86"/>
    <a:srgbClr val="454545"/>
    <a:srgbClr val="494949"/>
    <a:srgbClr val="87D8CD"/>
    <a:srgbClr val="C78A58"/>
    <a:srgbClr val="4C9BA4"/>
    <a:srgbClr val="D8FA2E"/>
    <a:srgbClr val="005DA2"/>
    <a:srgbClr val="FAFAFA"/>
    <a:srgbClr val="FFC4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5195" autoAdjust="0"/>
    <p:restoredTop sz="94660"/>
  </p:normalViewPr>
  <p:slideViewPr>
    <p:cSldViewPr>
      <p:cViewPr varScale="1">
        <p:scale>
          <a:sx n="80" d="100"/>
          <a:sy n="80" d="100"/>
        </p:scale>
        <p:origin x="126" y="336"/>
      </p:cViewPr>
      <p:guideLst>
        <p:guide orient="horz" pos="2160"/>
        <p:guide pos="3842"/>
        <p:guide pos="304"/>
        <p:guide pos="1892"/>
        <p:guide pos="1211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notesViewPr>
    <p:cSldViewPr>
      <p:cViewPr varScale="1">
        <p:scale>
          <a:sx n="96" d="100"/>
          <a:sy n="96" d="100"/>
        </p:scale>
        <p:origin x="-762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ags" Target="tags/tag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png"/><Relationship Id="rId1" Type="http://schemas.openxmlformats.org/officeDocument/2006/relationships/image" Target="../media/image8.png"/><Relationship Id="rId4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openxmlformats.org/officeDocument/2006/relationships/image" Target="../media/image6.png"/><Relationship Id="rId1" Type="http://schemas.openxmlformats.org/officeDocument/2006/relationships/image" Target="../media/image5.png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openxmlformats.org/officeDocument/2006/relationships/image" Target="../media/image5.png"/><Relationship Id="rId1" Type="http://schemas.openxmlformats.org/officeDocument/2006/relationships/image" Target="../media/image6.png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openxmlformats.org/officeDocument/2006/relationships/image" Target="../media/image5.png"/><Relationship Id="rId1" Type="http://schemas.openxmlformats.org/officeDocument/2006/relationships/image" Target="../media/image6.png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openxmlformats.org/officeDocument/2006/relationships/image" Target="../media/image5.png"/><Relationship Id="rId1" Type="http://schemas.openxmlformats.org/officeDocument/2006/relationships/image" Target="../media/image8.png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5.xlsx"/><Relationship Id="rId2" Type="http://schemas.openxmlformats.org/officeDocument/2006/relationships/image" Target="../media/image14.png"/><Relationship Id="rId1" Type="http://schemas.openxmlformats.org/officeDocument/2006/relationships/image" Target="../media/image5.png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6.xlsx"/><Relationship Id="rId2" Type="http://schemas.openxmlformats.org/officeDocument/2006/relationships/image" Target="../media/image6.png"/><Relationship Id="rId1" Type="http://schemas.openxmlformats.org/officeDocument/2006/relationships/image" Target="../media/image5.png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列1</c:v>
                </c:pt>
              </c:strCache>
            </c:strRef>
          </c:tx>
          <c:spPr>
            <a:blipFill dpi="0" rotWithShape="1">
              <a:blip xmlns:r="http://schemas.openxmlformats.org/officeDocument/2006/relationships" r:embed="rId1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/>
            <a:sp3d/>
          </c:spPr>
          <c:invertIfNegative val="0"/>
          <c:cat>
            <c:strRef>
              <c:f>Sheet1!$A$2:$A$4</c:f>
              <c:strCache>
                <c:ptCount val="3"/>
                <c:pt idx="0">
                  <c:v>添加标题</c:v>
                </c:pt>
                <c:pt idx="1">
                  <c:v>添加标题</c:v>
                </c:pt>
                <c:pt idx="2">
                  <c:v>添加标题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FCB-400A-964F-B5947FC5AFEA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列2</c:v>
                </c:pt>
              </c:strCache>
            </c:strRef>
          </c:tx>
          <c:spPr>
            <a:blipFill dpi="0" rotWithShape="1">
              <a:blip xmlns:r="http://schemas.openxmlformats.org/officeDocument/2006/relationships"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/>
            <a:sp3d/>
          </c:spPr>
          <c:invertIfNegative val="0"/>
          <c:cat>
            <c:strRef>
              <c:f>Sheet1!$A$2:$A$4</c:f>
              <c:strCache>
                <c:ptCount val="3"/>
                <c:pt idx="0">
                  <c:v>添加标题</c:v>
                </c:pt>
                <c:pt idx="1">
                  <c:v>添加标题</c:v>
                </c:pt>
                <c:pt idx="2">
                  <c:v>添加标题</c:v>
                </c:pt>
              </c:strCache>
            </c:strRef>
          </c:cat>
          <c:val>
            <c:numRef>
              <c:f>Sheet1!$C$2:$C$4</c:f>
              <c:numCache>
                <c:formatCode>General</c:formatCode>
                <c:ptCount val="3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8FCB-400A-964F-B5947FC5AFEA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列3</c:v>
                </c:pt>
              </c:strCache>
            </c:strRef>
          </c:tx>
          <c:spPr>
            <a:blipFill dpi="0" rotWithShape="1">
              <a:blip xmlns:r="http://schemas.openxmlformats.org/officeDocument/2006/relationships"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/>
            <a:sp3d/>
          </c:spPr>
          <c:invertIfNegative val="0"/>
          <c:cat>
            <c:strRef>
              <c:f>Sheet1!$A$2:$A$4</c:f>
              <c:strCache>
                <c:ptCount val="3"/>
                <c:pt idx="0">
                  <c:v>添加标题</c:v>
                </c:pt>
                <c:pt idx="1">
                  <c:v>添加标题</c:v>
                </c:pt>
                <c:pt idx="2">
                  <c:v>添加标题</c:v>
                </c:pt>
              </c:strCache>
            </c:strRef>
          </c:cat>
          <c:val>
            <c:numRef>
              <c:f>Sheet1!$D$2:$D$4</c:f>
              <c:numCache>
                <c:formatCode>General</c:formatCode>
                <c:ptCount val="3"/>
                <c:pt idx="0">
                  <c:v>2</c:v>
                </c:pt>
                <c:pt idx="1">
                  <c:v>2</c:v>
                </c:pt>
                <c:pt idx="2">
                  <c:v>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8FCB-400A-964F-B5947FC5AFE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88523904"/>
        <c:axId val="88625536"/>
        <c:axId val="0"/>
      </c:bar3DChart>
      <c:catAx>
        <c:axId val="88523904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88625536"/>
        <c:crosses val="autoZero"/>
        <c:auto val="1"/>
        <c:lblAlgn val="ctr"/>
        <c:lblOffset val="100"/>
        <c:noMultiLvlLbl val="0"/>
      </c:catAx>
      <c:valAx>
        <c:axId val="88625536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bg1">
                  <a:lumMod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8852390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4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rgbClr val="4BACC6"/>
            </a:solidFill>
          </c:spPr>
          <c:dPt>
            <c:idx val="0"/>
            <c:bubble3D val="0"/>
            <c:spPr>
              <a:blipFill dpi="0" rotWithShape="1">
                <a:blip xmlns:r="http://schemas.openxmlformats.org/officeDocument/2006/relationships" r:embed="rId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</c:spPr>
            <c:extLst>
              <c:ext xmlns:c16="http://schemas.microsoft.com/office/drawing/2014/chart" uri="{C3380CC4-5D6E-409C-BE32-E72D297353CC}">
                <c16:uniqueId val="{00000001-AE58-4E5E-A7E4-E57433196B67}"/>
              </c:ext>
            </c:extLst>
          </c:dPt>
          <c:dPt>
            <c:idx val="1"/>
            <c:bubble3D val="0"/>
            <c:spPr>
              <a:blipFill dpi="0" rotWithShape="1">
                <a:blip xmlns:r="http://schemas.openxmlformats.org/officeDocument/2006/relationships" r:embed="rId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</c:spPr>
            <c:extLst>
              <c:ext xmlns:c16="http://schemas.microsoft.com/office/drawing/2014/chart" uri="{C3380CC4-5D6E-409C-BE32-E72D297353CC}">
                <c16:uniqueId val="{00000003-AE58-4E5E-A7E4-E57433196B67}"/>
              </c:ext>
            </c:extLst>
          </c:dPt>
          <c:cat>
            <c:strRef>
              <c:f>Sheet1!$A$2:$A$3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5</c:v>
                </c:pt>
                <c:pt idx="1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AE58-4E5E-A7E4-E57433196B6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6"/>
      </c:doughnutChart>
    </c:plotArea>
    <c:plotVisOnly val="1"/>
    <c:dispBlanksAs val="gap"/>
    <c:showDLblsOverMax val="0"/>
  </c:chart>
  <c:txPr>
    <a:bodyPr/>
    <a:lstStyle/>
    <a:p>
      <a:pPr>
        <a:defRPr sz="1800"/>
      </a:pPr>
      <a:endParaRPr lang="zh-CN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blipFill dpi="0" rotWithShape="1">
              <a:blip xmlns:r="http://schemas.openxmlformats.org/officeDocument/2006/relationships" r:embed="rId1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</c:spPr>
          <c:dPt>
            <c:idx val="0"/>
            <c:bubble3D val="0"/>
            <c:spPr>
              <a:blipFill dpi="0" rotWithShape="1">
                <a:blip xmlns:r="http://schemas.openxmlformats.org/officeDocument/2006/relationships" r:embed="rId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</c:spPr>
            <c:extLst>
              <c:ext xmlns:c16="http://schemas.microsoft.com/office/drawing/2014/chart" uri="{C3380CC4-5D6E-409C-BE32-E72D297353CC}">
                <c16:uniqueId val="{00000001-96FC-4CF9-B586-3E430703D1DD}"/>
              </c:ext>
            </c:extLst>
          </c:dPt>
          <c:dPt>
            <c:idx val="1"/>
            <c:bubble3D val="0"/>
            <c:extLst>
              <c:ext xmlns:c16="http://schemas.microsoft.com/office/drawing/2014/chart" uri="{C3380CC4-5D6E-409C-BE32-E72D297353CC}">
                <c16:uniqueId val="{00000002-96FC-4CF9-B586-3E430703D1DD}"/>
              </c:ext>
            </c:extLst>
          </c:dPt>
          <c:cat>
            <c:strRef>
              <c:f>Sheet1!$A$2:$A$3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15</c:v>
                </c:pt>
                <c:pt idx="1">
                  <c:v>85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96FC-4CF9-B586-3E430703D1D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6"/>
      </c:doughnutChart>
    </c:plotArea>
    <c:plotVisOnly val="1"/>
    <c:dispBlanksAs val="gap"/>
    <c:showDLblsOverMax val="0"/>
  </c:chart>
  <c:txPr>
    <a:bodyPr/>
    <a:lstStyle/>
    <a:p>
      <a:pPr>
        <a:defRPr sz="1800"/>
      </a:pPr>
      <a:endParaRPr lang="zh-CN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rgbClr val="4BACC6"/>
            </a:solidFill>
          </c:spPr>
          <c:dPt>
            <c:idx val="0"/>
            <c:bubble3D val="0"/>
            <c:spPr>
              <a:blipFill dpi="0" rotWithShape="1">
                <a:blip xmlns:r="http://schemas.openxmlformats.org/officeDocument/2006/relationships" r:embed="rId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</c:spPr>
            <c:extLst>
              <c:ext xmlns:c16="http://schemas.microsoft.com/office/drawing/2014/chart" uri="{C3380CC4-5D6E-409C-BE32-E72D297353CC}">
                <c16:uniqueId val="{00000001-2A08-4904-8ABB-CC42DD0357FC}"/>
              </c:ext>
            </c:extLst>
          </c:dPt>
          <c:dPt>
            <c:idx val="1"/>
            <c:bubble3D val="0"/>
            <c:spPr>
              <a:blipFill dpi="0" rotWithShape="1">
                <a:blip xmlns:r="http://schemas.openxmlformats.org/officeDocument/2006/relationships" r:embed="rId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</c:spPr>
            <c:extLst>
              <c:ext xmlns:c16="http://schemas.microsoft.com/office/drawing/2014/chart" uri="{C3380CC4-5D6E-409C-BE32-E72D297353CC}">
                <c16:uniqueId val="{00000003-2A08-4904-8ABB-CC42DD0357FC}"/>
              </c:ext>
            </c:extLst>
          </c:dPt>
          <c:cat>
            <c:strRef>
              <c:f>Sheet1!$A$2:$A$3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9</c:v>
                </c:pt>
                <c:pt idx="1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2A08-4904-8ABB-CC42DD0357F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6"/>
      </c:doughnutChart>
    </c:plotArea>
    <c:plotVisOnly val="1"/>
    <c:dispBlanksAs val="gap"/>
    <c:showDLblsOverMax val="0"/>
  </c:chart>
  <c:txPr>
    <a:bodyPr/>
    <a:lstStyle/>
    <a:p>
      <a:pPr>
        <a:defRPr sz="1800"/>
      </a:pPr>
      <a:endParaRPr lang="zh-CN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blipFill dpi="0" rotWithShape="1">
              <a:blip xmlns:r="http://schemas.openxmlformats.org/officeDocument/2006/relationships" r:embed="rId1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</c:spPr>
          <c:dPt>
            <c:idx val="0"/>
            <c:bubble3D val="0"/>
            <c:spPr>
              <a:blipFill dpi="0" rotWithShape="1">
                <a:blip xmlns:r="http://schemas.openxmlformats.org/officeDocument/2006/relationships" r:embed="rId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</c:spPr>
            <c:extLst>
              <c:ext xmlns:c16="http://schemas.microsoft.com/office/drawing/2014/chart" uri="{C3380CC4-5D6E-409C-BE32-E72D297353CC}">
                <c16:uniqueId val="{00000001-12D6-4870-A9F9-3CECB239EC38}"/>
              </c:ext>
            </c:extLst>
          </c:dPt>
          <c:dPt>
            <c:idx val="1"/>
            <c:bubble3D val="0"/>
            <c:extLst>
              <c:ext xmlns:c16="http://schemas.microsoft.com/office/drawing/2014/chart" uri="{C3380CC4-5D6E-409C-BE32-E72D297353CC}">
                <c16:uniqueId val="{00000002-12D6-4870-A9F9-3CECB239EC38}"/>
              </c:ext>
            </c:extLst>
          </c:dPt>
          <c:cat>
            <c:strRef>
              <c:f>Sheet1!$A$2:$A$3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45</c:v>
                </c:pt>
                <c:pt idx="1">
                  <c:v>55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12D6-4870-A9F9-3CECB239EC3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6"/>
      </c:doughnutChart>
    </c:plotArea>
    <c:plotVisOnly val="1"/>
    <c:dispBlanksAs val="gap"/>
    <c:showDLblsOverMax val="0"/>
  </c:chart>
  <c:txPr>
    <a:bodyPr/>
    <a:lstStyle/>
    <a:p>
      <a:pPr>
        <a:defRPr sz="1800"/>
      </a:pPr>
      <a:endParaRPr lang="zh-CN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rgbClr val="4BACC6"/>
            </a:solidFill>
          </c:spPr>
          <c:dPt>
            <c:idx val="0"/>
            <c:bubble3D val="0"/>
            <c:spPr>
              <a:blipFill dpi="0" rotWithShape="1">
                <a:blip xmlns:r="http://schemas.openxmlformats.org/officeDocument/2006/relationships" r:embed="rId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</c:spPr>
            <c:extLst>
              <c:ext xmlns:c16="http://schemas.microsoft.com/office/drawing/2014/chart" uri="{C3380CC4-5D6E-409C-BE32-E72D297353CC}">
                <c16:uniqueId val="{00000001-51A5-4C23-9F2B-FA4987CAF69B}"/>
              </c:ext>
            </c:extLst>
          </c:dPt>
          <c:dPt>
            <c:idx val="1"/>
            <c:bubble3D val="0"/>
            <c:spPr>
              <a:blipFill dpi="0" rotWithShape="1">
                <a:blip xmlns:r="http://schemas.openxmlformats.org/officeDocument/2006/relationships" r:embed="rId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</c:spPr>
            <c:extLst>
              <c:ext xmlns:c16="http://schemas.microsoft.com/office/drawing/2014/chart" uri="{C3380CC4-5D6E-409C-BE32-E72D297353CC}">
                <c16:uniqueId val="{00000003-51A5-4C23-9F2B-FA4987CAF69B}"/>
              </c:ext>
            </c:extLst>
          </c:dPt>
          <c:cat>
            <c:strRef>
              <c:f>Sheet1!$A$2:$A$3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2</c:v>
                </c:pt>
                <c:pt idx="1">
                  <c:v>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51A5-4C23-9F2B-FA4987CAF69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6"/>
      </c:doughnutChart>
    </c:plotArea>
    <c:plotVisOnly val="1"/>
    <c:dispBlanksAs val="gap"/>
    <c:showDLblsOverMax val="0"/>
  </c:chart>
  <c:txPr>
    <a:bodyPr/>
    <a:lstStyle/>
    <a:p>
      <a:pPr>
        <a:defRPr sz="1800"/>
      </a:pPr>
      <a:endParaRPr lang="zh-CN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blipFill dpi="0" rotWithShape="1">
              <a:blip xmlns:r="http://schemas.openxmlformats.org/officeDocument/2006/relationships" r:embed="rId1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</c:spPr>
          <c:dPt>
            <c:idx val="0"/>
            <c:bubble3D val="0"/>
            <c:spPr>
              <a:blipFill dpi="0" rotWithShape="1">
                <a:blip xmlns:r="http://schemas.openxmlformats.org/officeDocument/2006/relationships" r:embed="rId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</c:spPr>
            <c:extLst>
              <c:ext xmlns:c16="http://schemas.microsoft.com/office/drawing/2014/chart" uri="{C3380CC4-5D6E-409C-BE32-E72D297353CC}">
                <c16:uniqueId val="{00000001-445D-4246-B444-D2B7BC40BF60}"/>
              </c:ext>
            </c:extLst>
          </c:dPt>
          <c:dPt>
            <c:idx val="1"/>
            <c:bubble3D val="0"/>
            <c:extLst>
              <c:ext xmlns:c16="http://schemas.microsoft.com/office/drawing/2014/chart" uri="{C3380CC4-5D6E-409C-BE32-E72D297353CC}">
                <c16:uniqueId val="{00000002-445D-4246-B444-D2B7BC40BF60}"/>
              </c:ext>
            </c:extLst>
          </c:dPt>
          <c:cat>
            <c:strRef>
              <c:f>Sheet1!$A$2:$A$3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12</c:v>
                </c:pt>
                <c:pt idx="1">
                  <c:v>88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445D-4246-B444-D2B7BC40BF6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6"/>
      </c:doughnutChart>
    </c:plotArea>
    <c:plotVisOnly val="1"/>
    <c:dispBlanksAs val="gap"/>
    <c:showDLblsOverMax val="0"/>
  </c:chart>
  <c:txPr>
    <a:bodyPr/>
    <a:lstStyle/>
    <a:p>
      <a:pPr>
        <a:defRPr sz="1800"/>
      </a:pPr>
      <a:endParaRPr lang="zh-CN"/>
    </a:p>
  </c:txPr>
  <c:externalData r:id="rId3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011C5DD-901E-4BE7-B603-D5C32F837972}" type="datetimeFigureOut">
              <a:rPr lang="zh-CN" altLang="en-US" smtClean="0"/>
              <a:t>2020/2/20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941E9B-7B6B-4A6E-AF68-C6F20011B1C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975309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262AE03-6EE8-41FD-8A37-86C6BC5E264F}" type="datetimeFigureOut">
              <a:rPr lang="zh-CN" altLang="en-US" smtClean="0"/>
              <a:t>2020/2/20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21FD59-C920-460C-B1C9-0346C59420B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99245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21962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609813" algn="l" defTabSz="121962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1219627" algn="l" defTabSz="121962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829440" algn="l" defTabSz="121962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2439253" algn="l" defTabSz="121962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3049067" algn="l" defTabSz="121962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3658880" algn="l" defTabSz="121962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4268694" algn="l" defTabSz="121962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4878507" algn="l" defTabSz="121962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55EA2B-6019-4C1B-BEA3-5BC9FB2E92BC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34156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2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6323133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291934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7079287-648C-4B3D-8FE1-F0E0722F132F}" type="slidenum">
              <a:rPr lang="zh-CN" altLang="en-US" smtClean="0"/>
              <a:pPr>
                <a:defRPr/>
              </a:pPr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29884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95269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608273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989017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036312-6A05-4643-B813-780AEBCA5446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7002550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21FD59-C920-460C-B1C9-0346C59420B0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8284216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10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36512823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21FD59-C920-460C-B1C9-0346C59420B0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3647152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990871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13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1541722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14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50028515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468533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prstClr val="black"/>
                </a:solidFill>
              </a:rPr>
              <a:pPr/>
              <a:t>16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632346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21FD59-C920-460C-B1C9-0346C59420B0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029279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036312-6A05-4643-B813-780AEBCA5446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757922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prstClr val="black"/>
                </a:solidFill>
              </a:rPr>
              <a:pPr/>
              <a:t>19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566632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20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90250483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21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19372188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prstClr val="black"/>
                </a:solidFill>
              </a:rPr>
              <a:pPr/>
              <a:t>22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792049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21FD59-C920-460C-B1C9-0346C59420B0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2110458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prstClr val="black"/>
                </a:solidFill>
              </a:rPr>
              <a:pPr/>
              <a:t>24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585085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1810747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55EA2B-6019-4C1B-BEA3-5BC9FB2E92BC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325324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0248963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 userDrawn="1"/>
        </p:nvSpPr>
        <p:spPr>
          <a:xfrm>
            <a:off x="76808" y="117426"/>
            <a:ext cx="1701887" cy="677151"/>
          </a:xfrm>
          <a:prstGeom prst="rect">
            <a:avLst/>
          </a:prstGeom>
          <a:noFill/>
        </p:spPr>
        <p:txBody>
          <a:bodyPr wrap="square" lIns="121963" tIns="60981" rIns="121963" bIns="60981" rtlCol="0">
            <a:spAutoFit/>
          </a:bodyPr>
          <a:lstStyle/>
          <a:p>
            <a:r>
              <a:rPr lang="en-US" altLang="zh-CN" sz="3600" b="1" spc="-150" dirty="0" smtClean="0">
                <a:solidFill>
                  <a:schemeClr val="accent1"/>
                </a:solidFill>
                <a:effectLst/>
                <a:latin typeface="Arial Black" pitchFamily="34" charset="0"/>
                <a:ea typeface="微软雅黑" pitchFamily="34" charset="-122"/>
              </a:rPr>
              <a:t>LOGO</a:t>
            </a:r>
            <a:endParaRPr lang="zh-CN" altLang="en-US" sz="3600" b="1" spc="-150" dirty="0">
              <a:solidFill>
                <a:schemeClr val="accent1"/>
              </a:solidFill>
              <a:effectLst/>
              <a:latin typeface="Arial Black" pitchFamily="34" charset="0"/>
              <a:ea typeface="微软雅黑" pitchFamily="34" charset="-122"/>
            </a:endParaRPr>
          </a:p>
        </p:txBody>
      </p:sp>
      <p:cxnSp>
        <p:nvCxnSpPr>
          <p:cNvPr id="5" name="直接连接符 4"/>
          <p:cNvCxnSpPr/>
          <p:nvPr userDrawn="1"/>
        </p:nvCxnSpPr>
        <p:spPr>
          <a:xfrm>
            <a:off x="1562671" y="693490"/>
            <a:ext cx="10635679" cy="0"/>
          </a:xfrm>
          <a:prstGeom prst="line">
            <a:avLst/>
          </a:prstGeom>
          <a:ln w="254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4863427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918" y="274702"/>
            <a:ext cx="10978515" cy="1143265"/>
          </a:xfrm>
          <a:prstGeom prst="rect">
            <a:avLst/>
          </a:prstGeom>
        </p:spPr>
        <p:txBody>
          <a:bodyPr lIns="121963" tIns="60981" rIns="121963" bIns="60981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609917" y="6357822"/>
            <a:ext cx="2846282" cy="365210"/>
          </a:xfrm>
          <a:prstGeom prst="rect">
            <a:avLst/>
          </a:prstGeom>
        </p:spPr>
        <p:txBody>
          <a:bodyPr lIns="121963" tIns="60981" rIns="121963" bIns="60981"/>
          <a:lstStyle/>
          <a:p>
            <a:fld id="{DF659192-60C8-49F5-94DF-1E29C3FCC85C}" type="datetimeFigureOut">
              <a:rPr lang="zh-CN" altLang="en-US" smtClean="0"/>
              <a:t>2020/2/20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167770" y="6357822"/>
            <a:ext cx="3862811" cy="365210"/>
          </a:xfrm>
          <a:prstGeom prst="rect">
            <a:avLst/>
          </a:prstGeom>
        </p:spPr>
        <p:txBody>
          <a:bodyPr lIns="121963" tIns="60981" rIns="121963" bIns="60981"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742151" y="6357822"/>
            <a:ext cx="2846282" cy="365210"/>
          </a:xfrm>
          <a:prstGeom prst="rect">
            <a:avLst/>
          </a:prstGeom>
        </p:spPr>
        <p:txBody>
          <a:bodyPr lIns="121963" tIns="60981" rIns="121963" bIns="60981"/>
          <a:lstStyle/>
          <a:p>
            <a:fld id="{EB730883-2733-4EB0-9793-894FF9D5011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2214412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609917" y="6357822"/>
            <a:ext cx="2846282" cy="365210"/>
          </a:xfrm>
          <a:prstGeom prst="rect">
            <a:avLst/>
          </a:prstGeom>
        </p:spPr>
        <p:txBody>
          <a:bodyPr lIns="121963" tIns="60981" rIns="121963" bIns="60981"/>
          <a:lstStyle/>
          <a:p>
            <a:fld id="{DF659192-60C8-49F5-94DF-1E29C3FCC85C}" type="datetimeFigureOut">
              <a:rPr lang="zh-CN" altLang="en-US" smtClean="0"/>
              <a:t>2020/2/20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167770" y="6357822"/>
            <a:ext cx="3862811" cy="365210"/>
          </a:xfrm>
          <a:prstGeom prst="rect">
            <a:avLst/>
          </a:prstGeom>
        </p:spPr>
        <p:txBody>
          <a:bodyPr lIns="121963" tIns="60981" rIns="121963" bIns="60981"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8742151" y="6357822"/>
            <a:ext cx="2846282" cy="365210"/>
          </a:xfrm>
          <a:prstGeom prst="rect">
            <a:avLst/>
          </a:prstGeom>
        </p:spPr>
        <p:txBody>
          <a:bodyPr lIns="121963" tIns="60981" rIns="121963" bIns="60981"/>
          <a:lstStyle/>
          <a:p>
            <a:fld id="{EB730883-2733-4EB0-9793-894FF9D5011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327063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920" y="273112"/>
            <a:ext cx="4013173" cy="1162320"/>
          </a:xfrm>
          <a:prstGeom prst="rect">
            <a:avLst/>
          </a:prstGeom>
        </p:spPr>
        <p:txBody>
          <a:bodyPr lIns="121963" tIns="60981" rIns="121963" bIns="60981" anchor="b"/>
          <a:lstStyle>
            <a:lvl1pPr algn="l">
              <a:defRPr sz="27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9216" y="273114"/>
            <a:ext cx="6819216" cy="5854469"/>
          </a:xfrm>
          <a:prstGeom prst="rect">
            <a:avLst/>
          </a:prstGeom>
        </p:spPr>
        <p:txBody>
          <a:bodyPr lIns="121963" tIns="60981" rIns="121963" bIns="60981"/>
          <a:lstStyle>
            <a:lvl1pPr>
              <a:defRPr sz="4300"/>
            </a:lvl1pPr>
            <a:lvl2pPr>
              <a:defRPr sz="3700"/>
            </a:lvl2pPr>
            <a:lvl3pPr>
              <a:defRPr sz="3200"/>
            </a:lvl3pPr>
            <a:lvl4pPr>
              <a:defRPr sz="2700"/>
            </a:lvl4pPr>
            <a:lvl5pPr>
              <a:defRPr sz="2700"/>
            </a:lvl5pPr>
            <a:lvl6pPr>
              <a:defRPr sz="2700"/>
            </a:lvl6pPr>
            <a:lvl7pPr>
              <a:defRPr sz="2700"/>
            </a:lvl7pPr>
            <a:lvl8pPr>
              <a:defRPr sz="2700"/>
            </a:lvl8pPr>
            <a:lvl9pPr>
              <a:defRPr sz="27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920" y="1435434"/>
            <a:ext cx="4013173" cy="4692149"/>
          </a:xfrm>
          <a:prstGeom prst="rect">
            <a:avLst/>
          </a:prstGeom>
        </p:spPr>
        <p:txBody>
          <a:bodyPr lIns="121963" tIns="60981" rIns="121963" bIns="60981"/>
          <a:lstStyle>
            <a:lvl1pPr marL="0" indent="0">
              <a:buNone/>
              <a:defRPr sz="1900"/>
            </a:lvl1pPr>
            <a:lvl2pPr marL="609813" indent="0">
              <a:buNone/>
              <a:defRPr sz="1600"/>
            </a:lvl2pPr>
            <a:lvl3pPr marL="1219627" indent="0">
              <a:buNone/>
              <a:defRPr sz="1300"/>
            </a:lvl3pPr>
            <a:lvl4pPr marL="1829440" indent="0">
              <a:buNone/>
              <a:defRPr sz="1200"/>
            </a:lvl4pPr>
            <a:lvl5pPr marL="2439253" indent="0">
              <a:buNone/>
              <a:defRPr sz="1200"/>
            </a:lvl5pPr>
            <a:lvl6pPr marL="3049067" indent="0">
              <a:buNone/>
              <a:defRPr sz="1200"/>
            </a:lvl6pPr>
            <a:lvl7pPr marL="3658880" indent="0">
              <a:buNone/>
              <a:defRPr sz="1200"/>
            </a:lvl7pPr>
            <a:lvl8pPr marL="4268694" indent="0">
              <a:buNone/>
              <a:defRPr sz="1200"/>
            </a:lvl8pPr>
            <a:lvl9pPr marL="4878507" indent="0">
              <a:buNone/>
              <a:defRPr sz="12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609917" y="6357822"/>
            <a:ext cx="2846282" cy="365210"/>
          </a:xfrm>
          <a:prstGeom prst="rect">
            <a:avLst/>
          </a:prstGeom>
        </p:spPr>
        <p:txBody>
          <a:bodyPr lIns="121963" tIns="60981" rIns="121963" bIns="60981"/>
          <a:lstStyle/>
          <a:p>
            <a:fld id="{DF659192-60C8-49F5-94DF-1E29C3FCC85C}" type="datetimeFigureOut">
              <a:rPr lang="zh-CN" altLang="en-US" smtClean="0"/>
              <a:t>2020/2/20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167770" y="6357822"/>
            <a:ext cx="3862811" cy="365210"/>
          </a:xfrm>
          <a:prstGeom prst="rect">
            <a:avLst/>
          </a:prstGeom>
        </p:spPr>
        <p:txBody>
          <a:bodyPr lIns="121963" tIns="60981" rIns="121963" bIns="60981"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742151" y="6357822"/>
            <a:ext cx="2846282" cy="365210"/>
          </a:xfrm>
          <a:prstGeom prst="rect">
            <a:avLst/>
          </a:prstGeom>
        </p:spPr>
        <p:txBody>
          <a:bodyPr lIns="121963" tIns="60981" rIns="121963" bIns="60981"/>
          <a:lstStyle/>
          <a:p>
            <a:fld id="{EB730883-2733-4EB0-9793-894FF9D5011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51319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90962" y="4801712"/>
            <a:ext cx="7319010" cy="566870"/>
          </a:xfrm>
          <a:prstGeom prst="rect">
            <a:avLst/>
          </a:prstGeom>
        </p:spPr>
        <p:txBody>
          <a:bodyPr lIns="121963" tIns="60981" rIns="121963" bIns="60981" anchor="b"/>
          <a:lstStyle>
            <a:lvl1pPr algn="l">
              <a:defRPr sz="27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90962" y="612916"/>
            <a:ext cx="7319010" cy="4115753"/>
          </a:xfrm>
          <a:prstGeom prst="rect">
            <a:avLst/>
          </a:prstGeom>
        </p:spPr>
        <p:txBody>
          <a:bodyPr lIns="121963" tIns="60981" rIns="121963" bIns="60981"/>
          <a:lstStyle>
            <a:lvl1pPr marL="0" indent="0">
              <a:buNone/>
              <a:defRPr sz="4300"/>
            </a:lvl1pPr>
            <a:lvl2pPr marL="609813" indent="0">
              <a:buNone/>
              <a:defRPr sz="3700"/>
            </a:lvl2pPr>
            <a:lvl3pPr marL="1219627" indent="0">
              <a:buNone/>
              <a:defRPr sz="3200"/>
            </a:lvl3pPr>
            <a:lvl4pPr marL="1829440" indent="0">
              <a:buNone/>
              <a:defRPr sz="2700"/>
            </a:lvl4pPr>
            <a:lvl5pPr marL="2439253" indent="0">
              <a:buNone/>
              <a:defRPr sz="2700"/>
            </a:lvl5pPr>
            <a:lvl6pPr marL="3049067" indent="0">
              <a:buNone/>
              <a:defRPr sz="2700"/>
            </a:lvl6pPr>
            <a:lvl7pPr marL="3658880" indent="0">
              <a:buNone/>
              <a:defRPr sz="2700"/>
            </a:lvl7pPr>
            <a:lvl8pPr marL="4268694" indent="0">
              <a:buNone/>
              <a:defRPr sz="2700"/>
            </a:lvl8pPr>
            <a:lvl9pPr marL="4878507" indent="0">
              <a:buNone/>
              <a:defRPr sz="27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90962" y="5368581"/>
            <a:ext cx="7319010" cy="805049"/>
          </a:xfrm>
          <a:prstGeom prst="rect">
            <a:avLst/>
          </a:prstGeom>
        </p:spPr>
        <p:txBody>
          <a:bodyPr lIns="121963" tIns="60981" rIns="121963" bIns="60981"/>
          <a:lstStyle>
            <a:lvl1pPr marL="0" indent="0">
              <a:buNone/>
              <a:defRPr sz="1900"/>
            </a:lvl1pPr>
            <a:lvl2pPr marL="609813" indent="0">
              <a:buNone/>
              <a:defRPr sz="1600"/>
            </a:lvl2pPr>
            <a:lvl3pPr marL="1219627" indent="0">
              <a:buNone/>
              <a:defRPr sz="1300"/>
            </a:lvl3pPr>
            <a:lvl4pPr marL="1829440" indent="0">
              <a:buNone/>
              <a:defRPr sz="1200"/>
            </a:lvl4pPr>
            <a:lvl5pPr marL="2439253" indent="0">
              <a:buNone/>
              <a:defRPr sz="1200"/>
            </a:lvl5pPr>
            <a:lvl6pPr marL="3049067" indent="0">
              <a:buNone/>
              <a:defRPr sz="1200"/>
            </a:lvl6pPr>
            <a:lvl7pPr marL="3658880" indent="0">
              <a:buNone/>
              <a:defRPr sz="1200"/>
            </a:lvl7pPr>
            <a:lvl8pPr marL="4268694" indent="0">
              <a:buNone/>
              <a:defRPr sz="1200"/>
            </a:lvl8pPr>
            <a:lvl9pPr marL="4878507" indent="0">
              <a:buNone/>
              <a:defRPr sz="12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609917" y="6357822"/>
            <a:ext cx="2846282" cy="365210"/>
          </a:xfrm>
          <a:prstGeom prst="rect">
            <a:avLst/>
          </a:prstGeom>
        </p:spPr>
        <p:txBody>
          <a:bodyPr lIns="121963" tIns="60981" rIns="121963" bIns="60981"/>
          <a:lstStyle/>
          <a:p>
            <a:fld id="{DF659192-60C8-49F5-94DF-1E29C3FCC85C}" type="datetimeFigureOut">
              <a:rPr lang="zh-CN" altLang="en-US" smtClean="0"/>
              <a:t>2020/2/20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167770" y="6357822"/>
            <a:ext cx="3862811" cy="365210"/>
          </a:xfrm>
          <a:prstGeom prst="rect">
            <a:avLst/>
          </a:prstGeom>
        </p:spPr>
        <p:txBody>
          <a:bodyPr lIns="121963" tIns="60981" rIns="121963" bIns="60981"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742151" y="6357822"/>
            <a:ext cx="2846282" cy="365210"/>
          </a:xfrm>
          <a:prstGeom prst="rect">
            <a:avLst/>
          </a:prstGeom>
        </p:spPr>
        <p:txBody>
          <a:bodyPr lIns="121963" tIns="60981" rIns="121963" bIns="60981"/>
          <a:lstStyle/>
          <a:p>
            <a:fld id="{EB730883-2733-4EB0-9793-894FF9D5011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71720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918" y="274702"/>
            <a:ext cx="10978515" cy="1143265"/>
          </a:xfrm>
          <a:prstGeom prst="rect">
            <a:avLst/>
          </a:prstGeom>
        </p:spPr>
        <p:txBody>
          <a:bodyPr lIns="121963" tIns="60981" rIns="121963" bIns="60981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918" y="1600572"/>
            <a:ext cx="10978515" cy="4527011"/>
          </a:xfrm>
          <a:prstGeom prst="rect">
            <a:avLst/>
          </a:prstGeom>
        </p:spPr>
        <p:txBody>
          <a:bodyPr vert="eaVert" lIns="121963" tIns="60981" rIns="121963" bIns="60981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09917" y="6357822"/>
            <a:ext cx="2846282" cy="365210"/>
          </a:xfrm>
          <a:prstGeom prst="rect">
            <a:avLst/>
          </a:prstGeom>
        </p:spPr>
        <p:txBody>
          <a:bodyPr lIns="121963" tIns="60981" rIns="121963" bIns="60981"/>
          <a:lstStyle/>
          <a:p>
            <a:fld id="{DF659192-60C8-49F5-94DF-1E29C3FCC85C}" type="datetimeFigureOut">
              <a:rPr lang="zh-CN" altLang="en-US" smtClean="0"/>
              <a:t>2020/2/20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167770" y="6357822"/>
            <a:ext cx="3862811" cy="365210"/>
          </a:xfrm>
          <a:prstGeom prst="rect">
            <a:avLst/>
          </a:prstGeom>
        </p:spPr>
        <p:txBody>
          <a:bodyPr lIns="121963" tIns="60981" rIns="121963" bIns="60981"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742151" y="6357822"/>
            <a:ext cx="2846282" cy="365210"/>
          </a:xfrm>
          <a:prstGeom prst="rect">
            <a:avLst/>
          </a:prstGeom>
        </p:spPr>
        <p:txBody>
          <a:bodyPr lIns="121963" tIns="60981" rIns="121963" bIns="60981"/>
          <a:lstStyle/>
          <a:p>
            <a:fld id="{EB730883-2733-4EB0-9793-894FF9D50112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8" name="矩形 7"/>
          <p:cNvSpPr/>
          <p:nvPr userDrawn="1"/>
        </p:nvSpPr>
        <p:spPr>
          <a:xfrm>
            <a:off x="770583" y="5518026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9510108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43804" y="206422"/>
            <a:ext cx="2744629" cy="4388867"/>
          </a:xfrm>
          <a:prstGeom prst="rect">
            <a:avLst/>
          </a:prstGeom>
        </p:spPr>
        <p:txBody>
          <a:bodyPr vert="eaVert" lIns="121963" tIns="60981" rIns="121963" bIns="60981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918" y="206422"/>
            <a:ext cx="8030580" cy="4388867"/>
          </a:xfrm>
          <a:prstGeom prst="rect">
            <a:avLst/>
          </a:prstGeom>
        </p:spPr>
        <p:txBody>
          <a:bodyPr vert="eaVert" lIns="121963" tIns="60981" rIns="121963" bIns="60981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09917" y="6357822"/>
            <a:ext cx="2846282" cy="365210"/>
          </a:xfrm>
          <a:prstGeom prst="rect">
            <a:avLst/>
          </a:prstGeom>
        </p:spPr>
        <p:txBody>
          <a:bodyPr lIns="121963" tIns="60981" rIns="121963" bIns="60981"/>
          <a:lstStyle/>
          <a:p>
            <a:fld id="{DF659192-60C8-49F5-94DF-1E29C3FCC85C}" type="datetimeFigureOut">
              <a:rPr lang="zh-CN" altLang="en-US" smtClean="0"/>
              <a:t>2020/2/20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167770" y="6357822"/>
            <a:ext cx="3862811" cy="365210"/>
          </a:xfrm>
          <a:prstGeom prst="rect">
            <a:avLst/>
          </a:prstGeom>
        </p:spPr>
        <p:txBody>
          <a:bodyPr lIns="121963" tIns="60981" rIns="121963" bIns="60981"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742151" y="6357822"/>
            <a:ext cx="2846282" cy="365210"/>
          </a:xfrm>
          <a:prstGeom prst="rect">
            <a:avLst/>
          </a:prstGeom>
        </p:spPr>
        <p:txBody>
          <a:bodyPr lIns="121963" tIns="60981" rIns="121963" bIns="60981"/>
          <a:lstStyle/>
          <a:p>
            <a:fld id="{EB730883-2733-4EB0-9793-894FF9D5011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7251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5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9"/>
          <p:cNvSpPr/>
          <p:nvPr userDrawn="1"/>
        </p:nvSpPr>
        <p:spPr>
          <a:xfrm>
            <a:off x="11339719" y="322633"/>
            <a:ext cx="488231" cy="287133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20443" tIns="60220" rIns="120443" bIns="60220" rtlCol="0" anchor="ctr"/>
          <a:lstStyle/>
          <a:p>
            <a:pPr algn="ctr"/>
            <a:endParaRPr lang="en-US" sz="2503" dirty="0"/>
          </a:p>
        </p:txBody>
      </p:sp>
      <p:sp>
        <p:nvSpPr>
          <p:cNvPr id="6" name="Isosceles Triangle 10"/>
          <p:cNvSpPr/>
          <p:nvPr userDrawn="1"/>
        </p:nvSpPr>
        <p:spPr>
          <a:xfrm rot="10610802">
            <a:off x="11345556" y="421777"/>
            <a:ext cx="489029" cy="261916"/>
          </a:xfrm>
          <a:prstGeom prst="triangle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20443" tIns="60220" rIns="120443" bIns="60220" rtlCol="0" anchor="ctr"/>
          <a:lstStyle/>
          <a:p>
            <a:pPr algn="ctr"/>
            <a:endParaRPr lang="en-US" sz="2503"/>
          </a:p>
        </p:txBody>
      </p:sp>
      <p:sp>
        <p:nvSpPr>
          <p:cNvPr id="7" name="Slide Number Placeholder 5"/>
          <p:cNvSpPr txBox="1">
            <a:spLocks/>
          </p:cNvSpPr>
          <p:nvPr userDrawn="1"/>
        </p:nvSpPr>
        <p:spPr>
          <a:xfrm>
            <a:off x="11365230" y="273317"/>
            <a:ext cx="449676" cy="467556"/>
          </a:xfrm>
          <a:prstGeom prst="rect">
            <a:avLst/>
          </a:prstGeom>
        </p:spPr>
        <p:txBody>
          <a:bodyPr vert="horz" lIns="0" tIns="0" rIns="0" bIns="60220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2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314FFB07-917D-5348-AE2D-F9A4E0AD1751}" type="slidenum">
              <a:rPr lang="en-US" sz="1317" smtClean="0"/>
              <a:pPr/>
              <a:t>‹#›</a:t>
            </a:fld>
            <a:endParaRPr lang="en-US" sz="1317" dirty="0"/>
          </a:p>
        </p:txBody>
      </p:sp>
      <p:grpSp>
        <p:nvGrpSpPr>
          <p:cNvPr id="8" name="Group 5"/>
          <p:cNvGrpSpPr/>
          <p:nvPr userDrawn="1"/>
        </p:nvGrpSpPr>
        <p:grpSpPr>
          <a:xfrm>
            <a:off x="463467" y="6310782"/>
            <a:ext cx="298932" cy="294943"/>
            <a:chOff x="4328868" y="5502988"/>
            <a:chExt cx="500307" cy="493774"/>
          </a:xfrm>
        </p:grpSpPr>
        <p:sp>
          <p:nvSpPr>
            <p:cNvPr id="9" name="Freeform 7">
              <a:hlinkClick r:id="" action="ppaction://hlinkshowjump?jump=previousslide"/>
            </p:cNvPr>
            <p:cNvSpPr>
              <a:spLocks/>
            </p:cNvSpPr>
            <p:nvPr userDrawn="1"/>
          </p:nvSpPr>
          <p:spPr bwMode="auto">
            <a:xfrm>
              <a:off x="4520555" y="5649754"/>
              <a:ext cx="116933" cy="200242"/>
            </a:xfrm>
            <a:custGeom>
              <a:avLst/>
              <a:gdLst>
                <a:gd name="T0" fmla="*/ 417 w 425"/>
                <a:gd name="T1" fmla="*/ 77 h 728"/>
                <a:gd name="T2" fmla="*/ 131 w 425"/>
                <a:gd name="T3" fmla="*/ 364 h 728"/>
                <a:gd name="T4" fmla="*/ 417 w 425"/>
                <a:gd name="T5" fmla="*/ 650 h 728"/>
                <a:gd name="T6" fmla="*/ 425 w 425"/>
                <a:gd name="T7" fmla="*/ 667 h 728"/>
                <a:gd name="T8" fmla="*/ 417 w 425"/>
                <a:gd name="T9" fmla="*/ 684 h 728"/>
                <a:gd name="T10" fmla="*/ 381 w 425"/>
                <a:gd name="T11" fmla="*/ 720 h 728"/>
                <a:gd name="T12" fmla="*/ 364 w 425"/>
                <a:gd name="T13" fmla="*/ 728 h 728"/>
                <a:gd name="T14" fmla="*/ 347 w 425"/>
                <a:gd name="T15" fmla="*/ 720 h 728"/>
                <a:gd name="T16" fmla="*/ 8 w 425"/>
                <a:gd name="T17" fmla="*/ 381 h 728"/>
                <a:gd name="T18" fmla="*/ 0 w 425"/>
                <a:gd name="T19" fmla="*/ 364 h 728"/>
                <a:gd name="T20" fmla="*/ 8 w 425"/>
                <a:gd name="T21" fmla="*/ 347 h 728"/>
                <a:gd name="T22" fmla="*/ 347 w 425"/>
                <a:gd name="T23" fmla="*/ 7 h 728"/>
                <a:gd name="T24" fmla="*/ 364 w 425"/>
                <a:gd name="T25" fmla="*/ 0 h 728"/>
                <a:gd name="T26" fmla="*/ 381 w 425"/>
                <a:gd name="T27" fmla="*/ 7 h 728"/>
                <a:gd name="T28" fmla="*/ 417 w 425"/>
                <a:gd name="T29" fmla="*/ 44 h 728"/>
                <a:gd name="T30" fmla="*/ 425 w 425"/>
                <a:gd name="T31" fmla="*/ 60 h 728"/>
                <a:gd name="T32" fmla="*/ 417 w 425"/>
                <a:gd name="T33" fmla="*/ 77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25" h="728">
                  <a:moveTo>
                    <a:pt x="417" y="77"/>
                  </a:moveTo>
                  <a:cubicBezTo>
                    <a:pt x="131" y="364"/>
                    <a:pt x="131" y="364"/>
                    <a:pt x="131" y="364"/>
                  </a:cubicBezTo>
                  <a:cubicBezTo>
                    <a:pt x="417" y="650"/>
                    <a:pt x="417" y="650"/>
                    <a:pt x="417" y="650"/>
                  </a:cubicBezTo>
                  <a:cubicBezTo>
                    <a:pt x="422" y="655"/>
                    <a:pt x="425" y="661"/>
                    <a:pt x="425" y="667"/>
                  </a:cubicBezTo>
                  <a:cubicBezTo>
                    <a:pt x="425" y="673"/>
                    <a:pt x="422" y="680"/>
                    <a:pt x="417" y="684"/>
                  </a:cubicBezTo>
                  <a:cubicBezTo>
                    <a:pt x="381" y="720"/>
                    <a:pt x="381" y="720"/>
                    <a:pt x="381" y="720"/>
                  </a:cubicBezTo>
                  <a:cubicBezTo>
                    <a:pt x="377" y="725"/>
                    <a:pt x="370" y="728"/>
                    <a:pt x="364" y="728"/>
                  </a:cubicBezTo>
                  <a:cubicBezTo>
                    <a:pt x="358" y="728"/>
                    <a:pt x="352" y="725"/>
                    <a:pt x="347" y="720"/>
                  </a:cubicBezTo>
                  <a:cubicBezTo>
                    <a:pt x="8" y="381"/>
                    <a:pt x="8" y="381"/>
                    <a:pt x="8" y="381"/>
                  </a:cubicBezTo>
                  <a:cubicBezTo>
                    <a:pt x="3" y="376"/>
                    <a:pt x="0" y="369"/>
                    <a:pt x="0" y="364"/>
                  </a:cubicBezTo>
                  <a:cubicBezTo>
                    <a:pt x="0" y="358"/>
                    <a:pt x="3" y="351"/>
                    <a:pt x="8" y="347"/>
                  </a:cubicBezTo>
                  <a:cubicBezTo>
                    <a:pt x="347" y="7"/>
                    <a:pt x="347" y="7"/>
                    <a:pt x="347" y="7"/>
                  </a:cubicBezTo>
                  <a:cubicBezTo>
                    <a:pt x="352" y="3"/>
                    <a:pt x="358" y="0"/>
                    <a:pt x="364" y="0"/>
                  </a:cubicBezTo>
                  <a:cubicBezTo>
                    <a:pt x="370" y="0"/>
                    <a:pt x="377" y="3"/>
                    <a:pt x="381" y="7"/>
                  </a:cubicBezTo>
                  <a:cubicBezTo>
                    <a:pt x="417" y="44"/>
                    <a:pt x="417" y="44"/>
                    <a:pt x="417" y="44"/>
                  </a:cubicBezTo>
                  <a:cubicBezTo>
                    <a:pt x="422" y="48"/>
                    <a:pt x="425" y="54"/>
                    <a:pt x="425" y="60"/>
                  </a:cubicBezTo>
                  <a:cubicBezTo>
                    <a:pt x="425" y="66"/>
                    <a:pt x="422" y="73"/>
                    <a:pt x="417" y="77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503"/>
            </a:p>
          </p:txBody>
        </p:sp>
        <p:sp>
          <p:nvSpPr>
            <p:cNvPr id="10" name="Freeform 8">
              <a:hlinkClick r:id="" action="ppaction://hlinkshowjump?jump=previousslide"/>
            </p:cNvPr>
            <p:cNvSpPr>
              <a:spLocks noEditPoints="1"/>
            </p:cNvSpPr>
            <p:nvPr userDrawn="1"/>
          </p:nvSpPr>
          <p:spPr bwMode="auto">
            <a:xfrm>
              <a:off x="4328868" y="5502988"/>
              <a:ext cx="500307" cy="493774"/>
            </a:xfrm>
            <a:custGeom>
              <a:avLst/>
              <a:gdLst>
                <a:gd name="T0" fmla="*/ 2355 w 2753"/>
                <a:gd name="T1" fmla="*/ 114 h 2716"/>
                <a:gd name="T2" fmla="*/ 2639 w 2753"/>
                <a:gd name="T3" fmla="*/ 399 h 2716"/>
                <a:gd name="T4" fmla="*/ 2639 w 2753"/>
                <a:gd name="T5" fmla="*/ 2317 h 2716"/>
                <a:gd name="T6" fmla="*/ 2355 w 2753"/>
                <a:gd name="T7" fmla="*/ 2602 h 2716"/>
                <a:gd name="T8" fmla="*/ 398 w 2753"/>
                <a:gd name="T9" fmla="*/ 2602 h 2716"/>
                <a:gd name="T10" fmla="*/ 113 w 2753"/>
                <a:gd name="T11" fmla="*/ 2317 h 2716"/>
                <a:gd name="T12" fmla="*/ 113 w 2753"/>
                <a:gd name="T13" fmla="*/ 399 h 2716"/>
                <a:gd name="T14" fmla="*/ 398 w 2753"/>
                <a:gd name="T15" fmla="*/ 114 h 2716"/>
                <a:gd name="T16" fmla="*/ 2355 w 2753"/>
                <a:gd name="T17" fmla="*/ 114 h 2716"/>
                <a:gd name="T18" fmla="*/ 2355 w 2753"/>
                <a:gd name="T19" fmla="*/ 0 h 2716"/>
                <a:gd name="T20" fmla="*/ 398 w 2753"/>
                <a:gd name="T21" fmla="*/ 0 h 2716"/>
                <a:gd name="T22" fmla="*/ 0 w 2753"/>
                <a:gd name="T23" fmla="*/ 399 h 2716"/>
                <a:gd name="T24" fmla="*/ 0 w 2753"/>
                <a:gd name="T25" fmla="*/ 2317 h 2716"/>
                <a:gd name="T26" fmla="*/ 398 w 2753"/>
                <a:gd name="T27" fmla="*/ 2716 h 2716"/>
                <a:gd name="T28" fmla="*/ 2355 w 2753"/>
                <a:gd name="T29" fmla="*/ 2716 h 2716"/>
                <a:gd name="T30" fmla="*/ 2753 w 2753"/>
                <a:gd name="T31" fmla="*/ 2317 h 2716"/>
                <a:gd name="T32" fmla="*/ 2753 w 2753"/>
                <a:gd name="T33" fmla="*/ 399 h 2716"/>
                <a:gd name="T34" fmla="*/ 2355 w 2753"/>
                <a:gd name="T35" fmla="*/ 0 h 27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753" h="2716">
                  <a:moveTo>
                    <a:pt x="2355" y="114"/>
                  </a:moveTo>
                  <a:cubicBezTo>
                    <a:pt x="2512" y="114"/>
                    <a:pt x="2639" y="242"/>
                    <a:pt x="2639" y="399"/>
                  </a:cubicBezTo>
                  <a:cubicBezTo>
                    <a:pt x="2639" y="2317"/>
                    <a:pt x="2639" y="2317"/>
                    <a:pt x="2639" y="2317"/>
                  </a:cubicBezTo>
                  <a:cubicBezTo>
                    <a:pt x="2639" y="2474"/>
                    <a:pt x="2512" y="2602"/>
                    <a:pt x="2355" y="2602"/>
                  </a:cubicBezTo>
                  <a:cubicBezTo>
                    <a:pt x="398" y="2602"/>
                    <a:pt x="398" y="2602"/>
                    <a:pt x="398" y="2602"/>
                  </a:cubicBezTo>
                  <a:cubicBezTo>
                    <a:pt x="241" y="2602"/>
                    <a:pt x="113" y="2474"/>
                    <a:pt x="113" y="2317"/>
                  </a:cubicBezTo>
                  <a:cubicBezTo>
                    <a:pt x="113" y="399"/>
                    <a:pt x="113" y="399"/>
                    <a:pt x="113" y="399"/>
                  </a:cubicBezTo>
                  <a:cubicBezTo>
                    <a:pt x="113" y="242"/>
                    <a:pt x="241" y="114"/>
                    <a:pt x="398" y="114"/>
                  </a:cubicBezTo>
                  <a:cubicBezTo>
                    <a:pt x="2355" y="114"/>
                    <a:pt x="2355" y="114"/>
                    <a:pt x="2355" y="114"/>
                  </a:cubicBezTo>
                  <a:moveTo>
                    <a:pt x="2355" y="0"/>
                  </a:moveTo>
                  <a:cubicBezTo>
                    <a:pt x="398" y="0"/>
                    <a:pt x="398" y="0"/>
                    <a:pt x="398" y="0"/>
                  </a:cubicBezTo>
                  <a:cubicBezTo>
                    <a:pt x="178" y="0"/>
                    <a:pt x="0" y="179"/>
                    <a:pt x="0" y="399"/>
                  </a:cubicBezTo>
                  <a:cubicBezTo>
                    <a:pt x="0" y="2317"/>
                    <a:pt x="0" y="2317"/>
                    <a:pt x="0" y="2317"/>
                  </a:cubicBezTo>
                  <a:cubicBezTo>
                    <a:pt x="0" y="2538"/>
                    <a:pt x="178" y="2716"/>
                    <a:pt x="398" y="2716"/>
                  </a:cubicBezTo>
                  <a:cubicBezTo>
                    <a:pt x="2355" y="2716"/>
                    <a:pt x="2355" y="2716"/>
                    <a:pt x="2355" y="2716"/>
                  </a:cubicBezTo>
                  <a:cubicBezTo>
                    <a:pt x="2575" y="2716"/>
                    <a:pt x="2753" y="2538"/>
                    <a:pt x="2753" y="2317"/>
                  </a:cubicBezTo>
                  <a:cubicBezTo>
                    <a:pt x="2753" y="399"/>
                    <a:pt x="2753" y="399"/>
                    <a:pt x="2753" y="399"/>
                  </a:cubicBezTo>
                  <a:cubicBezTo>
                    <a:pt x="2753" y="179"/>
                    <a:pt x="2575" y="0"/>
                    <a:pt x="2355" y="0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503"/>
            </a:p>
          </p:txBody>
        </p:sp>
      </p:grpSp>
      <p:grpSp>
        <p:nvGrpSpPr>
          <p:cNvPr id="11" name="Group 9"/>
          <p:cNvGrpSpPr/>
          <p:nvPr userDrawn="1"/>
        </p:nvGrpSpPr>
        <p:grpSpPr>
          <a:xfrm flipH="1">
            <a:off x="1245594" y="6310782"/>
            <a:ext cx="298932" cy="294943"/>
            <a:chOff x="4328868" y="5502988"/>
            <a:chExt cx="500307" cy="493774"/>
          </a:xfrm>
        </p:grpSpPr>
        <p:sp>
          <p:nvSpPr>
            <p:cNvPr id="12" name="Freeform 10">
              <a:hlinkClick r:id="" action="ppaction://hlinkshowjump?jump=nextslide"/>
            </p:cNvPr>
            <p:cNvSpPr>
              <a:spLocks/>
            </p:cNvSpPr>
            <p:nvPr userDrawn="1"/>
          </p:nvSpPr>
          <p:spPr bwMode="auto">
            <a:xfrm>
              <a:off x="4520556" y="5649754"/>
              <a:ext cx="116933" cy="200242"/>
            </a:xfrm>
            <a:custGeom>
              <a:avLst/>
              <a:gdLst>
                <a:gd name="T0" fmla="*/ 417 w 425"/>
                <a:gd name="T1" fmla="*/ 77 h 728"/>
                <a:gd name="T2" fmla="*/ 131 w 425"/>
                <a:gd name="T3" fmla="*/ 364 h 728"/>
                <a:gd name="T4" fmla="*/ 417 w 425"/>
                <a:gd name="T5" fmla="*/ 650 h 728"/>
                <a:gd name="T6" fmla="*/ 425 w 425"/>
                <a:gd name="T7" fmla="*/ 667 h 728"/>
                <a:gd name="T8" fmla="*/ 417 w 425"/>
                <a:gd name="T9" fmla="*/ 684 h 728"/>
                <a:gd name="T10" fmla="*/ 381 w 425"/>
                <a:gd name="T11" fmla="*/ 720 h 728"/>
                <a:gd name="T12" fmla="*/ 364 w 425"/>
                <a:gd name="T13" fmla="*/ 728 h 728"/>
                <a:gd name="T14" fmla="*/ 347 w 425"/>
                <a:gd name="T15" fmla="*/ 720 h 728"/>
                <a:gd name="T16" fmla="*/ 8 w 425"/>
                <a:gd name="T17" fmla="*/ 381 h 728"/>
                <a:gd name="T18" fmla="*/ 0 w 425"/>
                <a:gd name="T19" fmla="*/ 364 h 728"/>
                <a:gd name="T20" fmla="*/ 8 w 425"/>
                <a:gd name="T21" fmla="*/ 347 h 728"/>
                <a:gd name="T22" fmla="*/ 347 w 425"/>
                <a:gd name="T23" fmla="*/ 7 h 728"/>
                <a:gd name="T24" fmla="*/ 364 w 425"/>
                <a:gd name="T25" fmla="*/ 0 h 728"/>
                <a:gd name="T26" fmla="*/ 381 w 425"/>
                <a:gd name="T27" fmla="*/ 7 h 728"/>
                <a:gd name="T28" fmla="*/ 417 w 425"/>
                <a:gd name="T29" fmla="*/ 44 h 728"/>
                <a:gd name="T30" fmla="*/ 425 w 425"/>
                <a:gd name="T31" fmla="*/ 60 h 728"/>
                <a:gd name="T32" fmla="*/ 417 w 425"/>
                <a:gd name="T33" fmla="*/ 77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25" h="728">
                  <a:moveTo>
                    <a:pt x="417" y="77"/>
                  </a:moveTo>
                  <a:cubicBezTo>
                    <a:pt x="131" y="364"/>
                    <a:pt x="131" y="364"/>
                    <a:pt x="131" y="364"/>
                  </a:cubicBezTo>
                  <a:cubicBezTo>
                    <a:pt x="417" y="650"/>
                    <a:pt x="417" y="650"/>
                    <a:pt x="417" y="650"/>
                  </a:cubicBezTo>
                  <a:cubicBezTo>
                    <a:pt x="422" y="655"/>
                    <a:pt x="425" y="661"/>
                    <a:pt x="425" y="667"/>
                  </a:cubicBezTo>
                  <a:cubicBezTo>
                    <a:pt x="425" y="673"/>
                    <a:pt x="422" y="680"/>
                    <a:pt x="417" y="684"/>
                  </a:cubicBezTo>
                  <a:cubicBezTo>
                    <a:pt x="381" y="720"/>
                    <a:pt x="381" y="720"/>
                    <a:pt x="381" y="720"/>
                  </a:cubicBezTo>
                  <a:cubicBezTo>
                    <a:pt x="377" y="725"/>
                    <a:pt x="370" y="728"/>
                    <a:pt x="364" y="728"/>
                  </a:cubicBezTo>
                  <a:cubicBezTo>
                    <a:pt x="358" y="728"/>
                    <a:pt x="352" y="725"/>
                    <a:pt x="347" y="720"/>
                  </a:cubicBezTo>
                  <a:cubicBezTo>
                    <a:pt x="8" y="381"/>
                    <a:pt x="8" y="381"/>
                    <a:pt x="8" y="381"/>
                  </a:cubicBezTo>
                  <a:cubicBezTo>
                    <a:pt x="3" y="376"/>
                    <a:pt x="0" y="369"/>
                    <a:pt x="0" y="364"/>
                  </a:cubicBezTo>
                  <a:cubicBezTo>
                    <a:pt x="0" y="358"/>
                    <a:pt x="3" y="351"/>
                    <a:pt x="8" y="347"/>
                  </a:cubicBezTo>
                  <a:cubicBezTo>
                    <a:pt x="347" y="7"/>
                    <a:pt x="347" y="7"/>
                    <a:pt x="347" y="7"/>
                  </a:cubicBezTo>
                  <a:cubicBezTo>
                    <a:pt x="352" y="3"/>
                    <a:pt x="358" y="0"/>
                    <a:pt x="364" y="0"/>
                  </a:cubicBezTo>
                  <a:cubicBezTo>
                    <a:pt x="370" y="0"/>
                    <a:pt x="377" y="3"/>
                    <a:pt x="381" y="7"/>
                  </a:cubicBezTo>
                  <a:cubicBezTo>
                    <a:pt x="417" y="44"/>
                    <a:pt x="417" y="44"/>
                    <a:pt x="417" y="44"/>
                  </a:cubicBezTo>
                  <a:cubicBezTo>
                    <a:pt x="422" y="48"/>
                    <a:pt x="425" y="54"/>
                    <a:pt x="425" y="60"/>
                  </a:cubicBezTo>
                  <a:cubicBezTo>
                    <a:pt x="425" y="66"/>
                    <a:pt x="422" y="73"/>
                    <a:pt x="417" y="77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503"/>
            </a:p>
          </p:txBody>
        </p:sp>
        <p:sp>
          <p:nvSpPr>
            <p:cNvPr id="13" name="Freeform 11">
              <a:hlinkClick r:id="" action="ppaction://hlinkshowjump?jump=nextslide"/>
            </p:cNvPr>
            <p:cNvSpPr>
              <a:spLocks noEditPoints="1"/>
            </p:cNvSpPr>
            <p:nvPr userDrawn="1"/>
          </p:nvSpPr>
          <p:spPr bwMode="auto">
            <a:xfrm>
              <a:off x="4328868" y="5502988"/>
              <a:ext cx="500307" cy="493774"/>
            </a:xfrm>
            <a:custGeom>
              <a:avLst/>
              <a:gdLst>
                <a:gd name="T0" fmla="*/ 2355 w 2753"/>
                <a:gd name="T1" fmla="*/ 114 h 2716"/>
                <a:gd name="T2" fmla="*/ 2639 w 2753"/>
                <a:gd name="T3" fmla="*/ 399 h 2716"/>
                <a:gd name="T4" fmla="*/ 2639 w 2753"/>
                <a:gd name="T5" fmla="*/ 2317 h 2716"/>
                <a:gd name="T6" fmla="*/ 2355 w 2753"/>
                <a:gd name="T7" fmla="*/ 2602 h 2716"/>
                <a:gd name="T8" fmla="*/ 398 w 2753"/>
                <a:gd name="T9" fmla="*/ 2602 h 2716"/>
                <a:gd name="T10" fmla="*/ 113 w 2753"/>
                <a:gd name="T11" fmla="*/ 2317 h 2716"/>
                <a:gd name="T12" fmla="*/ 113 w 2753"/>
                <a:gd name="T13" fmla="*/ 399 h 2716"/>
                <a:gd name="T14" fmla="*/ 398 w 2753"/>
                <a:gd name="T15" fmla="*/ 114 h 2716"/>
                <a:gd name="T16" fmla="*/ 2355 w 2753"/>
                <a:gd name="T17" fmla="*/ 114 h 2716"/>
                <a:gd name="T18" fmla="*/ 2355 w 2753"/>
                <a:gd name="T19" fmla="*/ 0 h 2716"/>
                <a:gd name="T20" fmla="*/ 398 w 2753"/>
                <a:gd name="T21" fmla="*/ 0 h 2716"/>
                <a:gd name="T22" fmla="*/ 0 w 2753"/>
                <a:gd name="T23" fmla="*/ 399 h 2716"/>
                <a:gd name="T24" fmla="*/ 0 w 2753"/>
                <a:gd name="T25" fmla="*/ 2317 h 2716"/>
                <a:gd name="T26" fmla="*/ 398 w 2753"/>
                <a:gd name="T27" fmla="*/ 2716 h 2716"/>
                <a:gd name="T28" fmla="*/ 2355 w 2753"/>
                <a:gd name="T29" fmla="*/ 2716 h 2716"/>
                <a:gd name="T30" fmla="*/ 2753 w 2753"/>
                <a:gd name="T31" fmla="*/ 2317 h 2716"/>
                <a:gd name="T32" fmla="*/ 2753 w 2753"/>
                <a:gd name="T33" fmla="*/ 399 h 2716"/>
                <a:gd name="T34" fmla="*/ 2355 w 2753"/>
                <a:gd name="T35" fmla="*/ 0 h 27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753" h="2716">
                  <a:moveTo>
                    <a:pt x="2355" y="114"/>
                  </a:moveTo>
                  <a:cubicBezTo>
                    <a:pt x="2512" y="114"/>
                    <a:pt x="2639" y="242"/>
                    <a:pt x="2639" y="399"/>
                  </a:cubicBezTo>
                  <a:cubicBezTo>
                    <a:pt x="2639" y="2317"/>
                    <a:pt x="2639" y="2317"/>
                    <a:pt x="2639" y="2317"/>
                  </a:cubicBezTo>
                  <a:cubicBezTo>
                    <a:pt x="2639" y="2474"/>
                    <a:pt x="2512" y="2602"/>
                    <a:pt x="2355" y="2602"/>
                  </a:cubicBezTo>
                  <a:cubicBezTo>
                    <a:pt x="398" y="2602"/>
                    <a:pt x="398" y="2602"/>
                    <a:pt x="398" y="2602"/>
                  </a:cubicBezTo>
                  <a:cubicBezTo>
                    <a:pt x="241" y="2602"/>
                    <a:pt x="113" y="2474"/>
                    <a:pt x="113" y="2317"/>
                  </a:cubicBezTo>
                  <a:cubicBezTo>
                    <a:pt x="113" y="399"/>
                    <a:pt x="113" y="399"/>
                    <a:pt x="113" y="399"/>
                  </a:cubicBezTo>
                  <a:cubicBezTo>
                    <a:pt x="113" y="242"/>
                    <a:pt x="241" y="114"/>
                    <a:pt x="398" y="114"/>
                  </a:cubicBezTo>
                  <a:cubicBezTo>
                    <a:pt x="2355" y="114"/>
                    <a:pt x="2355" y="114"/>
                    <a:pt x="2355" y="114"/>
                  </a:cubicBezTo>
                  <a:moveTo>
                    <a:pt x="2355" y="0"/>
                  </a:moveTo>
                  <a:cubicBezTo>
                    <a:pt x="398" y="0"/>
                    <a:pt x="398" y="0"/>
                    <a:pt x="398" y="0"/>
                  </a:cubicBezTo>
                  <a:cubicBezTo>
                    <a:pt x="178" y="0"/>
                    <a:pt x="0" y="179"/>
                    <a:pt x="0" y="399"/>
                  </a:cubicBezTo>
                  <a:cubicBezTo>
                    <a:pt x="0" y="2317"/>
                    <a:pt x="0" y="2317"/>
                    <a:pt x="0" y="2317"/>
                  </a:cubicBezTo>
                  <a:cubicBezTo>
                    <a:pt x="0" y="2538"/>
                    <a:pt x="178" y="2716"/>
                    <a:pt x="398" y="2716"/>
                  </a:cubicBezTo>
                  <a:cubicBezTo>
                    <a:pt x="2355" y="2716"/>
                    <a:pt x="2355" y="2716"/>
                    <a:pt x="2355" y="2716"/>
                  </a:cubicBezTo>
                  <a:cubicBezTo>
                    <a:pt x="2575" y="2716"/>
                    <a:pt x="2753" y="2538"/>
                    <a:pt x="2753" y="2317"/>
                  </a:cubicBezTo>
                  <a:cubicBezTo>
                    <a:pt x="2753" y="399"/>
                    <a:pt x="2753" y="399"/>
                    <a:pt x="2753" y="399"/>
                  </a:cubicBezTo>
                  <a:cubicBezTo>
                    <a:pt x="2753" y="179"/>
                    <a:pt x="2575" y="0"/>
                    <a:pt x="2355" y="0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503"/>
            </a:p>
          </p:txBody>
        </p:sp>
      </p:grpSp>
      <p:cxnSp>
        <p:nvCxnSpPr>
          <p:cNvPr id="14" name="Straight Connector 3"/>
          <p:cNvCxnSpPr/>
          <p:nvPr userDrawn="1"/>
        </p:nvCxnSpPr>
        <p:spPr>
          <a:xfrm>
            <a:off x="737330" y="6461963"/>
            <a:ext cx="508264" cy="0"/>
          </a:xfrm>
          <a:prstGeom prst="line">
            <a:avLst/>
          </a:prstGeom>
          <a:ln w="12700">
            <a:solidFill>
              <a:schemeClr val="bg1">
                <a:lumMod val="8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28362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08375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06466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5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59552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5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34570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5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03029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6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30707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0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01918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7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2613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9"/>
          <p:cNvSpPr/>
          <p:nvPr userDrawn="1"/>
        </p:nvSpPr>
        <p:spPr>
          <a:xfrm>
            <a:off x="11339719" y="322633"/>
            <a:ext cx="488231" cy="287133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20443" tIns="60220" rIns="120443" bIns="60220" rtlCol="0" anchor="ctr"/>
          <a:lstStyle/>
          <a:p>
            <a:pPr algn="ctr"/>
            <a:endParaRPr lang="en-US" sz="2503" dirty="0"/>
          </a:p>
        </p:txBody>
      </p:sp>
      <p:sp>
        <p:nvSpPr>
          <p:cNvPr id="6" name="Isosceles Triangle 10"/>
          <p:cNvSpPr/>
          <p:nvPr userDrawn="1"/>
        </p:nvSpPr>
        <p:spPr>
          <a:xfrm rot="10610802">
            <a:off x="11345556" y="421777"/>
            <a:ext cx="489029" cy="261916"/>
          </a:xfrm>
          <a:prstGeom prst="triangle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20443" tIns="60220" rIns="120443" bIns="60220" rtlCol="0" anchor="ctr"/>
          <a:lstStyle/>
          <a:p>
            <a:pPr algn="ctr"/>
            <a:endParaRPr lang="en-US" sz="2503"/>
          </a:p>
        </p:txBody>
      </p:sp>
      <p:sp>
        <p:nvSpPr>
          <p:cNvPr id="7" name="Slide Number Placeholder 5"/>
          <p:cNvSpPr txBox="1">
            <a:spLocks/>
          </p:cNvSpPr>
          <p:nvPr userDrawn="1"/>
        </p:nvSpPr>
        <p:spPr>
          <a:xfrm>
            <a:off x="11365230" y="273317"/>
            <a:ext cx="449676" cy="467556"/>
          </a:xfrm>
          <a:prstGeom prst="rect">
            <a:avLst/>
          </a:prstGeom>
        </p:spPr>
        <p:txBody>
          <a:bodyPr vert="horz" lIns="0" tIns="0" rIns="0" bIns="60220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2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314FFB07-917D-5348-AE2D-F9A4E0AD1751}" type="slidenum">
              <a:rPr lang="en-US" sz="1317" smtClean="0"/>
              <a:pPr/>
              <a:t>‹#›</a:t>
            </a:fld>
            <a:endParaRPr lang="en-US" sz="1317" dirty="0"/>
          </a:p>
        </p:txBody>
      </p:sp>
      <p:grpSp>
        <p:nvGrpSpPr>
          <p:cNvPr id="8" name="Group 5"/>
          <p:cNvGrpSpPr/>
          <p:nvPr userDrawn="1"/>
        </p:nvGrpSpPr>
        <p:grpSpPr>
          <a:xfrm>
            <a:off x="463467" y="6310782"/>
            <a:ext cx="298932" cy="294943"/>
            <a:chOff x="4328868" y="5502988"/>
            <a:chExt cx="500307" cy="493774"/>
          </a:xfrm>
        </p:grpSpPr>
        <p:sp>
          <p:nvSpPr>
            <p:cNvPr id="9" name="Freeform 7">
              <a:hlinkClick r:id="" action="ppaction://hlinkshowjump?jump=previousslide"/>
            </p:cNvPr>
            <p:cNvSpPr>
              <a:spLocks/>
            </p:cNvSpPr>
            <p:nvPr userDrawn="1"/>
          </p:nvSpPr>
          <p:spPr bwMode="auto">
            <a:xfrm>
              <a:off x="4520555" y="5649754"/>
              <a:ext cx="116933" cy="200242"/>
            </a:xfrm>
            <a:custGeom>
              <a:avLst/>
              <a:gdLst>
                <a:gd name="T0" fmla="*/ 417 w 425"/>
                <a:gd name="T1" fmla="*/ 77 h 728"/>
                <a:gd name="T2" fmla="*/ 131 w 425"/>
                <a:gd name="T3" fmla="*/ 364 h 728"/>
                <a:gd name="T4" fmla="*/ 417 w 425"/>
                <a:gd name="T5" fmla="*/ 650 h 728"/>
                <a:gd name="T6" fmla="*/ 425 w 425"/>
                <a:gd name="T7" fmla="*/ 667 h 728"/>
                <a:gd name="T8" fmla="*/ 417 w 425"/>
                <a:gd name="T9" fmla="*/ 684 h 728"/>
                <a:gd name="T10" fmla="*/ 381 w 425"/>
                <a:gd name="T11" fmla="*/ 720 h 728"/>
                <a:gd name="T12" fmla="*/ 364 w 425"/>
                <a:gd name="T13" fmla="*/ 728 h 728"/>
                <a:gd name="T14" fmla="*/ 347 w 425"/>
                <a:gd name="T15" fmla="*/ 720 h 728"/>
                <a:gd name="T16" fmla="*/ 8 w 425"/>
                <a:gd name="T17" fmla="*/ 381 h 728"/>
                <a:gd name="T18" fmla="*/ 0 w 425"/>
                <a:gd name="T19" fmla="*/ 364 h 728"/>
                <a:gd name="T20" fmla="*/ 8 w 425"/>
                <a:gd name="T21" fmla="*/ 347 h 728"/>
                <a:gd name="T22" fmla="*/ 347 w 425"/>
                <a:gd name="T23" fmla="*/ 7 h 728"/>
                <a:gd name="T24" fmla="*/ 364 w 425"/>
                <a:gd name="T25" fmla="*/ 0 h 728"/>
                <a:gd name="T26" fmla="*/ 381 w 425"/>
                <a:gd name="T27" fmla="*/ 7 h 728"/>
                <a:gd name="T28" fmla="*/ 417 w 425"/>
                <a:gd name="T29" fmla="*/ 44 h 728"/>
                <a:gd name="T30" fmla="*/ 425 w 425"/>
                <a:gd name="T31" fmla="*/ 60 h 728"/>
                <a:gd name="T32" fmla="*/ 417 w 425"/>
                <a:gd name="T33" fmla="*/ 77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25" h="728">
                  <a:moveTo>
                    <a:pt x="417" y="77"/>
                  </a:moveTo>
                  <a:cubicBezTo>
                    <a:pt x="131" y="364"/>
                    <a:pt x="131" y="364"/>
                    <a:pt x="131" y="364"/>
                  </a:cubicBezTo>
                  <a:cubicBezTo>
                    <a:pt x="417" y="650"/>
                    <a:pt x="417" y="650"/>
                    <a:pt x="417" y="650"/>
                  </a:cubicBezTo>
                  <a:cubicBezTo>
                    <a:pt x="422" y="655"/>
                    <a:pt x="425" y="661"/>
                    <a:pt x="425" y="667"/>
                  </a:cubicBezTo>
                  <a:cubicBezTo>
                    <a:pt x="425" y="673"/>
                    <a:pt x="422" y="680"/>
                    <a:pt x="417" y="684"/>
                  </a:cubicBezTo>
                  <a:cubicBezTo>
                    <a:pt x="381" y="720"/>
                    <a:pt x="381" y="720"/>
                    <a:pt x="381" y="720"/>
                  </a:cubicBezTo>
                  <a:cubicBezTo>
                    <a:pt x="377" y="725"/>
                    <a:pt x="370" y="728"/>
                    <a:pt x="364" y="728"/>
                  </a:cubicBezTo>
                  <a:cubicBezTo>
                    <a:pt x="358" y="728"/>
                    <a:pt x="352" y="725"/>
                    <a:pt x="347" y="720"/>
                  </a:cubicBezTo>
                  <a:cubicBezTo>
                    <a:pt x="8" y="381"/>
                    <a:pt x="8" y="381"/>
                    <a:pt x="8" y="381"/>
                  </a:cubicBezTo>
                  <a:cubicBezTo>
                    <a:pt x="3" y="376"/>
                    <a:pt x="0" y="369"/>
                    <a:pt x="0" y="364"/>
                  </a:cubicBezTo>
                  <a:cubicBezTo>
                    <a:pt x="0" y="358"/>
                    <a:pt x="3" y="351"/>
                    <a:pt x="8" y="347"/>
                  </a:cubicBezTo>
                  <a:cubicBezTo>
                    <a:pt x="347" y="7"/>
                    <a:pt x="347" y="7"/>
                    <a:pt x="347" y="7"/>
                  </a:cubicBezTo>
                  <a:cubicBezTo>
                    <a:pt x="352" y="3"/>
                    <a:pt x="358" y="0"/>
                    <a:pt x="364" y="0"/>
                  </a:cubicBezTo>
                  <a:cubicBezTo>
                    <a:pt x="370" y="0"/>
                    <a:pt x="377" y="3"/>
                    <a:pt x="381" y="7"/>
                  </a:cubicBezTo>
                  <a:cubicBezTo>
                    <a:pt x="417" y="44"/>
                    <a:pt x="417" y="44"/>
                    <a:pt x="417" y="44"/>
                  </a:cubicBezTo>
                  <a:cubicBezTo>
                    <a:pt x="422" y="48"/>
                    <a:pt x="425" y="54"/>
                    <a:pt x="425" y="60"/>
                  </a:cubicBezTo>
                  <a:cubicBezTo>
                    <a:pt x="425" y="66"/>
                    <a:pt x="422" y="73"/>
                    <a:pt x="417" y="77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503"/>
            </a:p>
          </p:txBody>
        </p:sp>
        <p:sp>
          <p:nvSpPr>
            <p:cNvPr id="10" name="Freeform 8">
              <a:hlinkClick r:id="" action="ppaction://hlinkshowjump?jump=previousslide"/>
            </p:cNvPr>
            <p:cNvSpPr>
              <a:spLocks noEditPoints="1"/>
            </p:cNvSpPr>
            <p:nvPr userDrawn="1"/>
          </p:nvSpPr>
          <p:spPr bwMode="auto">
            <a:xfrm>
              <a:off x="4328868" y="5502988"/>
              <a:ext cx="500307" cy="493774"/>
            </a:xfrm>
            <a:custGeom>
              <a:avLst/>
              <a:gdLst>
                <a:gd name="T0" fmla="*/ 2355 w 2753"/>
                <a:gd name="T1" fmla="*/ 114 h 2716"/>
                <a:gd name="T2" fmla="*/ 2639 w 2753"/>
                <a:gd name="T3" fmla="*/ 399 h 2716"/>
                <a:gd name="T4" fmla="*/ 2639 w 2753"/>
                <a:gd name="T5" fmla="*/ 2317 h 2716"/>
                <a:gd name="T6" fmla="*/ 2355 w 2753"/>
                <a:gd name="T7" fmla="*/ 2602 h 2716"/>
                <a:gd name="T8" fmla="*/ 398 w 2753"/>
                <a:gd name="T9" fmla="*/ 2602 h 2716"/>
                <a:gd name="T10" fmla="*/ 113 w 2753"/>
                <a:gd name="T11" fmla="*/ 2317 h 2716"/>
                <a:gd name="T12" fmla="*/ 113 w 2753"/>
                <a:gd name="T13" fmla="*/ 399 h 2716"/>
                <a:gd name="T14" fmla="*/ 398 w 2753"/>
                <a:gd name="T15" fmla="*/ 114 h 2716"/>
                <a:gd name="T16" fmla="*/ 2355 w 2753"/>
                <a:gd name="T17" fmla="*/ 114 h 2716"/>
                <a:gd name="T18" fmla="*/ 2355 w 2753"/>
                <a:gd name="T19" fmla="*/ 0 h 2716"/>
                <a:gd name="T20" fmla="*/ 398 w 2753"/>
                <a:gd name="T21" fmla="*/ 0 h 2716"/>
                <a:gd name="T22" fmla="*/ 0 w 2753"/>
                <a:gd name="T23" fmla="*/ 399 h 2716"/>
                <a:gd name="T24" fmla="*/ 0 w 2753"/>
                <a:gd name="T25" fmla="*/ 2317 h 2716"/>
                <a:gd name="T26" fmla="*/ 398 w 2753"/>
                <a:gd name="T27" fmla="*/ 2716 h 2716"/>
                <a:gd name="T28" fmla="*/ 2355 w 2753"/>
                <a:gd name="T29" fmla="*/ 2716 h 2716"/>
                <a:gd name="T30" fmla="*/ 2753 w 2753"/>
                <a:gd name="T31" fmla="*/ 2317 h 2716"/>
                <a:gd name="T32" fmla="*/ 2753 w 2753"/>
                <a:gd name="T33" fmla="*/ 399 h 2716"/>
                <a:gd name="T34" fmla="*/ 2355 w 2753"/>
                <a:gd name="T35" fmla="*/ 0 h 27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753" h="2716">
                  <a:moveTo>
                    <a:pt x="2355" y="114"/>
                  </a:moveTo>
                  <a:cubicBezTo>
                    <a:pt x="2512" y="114"/>
                    <a:pt x="2639" y="242"/>
                    <a:pt x="2639" y="399"/>
                  </a:cubicBezTo>
                  <a:cubicBezTo>
                    <a:pt x="2639" y="2317"/>
                    <a:pt x="2639" y="2317"/>
                    <a:pt x="2639" y="2317"/>
                  </a:cubicBezTo>
                  <a:cubicBezTo>
                    <a:pt x="2639" y="2474"/>
                    <a:pt x="2512" y="2602"/>
                    <a:pt x="2355" y="2602"/>
                  </a:cubicBezTo>
                  <a:cubicBezTo>
                    <a:pt x="398" y="2602"/>
                    <a:pt x="398" y="2602"/>
                    <a:pt x="398" y="2602"/>
                  </a:cubicBezTo>
                  <a:cubicBezTo>
                    <a:pt x="241" y="2602"/>
                    <a:pt x="113" y="2474"/>
                    <a:pt x="113" y="2317"/>
                  </a:cubicBezTo>
                  <a:cubicBezTo>
                    <a:pt x="113" y="399"/>
                    <a:pt x="113" y="399"/>
                    <a:pt x="113" y="399"/>
                  </a:cubicBezTo>
                  <a:cubicBezTo>
                    <a:pt x="113" y="242"/>
                    <a:pt x="241" y="114"/>
                    <a:pt x="398" y="114"/>
                  </a:cubicBezTo>
                  <a:cubicBezTo>
                    <a:pt x="2355" y="114"/>
                    <a:pt x="2355" y="114"/>
                    <a:pt x="2355" y="114"/>
                  </a:cubicBezTo>
                  <a:moveTo>
                    <a:pt x="2355" y="0"/>
                  </a:moveTo>
                  <a:cubicBezTo>
                    <a:pt x="398" y="0"/>
                    <a:pt x="398" y="0"/>
                    <a:pt x="398" y="0"/>
                  </a:cubicBezTo>
                  <a:cubicBezTo>
                    <a:pt x="178" y="0"/>
                    <a:pt x="0" y="179"/>
                    <a:pt x="0" y="399"/>
                  </a:cubicBezTo>
                  <a:cubicBezTo>
                    <a:pt x="0" y="2317"/>
                    <a:pt x="0" y="2317"/>
                    <a:pt x="0" y="2317"/>
                  </a:cubicBezTo>
                  <a:cubicBezTo>
                    <a:pt x="0" y="2538"/>
                    <a:pt x="178" y="2716"/>
                    <a:pt x="398" y="2716"/>
                  </a:cubicBezTo>
                  <a:cubicBezTo>
                    <a:pt x="2355" y="2716"/>
                    <a:pt x="2355" y="2716"/>
                    <a:pt x="2355" y="2716"/>
                  </a:cubicBezTo>
                  <a:cubicBezTo>
                    <a:pt x="2575" y="2716"/>
                    <a:pt x="2753" y="2538"/>
                    <a:pt x="2753" y="2317"/>
                  </a:cubicBezTo>
                  <a:cubicBezTo>
                    <a:pt x="2753" y="399"/>
                    <a:pt x="2753" y="399"/>
                    <a:pt x="2753" y="399"/>
                  </a:cubicBezTo>
                  <a:cubicBezTo>
                    <a:pt x="2753" y="179"/>
                    <a:pt x="2575" y="0"/>
                    <a:pt x="2355" y="0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503"/>
            </a:p>
          </p:txBody>
        </p:sp>
      </p:grpSp>
      <p:grpSp>
        <p:nvGrpSpPr>
          <p:cNvPr id="11" name="Group 9"/>
          <p:cNvGrpSpPr/>
          <p:nvPr userDrawn="1"/>
        </p:nvGrpSpPr>
        <p:grpSpPr>
          <a:xfrm flipH="1">
            <a:off x="1245594" y="6310782"/>
            <a:ext cx="298932" cy="294943"/>
            <a:chOff x="4328868" y="5502988"/>
            <a:chExt cx="500307" cy="493774"/>
          </a:xfrm>
        </p:grpSpPr>
        <p:sp>
          <p:nvSpPr>
            <p:cNvPr id="12" name="Freeform 10">
              <a:hlinkClick r:id="" action="ppaction://hlinkshowjump?jump=nextslide"/>
            </p:cNvPr>
            <p:cNvSpPr>
              <a:spLocks/>
            </p:cNvSpPr>
            <p:nvPr userDrawn="1"/>
          </p:nvSpPr>
          <p:spPr bwMode="auto">
            <a:xfrm>
              <a:off x="4520556" y="5649754"/>
              <a:ext cx="116933" cy="200242"/>
            </a:xfrm>
            <a:custGeom>
              <a:avLst/>
              <a:gdLst>
                <a:gd name="T0" fmla="*/ 417 w 425"/>
                <a:gd name="T1" fmla="*/ 77 h 728"/>
                <a:gd name="T2" fmla="*/ 131 w 425"/>
                <a:gd name="T3" fmla="*/ 364 h 728"/>
                <a:gd name="T4" fmla="*/ 417 w 425"/>
                <a:gd name="T5" fmla="*/ 650 h 728"/>
                <a:gd name="T6" fmla="*/ 425 w 425"/>
                <a:gd name="T7" fmla="*/ 667 h 728"/>
                <a:gd name="T8" fmla="*/ 417 w 425"/>
                <a:gd name="T9" fmla="*/ 684 h 728"/>
                <a:gd name="T10" fmla="*/ 381 w 425"/>
                <a:gd name="T11" fmla="*/ 720 h 728"/>
                <a:gd name="T12" fmla="*/ 364 w 425"/>
                <a:gd name="T13" fmla="*/ 728 h 728"/>
                <a:gd name="T14" fmla="*/ 347 w 425"/>
                <a:gd name="T15" fmla="*/ 720 h 728"/>
                <a:gd name="T16" fmla="*/ 8 w 425"/>
                <a:gd name="T17" fmla="*/ 381 h 728"/>
                <a:gd name="T18" fmla="*/ 0 w 425"/>
                <a:gd name="T19" fmla="*/ 364 h 728"/>
                <a:gd name="T20" fmla="*/ 8 w 425"/>
                <a:gd name="T21" fmla="*/ 347 h 728"/>
                <a:gd name="T22" fmla="*/ 347 w 425"/>
                <a:gd name="T23" fmla="*/ 7 h 728"/>
                <a:gd name="T24" fmla="*/ 364 w 425"/>
                <a:gd name="T25" fmla="*/ 0 h 728"/>
                <a:gd name="T26" fmla="*/ 381 w 425"/>
                <a:gd name="T27" fmla="*/ 7 h 728"/>
                <a:gd name="T28" fmla="*/ 417 w 425"/>
                <a:gd name="T29" fmla="*/ 44 h 728"/>
                <a:gd name="T30" fmla="*/ 425 w 425"/>
                <a:gd name="T31" fmla="*/ 60 h 728"/>
                <a:gd name="T32" fmla="*/ 417 w 425"/>
                <a:gd name="T33" fmla="*/ 77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25" h="728">
                  <a:moveTo>
                    <a:pt x="417" y="77"/>
                  </a:moveTo>
                  <a:cubicBezTo>
                    <a:pt x="131" y="364"/>
                    <a:pt x="131" y="364"/>
                    <a:pt x="131" y="364"/>
                  </a:cubicBezTo>
                  <a:cubicBezTo>
                    <a:pt x="417" y="650"/>
                    <a:pt x="417" y="650"/>
                    <a:pt x="417" y="650"/>
                  </a:cubicBezTo>
                  <a:cubicBezTo>
                    <a:pt x="422" y="655"/>
                    <a:pt x="425" y="661"/>
                    <a:pt x="425" y="667"/>
                  </a:cubicBezTo>
                  <a:cubicBezTo>
                    <a:pt x="425" y="673"/>
                    <a:pt x="422" y="680"/>
                    <a:pt x="417" y="684"/>
                  </a:cubicBezTo>
                  <a:cubicBezTo>
                    <a:pt x="381" y="720"/>
                    <a:pt x="381" y="720"/>
                    <a:pt x="381" y="720"/>
                  </a:cubicBezTo>
                  <a:cubicBezTo>
                    <a:pt x="377" y="725"/>
                    <a:pt x="370" y="728"/>
                    <a:pt x="364" y="728"/>
                  </a:cubicBezTo>
                  <a:cubicBezTo>
                    <a:pt x="358" y="728"/>
                    <a:pt x="352" y="725"/>
                    <a:pt x="347" y="720"/>
                  </a:cubicBezTo>
                  <a:cubicBezTo>
                    <a:pt x="8" y="381"/>
                    <a:pt x="8" y="381"/>
                    <a:pt x="8" y="381"/>
                  </a:cubicBezTo>
                  <a:cubicBezTo>
                    <a:pt x="3" y="376"/>
                    <a:pt x="0" y="369"/>
                    <a:pt x="0" y="364"/>
                  </a:cubicBezTo>
                  <a:cubicBezTo>
                    <a:pt x="0" y="358"/>
                    <a:pt x="3" y="351"/>
                    <a:pt x="8" y="347"/>
                  </a:cubicBezTo>
                  <a:cubicBezTo>
                    <a:pt x="347" y="7"/>
                    <a:pt x="347" y="7"/>
                    <a:pt x="347" y="7"/>
                  </a:cubicBezTo>
                  <a:cubicBezTo>
                    <a:pt x="352" y="3"/>
                    <a:pt x="358" y="0"/>
                    <a:pt x="364" y="0"/>
                  </a:cubicBezTo>
                  <a:cubicBezTo>
                    <a:pt x="370" y="0"/>
                    <a:pt x="377" y="3"/>
                    <a:pt x="381" y="7"/>
                  </a:cubicBezTo>
                  <a:cubicBezTo>
                    <a:pt x="417" y="44"/>
                    <a:pt x="417" y="44"/>
                    <a:pt x="417" y="44"/>
                  </a:cubicBezTo>
                  <a:cubicBezTo>
                    <a:pt x="422" y="48"/>
                    <a:pt x="425" y="54"/>
                    <a:pt x="425" y="60"/>
                  </a:cubicBezTo>
                  <a:cubicBezTo>
                    <a:pt x="425" y="66"/>
                    <a:pt x="422" y="73"/>
                    <a:pt x="417" y="77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503"/>
            </a:p>
          </p:txBody>
        </p:sp>
        <p:sp>
          <p:nvSpPr>
            <p:cNvPr id="13" name="Freeform 11">
              <a:hlinkClick r:id="" action="ppaction://hlinkshowjump?jump=nextslide"/>
            </p:cNvPr>
            <p:cNvSpPr>
              <a:spLocks noEditPoints="1"/>
            </p:cNvSpPr>
            <p:nvPr userDrawn="1"/>
          </p:nvSpPr>
          <p:spPr bwMode="auto">
            <a:xfrm>
              <a:off x="4328868" y="5502988"/>
              <a:ext cx="500307" cy="493774"/>
            </a:xfrm>
            <a:custGeom>
              <a:avLst/>
              <a:gdLst>
                <a:gd name="T0" fmla="*/ 2355 w 2753"/>
                <a:gd name="T1" fmla="*/ 114 h 2716"/>
                <a:gd name="T2" fmla="*/ 2639 w 2753"/>
                <a:gd name="T3" fmla="*/ 399 h 2716"/>
                <a:gd name="T4" fmla="*/ 2639 w 2753"/>
                <a:gd name="T5" fmla="*/ 2317 h 2716"/>
                <a:gd name="T6" fmla="*/ 2355 w 2753"/>
                <a:gd name="T7" fmla="*/ 2602 h 2716"/>
                <a:gd name="T8" fmla="*/ 398 w 2753"/>
                <a:gd name="T9" fmla="*/ 2602 h 2716"/>
                <a:gd name="T10" fmla="*/ 113 w 2753"/>
                <a:gd name="T11" fmla="*/ 2317 h 2716"/>
                <a:gd name="T12" fmla="*/ 113 w 2753"/>
                <a:gd name="T13" fmla="*/ 399 h 2716"/>
                <a:gd name="T14" fmla="*/ 398 w 2753"/>
                <a:gd name="T15" fmla="*/ 114 h 2716"/>
                <a:gd name="T16" fmla="*/ 2355 w 2753"/>
                <a:gd name="T17" fmla="*/ 114 h 2716"/>
                <a:gd name="T18" fmla="*/ 2355 w 2753"/>
                <a:gd name="T19" fmla="*/ 0 h 2716"/>
                <a:gd name="T20" fmla="*/ 398 w 2753"/>
                <a:gd name="T21" fmla="*/ 0 h 2716"/>
                <a:gd name="T22" fmla="*/ 0 w 2753"/>
                <a:gd name="T23" fmla="*/ 399 h 2716"/>
                <a:gd name="T24" fmla="*/ 0 w 2753"/>
                <a:gd name="T25" fmla="*/ 2317 h 2716"/>
                <a:gd name="T26" fmla="*/ 398 w 2753"/>
                <a:gd name="T27" fmla="*/ 2716 h 2716"/>
                <a:gd name="T28" fmla="*/ 2355 w 2753"/>
                <a:gd name="T29" fmla="*/ 2716 h 2716"/>
                <a:gd name="T30" fmla="*/ 2753 w 2753"/>
                <a:gd name="T31" fmla="*/ 2317 h 2716"/>
                <a:gd name="T32" fmla="*/ 2753 w 2753"/>
                <a:gd name="T33" fmla="*/ 399 h 2716"/>
                <a:gd name="T34" fmla="*/ 2355 w 2753"/>
                <a:gd name="T35" fmla="*/ 0 h 27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753" h="2716">
                  <a:moveTo>
                    <a:pt x="2355" y="114"/>
                  </a:moveTo>
                  <a:cubicBezTo>
                    <a:pt x="2512" y="114"/>
                    <a:pt x="2639" y="242"/>
                    <a:pt x="2639" y="399"/>
                  </a:cubicBezTo>
                  <a:cubicBezTo>
                    <a:pt x="2639" y="2317"/>
                    <a:pt x="2639" y="2317"/>
                    <a:pt x="2639" y="2317"/>
                  </a:cubicBezTo>
                  <a:cubicBezTo>
                    <a:pt x="2639" y="2474"/>
                    <a:pt x="2512" y="2602"/>
                    <a:pt x="2355" y="2602"/>
                  </a:cubicBezTo>
                  <a:cubicBezTo>
                    <a:pt x="398" y="2602"/>
                    <a:pt x="398" y="2602"/>
                    <a:pt x="398" y="2602"/>
                  </a:cubicBezTo>
                  <a:cubicBezTo>
                    <a:pt x="241" y="2602"/>
                    <a:pt x="113" y="2474"/>
                    <a:pt x="113" y="2317"/>
                  </a:cubicBezTo>
                  <a:cubicBezTo>
                    <a:pt x="113" y="399"/>
                    <a:pt x="113" y="399"/>
                    <a:pt x="113" y="399"/>
                  </a:cubicBezTo>
                  <a:cubicBezTo>
                    <a:pt x="113" y="242"/>
                    <a:pt x="241" y="114"/>
                    <a:pt x="398" y="114"/>
                  </a:cubicBezTo>
                  <a:cubicBezTo>
                    <a:pt x="2355" y="114"/>
                    <a:pt x="2355" y="114"/>
                    <a:pt x="2355" y="114"/>
                  </a:cubicBezTo>
                  <a:moveTo>
                    <a:pt x="2355" y="0"/>
                  </a:moveTo>
                  <a:cubicBezTo>
                    <a:pt x="398" y="0"/>
                    <a:pt x="398" y="0"/>
                    <a:pt x="398" y="0"/>
                  </a:cubicBezTo>
                  <a:cubicBezTo>
                    <a:pt x="178" y="0"/>
                    <a:pt x="0" y="179"/>
                    <a:pt x="0" y="399"/>
                  </a:cubicBezTo>
                  <a:cubicBezTo>
                    <a:pt x="0" y="2317"/>
                    <a:pt x="0" y="2317"/>
                    <a:pt x="0" y="2317"/>
                  </a:cubicBezTo>
                  <a:cubicBezTo>
                    <a:pt x="0" y="2538"/>
                    <a:pt x="178" y="2716"/>
                    <a:pt x="398" y="2716"/>
                  </a:cubicBezTo>
                  <a:cubicBezTo>
                    <a:pt x="2355" y="2716"/>
                    <a:pt x="2355" y="2716"/>
                    <a:pt x="2355" y="2716"/>
                  </a:cubicBezTo>
                  <a:cubicBezTo>
                    <a:pt x="2575" y="2716"/>
                    <a:pt x="2753" y="2538"/>
                    <a:pt x="2753" y="2317"/>
                  </a:cubicBezTo>
                  <a:cubicBezTo>
                    <a:pt x="2753" y="399"/>
                    <a:pt x="2753" y="399"/>
                    <a:pt x="2753" y="399"/>
                  </a:cubicBezTo>
                  <a:cubicBezTo>
                    <a:pt x="2753" y="179"/>
                    <a:pt x="2575" y="0"/>
                    <a:pt x="2355" y="0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503"/>
            </a:p>
          </p:txBody>
        </p:sp>
      </p:grpSp>
      <p:cxnSp>
        <p:nvCxnSpPr>
          <p:cNvPr id="14" name="Straight Connector 3"/>
          <p:cNvCxnSpPr/>
          <p:nvPr userDrawn="1"/>
        </p:nvCxnSpPr>
        <p:spPr>
          <a:xfrm>
            <a:off x="737330" y="6461963"/>
            <a:ext cx="508264" cy="0"/>
          </a:xfrm>
          <a:prstGeom prst="line">
            <a:avLst/>
          </a:prstGeom>
          <a:ln w="12700">
            <a:solidFill>
              <a:schemeClr val="bg1">
                <a:lumMod val="8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05614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9"/>
          <p:cNvSpPr/>
          <p:nvPr userDrawn="1"/>
        </p:nvSpPr>
        <p:spPr>
          <a:xfrm>
            <a:off x="11339719" y="322633"/>
            <a:ext cx="488231" cy="287133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20443" tIns="60220" rIns="120443" bIns="60220" rtlCol="0" anchor="ctr"/>
          <a:lstStyle/>
          <a:p>
            <a:pPr algn="ctr"/>
            <a:endParaRPr lang="en-US" sz="2503" dirty="0"/>
          </a:p>
        </p:txBody>
      </p:sp>
      <p:sp>
        <p:nvSpPr>
          <p:cNvPr id="6" name="Isosceles Triangle 10"/>
          <p:cNvSpPr/>
          <p:nvPr userDrawn="1"/>
        </p:nvSpPr>
        <p:spPr>
          <a:xfrm rot="10610802">
            <a:off x="11345556" y="421777"/>
            <a:ext cx="489029" cy="261916"/>
          </a:xfrm>
          <a:prstGeom prst="triangle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20443" tIns="60220" rIns="120443" bIns="60220" rtlCol="0" anchor="ctr"/>
          <a:lstStyle/>
          <a:p>
            <a:pPr algn="ctr"/>
            <a:endParaRPr lang="en-US" sz="2503"/>
          </a:p>
        </p:txBody>
      </p:sp>
      <p:sp>
        <p:nvSpPr>
          <p:cNvPr id="7" name="Slide Number Placeholder 5"/>
          <p:cNvSpPr txBox="1">
            <a:spLocks/>
          </p:cNvSpPr>
          <p:nvPr userDrawn="1"/>
        </p:nvSpPr>
        <p:spPr>
          <a:xfrm>
            <a:off x="11365230" y="273317"/>
            <a:ext cx="449676" cy="467556"/>
          </a:xfrm>
          <a:prstGeom prst="rect">
            <a:avLst/>
          </a:prstGeom>
        </p:spPr>
        <p:txBody>
          <a:bodyPr vert="horz" lIns="0" tIns="0" rIns="0" bIns="60220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2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314FFB07-917D-5348-AE2D-F9A4E0AD1751}" type="slidenum">
              <a:rPr lang="en-US" sz="1317" smtClean="0"/>
              <a:pPr/>
              <a:t>‹#›</a:t>
            </a:fld>
            <a:endParaRPr lang="en-US" sz="1317" dirty="0"/>
          </a:p>
        </p:txBody>
      </p:sp>
      <p:grpSp>
        <p:nvGrpSpPr>
          <p:cNvPr id="8" name="Group 5"/>
          <p:cNvGrpSpPr/>
          <p:nvPr userDrawn="1"/>
        </p:nvGrpSpPr>
        <p:grpSpPr>
          <a:xfrm>
            <a:off x="463467" y="6310782"/>
            <a:ext cx="298932" cy="294943"/>
            <a:chOff x="4328868" y="5502988"/>
            <a:chExt cx="500307" cy="493774"/>
          </a:xfrm>
        </p:grpSpPr>
        <p:sp>
          <p:nvSpPr>
            <p:cNvPr id="9" name="Freeform 7">
              <a:hlinkClick r:id="" action="ppaction://hlinkshowjump?jump=previousslide"/>
            </p:cNvPr>
            <p:cNvSpPr>
              <a:spLocks/>
            </p:cNvSpPr>
            <p:nvPr userDrawn="1"/>
          </p:nvSpPr>
          <p:spPr bwMode="auto">
            <a:xfrm>
              <a:off x="4520555" y="5649754"/>
              <a:ext cx="116933" cy="200242"/>
            </a:xfrm>
            <a:custGeom>
              <a:avLst/>
              <a:gdLst>
                <a:gd name="T0" fmla="*/ 417 w 425"/>
                <a:gd name="T1" fmla="*/ 77 h 728"/>
                <a:gd name="T2" fmla="*/ 131 w 425"/>
                <a:gd name="T3" fmla="*/ 364 h 728"/>
                <a:gd name="T4" fmla="*/ 417 w 425"/>
                <a:gd name="T5" fmla="*/ 650 h 728"/>
                <a:gd name="T6" fmla="*/ 425 w 425"/>
                <a:gd name="T7" fmla="*/ 667 h 728"/>
                <a:gd name="T8" fmla="*/ 417 w 425"/>
                <a:gd name="T9" fmla="*/ 684 h 728"/>
                <a:gd name="T10" fmla="*/ 381 w 425"/>
                <a:gd name="T11" fmla="*/ 720 h 728"/>
                <a:gd name="T12" fmla="*/ 364 w 425"/>
                <a:gd name="T13" fmla="*/ 728 h 728"/>
                <a:gd name="T14" fmla="*/ 347 w 425"/>
                <a:gd name="T15" fmla="*/ 720 h 728"/>
                <a:gd name="T16" fmla="*/ 8 w 425"/>
                <a:gd name="T17" fmla="*/ 381 h 728"/>
                <a:gd name="T18" fmla="*/ 0 w 425"/>
                <a:gd name="T19" fmla="*/ 364 h 728"/>
                <a:gd name="T20" fmla="*/ 8 w 425"/>
                <a:gd name="T21" fmla="*/ 347 h 728"/>
                <a:gd name="T22" fmla="*/ 347 w 425"/>
                <a:gd name="T23" fmla="*/ 7 h 728"/>
                <a:gd name="T24" fmla="*/ 364 w 425"/>
                <a:gd name="T25" fmla="*/ 0 h 728"/>
                <a:gd name="T26" fmla="*/ 381 w 425"/>
                <a:gd name="T27" fmla="*/ 7 h 728"/>
                <a:gd name="T28" fmla="*/ 417 w 425"/>
                <a:gd name="T29" fmla="*/ 44 h 728"/>
                <a:gd name="T30" fmla="*/ 425 w 425"/>
                <a:gd name="T31" fmla="*/ 60 h 728"/>
                <a:gd name="T32" fmla="*/ 417 w 425"/>
                <a:gd name="T33" fmla="*/ 77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25" h="728">
                  <a:moveTo>
                    <a:pt x="417" y="77"/>
                  </a:moveTo>
                  <a:cubicBezTo>
                    <a:pt x="131" y="364"/>
                    <a:pt x="131" y="364"/>
                    <a:pt x="131" y="364"/>
                  </a:cubicBezTo>
                  <a:cubicBezTo>
                    <a:pt x="417" y="650"/>
                    <a:pt x="417" y="650"/>
                    <a:pt x="417" y="650"/>
                  </a:cubicBezTo>
                  <a:cubicBezTo>
                    <a:pt x="422" y="655"/>
                    <a:pt x="425" y="661"/>
                    <a:pt x="425" y="667"/>
                  </a:cubicBezTo>
                  <a:cubicBezTo>
                    <a:pt x="425" y="673"/>
                    <a:pt x="422" y="680"/>
                    <a:pt x="417" y="684"/>
                  </a:cubicBezTo>
                  <a:cubicBezTo>
                    <a:pt x="381" y="720"/>
                    <a:pt x="381" y="720"/>
                    <a:pt x="381" y="720"/>
                  </a:cubicBezTo>
                  <a:cubicBezTo>
                    <a:pt x="377" y="725"/>
                    <a:pt x="370" y="728"/>
                    <a:pt x="364" y="728"/>
                  </a:cubicBezTo>
                  <a:cubicBezTo>
                    <a:pt x="358" y="728"/>
                    <a:pt x="352" y="725"/>
                    <a:pt x="347" y="720"/>
                  </a:cubicBezTo>
                  <a:cubicBezTo>
                    <a:pt x="8" y="381"/>
                    <a:pt x="8" y="381"/>
                    <a:pt x="8" y="381"/>
                  </a:cubicBezTo>
                  <a:cubicBezTo>
                    <a:pt x="3" y="376"/>
                    <a:pt x="0" y="369"/>
                    <a:pt x="0" y="364"/>
                  </a:cubicBezTo>
                  <a:cubicBezTo>
                    <a:pt x="0" y="358"/>
                    <a:pt x="3" y="351"/>
                    <a:pt x="8" y="347"/>
                  </a:cubicBezTo>
                  <a:cubicBezTo>
                    <a:pt x="347" y="7"/>
                    <a:pt x="347" y="7"/>
                    <a:pt x="347" y="7"/>
                  </a:cubicBezTo>
                  <a:cubicBezTo>
                    <a:pt x="352" y="3"/>
                    <a:pt x="358" y="0"/>
                    <a:pt x="364" y="0"/>
                  </a:cubicBezTo>
                  <a:cubicBezTo>
                    <a:pt x="370" y="0"/>
                    <a:pt x="377" y="3"/>
                    <a:pt x="381" y="7"/>
                  </a:cubicBezTo>
                  <a:cubicBezTo>
                    <a:pt x="417" y="44"/>
                    <a:pt x="417" y="44"/>
                    <a:pt x="417" y="44"/>
                  </a:cubicBezTo>
                  <a:cubicBezTo>
                    <a:pt x="422" y="48"/>
                    <a:pt x="425" y="54"/>
                    <a:pt x="425" y="60"/>
                  </a:cubicBezTo>
                  <a:cubicBezTo>
                    <a:pt x="425" y="66"/>
                    <a:pt x="422" y="73"/>
                    <a:pt x="417" y="77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503"/>
            </a:p>
          </p:txBody>
        </p:sp>
        <p:sp>
          <p:nvSpPr>
            <p:cNvPr id="10" name="Freeform 8">
              <a:hlinkClick r:id="" action="ppaction://hlinkshowjump?jump=previousslide"/>
            </p:cNvPr>
            <p:cNvSpPr>
              <a:spLocks noEditPoints="1"/>
            </p:cNvSpPr>
            <p:nvPr userDrawn="1"/>
          </p:nvSpPr>
          <p:spPr bwMode="auto">
            <a:xfrm>
              <a:off x="4328868" y="5502988"/>
              <a:ext cx="500307" cy="493774"/>
            </a:xfrm>
            <a:custGeom>
              <a:avLst/>
              <a:gdLst>
                <a:gd name="T0" fmla="*/ 2355 w 2753"/>
                <a:gd name="T1" fmla="*/ 114 h 2716"/>
                <a:gd name="T2" fmla="*/ 2639 w 2753"/>
                <a:gd name="T3" fmla="*/ 399 h 2716"/>
                <a:gd name="T4" fmla="*/ 2639 w 2753"/>
                <a:gd name="T5" fmla="*/ 2317 h 2716"/>
                <a:gd name="T6" fmla="*/ 2355 w 2753"/>
                <a:gd name="T7" fmla="*/ 2602 h 2716"/>
                <a:gd name="T8" fmla="*/ 398 w 2753"/>
                <a:gd name="T9" fmla="*/ 2602 h 2716"/>
                <a:gd name="T10" fmla="*/ 113 w 2753"/>
                <a:gd name="T11" fmla="*/ 2317 h 2716"/>
                <a:gd name="T12" fmla="*/ 113 w 2753"/>
                <a:gd name="T13" fmla="*/ 399 h 2716"/>
                <a:gd name="T14" fmla="*/ 398 w 2753"/>
                <a:gd name="T15" fmla="*/ 114 h 2716"/>
                <a:gd name="T16" fmla="*/ 2355 w 2753"/>
                <a:gd name="T17" fmla="*/ 114 h 2716"/>
                <a:gd name="T18" fmla="*/ 2355 w 2753"/>
                <a:gd name="T19" fmla="*/ 0 h 2716"/>
                <a:gd name="T20" fmla="*/ 398 w 2753"/>
                <a:gd name="T21" fmla="*/ 0 h 2716"/>
                <a:gd name="T22" fmla="*/ 0 w 2753"/>
                <a:gd name="T23" fmla="*/ 399 h 2716"/>
                <a:gd name="T24" fmla="*/ 0 w 2753"/>
                <a:gd name="T25" fmla="*/ 2317 h 2716"/>
                <a:gd name="T26" fmla="*/ 398 w 2753"/>
                <a:gd name="T27" fmla="*/ 2716 h 2716"/>
                <a:gd name="T28" fmla="*/ 2355 w 2753"/>
                <a:gd name="T29" fmla="*/ 2716 h 2716"/>
                <a:gd name="T30" fmla="*/ 2753 w 2753"/>
                <a:gd name="T31" fmla="*/ 2317 h 2716"/>
                <a:gd name="T32" fmla="*/ 2753 w 2753"/>
                <a:gd name="T33" fmla="*/ 399 h 2716"/>
                <a:gd name="T34" fmla="*/ 2355 w 2753"/>
                <a:gd name="T35" fmla="*/ 0 h 27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753" h="2716">
                  <a:moveTo>
                    <a:pt x="2355" y="114"/>
                  </a:moveTo>
                  <a:cubicBezTo>
                    <a:pt x="2512" y="114"/>
                    <a:pt x="2639" y="242"/>
                    <a:pt x="2639" y="399"/>
                  </a:cubicBezTo>
                  <a:cubicBezTo>
                    <a:pt x="2639" y="2317"/>
                    <a:pt x="2639" y="2317"/>
                    <a:pt x="2639" y="2317"/>
                  </a:cubicBezTo>
                  <a:cubicBezTo>
                    <a:pt x="2639" y="2474"/>
                    <a:pt x="2512" y="2602"/>
                    <a:pt x="2355" y="2602"/>
                  </a:cubicBezTo>
                  <a:cubicBezTo>
                    <a:pt x="398" y="2602"/>
                    <a:pt x="398" y="2602"/>
                    <a:pt x="398" y="2602"/>
                  </a:cubicBezTo>
                  <a:cubicBezTo>
                    <a:pt x="241" y="2602"/>
                    <a:pt x="113" y="2474"/>
                    <a:pt x="113" y="2317"/>
                  </a:cubicBezTo>
                  <a:cubicBezTo>
                    <a:pt x="113" y="399"/>
                    <a:pt x="113" y="399"/>
                    <a:pt x="113" y="399"/>
                  </a:cubicBezTo>
                  <a:cubicBezTo>
                    <a:pt x="113" y="242"/>
                    <a:pt x="241" y="114"/>
                    <a:pt x="398" y="114"/>
                  </a:cubicBezTo>
                  <a:cubicBezTo>
                    <a:pt x="2355" y="114"/>
                    <a:pt x="2355" y="114"/>
                    <a:pt x="2355" y="114"/>
                  </a:cubicBezTo>
                  <a:moveTo>
                    <a:pt x="2355" y="0"/>
                  </a:moveTo>
                  <a:cubicBezTo>
                    <a:pt x="398" y="0"/>
                    <a:pt x="398" y="0"/>
                    <a:pt x="398" y="0"/>
                  </a:cubicBezTo>
                  <a:cubicBezTo>
                    <a:pt x="178" y="0"/>
                    <a:pt x="0" y="179"/>
                    <a:pt x="0" y="399"/>
                  </a:cubicBezTo>
                  <a:cubicBezTo>
                    <a:pt x="0" y="2317"/>
                    <a:pt x="0" y="2317"/>
                    <a:pt x="0" y="2317"/>
                  </a:cubicBezTo>
                  <a:cubicBezTo>
                    <a:pt x="0" y="2538"/>
                    <a:pt x="178" y="2716"/>
                    <a:pt x="398" y="2716"/>
                  </a:cubicBezTo>
                  <a:cubicBezTo>
                    <a:pt x="2355" y="2716"/>
                    <a:pt x="2355" y="2716"/>
                    <a:pt x="2355" y="2716"/>
                  </a:cubicBezTo>
                  <a:cubicBezTo>
                    <a:pt x="2575" y="2716"/>
                    <a:pt x="2753" y="2538"/>
                    <a:pt x="2753" y="2317"/>
                  </a:cubicBezTo>
                  <a:cubicBezTo>
                    <a:pt x="2753" y="399"/>
                    <a:pt x="2753" y="399"/>
                    <a:pt x="2753" y="399"/>
                  </a:cubicBezTo>
                  <a:cubicBezTo>
                    <a:pt x="2753" y="179"/>
                    <a:pt x="2575" y="0"/>
                    <a:pt x="2355" y="0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503"/>
            </a:p>
          </p:txBody>
        </p:sp>
      </p:grpSp>
      <p:grpSp>
        <p:nvGrpSpPr>
          <p:cNvPr id="11" name="Group 9"/>
          <p:cNvGrpSpPr/>
          <p:nvPr userDrawn="1"/>
        </p:nvGrpSpPr>
        <p:grpSpPr>
          <a:xfrm flipH="1">
            <a:off x="1245594" y="6310782"/>
            <a:ext cx="298932" cy="294943"/>
            <a:chOff x="4328868" y="5502988"/>
            <a:chExt cx="500307" cy="493774"/>
          </a:xfrm>
        </p:grpSpPr>
        <p:sp>
          <p:nvSpPr>
            <p:cNvPr id="12" name="Freeform 10">
              <a:hlinkClick r:id="" action="ppaction://hlinkshowjump?jump=nextslide"/>
            </p:cNvPr>
            <p:cNvSpPr>
              <a:spLocks/>
            </p:cNvSpPr>
            <p:nvPr userDrawn="1"/>
          </p:nvSpPr>
          <p:spPr bwMode="auto">
            <a:xfrm>
              <a:off x="4520556" y="5649754"/>
              <a:ext cx="116933" cy="200242"/>
            </a:xfrm>
            <a:custGeom>
              <a:avLst/>
              <a:gdLst>
                <a:gd name="T0" fmla="*/ 417 w 425"/>
                <a:gd name="T1" fmla="*/ 77 h 728"/>
                <a:gd name="T2" fmla="*/ 131 w 425"/>
                <a:gd name="T3" fmla="*/ 364 h 728"/>
                <a:gd name="T4" fmla="*/ 417 w 425"/>
                <a:gd name="T5" fmla="*/ 650 h 728"/>
                <a:gd name="T6" fmla="*/ 425 w 425"/>
                <a:gd name="T7" fmla="*/ 667 h 728"/>
                <a:gd name="T8" fmla="*/ 417 w 425"/>
                <a:gd name="T9" fmla="*/ 684 h 728"/>
                <a:gd name="T10" fmla="*/ 381 w 425"/>
                <a:gd name="T11" fmla="*/ 720 h 728"/>
                <a:gd name="T12" fmla="*/ 364 w 425"/>
                <a:gd name="T13" fmla="*/ 728 h 728"/>
                <a:gd name="T14" fmla="*/ 347 w 425"/>
                <a:gd name="T15" fmla="*/ 720 h 728"/>
                <a:gd name="T16" fmla="*/ 8 w 425"/>
                <a:gd name="T17" fmla="*/ 381 h 728"/>
                <a:gd name="T18" fmla="*/ 0 w 425"/>
                <a:gd name="T19" fmla="*/ 364 h 728"/>
                <a:gd name="T20" fmla="*/ 8 w 425"/>
                <a:gd name="T21" fmla="*/ 347 h 728"/>
                <a:gd name="T22" fmla="*/ 347 w 425"/>
                <a:gd name="T23" fmla="*/ 7 h 728"/>
                <a:gd name="T24" fmla="*/ 364 w 425"/>
                <a:gd name="T25" fmla="*/ 0 h 728"/>
                <a:gd name="T26" fmla="*/ 381 w 425"/>
                <a:gd name="T27" fmla="*/ 7 h 728"/>
                <a:gd name="T28" fmla="*/ 417 w 425"/>
                <a:gd name="T29" fmla="*/ 44 h 728"/>
                <a:gd name="T30" fmla="*/ 425 w 425"/>
                <a:gd name="T31" fmla="*/ 60 h 728"/>
                <a:gd name="T32" fmla="*/ 417 w 425"/>
                <a:gd name="T33" fmla="*/ 77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25" h="728">
                  <a:moveTo>
                    <a:pt x="417" y="77"/>
                  </a:moveTo>
                  <a:cubicBezTo>
                    <a:pt x="131" y="364"/>
                    <a:pt x="131" y="364"/>
                    <a:pt x="131" y="364"/>
                  </a:cubicBezTo>
                  <a:cubicBezTo>
                    <a:pt x="417" y="650"/>
                    <a:pt x="417" y="650"/>
                    <a:pt x="417" y="650"/>
                  </a:cubicBezTo>
                  <a:cubicBezTo>
                    <a:pt x="422" y="655"/>
                    <a:pt x="425" y="661"/>
                    <a:pt x="425" y="667"/>
                  </a:cubicBezTo>
                  <a:cubicBezTo>
                    <a:pt x="425" y="673"/>
                    <a:pt x="422" y="680"/>
                    <a:pt x="417" y="684"/>
                  </a:cubicBezTo>
                  <a:cubicBezTo>
                    <a:pt x="381" y="720"/>
                    <a:pt x="381" y="720"/>
                    <a:pt x="381" y="720"/>
                  </a:cubicBezTo>
                  <a:cubicBezTo>
                    <a:pt x="377" y="725"/>
                    <a:pt x="370" y="728"/>
                    <a:pt x="364" y="728"/>
                  </a:cubicBezTo>
                  <a:cubicBezTo>
                    <a:pt x="358" y="728"/>
                    <a:pt x="352" y="725"/>
                    <a:pt x="347" y="720"/>
                  </a:cubicBezTo>
                  <a:cubicBezTo>
                    <a:pt x="8" y="381"/>
                    <a:pt x="8" y="381"/>
                    <a:pt x="8" y="381"/>
                  </a:cubicBezTo>
                  <a:cubicBezTo>
                    <a:pt x="3" y="376"/>
                    <a:pt x="0" y="369"/>
                    <a:pt x="0" y="364"/>
                  </a:cubicBezTo>
                  <a:cubicBezTo>
                    <a:pt x="0" y="358"/>
                    <a:pt x="3" y="351"/>
                    <a:pt x="8" y="347"/>
                  </a:cubicBezTo>
                  <a:cubicBezTo>
                    <a:pt x="347" y="7"/>
                    <a:pt x="347" y="7"/>
                    <a:pt x="347" y="7"/>
                  </a:cubicBezTo>
                  <a:cubicBezTo>
                    <a:pt x="352" y="3"/>
                    <a:pt x="358" y="0"/>
                    <a:pt x="364" y="0"/>
                  </a:cubicBezTo>
                  <a:cubicBezTo>
                    <a:pt x="370" y="0"/>
                    <a:pt x="377" y="3"/>
                    <a:pt x="381" y="7"/>
                  </a:cubicBezTo>
                  <a:cubicBezTo>
                    <a:pt x="417" y="44"/>
                    <a:pt x="417" y="44"/>
                    <a:pt x="417" y="44"/>
                  </a:cubicBezTo>
                  <a:cubicBezTo>
                    <a:pt x="422" y="48"/>
                    <a:pt x="425" y="54"/>
                    <a:pt x="425" y="60"/>
                  </a:cubicBezTo>
                  <a:cubicBezTo>
                    <a:pt x="425" y="66"/>
                    <a:pt x="422" y="73"/>
                    <a:pt x="417" y="77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503"/>
            </a:p>
          </p:txBody>
        </p:sp>
        <p:sp>
          <p:nvSpPr>
            <p:cNvPr id="13" name="Freeform 11">
              <a:hlinkClick r:id="" action="ppaction://hlinkshowjump?jump=nextslide"/>
            </p:cNvPr>
            <p:cNvSpPr>
              <a:spLocks noEditPoints="1"/>
            </p:cNvSpPr>
            <p:nvPr userDrawn="1"/>
          </p:nvSpPr>
          <p:spPr bwMode="auto">
            <a:xfrm>
              <a:off x="4328868" y="5502988"/>
              <a:ext cx="500307" cy="493774"/>
            </a:xfrm>
            <a:custGeom>
              <a:avLst/>
              <a:gdLst>
                <a:gd name="T0" fmla="*/ 2355 w 2753"/>
                <a:gd name="T1" fmla="*/ 114 h 2716"/>
                <a:gd name="T2" fmla="*/ 2639 w 2753"/>
                <a:gd name="T3" fmla="*/ 399 h 2716"/>
                <a:gd name="T4" fmla="*/ 2639 w 2753"/>
                <a:gd name="T5" fmla="*/ 2317 h 2716"/>
                <a:gd name="T6" fmla="*/ 2355 w 2753"/>
                <a:gd name="T7" fmla="*/ 2602 h 2716"/>
                <a:gd name="T8" fmla="*/ 398 w 2753"/>
                <a:gd name="T9" fmla="*/ 2602 h 2716"/>
                <a:gd name="T10" fmla="*/ 113 w 2753"/>
                <a:gd name="T11" fmla="*/ 2317 h 2716"/>
                <a:gd name="T12" fmla="*/ 113 w 2753"/>
                <a:gd name="T13" fmla="*/ 399 h 2716"/>
                <a:gd name="T14" fmla="*/ 398 w 2753"/>
                <a:gd name="T15" fmla="*/ 114 h 2716"/>
                <a:gd name="T16" fmla="*/ 2355 w 2753"/>
                <a:gd name="T17" fmla="*/ 114 h 2716"/>
                <a:gd name="T18" fmla="*/ 2355 w 2753"/>
                <a:gd name="T19" fmla="*/ 0 h 2716"/>
                <a:gd name="T20" fmla="*/ 398 w 2753"/>
                <a:gd name="T21" fmla="*/ 0 h 2716"/>
                <a:gd name="T22" fmla="*/ 0 w 2753"/>
                <a:gd name="T23" fmla="*/ 399 h 2716"/>
                <a:gd name="T24" fmla="*/ 0 w 2753"/>
                <a:gd name="T25" fmla="*/ 2317 h 2716"/>
                <a:gd name="T26" fmla="*/ 398 w 2753"/>
                <a:gd name="T27" fmla="*/ 2716 h 2716"/>
                <a:gd name="T28" fmla="*/ 2355 w 2753"/>
                <a:gd name="T29" fmla="*/ 2716 h 2716"/>
                <a:gd name="T30" fmla="*/ 2753 w 2753"/>
                <a:gd name="T31" fmla="*/ 2317 h 2716"/>
                <a:gd name="T32" fmla="*/ 2753 w 2753"/>
                <a:gd name="T33" fmla="*/ 399 h 2716"/>
                <a:gd name="T34" fmla="*/ 2355 w 2753"/>
                <a:gd name="T35" fmla="*/ 0 h 27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753" h="2716">
                  <a:moveTo>
                    <a:pt x="2355" y="114"/>
                  </a:moveTo>
                  <a:cubicBezTo>
                    <a:pt x="2512" y="114"/>
                    <a:pt x="2639" y="242"/>
                    <a:pt x="2639" y="399"/>
                  </a:cubicBezTo>
                  <a:cubicBezTo>
                    <a:pt x="2639" y="2317"/>
                    <a:pt x="2639" y="2317"/>
                    <a:pt x="2639" y="2317"/>
                  </a:cubicBezTo>
                  <a:cubicBezTo>
                    <a:pt x="2639" y="2474"/>
                    <a:pt x="2512" y="2602"/>
                    <a:pt x="2355" y="2602"/>
                  </a:cubicBezTo>
                  <a:cubicBezTo>
                    <a:pt x="398" y="2602"/>
                    <a:pt x="398" y="2602"/>
                    <a:pt x="398" y="2602"/>
                  </a:cubicBezTo>
                  <a:cubicBezTo>
                    <a:pt x="241" y="2602"/>
                    <a:pt x="113" y="2474"/>
                    <a:pt x="113" y="2317"/>
                  </a:cubicBezTo>
                  <a:cubicBezTo>
                    <a:pt x="113" y="399"/>
                    <a:pt x="113" y="399"/>
                    <a:pt x="113" y="399"/>
                  </a:cubicBezTo>
                  <a:cubicBezTo>
                    <a:pt x="113" y="242"/>
                    <a:pt x="241" y="114"/>
                    <a:pt x="398" y="114"/>
                  </a:cubicBezTo>
                  <a:cubicBezTo>
                    <a:pt x="2355" y="114"/>
                    <a:pt x="2355" y="114"/>
                    <a:pt x="2355" y="114"/>
                  </a:cubicBezTo>
                  <a:moveTo>
                    <a:pt x="2355" y="0"/>
                  </a:moveTo>
                  <a:cubicBezTo>
                    <a:pt x="398" y="0"/>
                    <a:pt x="398" y="0"/>
                    <a:pt x="398" y="0"/>
                  </a:cubicBezTo>
                  <a:cubicBezTo>
                    <a:pt x="178" y="0"/>
                    <a:pt x="0" y="179"/>
                    <a:pt x="0" y="399"/>
                  </a:cubicBezTo>
                  <a:cubicBezTo>
                    <a:pt x="0" y="2317"/>
                    <a:pt x="0" y="2317"/>
                    <a:pt x="0" y="2317"/>
                  </a:cubicBezTo>
                  <a:cubicBezTo>
                    <a:pt x="0" y="2538"/>
                    <a:pt x="178" y="2716"/>
                    <a:pt x="398" y="2716"/>
                  </a:cubicBezTo>
                  <a:cubicBezTo>
                    <a:pt x="2355" y="2716"/>
                    <a:pt x="2355" y="2716"/>
                    <a:pt x="2355" y="2716"/>
                  </a:cubicBezTo>
                  <a:cubicBezTo>
                    <a:pt x="2575" y="2716"/>
                    <a:pt x="2753" y="2538"/>
                    <a:pt x="2753" y="2317"/>
                  </a:cubicBezTo>
                  <a:cubicBezTo>
                    <a:pt x="2753" y="399"/>
                    <a:pt x="2753" y="399"/>
                    <a:pt x="2753" y="399"/>
                  </a:cubicBezTo>
                  <a:cubicBezTo>
                    <a:pt x="2753" y="179"/>
                    <a:pt x="2575" y="0"/>
                    <a:pt x="2355" y="0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503"/>
            </a:p>
          </p:txBody>
        </p:sp>
      </p:grpSp>
      <p:cxnSp>
        <p:nvCxnSpPr>
          <p:cNvPr id="14" name="Straight Connector 3"/>
          <p:cNvCxnSpPr/>
          <p:nvPr userDrawn="1"/>
        </p:nvCxnSpPr>
        <p:spPr>
          <a:xfrm>
            <a:off x="737330" y="6461963"/>
            <a:ext cx="508264" cy="0"/>
          </a:xfrm>
          <a:prstGeom prst="line">
            <a:avLst/>
          </a:prstGeom>
          <a:ln w="12700">
            <a:solidFill>
              <a:schemeClr val="bg1">
                <a:lumMod val="8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02004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9"/>
          <p:cNvSpPr/>
          <p:nvPr userDrawn="1"/>
        </p:nvSpPr>
        <p:spPr>
          <a:xfrm>
            <a:off x="11339719" y="322633"/>
            <a:ext cx="488231" cy="287133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20443" tIns="60220" rIns="120443" bIns="60220" rtlCol="0" anchor="ctr"/>
          <a:lstStyle/>
          <a:p>
            <a:pPr algn="ctr"/>
            <a:endParaRPr lang="en-US" sz="2503" dirty="0"/>
          </a:p>
        </p:txBody>
      </p:sp>
      <p:sp>
        <p:nvSpPr>
          <p:cNvPr id="6" name="Isosceles Triangle 10"/>
          <p:cNvSpPr/>
          <p:nvPr userDrawn="1"/>
        </p:nvSpPr>
        <p:spPr>
          <a:xfrm rot="10610802">
            <a:off x="11345556" y="421777"/>
            <a:ext cx="489029" cy="261916"/>
          </a:xfrm>
          <a:prstGeom prst="triangle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20443" tIns="60220" rIns="120443" bIns="60220" rtlCol="0" anchor="ctr"/>
          <a:lstStyle/>
          <a:p>
            <a:pPr algn="ctr"/>
            <a:endParaRPr lang="en-US" sz="2503"/>
          </a:p>
        </p:txBody>
      </p:sp>
      <p:sp>
        <p:nvSpPr>
          <p:cNvPr id="7" name="Slide Number Placeholder 5"/>
          <p:cNvSpPr txBox="1">
            <a:spLocks/>
          </p:cNvSpPr>
          <p:nvPr userDrawn="1"/>
        </p:nvSpPr>
        <p:spPr>
          <a:xfrm>
            <a:off x="11365230" y="273317"/>
            <a:ext cx="449676" cy="467556"/>
          </a:xfrm>
          <a:prstGeom prst="rect">
            <a:avLst/>
          </a:prstGeom>
        </p:spPr>
        <p:txBody>
          <a:bodyPr vert="horz" lIns="0" tIns="0" rIns="0" bIns="60220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2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314FFB07-917D-5348-AE2D-F9A4E0AD1751}" type="slidenum">
              <a:rPr lang="en-US" sz="1317" smtClean="0"/>
              <a:pPr/>
              <a:t>‹#›</a:t>
            </a:fld>
            <a:endParaRPr lang="en-US" sz="1317" dirty="0"/>
          </a:p>
        </p:txBody>
      </p:sp>
      <p:grpSp>
        <p:nvGrpSpPr>
          <p:cNvPr id="8" name="Group 5"/>
          <p:cNvGrpSpPr/>
          <p:nvPr userDrawn="1"/>
        </p:nvGrpSpPr>
        <p:grpSpPr>
          <a:xfrm>
            <a:off x="463467" y="6310782"/>
            <a:ext cx="298932" cy="294943"/>
            <a:chOff x="4328868" y="5502988"/>
            <a:chExt cx="500307" cy="493774"/>
          </a:xfrm>
        </p:grpSpPr>
        <p:sp>
          <p:nvSpPr>
            <p:cNvPr id="9" name="Freeform 7">
              <a:hlinkClick r:id="" action="ppaction://hlinkshowjump?jump=previousslide"/>
            </p:cNvPr>
            <p:cNvSpPr>
              <a:spLocks/>
            </p:cNvSpPr>
            <p:nvPr userDrawn="1"/>
          </p:nvSpPr>
          <p:spPr bwMode="auto">
            <a:xfrm>
              <a:off x="4520555" y="5649754"/>
              <a:ext cx="116933" cy="200242"/>
            </a:xfrm>
            <a:custGeom>
              <a:avLst/>
              <a:gdLst>
                <a:gd name="T0" fmla="*/ 417 w 425"/>
                <a:gd name="T1" fmla="*/ 77 h 728"/>
                <a:gd name="T2" fmla="*/ 131 w 425"/>
                <a:gd name="T3" fmla="*/ 364 h 728"/>
                <a:gd name="T4" fmla="*/ 417 w 425"/>
                <a:gd name="T5" fmla="*/ 650 h 728"/>
                <a:gd name="T6" fmla="*/ 425 w 425"/>
                <a:gd name="T7" fmla="*/ 667 h 728"/>
                <a:gd name="T8" fmla="*/ 417 w 425"/>
                <a:gd name="T9" fmla="*/ 684 h 728"/>
                <a:gd name="T10" fmla="*/ 381 w 425"/>
                <a:gd name="T11" fmla="*/ 720 h 728"/>
                <a:gd name="T12" fmla="*/ 364 w 425"/>
                <a:gd name="T13" fmla="*/ 728 h 728"/>
                <a:gd name="T14" fmla="*/ 347 w 425"/>
                <a:gd name="T15" fmla="*/ 720 h 728"/>
                <a:gd name="T16" fmla="*/ 8 w 425"/>
                <a:gd name="T17" fmla="*/ 381 h 728"/>
                <a:gd name="T18" fmla="*/ 0 w 425"/>
                <a:gd name="T19" fmla="*/ 364 h 728"/>
                <a:gd name="T20" fmla="*/ 8 w 425"/>
                <a:gd name="T21" fmla="*/ 347 h 728"/>
                <a:gd name="T22" fmla="*/ 347 w 425"/>
                <a:gd name="T23" fmla="*/ 7 h 728"/>
                <a:gd name="T24" fmla="*/ 364 w 425"/>
                <a:gd name="T25" fmla="*/ 0 h 728"/>
                <a:gd name="T26" fmla="*/ 381 w 425"/>
                <a:gd name="T27" fmla="*/ 7 h 728"/>
                <a:gd name="T28" fmla="*/ 417 w 425"/>
                <a:gd name="T29" fmla="*/ 44 h 728"/>
                <a:gd name="T30" fmla="*/ 425 w 425"/>
                <a:gd name="T31" fmla="*/ 60 h 728"/>
                <a:gd name="T32" fmla="*/ 417 w 425"/>
                <a:gd name="T33" fmla="*/ 77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25" h="728">
                  <a:moveTo>
                    <a:pt x="417" y="77"/>
                  </a:moveTo>
                  <a:cubicBezTo>
                    <a:pt x="131" y="364"/>
                    <a:pt x="131" y="364"/>
                    <a:pt x="131" y="364"/>
                  </a:cubicBezTo>
                  <a:cubicBezTo>
                    <a:pt x="417" y="650"/>
                    <a:pt x="417" y="650"/>
                    <a:pt x="417" y="650"/>
                  </a:cubicBezTo>
                  <a:cubicBezTo>
                    <a:pt x="422" y="655"/>
                    <a:pt x="425" y="661"/>
                    <a:pt x="425" y="667"/>
                  </a:cubicBezTo>
                  <a:cubicBezTo>
                    <a:pt x="425" y="673"/>
                    <a:pt x="422" y="680"/>
                    <a:pt x="417" y="684"/>
                  </a:cubicBezTo>
                  <a:cubicBezTo>
                    <a:pt x="381" y="720"/>
                    <a:pt x="381" y="720"/>
                    <a:pt x="381" y="720"/>
                  </a:cubicBezTo>
                  <a:cubicBezTo>
                    <a:pt x="377" y="725"/>
                    <a:pt x="370" y="728"/>
                    <a:pt x="364" y="728"/>
                  </a:cubicBezTo>
                  <a:cubicBezTo>
                    <a:pt x="358" y="728"/>
                    <a:pt x="352" y="725"/>
                    <a:pt x="347" y="720"/>
                  </a:cubicBezTo>
                  <a:cubicBezTo>
                    <a:pt x="8" y="381"/>
                    <a:pt x="8" y="381"/>
                    <a:pt x="8" y="381"/>
                  </a:cubicBezTo>
                  <a:cubicBezTo>
                    <a:pt x="3" y="376"/>
                    <a:pt x="0" y="369"/>
                    <a:pt x="0" y="364"/>
                  </a:cubicBezTo>
                  <a:cubicBezTo>
                    <a:pt x="0" y="358"/>
                    <a:pt x="3" y="351"/>
                    <a:pt x="8" y="347"/>
                  </a:cubicBezTo>
                  <a:cubicBezTo>
                    <a:pt x="347" y="7"/>
                    <a:pt x="347" y="7"/>
                    <a:pt x="347" y="7"/>
                  </a:cubicBezTo>
                  <a:cubicBezTo>
                    <a:pt x="352" y="3"/>
                    <a:pt x="358" y="0"/>
                    <a:pt x="364" y="0"/>
                  </a:cubicBezTo>
                  <a:cubicBezTo>
                    <a:pt x="370" y="0"/>
                    <a:pt x="377" y="3"/>
                    <a:pt x="381" y="7"/>
                  </a:cubicBezTo>
                  <a:cubicBezTo>
                    <a:pt x="417" y="44"/>
                    <a:pt x="417" y="44"/>
                    <a:pt x="417" y="44"/>
                  </a:cubicBezTo>
                  <a:cubicBezTo>
                    <a:pt x="422" y="48"/>
                    <a:pt x="425" y="54"/>
                    <a:pt x="425" y="60"/>
                  </a:cubicBezTo>
                  <a:cubicBezTo>
                    <a:pt x="425" y="66"/>
                    <a:pt x="422" y="73"/>
                    <a:pt x="417" y="77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503"/>
            </a:p>
          </p:txBody>
        </p:sp>
        <p:sp>
          <p:nvSpPr>
            <p:cNvPr id="10" name="Freeform 8">
              <a:hlinkClick r:id="" action="ppaction://hlinkshowjump?jump=previousslide"/>
            </p:cNvPr>
            <p:cNvSpPr>
              <a:spLocks noEditPoints="1"/>
            </p:cNvSpPr>
            <p:nvPr userDrawn="1"/>
          </p:nvSpPr>
          <p:spPr bwMode="auto">
            <a:xfrm>
              <a:off x="4328868" y="5502988"/>
              <a:ext cx="500307" cy="493774"/>
            </a:xfrm>
            <a:custGeom>
              <a:avLst/>
              <a:gdLst>
                <a:gd name="T0" fmla="*/ 2355 w 2753"/>
                <a:gd name="T1" fmla="*/ 114 h 2716"/>
                <a:gd name="T2" fmla="*/ 2639 w 2753"/>
                <a:gd name="T3" fmla="*/ 399 h 2716"/>
                <a:gd name="T4" fmla="*/ 2639 w 2753"/>
                <a:gd name="T5" fmla="*/ 2317 h 2716"/>
                <a:gd name="T6" fmla="*/ 2355 w 2753"/>
                <a:gd name="T7" fmla="*/ 2602 h 2716"/>
                <a:gd name="T8" fmla="*/ 398 w 2753"/>
                <a:gd name="T9" fmla="*/ 2602 h 2716"/>
                <a:gd name="T10" fmla="*/ 113 w 2753"/>
                <a:gd name="T11" fmla="*/ 2317 h 2716"/>
                <a:gd name="T12" fmla="*/ 113 w 2753"/>
                <a:gd name="T13" fmla="*/ 399 h 2716"/>
                <a:gd name="T14" fmla="*/ 398 w 2753"/>
                <a:gd name="T15" fmla="*/ 114 h 2716"/>
                <a:gd name="T16" fmla="*/ 2355 w 2753"/>
                <a:gd name="T17" fmla="*/ 114 h 2716"/>
                <a:gd name="T18" fmla="*/ 2355 w 2753"/>
                <a:gd name="T19" fmla="*/ 0 h 2716"/>
                <a:gd name="T20" fmla="*/ 398 w 2753"/>
                <a:gd name="T21" fmla="*/ 0 h 2716"/>
                <a:gd name="T22" fmla="*/ 0 w 2753"/>
                <a:gd name="T23" fmla="*/ 399 h 2716"/>
                <a:gd name="T24" fmla="*/ 0 w 2753"/>
                <a:gd name="T25" fmla="*/ 2317 h 2716"/>
                <a:gd name="T26" fmla="*/ 398 w 2753"/>
                <a:gd name="T27" fmla="*/ 2716 h 2716"/>
                <a:gd name="T28" fmla="*/ 2355 w 2753"/>
                <a:gd name="T29" fmla="*/ 2716 h 2716"/>
                <a:gd name="T30" fmla="*/ 2753 w 2753"/>
                <a:gd name="T31" fmla="*/ 2317 h 2716"/>
                <a:gd name="T32" fmla="*/ 2753 w 2753"/>
                <a:gd name="T33" fmla="*/ 399 h 2716"/>
                <a:gd name="T34" fmla="*/ 2355 w 2753"/>
                <a:gd name="T35" fmla="*/ 0 h 27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753" h="2716">
                  <a:moveTo>
                    <a:pt x="2355" y="114"/>
                  </a:moveTo>
                  <a:cubicBezTo>
                    <a:pt x="2512" y="114"/>
                    <a:pt x="2639" y="242"/>
                    <a:pt x="2639" y="399"/>
                  </a:cubicBezTo>
                  <a:cubicBezTo>
                    <a:pt x="2639" y="2317"/>
                    <a:pt x="2639" y="2317"/>
                    <a:pt x="2639" y="2317"/>
                  </a:cubicBezTo>
                  <a:cubicBezTo>
                    <a:pt x="2639" y="2474"/>
                    <a:pt x="2512" y="2602"/>
                    <a:pt x="2355" y="2602"/>
                  </a:cubicBezTo>
                  <a:cubicBezTo>
                    <a:pt x="398" y="2602"/>
                    <a:pt x="398" y="2602"/>
                    <a:pt x="398" y="2602"/>
                  </a:cubicBezTo>
                  <a:cubicBezTo>
                    <a:pt x="241" y="2602"/>
                    <a:pt x="113" y="2474"/>
                    <a:pt x="113" y="2317"/>
                  </a:cubicBezTo>
                  <a:cubicBezTo>
                    <a:pt x="113" y="399"/>
                    <a:pt x="113" y="399"/>
                    <a:pt x="113" y="399"/>
                  </a:cubicBezTo>
                  <a:cubicBezTo>
                    <a:pt x="113" y="242"/>
                    <a:pt x="241" y="114"/>
                    <a:pt x="398" y="114"/>
                  </a:cubicBezTo>
                  <a:cubicBezTo>
                    <a:pt x="2355" y="114"/>
                    <a:pt x="2355" y="114"/>
                    <a:pt x="2355" y="114"/>
                  </a:cubicBezTo>
                  <a:moveTo>
                    <a:pt x="2355" y="0"/>
                  </a:moveTo>
                  <a:cubicBezTo>
                    <a:pt x="398" y="0"/>
                    <a:pt x="398" y="0"/>
                    <a:pt x="398" y="0"/>
                  </a:cubicBezTo>
                  <a:cubicBezTo>
                    <a:pt x="178" y="0"/>
                    <a:pt x="0" y="179"/>
                    <a:pt x="0" y="399"/>
                  </a:cubicBezTo>
                  <a:cubicBezTo>
                    <a:pt x="0" y="2317"/>
                    <a:pt x="0" y="2317"/>
                    <a:pt x="0" y="2317"/>
                  </a:cubicBezTo>
                  <a:cubicBezTo>
                    <a:pt x="0" y="2538"/>
                    <a:pt x="178" y="2716"/>
                    <a:pt x="398" y="2716"/>
                  </a:cubicBezTo>
                  <a:cubicBezTo>
                    <a:pt x="2355" y="2716"/>
                    <a:pt x="2355" y="2716"/>
                    <a:pt x="2355" y="2716"/>
                  </a:cubicBezTo>
                  <a:cubicBezTo>
                    <a:pt x="2575" y="2716"/>
                    <a:pt x="2753" y="2538"/>
                    <a:pt x="2753" y="2317"/>
                  </a:cubicBezTo>
                  <a:cubicBezTo>
                    <a:pt x="2753" y="399"/>
                    <a:pt x="2753" y="399"/>
                    <a:pt x="2753" y="399"/>
                  </a:cubicBezTo>
                  <a:cubicBezTo>
                    <a:pt x="2753" y="179"/>
                    <a:pt x="2575" y="0"/>
                    <a:pt x="2355" y="0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503"/>
            </a:p>
          </p:txBody>
        </p:sp>
      </p:grpSp>
      <p:grpSp>
        <p:nvGrpSpPr>
          <p:cNvPr id="11" name="Group 9"/>
          <p:cNvGrpSpPr/>
          <p:nvPr userDrawn="1"/>
        </p:nvGrpSpPr>
        <p:grpSpPr>
          <a:xfrm flipH="1">
            <a:off x="1245594" y="6310782"/>
            <a:ext cx="298932" cy="294943"/>
            <a:chOff x="4328868" y="5502988"/>
            <a:chExt cx="500307" cy="493774"/>
          </a:xfrm>
        </p:grpSpPr>
        <p:sp>
          <p:nvSpPr>
            <p:cNvPr id="12" name="Freeform 10">
              <a:hlinkClick r:id="" action="ppaction://hlinkshowjump?jump=nextslide"/>
            </p:cNvPr>
            <p:cNvSpPr>
              <a:spLocks/>
            </p:cNvSpPr>
            <p:nvPr userDrawn="1"/>
          </p:nvSpPr>
          <p:spPr bwMode="auto">
            <a:xfrm>
              <a:off x="4520556" y="5649754"/>
              <a:ext cx="116933" cy="200242"/>
            </a:xfrm>
            <a:custGeom>
              <a:avLst/>
              <a:gdLst>
                <a:gd name="T0" fmla="*/ 417 w 425"/>
                <a:gd name="T1" fmla="*/ 77 h 728"/>
                <a:gd name="T2" fmla="*/ 131 w 425"/>
                <a:gd name="T3" fmla="*/ 364 h 728"/>
                <a:gd name="T4" fmla="*/ 417 w 425"/>
                <a:gd name="T5" fmla="*/ 650 h 728"/>
                <a:gd name="T6" fmla="*/ 425 w 425"/>
                <a:gd name="T7" fmla="*/ 667 h 728"/>
                <a:gd name="T8" fmla="*/ 417 w 425"/>
                <a:gd name="T9" fmla="*/ 684 h 728"/>
                <a:gd name="T10" fmla="*/ 381 w 425"/>
                <a:gd name="T11" fmla="*/ 720 h 728"/>
                <a:gd name="T12" fmla="*/ 364 w 425"/>
                <a:gd name="T13" fmla="*/ 728 h 728"/>
                <a:gd name="T14" fmla="*/ 347 w 425"/>
                <a:gd name="T15" fmla="*/ 720 h 728"/>
                <a:gd name="T16" fmla="*/ 8 w 425"/>
                <a:gd name="T17" fmla="*/ 381 h 728"/>
                <a:gd name="T18" fmla="*/ 0 w 425"/>
                <a:gd name="T19" fmla="*/ 364 h 728"/>
                <a:gd name="T20" fmla="*/ 8 w 425"/>
                <a:gd name="T21" fmla="*/ 347 h 728"/>
                <a:gd name="T22" fmla="*/ 347 w 425"/>
                <a:gd name="T23" fmla="*/ 7 h 728"/>
                <a:gd name="T24" fmla="*/ 364 w 425"/>
                <a:gd name="T25" fmla="*/ 0 h 728"/>
                <a:gd name="T26" fmla="*/ 381 w 425"/>
                <a:gd name="T27" fmla="*/ 7 h 728"/>
                <a:gd name="T28" fmla="*/ 417 w 425"/>
                <a:gd name="T29" fmla="*/ 44 h 728"/>
                <a:gd name="T30" fmla="*/ 425 w 425"/>
                <a:gd name="T31" fmla="*/ 60 h 728"/>
                <a:gd name="T32" fmla="*/ 417 w 425"/>
                <a:gd name="T33" fmla="*/ 77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25" h="728">
                  <a:moveTo>
                    <a:pt x="417" y="77"/>
                  </a:moveTo>
                  <a:cubicBezTo>
                    <a:pt x="131" y="364"/>
                    <a:pt x="131" y="364"/>
                    <a:pt x="131" y="364"/>
                  </a:cubicBezTo>
                  <a:cubicBezTo>
                    <a:pt x="417" y="650"/>
                    <a:pt x="417" y="650"/>
                    <a:pt x="417" y="650"/>
                  </a:cubicBezTo>
                  <a:cubicBezTo>
                    <a:pt x="422" y="655"/>
                    <a:pt x="425" y="661"/>
                    <a:pt x="425" y="667"/>
                  </a:cubicBezTo>
                  <a:cubicBezTo>
                    <a:pt x="425" y="673"/>
                    <a:pt x="422" y="680"/>
                    <a:pt x="417" y="684"/>
                  </a:cubicBezTo>
                  <a:cubicBezTo>
                    <a:pt x="381" y="720"/>
                    <a:pt x="381" y="720"/>
                    <a:pt x="381" y="720"/>
                  </a:cubicBezTo>
                  <a:cubicBezTo>
                    <a:pt x="377" y="725"/>
                    <a:pt x="370" y="728"/>
                    <a:pt x="364" y="728"/>
                  </a:cubicBezTo>
                  <a:cubicBezTo>
                    <a:pt x="358" y="728"/>
                    <a:pt x="352" y="725"/>
                    <a:pt x="347" y="720"/>
                  </a:cubicBezTo>
                  <a:cubicBezTo>
                    <a:pt x="8" y="381"/>
                    <a:pt x="8" y="381"/>
                    <a:pt x="8" y="381"/>
                  </a:cubicBezTo>
                  <a:cubicBezTo>
                    <a:pt x="3" y="376"/>
                    <a:pt x="0" y="369"/>
                    <a:pt x="0" y="364"/>
                  </a:cubicBezTo>
                  <a:cubicBezTo>
                    <a:pt x="0" y="358"/>
                    <a:pt x="3" y="351"/>
                    <a:pt x="8" y="347"/>
                  </a:cubicBezTo>
                  <a:cubicBezTo>
                    <a:pt x="347" y="7"/>
                    <a:pt x="347" y="7"/>
                    <a:pt x="347" y="7"/>
                  </a:cubicBezTo>
                  <a:cubicBezTo>
                    <a:pt x="352" y="3"/>
                    <a:pt x="358" y="0"/>
                    <a:pt x="364" y="0"/>
                  </a:cubicBezTo>
                  <a:cubicBezTo>
                    <a:pt x="370" y="0"/>
                    <a:pt x="377" y="3"/>
                    <a:pt x="381" y="7"/>
                  </a:cubicBezTo>
                  <a:cubicBezTo>
                    <a:pt x="417" y="44"/>
                    <a:pt x="417" y="44"/>
                    <a:pt x="417" y="44"/>
                  </a:cubicBezTo>
                  <a:cubicBezTo>
                    <a:pt x="422" y="48"/>
                    <a:pt x="425" y="54"/>
                    <a:pt x="425" y="60"/>
                  </a:cubicBezTo>
                  <a:cubicBezTo>
                    <a:pt x="425" y="66"/>
                    <a:pt x="422" y="73"/>
                    <a:pt x="417" y="77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503"/>
            </a:p>
          </p:txBody>
        </p:sp>
        <p:sp>
          <p:nvSpPr>
            <p:cNvPr id="13" name="Freeform 11">
              <a:hlinkClick r:id="" action="ppaction://hlinkshowjump?jump=nextslide"/>
            </p:cNvPr>
            <p:cNvSpPr>
              <a:spLocks noEditPoints="1"/>
            </p:cNvSpPr>
            <p:nvPr userDrawn="1"/>
          </p:nvSpPr>
          <p:spPr bwMode="auto">
            <a:xfrm>
              <a:off x="4328868" y="5502988"/>
              <a:ext cx="500307" cy="493774"/>
            </a:xfrm>
            <a:custGeom>
              <a:avLst/>
              <a:gdLst>
                <a:gd name="T0" fmla="*/ 2355 w 2753"/>
                <a:gd name="T1" fmla="*/ 114 h 2716"/>
                <a:gd name="T2" fmla="*/ 2639 w 2753"/>
                <a:gd name="T3" fmla="*/ 399 h 2716"/>
                <a:gd name="T4" fmla="*/ 2639 w 2753"/>
                <a:gd name="T5" fmla="*/ 2317 h 2716"/>
                <a:gd name="T6" fmla="*/ 2355 w 2753"/>
                <a:gd name="T7" fmla="*/ 2602 h 2716"/>
                <a:gd name="T8" fmla="*/ 398 w 2753"/>
                <a:gd name="T9" fmla="*/ 2602 h 2716"/>
                <a:gd name="T10" fmla="*/ 113 w 2753"/>
                <a:gd name="T11" fmla="*/ 2317 h 2716"/>
                <a:gd name="T12" fmla="*/ 113 w 2753"/>
                <a:gd name="T13" fmla="*/ 399 h 2716"/>
                <a:gd name="T14" fmla="*/ 398 w 2753"/>
                <a:gd name="T15" fmla="*/ 114 h 2716"/>
                <a:gd name="T16" fmla="*/ 2355 w 2753"/>
                <a:gd name="T17" fmla="*/ 114 h 2716"/>
                <a:gd name="T18" fmla="*/ 2355 w 2753"/>
                <a:gd name="T19" fmla="*/ 0 h 2716"/>
                <a:gd name="T20" fmla="*/ 398 w 2753"/>
                <a:gd name="T21" fmla="*/ 0 h 2716"/>
                <a:gd name="T22" fmla="*/ 0 w 2753"/>
                <a:gd name="T23" fmla="*/ 399 h 2716"/>
                <a:gd name="T24" fmla="*/ 0 w 2753"/>
                <a:gd name="T25" fmla="*/ 2317 h 2716"/>
                <a:gd name="T26" fmla="*/ 398 w 2753"/>
                <a:gd name="T27" fmla="*/ 2716 h 2716"/>
                <a:gd name="T28" fmla="*/ 2355 w 2753"/>
                <a:gd name="T29" fmla="*/ 2716 h 2716"/>
                <a:gd name="T30" fmla="*/ 2753 w 2753"/>
                <a:gd name="T31" fmla="*/ 2317 h 2716"/>
                <a:gd name="T32" fmla="*/ 2753 w 2753"/>
                <a:gd name="T33" fmla="*/ 399 h 2716"/>
                <a:gd name="T34" fmla="*/ 2355 w 2753"/>
                <a:gd name="T35" fmla="*/ 0 h 27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753" h="2716">
                  <a:moveTo>
                    <a:pt x="2355" y="114"/>
                  </a:moveTo>
                  <a:cubicBezTo>
                    <a:pt x="2512" y="114"/>
                    <a:pt x="2639" y="242"/>
                    <a:pt x="2639" y="399"/>
                  </a:cubicBezTo>
                  <a:cubicBezTo>
                    <a:pt x="2639" y="2317"/>
                    <a:pt x="2639" y="2317"/>
                    <a:pt x="2639" y="2317"/>
                  </a:cubicBezTo>
                  <a:cubicBezTo>
                    <a:pt x="2639" y="2474"/>
                    <a:pt x="2512" y="2602"/>
                    <a:pt x="2355" y="2602"/>
                  </a:cubicBezTo>
                  <a:cubicBezTo>
                    <a:pt x="398" y="2602"/>
                    <a:pt x="398" y="2602"/>
                    <a:pt x="398" y="2602"/>
                  </a:cubicBezTo>
                  <a:cubicBezTo>
                    <a:pt x="241" y="2602"/>
                    <a:pt x="113" y="2474"/>
                    <a:pt x="113" y="2317"/>
                  </a:cubicBezTo>
                  <a:cubicBezTo>
                    <a:pt x="113" y="399"/>
                    <a:pt x="113" y="399"/>
                    <a:pt x="113" y="399"/>
                  </a:cubicBezTo>
                  <a:cubicBezTo>
                    <a:pt x="113" y="242"/>
                    <a:pt x="241" y="114"/>
                    <a:pt x="398" y="114"/>
                  </a:cubicBezTo>
                  <a:cubicBezTo>
                    <a:pt x="2355" y="114"/>
                    <a:pt x="2355" y="114"/>
                    <a:pt x="2355" y="114"/>
                  </a:cubicBezTo>
                  <a:moveTo>
                    <a:pt x="2355" y="0"/>
                  </a:moveTo>
                  <a:cubicBezTo>
                    <a:pt x="398" y="0"/>
                    <a:pt x="398" y="0"/>
                    <a:pt x="398" y="0"/>
                  </a:cubicBezTo>
                  <a:cubicBezTo>
                    <a:pt x="178" y="0"/>
                    <a:pt x="0" y="179"/>
                    <a:pt x="0" y="399"/>
                  </a:cubicBezTo>
                  <a:cubicBezTo>
                    <a:pt x="0" y="2317"/>
                    <a:pt x="0" y="2317"/>
                    <a:pt x="0" y="2317"/>
                  </a:cubicBezTo>
                  <a:cubicBezTo>
                    <a:pt x="0" y="2538"/>
                    <a:pt x="178" y="2716"/>
                    <a:pt x="398" y="2716"/>
                  </a:cubicBezTo>
                  <a:cubicBezTo>
                    <a:pt x="2355" y="2716"/>
                    <a:pt x="2355" y="2716"/>
                    <a:pt x="2355" y="2716"/>
                  </a:cubicBezTo>
                  <a:cubicBezTo>
                    <a:pt x="2575" y="2716"/>
                    <a:pt x="2753" y="2538"/>
                    <a:pt x="2753" y="2317"/>
                  </a:cubicBezTo>
                  <a:cubicBezTo>
                    <a:pt x="2753" y="399"/>
                    <a:pt x="2753" y="399"/>
                    <a:pt x="2753" y="399"/>
                  </a:cubicBezTo>
                  <a:cubicBezTo>
                    <a:pt x="2753" y="179"/>
                    <a:pt x="2575" y="0"/>
                    <a:pt x="2355" y="0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503"/>
            </a:p>
          </p:txBody>
        </p:sp>
      </p:grpSp>
      <p:cxnSp>
        <p:nvCxnSpPr>
          <p:cNvPr id="14" name="Straight Connector 3"/>
          <p:cNvCxnSpPr/>
          <p:nvPr userDrawn="1"/>
        </p:nvCxnSpPr>
        <p:spPr>
          <a:xfrm>
            <a:off x="737330" y="6461963"/>
            <a:ext cx="508264" cy="0"/>
          </a:xfrm>
          <a:prstGeom prst="line">
            <a:avLst/>
          </a:prstGeom>
          <a:ln w="12700">
            <a:solidFill>
              <a:schemeClr val="bg1">
                <a:lumMod val="8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37376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0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9"/>
          <p:cNvSpPr/>
          <p:nvPr userDrawn="1"/>
        </p:nvSpPr>
        <p:spPr>
          <a:xfrm>
            <a:off x="11339719" y="322633"/>
            <a:ext cx="488231" cy="287133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20443" tIns="60220" rIns="120443" bIns="60220" rtlCol="0" anchor="ctr"/>
          <a:lstStyle/>
          <a:p>
            <a:pPr algn="ctr"/>
            <a:endParaRPr lang="en-US" sz="2503" dirty="0"/>
          </a:p>
        </p:txBody>
      </p:sp>
      <p:sp>
        <p:nvSpPr>
          <p:cNvPr id="6" name="Isosceles Triangle 10"/>
          <p:cNvSpPr/>
          <p:nvPr userDrawn="1"/>
        </p:nvSpPr>
        <p:spPr>
          <a:xfrm rot="10610802">
            <a:off x="11345556" y="421777"/>
            <a:ext cx="489029" cy="261916"/>
          </a:xfrm>
          <a:prstGeom prst="triangle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20443" tIns="60220" rIns="120443" bIns="60220" rtlCol="0" anchor="ctr"/>
          <a:lstStyle/>
          <a:p>
            <a:pPr algn="ctr"/>
            <a:endParaRPr lang="en-US" sz="2503"/>
          </a:p>
        </p:txBody>
      </p:sp>
      <p:sp>
        <p:nvSpPr>
          <p:cNvPr id="7" name="Slide Number Placeholder 5"/>
          <p:cNvSpPr txBox="1">
            <a:spLocks/>
          </p:cNvSpPr>
          <p:nvPr userDrawn="1"/>
        </p:nvSpPr>
        <p:spPr>
          <a:xfrm>
            <a:off x="11365230" y="273317"/>
            <a:ext cx="449676" cy="467556"/>
          </a:xfrm>
          <a:prstGeom prst="rect">
            <a:avLst/>
          </a:prstGeom>
        </p:spPr>
        <p:txBody>
          <a:bodyPr vert="horz" lIns="0" tIns="0" rIns="0" bIns="60220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2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314FFB07-917D-5348-AE2D-F9A4E0AD1751}" type="slidenum">
              <a:rPr lang="en-US" sz="1317" smtClean="0"/>
              <a:pPr/>
              <a:t>‹#›</a:t>
            </a:fld>
            <a:endParaRPr lang="en-US" sz="1317" dirty="0"/>
          </a:p>
        </p:txBody>
      </p:sp>
      <p:grpSp>
        <p:nvGrpSpPr>
          <p:cNvPr id="8" name="Group 5"/>
          <p:cNvGrpSpPr/>
          <p:nvPr userDrawn="1"/>
        </p:nvGrpSpPr>
        <p:grpSpPr>
          <a:xfrm>
            <a:off x="463467" y="6310782"/>
            <a:ext cx="298932" cy="294943"/>
            <a:chOff x="4328868" y="5502988"/>
            <a:chExt cx="500307" cy="493774"/>
          </a:xfrm>
        </p:grpSpPr>
        <p:sp>
          <p:nvSpPr>
            <p:cNvPr id="9" name="Freeform 7">
              <a:hlinkClick r:id="" action="ppaction://hlinkshowjump?jump=previousslide"/>
            </p:cNvPr>
            <p:cNvSpPr>
              <a:spLocks/>
            </p:cNvSpPr>
            <p:nvPr userDrawn="1"/>
          </p:nvSpPr>
          <p:spPr bwMode="auto">
            <a:xfrm>
              <a:off x="4520555" y="5649754"/>
              <a:ext cx="116933" cy="200242"/>
            </a:xfrm>
            <a:custGeom>
              <a:avLst/>
              <a:gdLst>
                <a:gd name="T0" fmla="*/ 417 w 425"/>
                <a:gd name="T1" fmla="*/ 77 h 728"/>
                <a:gd name="T2" fmla="*/ 131 w 425"/>
                <a:gd name="T3" fmla="*/ 364 h 728"/>
                <a:gd name="T4" fmla="*/ 417 w 425"/>
                <a:gd name="T5" fmla="*/ 650 h 728"/>
                <a:gd name="T6" fmla="*/ 425 w 425"/>
                <a:gd name="T7" fmla="*/ 667 h 728"/>
                <a:gd name="T8" fmla="*/ 417 w 425"/>
                <a:gd name="T9" fmla="*/ 684 h 728"/>
                <a:gd name="T10" fmla="*/ 381 w 425"/>
                <a:gd name="T11" fmla="*/ 720 h 728"/>
                <a:gd name="T12" fmla="*/ 364 w 425"/>
                <a:gd name="T13" fmla="*/ 728 h 728"/>
                <a:gd name="T14" fmla="*/ 347 w 425"/>
                <a:gd name="T15" fmla="*/ 720 h 728"/>
                <a:gd name="T16" fmla="*/ 8 w 425"/>
                <a:gd name="T17" fmla="*/ 381 h 728"/>
                <a:gd name="T18" fmla="*/ 0 w 425"/>
                <a:gd name="T19" fmla="*/ 364 h 728"/>
                <a:gd name="T20" fmla="*/ 8 w 425"/>
                <a:gd name="T21" fmla="*/ 347 h 728"/>
                <a:gd name="T22" fmla="*/ 347 w 425"/>
                <a:gd name="T23" fmla="*/ 7 h 728"/>
                <a:gd name="T24" fmla="*/ 364 w 425"/>
                <a:gd name="T25" fmla="*/ 0 h 728"/>
                <a:gd name="T26" fmla="*/ 381 w 425"/>
                <a:gd name="T27" fmla="*/ 7 h 728"/>
                <a:gd name="T28" fmla="*/ 417 w 425"/>
                <a:gd name="T29" fmla="*/ 44 h 728"/>
                <a:gd name="T30" fmla="*/ 425 w 425"/>
                <a:gd name="T31" fmla="*/ 60 h 728"/>
                <a:gd name="T32" fmla="*/ 417 w 425"/>
                <a:gd name="T33" fmla="*/ 77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25" h="728">
                  <a:moveTo>
                    <a:pt x="417" y="77"/>
                  </a:moveTo>
                  <a:cubicBezTo>
                    <a:pt x="131" y="364"/>
                    <a:pt x="131" y="364"/>
                    <a:pt x="131" y="364"/>
                  </a:cubicBezTo>
                  <a:cubicBezTo>
                    <a:pt x="417" y="650"/>
                    <a:pt x="417" y="650"/>
                    <a:pt x="417" y="650"/>
                  </a:cubicBezTo>
                  <a:cubicBezTo>
                    <a:pt x="422" y="655"/>
                    <a:pt x="425" y="661"/>
                    <a:pt x="425" y="667"/>
                  </a:cubicBezTo>
                  <a:cubicBezTo>
                    <a:pt x="425" y="673"/>
                    <a:pt x="422" y="680"/>
                    <a:pt x="417" y="684"/>
                  </a:cubicBezTo>
                  <a:cubicBezTo>
                    <a:pt x="381" y="720"/>
                    <a:pt x="381" y="720"/>
                    <a:pt x="381" y="720"/>
                  </a:cubicBezTo>
                  <a:cubicBezTo>
                    <a:pt x="377" y="725"/>
                    <a:pt x="370" y="728"/>
                    <a:pt x="364" y="728"/>
                  </a:cubicBezTo>
                  <a:cubicBezTo>
                    <a:pt x="358" y="728"/>
                    <a:pt x="352" y="725"/>
                    <a:pt x="347" y="720"/>
                  </a:cubicBezTo>
                  <a:cubicBezTo>
                    <a:pt x="8" y="381"/>
                    <a:pt x="8" y="381"/>
                    <a:pt x="8" y="381"/>
                  </a:cubicBezTo>
                  <a:cubicBezTo>
                    <a:pt x="3" y="376"/>
                    <a:pt x="0" y="369"/>
                    <a:pt x="0" y="364"/>
                  </a:cubicBezTo>
                  <a:cubicBezTo>
                    <a:pt x="0" y="358"/>
                    <a:pt x="3" y="351"/>
                    <a:pt x="8" y="347"/>
                  </a:cubicBezTo>
                  <a:cubicBezTo>
                    <a:pt x="347" y="7"/>
                    <a:pt x="347" y="7"/>
                    <a:pt x="347" y="7"/>
                  </a:cubicBezTo>
                  <a:cubicBezTo>
                    <a:pt x="352" y="3"/>
                    <a:pt x="358" y="0"/>
                    <a:pt x="364" y="0"/>
                  </a:cubicBezTo>
                  <a:cubicBezTo>
                    <a:pt x="370" y="0"/>
                    <a:pt x="377" y="3"/>
                    <a:pt x="381" y="7"/>
                  </a:cubicBezTo>
                  <a:cubicBezTo>
                    <a:pt x="417" y="44"/>
                    <a:pt x="417" y="44"/>
                    <a:pt x="417" y="44"/>
                  </a:cubicBezTo>
                  <a:cubicBezTo>
                    <a:pt x="422" y="48"/>
                    <a:pt x="425" y="54"/>
                    <a:pt x="425" y="60"/>
                  </a:cubicBezTo>
                  <a:cubicBezTo>
                    <a:pt x="425" y="66"/>
                    <a:pt x="422" y="73"/>
                    <a:pt x="417" y="77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503"/>
            </a:p>
          </p:txBody>
        </p:sp>
        <p:sp>
          <p:nvSpPr>
            <p:cNvPr id="10" name="Freeform 8">
              <a:hlinkClick r:id="" action="ppaction://hlinkshowjump?jump=previousslide"/>
            </p:cNvPr>
            <p:cNvSpPr>
              <a:spLocks noEditPoints="1"/>
            </p:cNvSpPr>
            <p:nvPr userDrawn="1"/>
          </p:nvSpPr>
          <p:spPr bwMode="auto">
            <a:xfrm>
              <a:off x="4328868" y="5502988"/>
              <a:ext cx="500307" cy="493774"/>
            </a:xfrm>
            <a:custGeom>
              <a:avLst/>
              <a:gdLst>
                <a:gd name="T0" fmla="*/ 2355 w 2753"/>
                <a:gd name="T1" fmla="*/ 114 h 2716"/>
                <a:gd name="T2" fmla="*/ 2639 w 2753"/>
                <a:gd name="T3" fmla="*/ 399 h 2716"/>
                <a:gd name="T4" fmla="*/ 2639 w 2753"/>
                <a:gd name="T5" fmla="*/ 2317 h 2716"/>
                <a:gd name="T6" fmla="*/ 2355 w 2753"/>
                <a:gd name="T7" fmla="*/ 2602 h 2716"/>
                <a:gd name="T8" fmla="*/ 398 w 2753"/>
                <a:gd name="T9" fmla="*/ 2602 h 2716"/>
                <a:gd name="T10" fmla="*/ 113 w 2753"/>
                <a:gd name="T11" fmla="*/ 2317 h 2716"/>
                <a:gd name="T12" fmla="*/ 113 w 2753"/>
                <a:gd name="T13" fmla="*/ 399 h 2716"/>
                <a:gd name="T14" fmla="*/ 398 w 2753"/>
                <a:gd name="T15" fmla="*/ 114 h 2716"/>
                <a:gd name="T16" fmla="*/ 2355 w 2753"/>
                <a:gd name="T17" fmla="*/ 114 h 2716"/>
                <a:gd name="T18" fmla="*/ 2355 w 2753"/>
                <a:gd name="T19" fmla="*/ 0 h 2716"/>
                <a:gd name="T20" fmla="*/ 398 w 2753"/>
                <a:gd name="T21" fmla="*/ 0 h 2716"/>
                <a:gd name="T22" fmla="*/ 0 w 2753"/>
                <a:gd name="T23" fmla="*/ 399 h 2716"/>
                <a:gd name="T24" fmla="*/ 0 w 2753"/>
                <a:gd name="T25" fmla="*/ 2317 h 2716"/>
                <a:gd name="T26" fmla="*/ 398 w 2753"/>
                <a:gd name="T27" fmla="*/ 2716 h 2716"/>
                <a:gd name="T28" fmla="*/ 2355 w 2753"/>
                <a:gd name="T29" fmla="*/ 2716 h 2716"/>
                <a:gd name="T30" fmla="*/ 2753 w 2753"/>
                <a:gd name="T31" fmla="*/ 2317 h 2716"/>
                <a:gd name="T32" fmla="*/ 2753 w 2753"/>
                <a:gd name="T33" fmla="*/ 399 h 2716"/>
                <a:gd name="T34" fmla="*/ 2355 w 2753"/>
                <a:gd name="T35" fmla="*/ 0 h 27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753" h="2716">
                  <a:moveTo>
                    <a:pt x="2355" y="114"/>
                  </a:moveTo>
                  <a:cubicBezTo>
                    <a:pt x="2512" y="114"/>
                    <a:pt x="2639" y="242"/>
                    <a:pt x="2639" y="399"/>
                  </a:cubicBezTo>
                  <a:cubicBezTo>
                    <a:pt x="2639" y="2317"/>
                    <a:pt x="2639" y="2317"/>
                    <a:pt x="2639" y="2317"/>
                  </a:cubicBezTo>
                  <a:cubicBezTo>
                    <a:pt x="2639" y="2474"/>
                    <a:pt x="2512" y="2602"/>
                    <a:pt x="2355" y="2602"/>
                  </a:cubicBezTo>
                  <a:cubicBezTo>
                    <a:pt x="398" y="2602"/>
                    <a:pt x="398" y="2602"/>
                    <a:pt x="398" y="2602"/>
                  </a:cubicBezTo>
                  <a:cubicBezTo>
                    <a:pt x="241" y="2602"/>
                    <a:pt x="113" y="2474"/>
                    <a:pt x="113" y="2317"/>
                  </a:cubicBezTo>
                  <a:cubicBezTo>
                    <a:pt x="113" y="399"/>
                    <a:pt x="113" y="399"/>
                    <a:pt x="113" y="399"/>
                  </a:cubicBezTo>
                  <a:cubicBezTo>
                    <a:pt x="113" y="242"/>
                    <a:pt x="241" y="114"/>
                    <a:pt x="398" y="114"/>
                  </a:cubicBezTo>
                  <a:cubicBezTo>
                    <a:pt x="2355" y="114"/>
                    <a:pt x="2355" y="114"/>
                    <a:pt x="2355" y="114"/>
                  </a:cubicBezTo>
                  <a:moveTo>
                    <a:pt x="2355" y="0"/>
                  </a:moveTo>
                  <a:cubicBezTo>
                    <a:pt x="398" y="0"/>
                    <a:pt x="398" y="0"/>
                    <a:pt x="398" y="0"/>
                  </a:cubicBezTo>
                  <a:cubicBezTo>
                    <a:pt x="178" y="0"/>
                    <a:pt x="0" y="179"/>
                    <a:pt x="0" y="399"/>
                  </a:cubicBezTo>
                  <a:cubicBezTo>
                    <a:pt x="0" y="2317"/>
                    <a:pt x="0" y="2317"/>
                    <a:pt x="0" y="2317"/>
                  </a:cubicBezTo>
                  <a:cubicBezTo>
                    <a:pt x="0" y="2538"/>
                    <a:pt x="178" y="2716"/>
                    <a:pt x="398" y="2716"/>
                  </a:cubicBezTo>
                  <a:cubicBezTo>
                    <a:pt x="2355" y="2716"/>
                    <a:pt x="2355" y="2716"/>
                    <a:pt x="2355" y="2716"/>
                  </a:cubicBezTo>
                  <a:cubicBezTo>
                    <a:pt x="2575" y="2716"/>
                    <a:pt x="2753" y="2538"/>
                    <a:pt x="2753" y="2317"/>
                  </a:cubicBezTo>
                  <a:cubicBezTo>
                    <a:pt x="2753" y="399"/>
                    <a:pt x="2753" y="399"/>
                    <a:pt x="2753" y="399"/>
                  </a:cubicBezTo>
                  <a:cubicBezTo>
                    <a:pt x="2753" y="179"/>
                    <a:pt x="2575" y="0"/>
                    <a:pt x="2355" y="0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503"/>
            </a:p>
          </p:txBody>
        </p:sp>
      </p:grpSp>
      <p:grpSp>
        <p:nvGrpSpPr>
          <p:cNvPr id="11" name="Group 9"/>
          <p:cNvGrpSpPr/>
          <p:nvPr userDrawn="1"/>
        </p:nvGrpSpPr>
        <p:grpSpPr>
          <a:xfrm flipH="1">
            <a:off x="1245594" y="6310782"/>
            <a:ext cx="298932" cy="294943"/>
            <a:chOff x="4328868" y="5502988"/>
            <a:chExt cx="500307" cy="493774"/>
          </a:xfrm>
        </p:grpSpPr>
        <p:sp>
          <p:nvSpPr>
            <p:cNvPr id="12" name="Freeform 10">
              <a:hlinkClick r:id="" action="ppaction://hlinkshowjump?jump=nextslide"/>
            </p:cNvPr>
            <p:cNvSpPr>
              <a:spLocks/>
            </p:cNvSpPr>
            <p:nvPr userDrawn="1"/>
          </p:nvSpPr>
          <p:spPr bwMode="auto">
            <a:xfrm>
              <a:off x="4520556" y="5649754"/>
              <a:ext cx="116933" cy="200242"/>
            </a:xfrm>
            <a:custGeom>
              <a:avLst/>
              <a:gdLst>
                <a:gd name="T0" fmla="*/ 417 w 425"/>
                <a:gd name="T1" fmla="*/ 77 h 728"/>
                <a:gd name="T2" fmla="*/ 131 w 425"/>
                <a:gd name="T3" fmla="*/ 364 h 728"/>
                <a:gd name="T4" fmla="*/ 417 w 425"/>
                <a:gd name="T5" fmla="*/ 650 h 728"/>
                <a:gd name="T6" fmla="*/ 425 w 425"/>
                <a:gd name="T7" fmla="*/ 667 h 728"/>
                <a:gd name="T8" fmla="*/ 417 w 425"/>
                <a:gd name="T9" fmla="*/ 684 h 728"/>
                <a:gd name="T10" fmla="*/ 381 w 425"/>
                <a:gd name="T11" fmla="*/ 720 h 728"/>
                <a:gd name="T12" fmla="*/ 364 w 425"/>
                <a:gd name="T13" fmla="*/ 728 h 728"/>
                <a:gd name="T14" fmla="*/ 347 w 425"/>
                <a:gd name="T15" fmla="*/ 720 h 728"/>
                <a:gd name="T16" fmla="*/ 8 w 425"/>
                <a:gd name="T17" fmla="*/ 381 h 728"/>
                <a:gd name="T18" fmla="*/ 0 w 425"/>
                <a:gd name="T19" fmla="*/ 364 h 728"/>
                <a:gd name="T20" fmla="*/ 8 w 425"/>
                <a:gd name="T21" fmla="*/ 347 h 728"/>
                <a:gd name="T22" fmla="*/ 347 w 425"/>
                <a:gd name="T23" fmla="*/ 7 h 728"/>
                <a:gd name="T24" fmla="*/ 364 w 425"/>
                <a:gd name="T25" fmla="*/ 0 h 728"/>
                <a:gd name="T26" fmla="*/ 381 w 425"/>
                <a:gd name="T27" fmla="*/ 7 h 728"/>
                <a:gd name="T28" fmla="*/ 417 w 425"/>
                <a:gd name="T29" fmla="*/ 44 h 728"/>
                <a:gd name="T30" fmla="*/ 425 w 425"/>
                <a:gd name="T31" fmla="*/ 60 h 728"/>
                <a:gd name="T32" fmla="*/ 417 w 425"/>
                <a:gd name="T33" fmla="*/ 77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25" h="728">
                  <a:moveTo>
                    <a:pt x="417" y="77"/>
                  </a:moveTo>
                  <a:cubicBezTo>
                    <a:pt x="131" y="364"/>
                    <a:pt x="131" y="364"/>
                    <a:pt x="131" y="364"/>
                  </a:cubicBezTo>
                  <a:cubicBezTo>
                    <a:pt x="417" y="650"/>
                    <a:pt x="417" y="650"/>
                    <a:pt x="417" y="650"/>
                  </a:cubicBezTo>
                  <a:cubicBezTo>
                    <a:pt x="422" y="655"/>
                    <a:pt x="425" y="661"/>
                    <a:pt x="425" y="667"/>
                  </a:cubicBezTo>
                  <a:cubicBezTo>
                    <a:pt x="425" y="673"/>
                    <a:pt x="422" y="680"/>
                    <a:pt x="417" y="684"/>
                  </a:cubicBezTo>
                  <a:cubicBezTo>
                    <a:pt x="381" y="720"/>
                    <a:pt x="381" y="720"/>
                    <a:pt x="381" y="720"/>
                  </a:cubicBezTo>
                  <a:cubicBezTo>
                    <a:pt x="377" y="725"/>
                    <a:pt x="370" y="728"/>
                    <a:pt x="364" y="728"/>
                  </a:cubicBezTo>
                  <a:cubicBezTo>
                    <a:pt x="358" y="728"/>
                    <a:pt x="352" y="725"/>
                    <a:pt x="347" y="720"/>
                  </a:cubicBezTo>
                  <a:cubicBezTo>
                    <a:pt x="8" y="381"/>
                    <a:pt x="8" y="381"/>
                    <a:pt x="8" y="381"/>
                  </a:cubicBezTo>
                  <a:cubicBezTo>
                    <a:pt x="3" y="376"/>
                    <a:pt x="0" y="369"/>
                    <a:pt x="0" y="364"/>
                  </a:cubicBezTo>
                  <a:cubicBezTo>
                    <a:pt x="0" y="358"/>
                    <a:pt x="3" y="351"/>
                    <a:pt x="8" y="347"/>
                  </a:cubicBezTo>
                  <a:cubicBezTo>
                    <a:pt x="347" y="7"/>
                    <a:pt x="347" y="7"/>
                    <a:pt x="347" y="7"/>
                  </a:cubicBezTo>
                  <a:cubicBezTo>
                    <a:pt x="352" y="3"/>
                    <a:pt x="358" y="0"/>
                    <a:pt x="364" y="0"/>
                  </a:cubicBezTo>
                  <a:cubicBezTo>
                    <a:pt x="370" y="0"/>
                    <a:pt x="377" y="3"/>
                    <a:pt x="381" y="7"/>
                  </a:cubicBezTo>
                  <a:cubicBezTo>
                    <a:pt x="417" y="44"/>
                    <a:pt x="417" y="44"/>
                    <a:pt x="417" y="44"/>
                  </a:cubicBezTo>
                  <a:cubicBezTo>
                    <a:pt x="422" y="48"/>
                    <a:pt x="425" y="54"/>
                    <a:pt x="425" y="60"/>
                  </a:cubicBezTo>
                  <a:cubicBezTo>
                    <a:pt x="425" y="66"/>
                    <a:pt x="422" y="73"/>
                    <a:pt x="417" y="77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503"/>
            </a:p>
          </p:txBody>
        </p:sp>
        <p:sp>
          <p:nvSpPr>
            <p:cNvPr id="13" name="Freeform 11">
              <a:hlinkClick r:id="" action="ppaction://hlinkshowjump?jump=nextslide"/>
            </p:cNvPr>
            <p:cNvSpPr>
              <a:spLocks noEditPoints="1"/>
            </p:cNvSpPr>
            <p:nvPr userDrawn="1"/>
          </p:nvSpPr>
          <p:spPr bwMode="auto">
            <a:xfrm>
              <a:off x="4328868" y="5502988"/>
              <a:ext cx="500307" cy="493774"/>
            </a:xfrm>
            <a:custGeom>
              <a:avLst/>
              <a:gdLst>
                <a:gd name="T0" fmla="*/ 2355 w 2753"/>
                <a:gd name="T1" fmla="*/ 114 h 2716"/>
                <a:gd name="T2" fmla="*/ 2639 w 2753"/>
                <a:gd name="T3" fmla="*/ 399 h 2716"/>
                <a:gd name="T4" fmla="*/ 2639 w 2753"/>
                <a:gd name="T5" fmla="*/ 2317 h 2716"/>
                <a:gd name="T6" fmla="*/ 2355 w 2753"/>
                <a:gd name="T7" fmla="*/ 2602 h 2716"/>
                <a:gd name="T8" fmla="*/ 398 w 2753"/>
                <a:gd name="T9" fmla="*/ 2602 h 2716"/>
                <a:gd name="T10" fmla="*/ 113 w 2753"/>
                <a:gd name="T11" fmla="*/ 2317 h 2716"/>
                <a:gd name="T12" fmla="*/ 113 w 2753"/>
                <a:gd name="T13" fmla="*/ 399 h 2716"/>
                <a:gd name="T14" fmla="*/ 398 w 2753"/>
                <a:gd name="T15" fmla="*/ 114 h 2716"/>
                <a:gd name="T16" fmla="*/ 2355 w 2753"/>
                <a:gd name="T17" fmla="*/ 114 h 2716"/>
                <a:gd name="T18" fmla="*/ 2355 w 2753"/>
                <a:gd name="T19" fmla="*/ 0 h 2716"/>
                <a:gd name="T20" fmla="*/ 398 w 2753"/>
                <a:gd name="T21" fmla="*/ 0 h 2716"/>
                <a:gd name="T22" fmla="*/ 0 w 2753"/>
                <a:gd name="T23" fmla="*/ 399 h 2716"/>
                <a:gd name="T24" fmla="*/ 0 w 2753"/>
                <a:gd name="T25" fmla="*/ 2317 h 2716"/>
                <a:gd name="T26" fmla="*/ 398 w 2753"/>
                <a:gd name="T27" fmla="*/ 2716 h 2716"/>
                <a:gd name="T28" fmla="*/ 2355 w 2753"/>
                <a:gd name="T29" fmla="*/ 2716 h 2716"/>
                <a:gd name="T30" fmla="*/ 2753 w 2753"/>
                <a:gd name="T31" fmla="*/ 2317 h 2716"/>
                <a:gd name="T32" fmla="*/ 2753 w 2753"/>
                <a:gd name="T33" fmla="*/ 399 h 2716"/>
                <a:gd name="T34" fmla="*/ 2355 w 2753"/>
                <a:gd name="T35" fmla="*/ 0 h 27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753" h="2716">
                  <a:moveTo>
                    <a:pt x="2355" y="114"/>
                  </a:moveTo>
                  <a:cubicBezTo>
                    <a:pt x="2512" y="114"/>
                    <a:pt x="2639" y="242"/>
                    <a:pt x="2639" y="399"/>
                  </a:cubicBezTo>
                  <a:cubicBezTo>
                    <a:pt x="2639" y="2317"/>
                    <a:pt x="2639" y="2317"/>
                    <a:pt x="2639" y="2317"/>
                  </a:cubicBezTo>
                  <a:cubicBezTo>
                    <a:pt x="2639" y="2474"/>
                    <a:pt x="2512" y="2602"/>
                    <a:pt x="2355" y="2602"/>
                  </a:cubicBezTo>
                  <a:cubicBezTo>
                    <a:pt x="398" y="2602"/>
                    <a:pt x="398" y="2602"/>
                    <a:pt x="398" y="2602"/>
                  </a:cubicBezTo>
                  <a:cubicBezTo>
                    <a:pt x="241" y="2602"/>
                    <a:pt x="113" y="2474"/>
                    <a:pt x="113" y="2317"/>
                  </a:cubicBezTo>
                  <a:cubicBezTo>
                    <a:pt x="113" y="399"/>
                    <a:pt x="113" y="399"/>
                    <a:pt x="113" y="399"/>
                  </a:cubicBezTo>
                  <a:cubicBezTo>
                    <a:pt x="113" y="242"/>
                    <a:pt x="241" y="114"/>
                    <a:pt x="398" y="114"/>
                  </a:cubicBezTo>
                  <a:cubicBezTo>
                    <a:pt x="2355" y="114"/>
                    <a:pt x="2355" y="114"/>
                    <a:pt x="2355" y="114"/>
                  </a:cubicBezTo>
                  <a:moveTo>
                    <a:pt x="2355" y="0"/>
                  </a:moveTo>
                  <a:cubicBezTo>
                    <a:pt x="398" y="0"/>
                    <a:pt x="398" y="0"/>
                    <a:pt x="398" y="0"/>
                  </a:cubicBezTo>
                  <a:cubicBezTo>
                    <a:pt x="178" y="0"/>
                    <a:pt x="0" y="179"/>
                    <a:pt x="0" y="399"/>
                  </a:cubicBezTo>
                  <a:cubicBezTo>
                    <a:pt x="0" y="2317"/>
                    <a:pt x="0" y="2317"/>
                    <a:pt x="0" y="2317"/>
                  </a:cubicBezTo>
                  <a:cubicBezTo>
                    <a:pt x="0" y="2538"/>
                    <a:pt x="178" y="2716"/>
                    <a:pt x="398" y="2716"/>
                  </a:cubicBezTo>
                  <a:cubicBezTo>
                    <a:pt x="2355" y="2716"/>
                    <a:pt x="2355" y="2716"/>
                    <a:pt x="2355" y="2716"/>
                  </a:cubicBezTo>
                  <a:cubicBezTo>
                    <a:pt x="2575" y="2716"/>
                    <a:pt x="2753" y="2538"/>
                    <a:pt x="2753" y="2317"/>
                  </a:cubicBezTo>
                  <a:cubicBezTo>
                    <a:pt x="2753" y="399"/>
                    <a:pt x="2753" y="399"/>
                    <a:pt x="2753" y="399"/>
                  </a:cubicBezTo>
                  <a:cubicBezTo>
                    <a:pt x="2753" y="179"/>
                    <a:pt x="2575" y="0"/>
                    <a:pt x="2355" y="0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503"/>
            </a:p>
          </p:txBody>
        </p:sp>
      </p:grpSp>
      <p:cxnSp>
        <p:nvCxnSpPr>
          <p:cNvPr id="14" name="Straight Connector 3"/>
          <p:cNvCxnSpPr/>
          <p:nvPr userDrawn="1"/>
        </p:nvCxnSpPr>
        <p:spPr>
          <a:xfrm>
            <a:off x="737330" y="6461963"/>
            <a:ext cx="508264" cy="0"/>
          </a:xfrm>
          <a:prstGeom prst="line">
            <a:avLst/>
          </a:prstGeom>
          <a:ln w="12700">
            <a:solidFill>
              <a:schemeClr val="bg1">
                <a:lumMod val="8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39418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9"/>
          <p:cNvSpPr/>
          <p:nvPr userDrawn="1"/>
        </p:nvSpPr>
        <p:spPr>
          <a:xfrm>
            <a:off x="11339719" y="322633"/>
            <a:ext cx="488231" cy="287133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20443" tIns="60220" rIns="120443" bIns="60220" rtlCol="0" anchor="ctr"/>
          <a:lstStyle/>
          <a:p>
            <a:pPr algn="ctr"/>
            <a:endParaRPr lang="en-US" sz="2503" dirty="0"/>
          </a:p>
        </p:txBody>
      </p:sp>
      <p:sp>
        <p:nvSpPr>
          <p:cNvPr id="6" name="Isosceles Triangle 10"/>
          <p:cNvSpPr/>
          <p:nvPr userDrawn="1"/>
        </p:nvSpPr>
        <p:spPr>
          <a:xfrm rot="10610802">
            <a:off x="11345556" y="421777"/>
            <a:ext cx="489029" cy="261916"/>
          </a:xfrm>
          <a:prstGeom prst="triangle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20443" tIns="60220" rIns="120443" bIns="60220" rtlCol="0" anchor="ctr"/>
          <a:lstStyle/>
          <a:p>
            <a:pPr algn="ctr"/>
            <a:endParaRPr lang="en-US" sz="2503"/>
          </a:p>
        </p:txBody>
      </p:sp>
      <p:sp>
        <p:nvSpPr>
          <p:cNvPr id="7" name="Slide Number Placeholder 5"/>
          <p:cNvSpPr txBox="1">
            <a:spLocks/>
          </p:cNvSpPr>
          <p:nvPr userDrawn="1"/>
        </p:nvSpPr>
        <p:spPr>
          <a:xfrm>
            <a:off x="11365230" y="273317"/>
            <a:ext cx="449676" cy="467556"/>
          </a:xfrm>
          <a:prstGeom prst="rect">
            <a:avLst/>
          </a:prstGeom>
        </p:spPr>
        <p:txBody>
          <a:bodyPr vert="horz" lIns="0" tIns="0" rIns="0" bIns="60220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2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314FFB07-917D-5348-AE2D-F9A4E0AD1751}" type="slidenum">
              <a:rPr lang="en-US" sz="1317" smtClean="0"/>
              <a:pPr/>
              <a:t>‹#›</a:t>
            </a:fld>
            <a:endParaRPr lang="en-US" sz="1317" dirty="0"/>
          </a:p>
        </p:txBody>
      </p:sp>
      <p:grpSp>
        <p:nvGrpSpPr>
          <p:cNvPr id="8" name="Group 5"/>
          <p:cNvGrpSpPr/>
          <p:nvPr userDrawn="1"/>
        </p:nvGrpSpPr>
        <p:grpSpPr>
          <a:xfrm>
            <a:off x="463467" y="6310782"/>
            <a:ext cx="298932" cy="294943"/>
            <a:chOff x="4328868" y="5502988"/>
            <a:chExt cx="500307" cy="493774"/>
          </a:xfrm>
        </p:grpSpPr>
        <p:sp>
          <p:nvSpPr>
            <p:cNvPr id="9" name="Freeform 7">
              <a:hlinkClick r:id="" action="ppaction://hlinkshowjump?jump=previousslide"/>
            </p:cNvPr>
            <p:cNvSpPr>
              <a:spLocks/>
            </p:cNvSpPr>
            <p:nvPr userDrawn="1"/>
          </p:nvSpPr>
          <p:spPr bwMode="auto">
            <a:xfrm>
              <a:off x="4520555" y="5649754"/>
              <a:ext cx="116933" cy="200242"/>
            </a:xfrm>
            <a:custGeom>
              <a:avLst/>
              <a:gdLst>
                <a:gd name="T0" fmla="*/ 417 w 425"/>
                <a:gd name="T1" fmla="*/ 77 h 728"/>
                <a:gd name="T2" fmla="*/ 131 w 425"/>
                <a:gd name="T3" fmla="*/ 364 h 728"/>
                <a:gd name="T4" fmla="*/ 417 w 425"/>
                <a:gd name="T5" fmla="*/ 650 h 728"/>
                <a:gd name="T6" fmla="*/ 425 w 425"/>
                <a:gd name="T7" fmla="*/ 667 h 728"/>
                <a:gd name="T8" fmla="*/ 417 w 425"/>
                <a:gd name="T9" fmla="*/ 684 h 728"/>
                <a:gd name="T10" fmla="*/ 381 w 425"/>
                <a:gd name="T11" fmla="*/ 720 h 728"/>
                <a:gd name="T12" fmla="*/ 364 w 425"/>
                <a:gd name="T13" fmla="*/ 728 h 728"/>
                <a:gd name="T14" fmla="*/ 347 w 425"/>
                <a:gd name="T15" fmla="*/ 720 h 728"/>
                <a:gd name="T16" fmla="*/ 8 w 425"/>
                <a:gd name="T17" fmla="*/ 381 h 728"/>
                <a:gd name="T18" fmla="*/ 0 w 425"/>
                <a:gd name="T19" fmla="*/ 364 h 728"/>
                <a:gd name="T20" fmla="*/ 8 w 425"/>
                <a:gd name="T21" fmla="*/ 347 h 728"/>
                <a:gd name="T22" fmla="*/ 347 w 425"/>
                <a:gd name="T23" fmla="*/ 7 h 728"/>
                <a:gd name="T24" fmla="*/ 364 w 425"/>
                <a:gd name="T25" fmla="*/ 0 h 728"/>
                <a:gd name="T26" fmla="*/ 381 w 425"/>
                <a:gd name="T27" fmla="*/ 7 h 728"/>
                <a:gd name="T28" fmla="*/ 417 w 425"/>
                <a:gd name="T29" fmla="*/ 44 h 728"/>
                <a:gd name="T30" fmla="*/ 425 w 425"/>
                <a:gd name="T31" fmla="*/ 60 h 728"/>
                <a:gd name="T32" fmla="*/ 417 w 425"/>
                <a:gd name="T33" fmla="*/ 77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25" h="728">
                  <a:moveTo>
                    <a:pt x="417" y="77"/>
                  </a:moveTo>
                  <a:cubicBezTo>
                    <a:pt x="131" y="364"/>
                    <a:pt x="131" y="364"/>
                    <a:pt x="131" y="364"/>
                  </a:cubicBezTo>
                  <a:cubicBezTo>
                    <a:pt x="417" y="650"/>
                    <a:pt x="417" y="650"/>
                    <a:pt x="417" y="650"/>
                  </a:cubicBezTo>
                  <a:cubicBezTo>
                    <a:pt x="422" y="655"/>
                    <a:pt x="425" y="661"/>
                    <a:pt x="425" y="667"/>
                  </a:cubicBezTo>
                  <a:cubicBezTo>
                    <a:pt x="425" y="673"/>
                    <a:pt x="422" y="680"/>
                    <a:pt x="417" y="684"/>
                  </a:cubicBezTo>
                  <a:cubicBezTo>
                    <a:pt x="381" y="720"/>
                    <a:pt x="381" y="720"/>
                    <a:pt x="381" y="720"/>
                  </a:cubicBezTo>
                  <a:cubicBezTo>
                    <a:pt x="377" y="725"/>
                    <a:pt x="370" y="728"/>
                    <a:pt x="364" y="728"/>
                  </a:cubicBezTo>
                  <a:cubicBezTo>
                    <a:pt x="358" y="728"/>
                    <a:pt x="352" y="725"/>
                    <a:pt x="347" y="720"/>
                  </a:cubicBezTo>
                  <a:cubicBezTo>
                    <a:pt x="8" y="381"/>
                    <a:pt x="8" y="381"/>
                    <a:pt x="8" y="381"/>
                  </a:cubicBezTo>
                  <a:cubicBezTo>
                    <a:pt x="3" y="376"/>
                    <a:pt x="0" y="369"/>
                    <a:pt x="0" y="364"/>
                  </a:cubicBezTo>
                  <a:cubicBezTo>
                    <a:pt x="0" y="358"/>
                    <a:pt x="3" y="351"/>
                    <a:pt x="8" y="347"/>
                  </a:cubicBezTo>
                  <a:cubicBezTo>
                    <a:pt x="347" y="7"/>
                    <a:pt x="347" y="7"/>
                    <a:pt x="347" y="7"/>
                  </a:cubicBezTo>
                  <a:cubicBezTo>
                    <a:pt x="352" y="3"/>
                    <a:pt x="358" y="0"/>
                    <a:pt x="364" y="0"/>
                  </a:cubicBezTo>
                  <a:cubicBezTo>
                    <a:pt x="370" y="0"/>
                    <a:pt x="377" y="3"/>
                    <a:pt x="381" y="7"/>
                  </a:cubicBezTo>
                  <a:cubicBezTo>
                    <a:pt x="417" y="44"/>
                    <a:pt x="417" y="44"/>
                    <a:pt x="417" y="44"/>
                  </a:cubicBezTo>
                  <a:cubicBezTo>
                    <a:pt x="422" y="48"/>
                    <a:pt x="425" y="54"/>
                    <a:pt x="425" y="60"/>
                  </a:cubicBezTo>
                  <a:cubicBezTo>
                    <a:pt x="425" y="66"/>
                    <a:pt x="422" y="73"/>
                    <a:pt x="417" y="77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503"/>
            </a:p>
          </p:txBody>
        </p:sp>
        <p:sp>
          <p:nvSpPr>
            <p:cNvPr id="10" name="Freeform 8">
              <a:hlinkClick r:id="" action="ppaction://hlinkshowjump?jump=previousslide"/>
            </p:cNvPr>
            <p:cNvSpPr>
              <a:spLocks noEditPoints="1"/>
            </p:cNvSpPr>
            <p:nvPr userDrawn="1"/>
          </p:nvSpPr>
          <p:spPr bwMode="auto">
            <a:xfrm>
              <a:off x="4328868" y="5502988"/>
              <a:ext cx="500307" cy="493774"/>
            </a:xfrm>
            <a:custGeom>
              <a:avLst/>
              <a:gdLst>
                <a:gd name="T0" fmla="*/ 2355 w 2753"/>
                <a:gd name="T1" fmla="*/ 114 h 2716"/>
                <a:gd name="T2" fmla="*/ 2639 w 2753"/>
                <a:gd name="T3" fmla="*/ 399 h 2716"/>
                <a:gd name="T4" fmla="*/ 2639 w 2753"/>
                <a:gd name="T5" fmla="*/ 2317 h 2716"/>
                <a:gd name="T6" fmla="*/ 2355 w 2753"/>
                <a:gd name="T7" fmla="*/ 2602 h 2716"/>
                <a:gd name="T8" fmla="*/ 398 w 2753"/>
                <a:gd name="T9" fmla="*/ 2602 h 2716"/>
                <a:gd name="T10" fmla="*/ 113 w 2753"/>
                <a:gd name="T11" fmla="*/ 2317 h 2716"/>
                <a:gd name="T12" fmla="*/ 113 w 2753"/>
                <a:gd name="T13" fmla="*/ 399 h 2716"/>
                <a:gd name="T14" fmla="*/ 398 w 2753"/>
                <a:gd name="T15" fmla="*/ 114 h 2716"/>
                <a:gd name="T16" fmla="*/ 2355 w 2753"/>
                <a:gd name="T17" fmla="*/ 114 h 2716"/>
                <a:gd name="T18" fmla="*/ 2355 w 2753"/>
                <a:gd name="T19" fmla="*/ 0 h 2716"/>
                <a:gd name="T20" fmla="*/ 398 w 2753"/>
                <a:gd name="T21" fmla="*/ 0 h 2716"/>
                <a:gd name="T22" fmla="*/ 0 w 2753"/>
                <a:gd name="T23" fmla="*/ 399 h 2716"/>
                <a:gd name="T24" fmla="*/ 0 w 2753"/>
                <a:gd name="T25" fmla="*/ 2317 h 2716"/>
                <a:gd name="T26" fmla="*/ 398 w 2753"/>
                <a:gd name="T27" fmla="*/ 2716 h 2716"/>
                <a:gd name="T28" fmla="*/ 2355 w 2753"/>
                <a:gd name="T29" fmla="*/ 2716 h 2716"/>
                <a:gd name="T30" fmla="*/ 2753 w 2753"/>
                <a:gd name="T31" fmla="*/ 2317 h 2716"/>
                <a:gd name="T32" fmla="*/ 2753 w 2753"/>
                <a:gd name="T33" fmla="*/ 399 h 2716"/>
                <a:gd name="T34" fmla="*/ 2355 w 2753"/>
                <a:gd name="T35" fmla="*/ 0 h 27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753" h="2716">
                  <a:moveTo>
                    <a:pt x="2355" y="114"/>
                  </a:moveTo>
                  <a:cubicBezTo>
                    <a:pt x="2512" y="114"/>
                    <a:pt x="2639" y="242"/>
                    <a:pt x="2639" y="399"/>
                  </a:cubicBezTo>
                  <a:cubicBezTo>
                    <a:pt x="2639" y="2317"/>
                    <a:pt x="2639" y="2317"/>
                    <a:pt x="2639" y="2317"/>
                  </a:cubicBezTo>
                  <a:cubicBezTo>
                    <a:pt x="2639" y="2474"/>
                    <a:pt x="2512" y="2602"/>
                    <a:pt x="2355" y="2602"/>
                  </a:cubicBezTo>
                  <a:cubicBezTo>
                    <a:pt x="398" y="2602"/>
                    <a:pt x="398" y="2602"/>
                    <a:pt x="398" y="2602"/>
                  </a:cubicBezTo>
                  <a:cubicBezTo>
                    <a:pt x="241" y="2602"/>
                    <a:pt x="113" y="2474"/>
                    <a:pt x="113" y="2317"/>
                  </a:cubicBezTo>
                  <a:cubicBezTo>
                    <a:pt x="113" y="399"/>
                    <a:pt x="113" y="399"/>
                    <a:pt x="113" y="399"/>
                  </a:cubicBezTo>
                  <a:cubicBezTo>
                    <a:pt x="113" y="242"/>
                    <a:pt x="241" y="114"/>
                    <a:pt x="398" y="114"/>
                  </a:cubicBezTo>
                  <a:cubicBezTo>
                    <a:pt x="2355" y="114"/>
                    <a:pt x="2355" y="114"/>
                    <a:pt x="2355" y="114"/>
                  </a:cubicBezTo>
                  <a:moveTo>
                    <a:pt x="2355" y="0"/>
                  </a:moveTo>
                  <a:cubicBezTo>
                    <a:pt x="398" y="0"/>
                    <a:pt x="398" y="0"/>
                    <a:pt x="398" y="0"/>
                  </a:cubicBezTo>
                  <a:cubicBezTo>
                    <a:pt x="178" y="0"/>
                    <a:pt x="0" y="179"/>
                    <a:pt x="0" y="399"/>
                  </a:cubicBezTo>
                  <a:cubicBezTo>
                    <a:pt x="0" y="2317"/>
                    <a:pt x="0" y="2317"/>
                    <a:pt x="0" y="2317"/>
                  </a:cubicBezTo>
                  <a:cubicBezTo>
                    <a:pt x="0" y="2538"/>
                    <a:pt x="178" y="2716"/>
                    <a:pt x="398" y="2716"/>
                  </a:cubicBezTo>
                  <a:cubicBezTo>
                    <a:pt x="2355" y="2716"/>
                    <a:pt x="2355" y="2716"/>
                    <a:pt x="2355" y="2716"/>
                  </a:cubicBezTo>
                  <a:cubicBezTo>
                    <a:pt x="2575" y="2716"/>
                    <a:pt x="2753" y="2538"/>
                    <a:pt x="2753" y="2317"/>
                  </a:cubicBezTo>
                  <a:cubicBezTo>
                    <a:pt x="2753" y="399"/>
                    <a:pt x="2753" y="399"/>
                    <a:pt x="2753" y="399"/>
                  </a:cubicBezTo>
                  <a:cubicBezTo>
                    <a:pt x="2753" y="179"/>
                    <a:pt x="2575" y="0"/>
                    <a:pt x="2355" y="0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503"/>
            </a:p>
          </p:txBody>
        </p:sp>
      </p:grpSp>
      <p:grpSp>
        <p:nvGrpSpPr>
          <p:cNvPr id="11" name="Group 9"/>
          <p:cNvGrpSpPr/>
          <p:nvPr userDrawn="1"/>
        </p:nvGrpSpPr>
        <p:grpSpPr>
          <a:xfrm flipH="1">
            <a:off x="1245594" y="6310782"/>
            <a:ext cx="298932" cy="294943"/>
            <a:chOff x="4328868" y="5502988"/>
            <a:chExt cx="500307" cy="493774"/>
          </a:xfrm>
        </p:grpSpPr>
        <p:sp>
          <p:nvSpPr>
            <p:cNvPr id="12" name="Freeform 10">
              <a:hlinkClick r:id="" action="ppaction://hlinkshowjump?jump=nextslide"/>
            </p:cNvPr>
            <p:cNvSpPr>
              <a:spLocks/>
            </p:cNvSpPr>
            <p:nvPr userDrawn="1"/>
          </p:nvSpPr>
          <p:spPr bwMode="auto">
            <a:xfrm>
              <a:off x="4520556" y="5649754"/>
              <a:ext cx="116933" cy="200242"/>
            </a:xfrm>
            <a:custGeom>
              <a:avLst/>
              <a:gdLst>
                <a:gd name="T0" fmla="*/ 417 w 425"/>
                <a:gd name="T1" fmla="*/ 77 h 728"/>
                <a:gd name="T2" fmla="*/ 131 w 425"/>
                <a:gd name="T3" fmla="*/ 364 h 728"/>
                <a:gd name="T4" fmla="*/ 417 w 425"/>
                <a:gd name="T5" fmla="*/ 650 h 728"/>
                <a:gd name="T6" fmla="*/ 425 w 425"/>
                <a:gd name="T7" fmla="*/ 667 h 728"/>
                <a:gd name="T8" fmla="*/ 417 w 425"/>
                <a:gd name="T9" fmla="*/ 684 h 728"/>
                <a:gd name="T10" fmla="*/ 381 w 425"/>
                <a:gd name="T11" fmla="*/ 720 h 728"/>
                <a:gd name="T12" fmla="*/ 364 w 425"/>
                <a:gd name="T13" fmla="*/ 728 h 728"/>
                <a:gd name="T14" fmla="*/ 347 w 425"/>
                <a:gd name="T15" fmla="*/ 720 h 728"/>
                <a:gd name="T16" fmla="*/ 8 w 425"/>
                <a:gd name="T17" fmla="*/ 381 h 728"/>
                <a:gd name="T18" fmla="*/ 0 w 425"/>
                <a:gd name="T19" fmla="*/ 364 h 728"/>
                <a:gd name="T20" fmla="*/ 8 w 425"/>
                <a:gd name="T21" fmla="*/ 347 h 728"/>
                <a:gd name="T22" fmla="*/ 347 w 425"/>
                <a:gd name="T23" fmla="*/ 7 h 728"/>
                <a:gd name="T24" fmla="*/ 364 w 425"/>
                <a:gd name="T25" fmla="*/ 0 h 728"/>
                <a:gd name="T26" fmla="*/ 381 w 425"/>
                <a:gd name="T27" fmla="*/ 7 h 728"/>
                <a:gd name="T28" fmla="*/ 417 w 425"/>
                <a:gd name="T29" fmla="*/ 44 h 728"/>
                <a:gd name="T30" fmla="*/ 425 w 425"/>
                <a:gd name="T31" fmla="*/ 60 h 728"/>
                <a:gd name="T32" fmla="*/ 417 w 425"/>
                <a:gd name="T33" fmla="*/ 77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25" h="728">
                  <a:moveTo>
                    <a:pt x="417" y="77"/>
                  </a:moveTo>
                  <a:cubicBezTo>
                    <a:pt x="131" y="364"/>
                    <a:pt x="131" y="364"/>
                    <a:pt x="131" y="364"/>
                  </a:cubicBezTo>
                  <a:cubicBezTo>
                    <a:pt x="417" y="650"/>
                    <a:pt x="417" y="650"/>
                    <a:pt x="417" y="650"/>
                  </a:cubicBezTo>
                  <a:cubicBezTo>
                    <a:pt x="422" y="655"/>
                    <a:pt x="425" y="661"/>
                    <a:pt x="425" y="667"/>
                  </a:cubicBezTo>
                  <a:cubicBezTo>
                    <a:pt x="425" y="673"/>
                    <a:pt x="422" y="680"/>
                    <a:pt x="417" y="684"/>
                  </a:cubicBezTo>
                  <a:cubicBezTo>
                    <a:pt x="381" y="720"/>
                    <a:pt x="381" y="720"/>
                    <a:pt x="381" y="720"/>
                  </a:cubicBezTo>
                  <a:cubicBezTo>
                    <a:pt x="377" y="725"/>
                    <a:pt x="370" y="728"/>
                    <a:pt x="364" y="728"/>
                  </a:cubicBezTo>
                  <a:cubicBezTo>
                    <a:pt x="358" y="728"/>
                    <a:pt x="352" y="725"/>
                    <a:pt x="347" y="720"/>
                  </a:cubicBezTo>
                  <a:cubicBezTo>
                    <a:pt x="8" y="381"/>
                    <a:pt x="8" y="381"/>
                    <a:pt x="8" y="381"/>
                  </a:cubicBezTo>
                  <a:cubicBezTo>
                    <a:pt x="3" y="376"/>
                    <a:pt x="0" y="369"/>
                    <a:pt x="0" y="364"/>
                  </a:cubicBezTo>
                  <a:cubicBezTo>
                    <a:pt x="0" y="358"/>
                    <a:pt x="3" y="351"/>
                    <a:pt x="8" y="347"/>
                  </a:cubicBezTo>
                  <a:cubicBezTo>
                    <a:pt x="347" y="7"/>
                    <a:pt x="347" y="7"/>
                    <a:pt x="347" y="7"/>
                  </a:cubicBezTo>
                  <a:cubicBezTo>
                    <a:pt x="352" y="3"/>
                    <a:pt x="358" y="0"/>
                    <a:pt x="364" y="0"/>
                  </a:cubicBezTo>
                  <a:cubicBezTo>
                    <a:pt x="370" y="0"/>
                    <a:pt x="377" y="3"/>
                    <a:pt x="381" y="7"/>
                  </a:cubicBezTo>
                  <a:cubicBezTo>
                    <a:pt x="417" y="44"/>
                    <a:pt x="417" y="44"/>
                    <a:pt x="417" y="44"/>
                  </a:cubicBezTo>
                  <a:cubicBezTo>
                    <a:pt x="422" y="48"/>
                    <a:pt x="425" y="54"/>
                    <a:pt x="425" y="60"/>
                  </a:cubicBezTo>
                  <a:cubicBezTo>
                    <a:pt x="425" y="66"/>
                    <a:pt x="422" y="73"/>
                    <a:pt x="417" y="77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503"/>
            </a:p>
          </p:txBody>
        </p:sp>
        <p:sp>
          <p:nvSpPr>
            <p:cNvPr id="13" name="Freeform 11">
              <a:hlinkClick r:id="" action="ppaction://hlinkshowjump?jump=nextslide"/>
            </p:cNvPr>
            <p:cNvSpPr>
              <a:spLocks noEditPoints="1"/>
            </p:cNvSpPr>
            <p:nvPr userDrawn="1"/>
          </p:nvSpPr>
          <p:spPr bwMode="auto">
            <a:xfrm>
              <a:off x="4328868" y="5502988"/>
              <a:ext cx="500307" cy="493774"/>
            </a:xfrm>
            <a:custGeom>
              <a:avLst/>
              <a:gdLst>
                <a:gd name="T0" fmla="*/ 2355 w 2753"/>
                <a:gd name="T1" fmla="*/ 114 h 2716"/>
                <a:gd name="T2" fmla="*/ 2639 w 2753"/>
                <a:gd name="T3" fmla="*/ 399 h 2716"/>
                <a:gd name="T4" fmla="*/ 2639 w 2753"/>
                <a:gd name="T5" fmla="*/ 2317 h 2716"/>
                <a:gd name="T6" fmla="*/ 2355 w 2753"/>
                <a:gd name="T7" fmla="*/ 2602 h 2716"/>
                <a:gd name="T8" fmla="*/ 398 w 2753"/>
                <a:gd name="T9" fmla="*/ 2602 h 2716"/>
                <a:gd name="T10" fmla="*/ 113 w 2753"/>
                <a:gd name="T11" fmla="*/ 2317 h 2716"/>
                <a:gd name="T12" fmla="*/ 113 w 2753"/>
                <a:gd name="T13" fmla="*/ 399 h 2716"/>
                <a:gd name="T14" fmla="*/ 398 w 2753"/>
                <a:gd name="T15" fmla="*/ 114 h 2716"/>
                <a:gd name="T16" fmla="*/ 2355 w 2753"/>
                <a:gd name="T17" fmla="*/ 114 h 2716"/>
                <a:gd name="T18" fmla="*/ 2355 w 2753"/>
                <a:gd name="T19" fmla="*/ 0 h 2716"/>
                <a:gd name="T20" fmla="*/ 398 w 2753"/>
                <a:gd name="T21" fmla="*/ 0 h 2716"/>
                <a:gd name="T22" fmla="*/ 0 w 2753"/>
                <a:gd name="T23" fmla="*/ 399 h 2716"/>
                <a:gd name="T24" fmla="*/ 0 w 2753"/>
                <a:gd name="T25" fmla="*/ 2317 h 2716"/>
                <a:gd name="T26" fmla="*/ 398 w 2753"/>
                <a:gd name="T27" fmla="*/ 2716 h 2716"/>
                <a:gd name="T28" fmla="*/ 2355 w 2753"/>
                <a:gd name="T29" fmla="*/ 2716 h 2716"/>
                <a:gd name="T30" fmla="*/ 2753 w 2753"/>
                <a:gd name="T31" fmla="*/ 2317 h 2716"/>
                <a:gd name="T32" fmla="*/ 2753 w 2753"/>
                <a:gd name="T33" fmla="*/ 399 h 2716"/>
                <a:gd name="T34" fmla="*/ 2355 w 2753"/>
                <a:gd name="T35" fmla="*/ 0 h 27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753" h="2716">
                  <a:moveTo>
                    <a:pt x="2355" y="114"/>
                  </a:moveTo>
                  <a:cubicBezTo>
                    <a:pt x="2512" y="114"/>
                    <a:pt x="2639" y="242"/>
                    <a:pt x="2639" y="399"/>
                  </a:cubicBezTo>
                  <a:cubicBezTo>
                    <a:pt x="2639" y="2317"/>
                    <a:pt x="2639" y="2317"/>
                    <a:pt x="2639" y="2317"/>
                  </a:cubicBezTo>
                  <a:cubicBezTo>
                    <a:pt x="2639" y="2474"/>
                    <a:pt x="2512" y="2602"/>
                    <a:pt x="2355" y="2602"/>
                  </a:cubicBezTo>
                  <a:cubicBezTo>
                    <a:pt x="398" y="2602"/>
                    <a:pt x="398" y="2602"/>
                    <a:pt x="398" y="2602"/>
                  </a:cubicBezTo>
                  <a:cubicBezTo>
                    <a:pt x="241" y="2602"/>
                    <a:pt x="113" y="2474"/>
                    <a:pt x="113" y="2317"/>
                  </a:cubicBezTo>
                  <a:cubicBezTo>
                    <a:pt x="113" y="399"/>
                    <a:pt x="113" y="399"/>
                    <a:pt x="113" y="399"/>
                  </a:cubicBezTo>
                  <a:cubicBezTo>
                    <a:pt x="113" y="242"/>
                    <a:pt x="241" y="114"/>
                    <a:pt x="398" y="114"/>
                  </a:cubicBezTo>
                  <a:cubicBezTo>
                    <a:pt x="2355" y="114"/>
                    <a:pt x="2355" y="114"/>
                    <a:pt x="2355" y="114"/>
                  </a:cubicBezTo>
                  <a:moveTo>
                    <a:pt x="2355" y="0"/>
                  </a:moveTo>
                  <a:cubicBezTo>
                    <a:pt x="398" y="0"/>
                    <a:pt x="398" y="0"/>
                    <a:pt x="398" y="0"/>
                  </a:cubicBezTo>
                  <a:cubicBezTo>
                    <a:pt x="178" y="0"/>
                    <a:pt x="0" y="179"/>
                    <a:pt x="0" y="399"/>
                  </a:cubicBezTo>
                  <a:cubicBezTo>
                    <a:pt x="0" y="2317"/>
                    <a:pt x="0" y="2317"/>
                    <a:pt x="0" y="2317"/>
                  </a:cubicBezTo>
                  <a:cubicBezTo>
                    <a:pt x="0" y="2538"/>
                    <a:pt x="178" y="2716"/>
                    <a:pt x="398" y="2716"/>
                  </a:cubicBezTo>
                  <a:cubicBezTo>
                    <a:pt x="2355" y="2716"/>
                    <a:pt x="2355" y="2716"/>
                    <a:pt x="2355" y="2716"/>
                  </a:cubicBezTo>
                  <a:cubicBezTo>
                    <a:pt x="2575" y="2716"/>
                    <a:pt x="2753" y="2538"/>
                    <a:pt x="2753" y="2317"/>
                  </a:cubicBezTo>
                  <a:cubicBezTo>
                    <a:pt x="2753" y="399"/>
                    <a:pt x="2753" y="399"/>
                    <a:pt x="2753" y="399"/>
                  </a:cubicBezTo>
                  <a:cubicBezTo>
                    <a:pt x="2753" y="179"/>
                    <a:pt x="2575" y="0"/>
                    <a:pt x="2355" y="0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503"/>
            </a:p>
          </p:txBody>
        </p:sp>
      </p:grpSp>
      <p:cxnSp>
        <p:nvCxnSpPr>
          <p:cNvPr id="14" name="Straight Connector 3"/>
          <p:cNvCxnSpPr/>
          <p:nvPr userDrawn="1"/>
        </p:nvCxnSpPr>
        <p:spPr>
          <a:xfrm>
            <a:off x="737330" y="6461963"/>
            <a:ext cx="508264" cy="0"/>
          </a:xfrm>
          <a:prstGeom prst="line">
            <a:avLst/>
          </a:prstGeom>
          <a:ln w="12700">
            <a:solidFill>
              <a:schemeClr val="bg1">
                <a:lumMod val="8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Picture 3" descr="C:\Users\Administrator\Desktop\微立体创业计划\005.png"/>
          <p:cNvPicPr>
            <a:picLocks noChangeAspect="1" noChangeArrowheads="1"/>
          </p:cNvPicPr>
          <p:nvPr userDrawn="1"/>
        </p:nvPicPr>
        <p:blipFill>
          <a:blip r:embed="rId2" cstate="screen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7657" y="280525"/>
            <a:ext cx="813224" cy="812989"/>
          </a:xfrm>
          <a:prstGeom prst="rect">
            <a:avLst/>
          </a:prstGeom>
          <a:noFill/>
          <a:effectLst>
            <a:outerShdw blurRad="127000" dist="63500" dir="3000000" sx="104000" sy="104000" algn="tl" rotWithShape="0">
              <a:prstClr val="black">
                <a:alpha val="34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4" descr="C:\Users\Administrator\Desktop\微立体创业计划\004.png"/>
          <p:cNvPicPr>
            <a:picLocks noChangeAspect="1" noChangeArrowheads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30961" y="293024"/>
            <a:ext cx="813224" cy="812989"/>
          </a:xfrm>
          <a:prstGeom prst="rect">
            <a:avLst/>
          </a:prstGeom>
          <a:noFill/>
          <a:effectLst>
            <a:outerShdw blurRad="127000" dist="63500" dir="3000000" sx="104000" sy="104000" algn="tl" rotWithShape="0">
              <a:prstClr val="black">
                <a:alpha val="34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矩形 3"/>
          <p:cNvSpPr>
            <a:spLocks noChangeArrowheads="1"/>
          </p:cNvSpPr>
          <p:nvPr userDrawn="1"/>
        </p:nvSpPr>
        <p:spPr bwMode="auto">
          <a:xfrm>
            <a:off x="1584324" y="817152"/>
            <a:ext cx="3400792" cy="3042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lIns="90355" tIns="45179" rIns="90355" bIns="45179">
            <a:spAutoFit/>
          </a:bodyPr>
          <a:lstStyle/>
          <a:p>
            <a:r>
              <a:rPr lang="en-US" altLang="zh-CN" sz="1384" b="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Click here to add the title text content</a:t>
            </a:r>
            <a:endParaRPr lang="zh-CN" altLang="en-US" sz="1384" b="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8" name="标题 1"/>
          <p:cNvSpPr>
            <a:spLocks noGrp="1"/>
          </p:cNvSpPr>
          <p:nvPr>
            <p:ph type="title"/>
          </p:nvPr>
        </p:nvSpPr>
        <p:spPr>
          <a:xfrm>
            <a:off x="1580356" y="334082"/>
            <a:ext cx="4197307" cy="4747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lIns="68582" tIns="34292" rIns="68582" bIns="34292">
            <a:spAutoFit/>
          </a:bodyPr>
          <a:lstStyle>
            <a:lvl1pPr>
              <a:defRPr lang="zh-CN" altLang="en-US" sz="2635" b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cs typeface="+mn-cs"/>
              </a:defRPr>
            </a:lvl1pPr>
          </a:lstStyle>
          <a:p>
            <a:pPr lvl="0" algn="l"/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674836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fill="hold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12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12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" dur="12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2" dur="12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200"/>
                                </p:stCondLst>
                                <p:childTnLst>
                                  <p:par>
                                    <p:cTn id="1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6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" grpId="0"/>
          <p:bldP spid="18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2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2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2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2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200"/>
                                </p:stCondLst>
                                <p:childTnLst>
                                  <p:par>
                                    <p:cTn id="1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6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" grpId="0"/>
          <p:bldP spid="18" grpId="0"/>
        </p:bldLst>
      </p:timing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5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9"/>
          <p:cNvSpPr/>
          <p:nvPr userDrawn="1"/>
        </p:nvSpPr>
        <p:spPr>
          <a:xfrm>
            <a:off x="11339720" y="322633"/>
            <a:ext cx="488231" cy="287133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20408" tIns="60202" rIns="120408" bIns="60202" rtlCol="0" anchor="ctr"/>
          <a:lstStyle/>
          <a:p>
            <a:pPr algn="ctr"/>
            <a:endParaRPr lang="en-US" sz="2502" dirty="0"/>
          </a:p>
        </p:txBody>
      </p:sp>
      <p:sp>
        <p:nvSpPr>
          <p:cNvPr id="6" name="Isosceles Triangle 10"/>
          <p:cNvSpPr/>
          <p:nvPr userDrawn="1"/>
        </p:nvSpPr>
        <p:spPr>
          <a:xfrm rot="10610802">
            <a:off x="11345556" y="421778"/>
            <a:ext cx="489029" cy="261915"/>
          </a:xfrm>
          <a:prstGeom prst="triangle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20408" tIns="60202" rIns="120408" bIns="60202" rtlCol="0" anchor="ctr"/>
          <a:lstStyle/>
          <a:p>
            <a:pPr algn="ctr"/>
            <a:endParaRPr lang="en-US" sz="2502"/>
          </a:p>
        </p:txBody>
      </p:sp>
      <p:sp>
        <p:nvSpPr>
          <p:cNvPr id="7" name="Slide Number Placeholder 5"/>
          <p:cNvSpPr txBox="1">
            <a:spLocks/>
          </p:cNvSpPr>
          <p:nvPr userDrawn="1"/>
        </p:nvSpPr>
        <p:spPr>
          <a:xfrm>
            <a:off x="11365232" y="273317"/>
            <a:ext cx="449675" cy="467556"/>
          </a:xfrm>
          <a:prstGeom prst="rect">
            <a:avLst/>
          </a:prstGeom>
        </p:spPr>
        <p:txBody>
          <a:bodyPr vert="horz" lIns="0" tIns="0" rIns="0" bIns="60202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2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314FFB07-917D-5348-AE2D-F9A4E0AD1751}" type="slidenum">
              <a:rPr lang="en-US" sz="1318" smtClean="0"/>
              <a:pPr/>
              <a:t>‹#›</a:t>
            </a:fld>
            <a:endParaRPr lang="en-US" sz="1318" dirty="0"/>
          </a:p>
        </p:txBody>
      </p:sp>
      <p:grpSp>
        <p:nvGrpSpPr>
          <p:cNvPr id="8" name="Group 5"/>
          <p:cNvGrpSpPr/>
          <p:nvPr userDrawn="1"/>
        </p:nvGrpSpPr>
        <p:grpSpPr>
          <a:xfrm>
            <a:off x="463468" y="6310782"/>
            <a:ext cx="298932" cy="294943"/>
            <a:chOff x="4328868" y="5502988"/>
            <a:chExt cx="500307" cy="493774"/>
          </a:xfrm>
        </p:grpSpPr>
        <p:sp>
          <p:nvSpPr>
            <p:cNvPr id="9" name="Freeform 7">
              <a:hlinkClick r:id="" action="ppaction://hlinkshowjump?jump=previousslide"/>
            </p:cNvPr>
            <p:cNvSpPr>
              <a:spLocks/>
            </p:cNvSpPr>
            <p:nvPr userDrawn="1"/>
          </p:nvSpPr>
          <p:spPr bwMode="auto">
            <a:xfrm>
              <a:off x="4520555" y="5649754"/>
              <a:ext cx="116933" cy="200242"/>
            </a:xfrm>
            <a:custGeom>
              <a:avLst/>
              <a:gdLst>
                <a:gd name="T0" fmla="*/ 417 w 425"/>
                <a:gd name="T1" fmla="*/ 77 h 728"/>
                <a:gd name="T2" fmla="*/ 131 w 425"/>
                <a:gd name="T3" fmla="*/ 364 h 728"/>
                <a:gd name="T4" fmla="*/ 417 w 425"/>
                <a:gd name="T5" fmla="*/ 650 h 728"/>
                <a:gd name="T6" fmla="*/ 425 w 425"/>
                <a:gd name="T7" fmla="*/ 667 h 728"/>
                <a:gd name="T8" fmla="*/ 417 w 425"/>
                <a:gd name="T9" fmla="*/ 684 h 728"/>
                <a:gd name="T10" fmla="*/ 381 w 425"/>
                <a:gd name="T11" fmla="*/ 720 h 728"/>
                <a:gd name="T12" fmla="*/ 364 w 425"/>
                <a:gd name="T13" fmla="*/ 728 h 728"/>
                <a:gd name="T14" fmla="*/ 347 w 425"/>
                <a:gd name="T15" fmla="*/ 720 h 728"/>
                <a:gd name="T16" fmla="*/ 8 w 425"/>
                <a:gd name="T17" fmla="*/ 381 h 728"/>
                <a:gd name="T18" fmla="*/ 0 w 425"/>
                <a:gd name="T19" fmla="*/ 364 h 728"/>
                <a:gd name="T20" fmla="*/ 8 w 425"/>
                <a:gd name="T21" fmla="*/ 347 h 728"/>
                <a:gd name="T22" fmla="*/ 347 w 425"/>
                <a:gd name="T23" fmla="*/ 7 h 728"/>
                <a:gd name="T24" fmla="*/ 364 w 425"/>
                <a:gd name="T25" fmla="*/ 0 h 728"/>
                <a:gd name="T26" fmla="*/ 381 w 425"/>
                <a:gd name="T27" fmla="*/ 7 h 728"/>
                <a:gd name="T28" fmla="*/ 417 w 425"/>
                <a:gd name="T29" fmla="*/ 44 h 728"/>
                <a:gd name="T30" fmla="*/ 425 w 425"/>
                <a:gd name="T31" fmla="*/ 60 h 728"/>
                <a:gd name="T32" fmla="*/ 417 w 425"/>
                <a:gd name="T33" fmla="*/ 77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25" h="728">
                  <a:moveTo>
                    <a:pt x="417" y="77"/>
                  </a:moveTo>
                  <a:cubicBezTo>
                    <a:pt x="131" y="364"/>
                    <a:pt x="131" y="364"/>
                    <a:pt x="131" y="364"/>
                  </a:cubicBezTo>
                  <a:cubicBezTo>
                    <a:pt x="417" y="650"/>
                    <a:pt x="417" y="650"/>
                    <a:pt x="417" y="650"/>
                  </a:cubicBezTo>
                  <a:cubicBezTo>
                    <a:pt x="422" y="655"/>
                    <a:pt x="425" y="661"/>
                    <a:pt x="425" y="667"/>
                  </a:cubicBezTo>
                  <a:cubicBezTo>
                    <a:pt x="425" y="673"/>
                    <a:pt x="422" y="680"/>
                    <a:pt x="417" y="684"/>
                  </a:cubicBezTo>
                  <a:cubicBezTo>
                    <a:pt x="381" y="720"/>
                    <a:pt x="381" y="720"/>
                    <a:pt x="381" y="720"/>
                  </a:cubicBezTo>
                  <a:cubicBezTo>
                    <a:pt x="377" y="725"/>
                    <a:pt x="370" y="728"/>
                    <a:pt x="364" y="728"/>
                  </a:cubicBezTo>
                  <a:cubicBezTo>
                    <a:pt x="358" y="728"/>
                    <a:pt x="352" y="725"/>
                    <a:pt x="347" y="720"/>
                  </a:cubicBezTo>
                  <a:cubicBezTo>
                    <a:pt x="8" y="381"/>
                    <a:pt x="8" y="381"/>
                    <a:pt x="8" y="381"/>
                  </a:cubicBezTo>
                  <a:cubicBezTo>
                    <a:pt x="3" y="376"/>
                    <a:pt x="0" y="369"/>
                    <a:pt x="0" y="364"/>
                  </a:cubicBezTo>
                  <a:cubicBezTo>
                    <a:pt x="0" y="358"/>
                    <a:pt x="3" y="351"/>
                    <a:pt x="8" y="347"/>
                  </a:cubicBezTo>
                  <a:cubicBezTo>
                    <a:pt x="347" y="7"/>
                    <a:pt x="347" y="7"/>
                    <a:pt x="347" y="7"/>
                  </a:cubicBezTo>
                  <a:cubicBezTo>
                    <a:pt x="352" y="3"/>
                    <a:pt x="358" y="0"/>
                    <a:pt x="364" y="0"/>
                  </a:cubicBezTo>
                  <a:cubicBezTo>
                    <a:pt x="370" y="0"/>
                    <a:pt x="377" y="3"/>
                    <a:pt x="381" y="7"/>
                  </a:cubicBezTo>
                  <a:cubicBezTo>
                    <a:pt x="417" y="44"/>
                    <a:pt x="417" y="44"/>
                    <a:pt x="417" y="44"/>
                  </a:cubicBezTo>
                  <a:cubicBezTo>
                    <a:pt x="422" y="48"/>
                    <a:pt x="425" y="54"/>
                    <a:pt x="425" y="60"/>
                  </a:cubicBezTo>
                  <a:cubicBezTo>
                    <a:pt x="425" y="66"/>
                    <a:pt x="422" y="73"/>
                    <a:pt x="417" y="77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502"/>
            </a:p>
          </p:txBody>
        </p:sp>
        <p:sp>
          <p:nvSpPr>
            <p:cNvPr id="10" name="Freeform 8">
              <a:hlinkClick r:id="" action="ppaction://hlinkshowjump?jump=previousslide"/>
            </p:cNvPr>
            <p:cNvSpPr>
              <a:spLocks noEditPoints="1"/>
            </p:cNvSpPr>
            <p:nvPr userDrawn="1"/>
          </p:nvSpPr>
          <p:spPr bwMode="auto">
            <a:xfrm>
              <a:off x="4328868" y="5502988"/>
              <a:ext cx="500307" cy="493774"/>
            </a:xfrm>
            <a:custGeom>
              <a:avLst/>
              <a:gdLst>
                <a:gd name="T0" fmla="*/ 2355 w 2753"/>
                <a:gd name="T1" fmla="*/ 114 h 2716"/>
                <a:gd name="T2" fmla="*/ 2639 w 2753"/>
                <a:gd name="T3" fmla="*/ 399 h 2716"/>
                <a:gd name="T4" fmla="*/ 2639 w 2753"/>
                <a:gd name="T5" fmla="*/ 2317 h 2716"/>
                <a:gd name="T6" fmla="*/ 2355 w 2753"/>
                <a:gd name="T7" fmla="*/ 2602 h 2716"/>
                <a:gd name="T8" fmla="*/ 398 w 2753"/>
                <a:gd name="T9" fmla="*/ 2602 h 2716"/>
                <a:gd name="T10" fmla="*/ 113 w 2753"/>
                <a:gd name="T11" fmla="*/ 2317 h 2716"/>
                <a:gd name="T12" fmla="*/ 113 w 2753"/>
                <a:gd name="T13" fmla="*/ 399 h 2716"/>
                <a:gd name="T14" fmla="*/ 398 w 2753"/>
                <a:gd name="T15" fmla="*/ 114 h 2716"/>
                <a:gd name="T16" fmla="*/ 2355 w 2753"/>
                <a:gd name="T17" fmla="*/ 114 h 2716"/>
                <a:gd name="T18" fmla="*/ 2355 w 2753"/>
                <a:gd name="T19" fmla="*/ 0 h 2716"/>
                <a:gd name="T20" fmla="*/ 398 w 2753"/>
                <a:gd name="T21" fmla="*/ 0 h 2716"/>
                <a:gd name="T22" fmla="*/ 0 w 2753"/>
                <a:gd name="T23" fmla="*/ 399 h 2716"/>
                <a:gd name="T24" fmla="*/ 0 w 2753"/>
                <a:gd name="T25" fmla="*/ 2317 h 2716"/>
                <a:gd name="T26" fmla="*/ 398 w 2753"/>
                <a:gd name="T27" fmla="*/ 2716 h 2716"/>
                <a:gd name="T28" fmla="*/ 2355 w 2753"/>
                <a:gd name="T29" fmla="*/ 2716 h 2716"/>
                <a:gd name="T30" fmla="*/ 2753 w 2753"/>
                <a:gd name="T31" fmla="*/ 2317 h 2716"/>
                <a:gd name="T32" fmla="*/ 2753 w 2753"/>
                <a:gd name="T33" fmla="*/ 399 h 2716"/>
                <a:gd name="T34" fmla="*/ 2355 w 2753"/>
                <a:gd name="T35" fmla="*/ 0 h 27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753" h="2716">
                  <a:moveTo>
                    <a:pt x="2355" y="114"/>
                  </a:moveTo>
                  <a:cubicBezTo>
                    <a:pt x="2512" y="114"/>
                    <a:pt x="2639" y="242"/>
                    <a:pt x="2639" y="399"/>
                  </a:cubicBezTo>
                  <a:cubicBezTo>
                    <a:pt x="2639" y="2317"/>
                    <a:pt x="2639" y="2317"/>
                    <a:pt x="2639" y="2317"/>
                  </a:cubicBezTo>
                  <a:cubicBezTo>
                    <a:pt x="2639" y="2474"/>
                    <a:pt x="2512" y="2602"/>
                    <a:pt x="2355" y="2602"/>
                  </a:cubicBezTo>
                  <a:cubicBezTo>
                    <a:pt x="398" y="2602"/>
                    <a:pt x="398" y="2602"/>
                    <a:pt x="398" y="2602"/>
                  </a:cubicBezTo>
                  <a:cubicBezTo>
                    <a:pt x="241" y="2602"/>
                    <a:pt x="113" y="2474"/>
                    <a:pt x="113" y="2317"/>
                  </a:cubicBezTo>
                  <a:cubicBezTo>
                    <a:pt x="113" y="399"/>
                    <a:pt x="113" y="399"/>
                    <a:pt x="113" y="399"/>
                  </a:cubicBezTo>
                  <a:cubicBezTo>
                    <a:pt x="113" y="242"/>
                    <a:pt x="241" y="114"/>
                    <a:pt x="398" y="114"/>
                  </a:cubicBezTo>
                  <a:cubicBezTo>
                    <a:pt x="2355" y="114"/>
                    <a:pt x="2355" y="114"/>
                    <a:pt x="2355" y="114"/>
                  </a:cubicBezTo>
                  <a:moveTo>
                    <a:pt x="2355" y="0"/>
                  </a:moveTo>
                  <a:cubicBezTo>
                    <a:pt x="398" y="0"/>
                    <a:pt x="398" y="0"/>
                    <a:pt x="398" y="0"/>
                  </a:cubicBezTo>
                  <a:cubicBezTo>
                    <a:pt x="178" y="0"/>
                    <a:pt x="0" y="179"/>
                    <a:pt x="0" y="399"/>
                  </a:cubicBezTo>
                  <a:cubicBezTo>
                    <a:pt x="0" y="2317"/>
                    <a:pt x="0" y="2317"/>
                    <a:pt x="0" y="2317"/>
                  </a:cubicBezTo>
                  <a:cubicBezTo>
                    <a:pt x="0" y="2538"/>
                    <a:pt x="178" y="2716"/>
                    <a:pt x="398" y="2716"/>
                  </a:cubicBezTo>
                  <a:cubicBezTo>
                    <a:pt x="2355" y="2716"/>
                    <a:pt x="2355" y="2716"/>
                    <a:pt x="2355" y="2716"/>
                  </a:cubicBezTo>
                  <a:cubicBezTo>
                    <a:pt x="2575" y="2716"/>
                    <a:pt x="2753" y="2538"/>
                    <a:pt x="2753" y="2317"/>
                  </a:cubicBezTo>
                  <a:cubicBezTo>
                    <a:pt x="2753" y="399"/>
                    <a:pt x="2753" y="399"/>
                    <a:pt x="2753" y="399"/>
                  </a:cubicBezTo>
                  <a:cubicBezTo>
                    <a:pt x="2753" y="179"/>
                    <a:pt x="2575" y="0"/>
                    <a:pt x="2355" y="0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502"/>
            </a:p>
          </p:txBody>
        </p:sp>
      </p:grpSp>
      <p:grpSp>
        <p:nvGrpSpPr>
          <p:cNvPr id="11" name="Group 9"/>
          <p:cNvGrpSpPr/>
          <p:nvPr userDrawn="1"/>
        </p:nvGrpSpPr>
        <p:grpSpPr>
          <a:xfrm flipH="1">
            <a:off x="1245594" y="6310782"/>
            <a:ext cx="298932" cy="294943"/>
            <a:chOff x="4328868" y="5502988"/>
            <a:chExt cx="500307" cy="493774"/>
          </a:xfrm>
        </p:grpSpPr>
        <p:sp>
          <p:nvSpPr>
            <p:cNvPr id="12" name="Freeform 10">
              <a:hlinkClick r:id="" action="ppaction://hlinkshowjump?jump=nextslide"/>
            </p:cNvPr>
            <p:cNvSpPr>
              <a:spLocks/>
            </p:cNvSpPr>
            <p:nvPr userDrawn="1"/>
          </p:nvSpPr>
          <p:spPr bwMode="auto">
            <a:xfrm>
              <a:off x="4520556" y="5649754"/>
              <a:ext cx="116933" cy="200242"/>
            </a:xfrm>
            <a:custGeom>
              <a:avLst/>
              <a:gdLst>
                <a:gd name="T0" fmla="*/ 417 w 425"/>
                <a:gd name="T1" fmla="*/ 77 h 728"/>
                <a:gd name="T2" fmla="*/ 131 w 425"/>
                <a:gd name="T3" fmla="*/ 364 h 728"/>
                <a:gd name="T4" fmla="*/ 417 w 425"/>
                <a:gd name="T5" fmla="*/ 650 h 728"/>
                <a:gd name="T6" fmla="*/ 425 w 425"/>
                <a:gd name="T7" fmla="*/ 667 h 728"/>
                <a:gd name="T8" fmla="*/ 417 w 425"/>
                <a:gd name="T9" fmla="*/ 684 h 728"/>
                <a:gd name="T10" fmla="*/ 381 w 425"/>
                <a:gd name="T11" fmla="*/ 720 h 728"/>
                <a:gd name="T12" fmla="*/ 364 w 425"/>
                <a:gd name="T13" fmla="*/ 728 h 728"/>
                <a:gd name="T14" fmla="*/ 347 w 425"/>
                <a:gd name="T15" fmla="*/ 720 h 728"/>
                <a:gd name="T16" fmla="*/ 8 w 425"/>
                <a:gd name="T17" fmla="*/ 381 h 728"/>
                <a:gd name="T18" fmla="*/ 0 w 425"/>
                <a:gd name="T19" fmla="*/ 364 h 728"/>
                <a:gd name="T20" fmla="*/ 8 w 425"/>
                <a:gd name="T21" fmla="*/ 347 h 728"/>
                <a:gd name="T22" fmla="*/ 347 w 425"/>
                <a:gd name="T23" fmla="*/ 7 h 728"/>
                <a:gd name="T24" fmla="*/ 364 w 425"/>
                <a:gd name="T25" fmla="*/ 0 h 728"/>
                <a:gd name="T26" fmla="*/ 381 w 425"/>
                <a:gd name="T27" fmla="*/ 7 h 728"/>
                <a:gd name="T28" fmla="*/ 417 w 425"/>
                <a:gd name="T29" fmla="*/ 44 h 728"/>
                <a:gd name="T30" fmla="*/ 425 w 425"/>
                <a:gd name="T31" fmla="*/ 60 h 728"/>
                <a:gd name="T32" fmla="*/ 417 w 425"/>
                <a:gd name="T33" fmla="*/ 77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25" h="728">
                  <a:moveTo>
                    <a:pt x="417" y="77"/>
                  </a:moveTo>
                  <a:cubicBezTo>
                    <a:pt x="131" y="364"/>
                    <a:pt x="131" y="364"/>
                    <a:pt x="131" y="364"/>
                  </a:cubicBezTo>
                  <a:cubicBezTo>
                    <a:pt x="417" y="650"/>
                    <a:pt x="417" y="650"/>
                    <a:pt x="417" y="650"/>
                  </a:cubicBezTo>
                  <a:cubicBezTo>
                    <a:pt x="422" y="655"/>
                    <a:pt x="425" y="661"/>
                    <a:pt x="425" y="667"/>
                  </a:cubicBezTo>
                  <a:cubicBezTo>
                    <a:pt x="425" y="673"/>
                    <a:pt x="422" y="680"/>
                    <a:pt x="417" y="684"/>
                  </a:cubicBezTo>
                  <a:cubicBezTo>
                    <a:pt x="381" y="720"/>
                    <a:pt x="381" y="720"/>
                    <a:pt x="381" y="720"/>
                  </a:cubicBezTo>
                  <a:cubicBezTo>
                    <a:pt x="377" y="725"/>
                    <a:pt x="370" y="728"/>
                    <a:pt x="364" y="728"/>
                  </a:cubicBezTo>
                  <a:cubicBezTo>
                    <a:pt x="358" y="728"/>
                    <a:pt x="352" y="725"/>
                    <a:pt x="347" y="720"/>
                  </a:cubicBezTo>
                  <a:cubicBezTo>
                    <a:pt x="8" y="381"/>
                    <a:pt x="8" y="381"/>
                    <a:pt x="8" y="381"/>
                  </a:cubicBezTo>
                  <a:cubicBezTo>
                    <a:pt x="3" y="376"/>
                    <a:pt x="0" y="369"/>
                    <a:pt x="0" y="364"/>
                  </a:cubicBezTo>
                  <a:cubicBezTo>
                    <a:pt x="0" y="358"/>
                    <a:pt x="3" y="351"/>
                    <a:pt x="8" y="347"/>
                  </a:cubicBezTo>
                  <a:cubicBezTo>
                    <a:pt x="347" y="7"/>
                    <a:pt x="347" y="7"/>
                    <a:pt x="347" y="7"/>
                  </a:cubicBezTo>
                  <a:cubicBezTo>
                    <a:pt x="352" y="3"/>
                    <a:pt x="358" y="0"/>
                    <a:pt x="364" y="0"/>
                  </a:cubicBezTo>
                  <a:cubicBezTo>
                    <a:pt x="370" y="0"/>
                    <a:pt x="377" y="3"/>
                    <a:pt x="381" y="7"/>
                  </a:cubicBezTo>
                  <a:cubicBezTo>
                    <a:pt x="417" y="44"/>
                    <a:pt x="417" y="44"/>
                    <a:pt x="417" y="44"/>
                  </a:cubicBezTo>
                  <a:cubicBezTo>
                    <a:pt x="422" y="48"/>
                    <a:pt x="425" y="54"/>
                    <a:pt x="425" y="60"/>
                  </a:cubicBezTo>
                  <a:cubicBezTo>
                    <a:pt x="425" y="66"/>
                    <a:pt x="422" y="73"/>
                    <a:pt x="417" y="77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502"/>
            </a:p>
          </p:txBody>
        </p:sp>
        <p:sp>
          <p:nvSpPr>
            <p:cNvPr id="13" name="Freeform 11">
              <a:hlinkClick r:id="" action="ppaction://hlinkshowjump?jump=nextslide"/>
            </p:cNvPr>
            <p:cNvSpPr>
              <a:spLocks noEditPoints="1"/>
            </p:cNvSpPr>
            <p:nvPr userDrawn="1"/>
          </p:nvSpPr>
          <p:spPr bwMode="auto">
            <a:xfrm>
              <a:off x="4328868" y="5502988"/>
              <a:ext cx="500307" cy="493774"/>
            </a:xfrm>
            <a:custGeom>
              <a:avLst/>
              <a:gdLst>
                <a:gd name="T0" fmla="*/ 2355 w 2753"/>
                <a:gd name="T1" fmla="*/ 114 h 2716"/>
                <a:gd name="T2" fmla="*/ 2639 w 2753"/>
                <a:gd name="T3" fmla="*/ 399 h 2716"/>
                <a:gd name="T4" fmla="*/ 2639 w 2753"/>
                <a:gd name="T5" fmla="*/ 2317 h 2716"/>
                <a:gd name="T6" fmla="*/ 2355 w 2753"/>
                <a:gd name="T7" fmla="*/ 2602 h 2716"/>
                <a:gd name="T8" fmla="*/ 398 w 2753"/>
                <a:gd name="T9" fmla="*/ 2602 h 2716"/>
                <a:gd name="T10" fmla="*/ 113 w 2753"/>
                <a:gd name="T11" fmla="*/ 2317 h 2716"/>
                <a:gd name="T12" fmla="*/ 113 w 2753"/>
                <a:gd name="T13" fmla="*/ 399 h 2716"/>
                <a:gd name="T14" fmla="*/ 398 w 2753"/>
                <a:gd name="T15" fmla="*/ 114 h 2716"/>
                <a:gd name="T16" fmla="*/ 2355 w 2753"/>
                <a:gd name="T17" fmla="*/ 114 h 2716"/>
                <a:gd name="T18" fmla="*/ 2355 w 2753"/>
                <a:gd name="T19" fmla="*/ 0 h 2716"/>
                <a:gd name="T20" fmla="*/ 398 w 2753"/>
                <a:gd name="T21" fmla="*/ 0 h 2716"/>
                <a:gd name="T22" fmla="*/ 0 w 2753"/>
                <a:gd name="T23" fmla="*/ 399 h 2716"/>
                <a:gd name="T24" fmla="*/ 0 w 2753"/>
                <a:gd name="T25" fmla="*/ 2317 h 2716"/>
                <a:gd name="T26" fmla="*/ 398 w 2753"/>
                <a:gd name="T27" fmla="*/ 2716 h 2716"/>
                <a:gd name="T28" fmla="*/ 2355 w 2753"/>
                <a:gd name="T29" fmla="*/ 2716 h 2716"/>
                <a:gd name="T30" fmla="*/ 2753 w 2753"/>
                <a:gd name="T31" fmla="*/ 2317 h 2716"/>
                <a:gd name="T32" fmla="*/ 2753 w 2753"/>
                <a:gd name="T33" fmla="*/ 399 h 2716"/>
                <a:gd name="T34" fmla="*/ 2355 w 2753"/>
                <a:gd name="T35" fmla="*/ 0 h 27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753" h="2716">
                  <a:moveTo>
                    <a:pt x="2355" y="114"/>
                  </a:moveTo>
                  <a:cubicBezTo>
                    <a:pt x="2512" y="114"/>
                    <a:pt x="2639" y="242"/>
                    <a:pt x="2639" y="399"/>
                  </a:cubicBezTo>
                  <a:cubicBezTo>
                    <a:pt x="2639" y="2317"/>
                    <a:pt x="2639" y="2317"/>
                    <a:pt x="2639" y="2317"/>
                  </a:cubicBezTo>
                  <a:cubicBezTo>
                    <a:pt x="2639" y="2474"/>
                    <a:pt x="2512" y="2602"/>
                    <a:pt x="2355" y="2602"/>
                  </a:cubicBezTo>
                  <a:cubicBezTo>
                    <a:pt x="398" y="2602"/>
                    <a:pt x="398" y="2602"/>
                    <a:pt x="398" y="2602"/>
                  </a:cubicBezTo>
                  <a:cubicBezTo>
                    <a:pt x="241" y="2602"/>
                    <a:pt x="113" y="2474"/>
                    <a:pt x="113" y="2317"/>
                  </a:cubicBezTo>
                  <a:cubicBezTo>
                    <a:pt x="113" y="399"/>
                    <a:pt x="113" y="399"/>
                    <a:pt x="113" y="399"/>
                  </a:cubicBezTo>
                  <a:cubicBezTo>
                    <a:pt x="113" y="242"/>
                    <a:pt x="241" y="114"/>
                    <a:pt x="398" y="114"/>
                  </a:cubicBezTo>
                  <a:cubicBezTo>
                    <a:pt x="2355" y="114"/>
                    <a:pt x="2355" y="114"/>
                    <a:pt x="2355" y="114"/>
                  </a:cubicBezTo>
                  <a:moveTo>
                    <a:pt x="2355" y="0"/>
                  </a:moveTo>
                  <a:cubicBezTo>
                    <a:pt x="398" y="0"/>
                    <a:pt x="398" y="0"/>
                    <a:pt x="398" y="0"/>
                  </a:cubicBezTo>
                  <a:cubicBezTo>
                    <a:pt x="178" y="0"/>
                    <a:pt x="0" y="179"/>
                    <a:pt x="0" y="399"/>
                  </a:cubicBezTo>
                  <a:cubicBezTo>
                    <a:pt x="0" y="2317"/>
                    <a:pt x="0" y="2317"/>
                    <a:pt x="0" y="2317"/>
                  </a:cubicBezTo>
                  <a:cubicBezTo>
                    <a:pt x="0" y="2538"/>
                    <a:pt x="178" y="2716"/>
                    <a:pt x="398" y="2716"/>
                  </a:cubicBezTo>
                  <a:cubicBezTo>
                    <a:pt x="2355" y="2716"/>
                    <a:pt x="2355" y="2716"/>
                    <a:pt x="2355" y="2716"/>
                  </a:cubicBezTo>
                  <a:cubicBezTo>
                    <a:pt x="2575" y="2716"/>
                    <a:pt x="2753" y="2538"/>
                    <a:pt x="2753" y="2317"/>
                  </a:cubicBezTo>
                  <a:cubicBezTo>
                    <a:pt x="2753" y="399"/>
                    <a:pt x="2753" y="399"/>
                    <a:pt x="2753" y="399"/>
                  </a:cubicBezTo>
                  <a:cubicBezTo>
                    <a:pt x="2753" y="179"/>
                    <a:pt x="2575" y="0"/>
                    <a:pt x="2355" y="0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502"/>
            </a:p>
          </p:txBody>
        </p:sp>
      </p:grpSp>
      <p:cxnSp>
        <p:nvCxnSpPr>
          <p:cNvPr id="14" name="Straight Connector 3"/>
          <p:cNvCxnSpPr/>
          <p:nvPr userDrawn="1"/>
        </p:nvCxnSpPr>
        <p:spPr>
          <a:xfrm>
            <a:off x="737329" y="6461963"/>
            <a:ext cx="508265" cy="0"/>
          </a:xfrm>
          <a:prstGeom prst="line">
            <a:avLst/>
          </a:prstGeom>
          <a:ln w="12700">
            <a:solidFill>
              <a:schemeClr val="bg1">
                <a:lumMod val="8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08702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5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4018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4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9257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51990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5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60879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28063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57159118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/>
      </p:par>
    </p:tn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237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9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5"/>
          <p:cNvSpPr txBox="1">
            <a:spLocks/>
          </p:cNvSpPr>
          <p:nvPr userDrawn="1"/>
        </p:nvSpPr>
        <p:spPr>
          <a:xfrm>
            <a:off x="11365232" y="273317"/>
            <a:ext cx="449675" cy="467556"/>
          </a:xfrm>
          <a:prstGeom prst="rect">
            <a:avLst/>
          </a:prstGeom>
        </p:spPr>
        <p:txBody>
          <a:bodyPr vert="horz" lIns="0" tIns="0" rIns="0" bIns="60202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2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1318" dirty="0"/>
          </a:p>
        </p:txBody>
      </p:sp>
    </p:spTree>
    <p:extLst>
      <p:ext uri="{BB962C8B-B14F-4D97-AF65-F5344CB8AC3E}">
        <p14:creationId xmlns:p14="http://schemas.microsoft.com/office/powerpoint/2010/main" val="2904112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3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71578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876" y="2130921"/>
            <a:ext cx="10368598" cy="1470366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9753" y="3887100"/>
            <a:ext cx="8538845" cy="1753006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7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4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91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82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85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824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79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76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09917" y="6357824"/>
            <a:ext cx="2846282" cy="365210"/>
          </a:xfrm>
          <a:prstGeom prst="rect">
            <a:avLst/>
          </a:prstGeom>
        </p:spPr>
        <p:txBody>
          <a:bodyPr/>
          <a:lstStyle/>
          <a:p>
            <a:fld id="{B50BB03C-1EC4-4CDD-BFFB-F6D9B4FD797C}" type="datetimeFigureOut">
              <a:rPr lang="en-US" smtClean="0"/>
              <a:t>2/20/2020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67770" y="6357824"/>
            <a:ext cx="3862811" cy="36521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742151" y="6357824"/>
            <a:ext cx="2846282" cy="365210"/>
          </a:xfrm>
          <a:prstGeom prst="rect">
            <a:avLst/>
          </a:prstGeom>
        </p:spPr>
        <p:txBody>
          <a:bodyPr/>
          <a:lstStyle/>
          <a:p>
            <a:fld id="{BF85E420-93C3-411D-B6B6-9DA498E229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576904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8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45540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64622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4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495554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4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76481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1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92235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5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63829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10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5"/>
          <p:cNvSpPr txBox="1">
            <a:spLocks/>
          </p:cNvSpPr>
          <p:nvPr userDrawn="1"/>
        </p:nvSpPr>
        <p:spPr>
          <a:xfrm>
            <a:off x="11365232" y="273317"/>
            <a:ext cx="449675" cy="467556"/>
          </a:xfrm>
          <a:prstGeom prst="rect">
            <a:avLst/>
          </a:prstGeom>
        </p:spPr>
        <p:txBody>
          <a:bodyPr vert="horz" lIns="0" tIns="0" rIns="0" bIns="60202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2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1318" dirty="0"/>
          </a:p>
        </p:txBody>
      </p:sp>
    </p:spTree>
    <p:extLst>
      <p:ext uri="{BB962C8B-B14F-4D97-AF65-F5344CB8AC3E}">
        <p14:creationId xmlns:p14="http://schemas.microsoft.com/office/powerpoint/2010/main" val="12410774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13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5"/>
          <p:cNvSpPr txBox="1">
            <a:spLocks/>
          </p:cNvSpPr>
          <p:nvPr userDrawn="1"/>
        </p:nvSpPr>
        <p:spPr>
          <a:xfrm>
            <a:off x="11365232" y="273317"/>
            <a:ext cx="449675" cy="467556"/>
          </a:xfrm>
          <a:prstGeom prst="rect">
            <a:avLst/>
          </a:prstGeom>
        </p:spPr>
        <p:txBody>
          <a:bodyPr vert="horz" lIns="0" tIns="0" rIns="0" bIns="60202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2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1318" dirty="0"/>
          </a:p>
        </p:txBody>
      </p:sp>
    </p:spTree>
    <p:extLst>
      <p:ext uri="{BB962C8B-B14F-4D97-AF65-F5344CB8AC3E}">
        <p14:creationId xmlns:p14="http://schemas.microsoft.com/office/powerpoint/2010/main" val="2658100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42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41" Type="http://schemas.openxmlformats.org/officeDocument/2006/relationships/slideLayout" Target="../slideLayouts/slideLayout4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776768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4" r:id="rId3"/>
    <p:sldLayoutId id="2147483655" r:id="rId4"/>
    <p:sldLayoutId id="2147483656" r:id="rId5"/>
    <p:sldLayoutId id="2147483657" r:id="rId6"/>
    <p:sldLayoutId id="2147483658" r:id="rId7"/>
    <p:sldLayoutId id="2147483659" r:id="rId8"/>
    <p:sldLayoutId id="2147483661" r:id="rId9"/>
    <p:sldLayoutId id="2147483663" r:id="rId10"/>
    <p:sldLayoutId id="2147483664" r:id="rId11"/>
    <p:sldLayoutId id="2147483665" r:id="rId12"/>
    <p:sldLayoutId id="2147483667" r:id="rId13"/>
    <p:sldLayoutId id="2147483669" r:id="rId14"/>
    <p:sldLayoutId id="2147483671" r:id="rId15"/>
    <p:sldLayoutId id="2147483672" r:id="rId16"/>
    <p:sldLayoutId id="2147483673" r:id="rId17"/>
    <p:sldLayoutId id="2147483674" r:id="rId18"/>
    <p:sldLayoutId id="2147483675" r:id="rId19"/>
    <p:sldLayoutId id="2147483676" r:id="rId20"/>
    <p:sldLayoutId id="2147483677" r:id="rId21"/>
    <p:sldLayoutId id="2147483678" r:id="rId22"/>
    <p:sldLayoutId id="2147483685" r:id="rId23"/>
    <p:sldLayoutId id="2147483686" r:id="rId24"/>
    <p:sldLayoutId id="2147483687" r:id="rId25"/>
    <p:sldLayoutId id="2147483688" r:id="rId26"/>
    <p:sldLayoutId id="2147483689" r:id="rId27"/>
    <p:sldLayoutId id="2147483690" r:id="rId28"/>
    <p:sldLayoutId id="2147483691" r:id="rId29"/>
    <p:sldLayoutId id="2147483692" r:id="rId30"/>
    <p:sldLayoutId id="2147483693" r:id="rId31"/>
    <p:sldLayoutId id="2147483694" r:id="rId32"/>
    <p:sldLayoutId id="2147483695" r:id="rId33"/>
    <p:sldLayoutId id="2147483696" r:id="rId34"/>
    <p:sldLayoutId id="2147483697" r:id="rId35"/>
    <p:sldLayoutId id="2147483698" r:id="rId36"/>
    <p:sldLayoutId id="2147483699" r:id="rId37"/>
    <p:sldLayoutId id="2147483700" r:id="rId38"/>
    <p:sldLayoutId id="2147483701" r:id="rId39"/>
    <p:sldLayoutId id="2147483702" r:id="rId40"/>
    <p:sldLayoutId id="2147483703" r:id="rId41"/>
  </p:sldLayoutIdLst>
  <p:timing>
    <p:tnLst>
      <p:par>
        <p:cTn id="1" dur="indefinite" restart="never" nodeType="tmRoot"/>
      </p:par>
    </p:tnLst>
  </p:timing>
  <p:txStyles>
    <p:titleStyle>
      <a:lvl1pPr algn="ctr" defTabSz="1219627" rtl="0" eaLnBrk="1" latinLnBrk="0" hangingPunct="1">
        <a:spcBef>
          <a:spcPct val="0"/>
        </a:spcBef>
        <a:buNone/>
        <a:defRPr sz="59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360" indent="-457360" algn="l" defTabSz="1219627" rtl="0" eaLnBrk="1" latinLnBrk="0" hangingPunct="1">
        <a:spcBef>
          <a:spcPct val="20000"/>
        </a:spcBef>
        <a:buFont typeface="Arial" pitchFamily="34" charset="0"/>
        <a:buChar char="•"/>
        <a:defRPr sz="4300" kern="1200">
          <a:solidFill>
            <a:schemeClr val="tx1"/>
          </a:solidFill>
          <a:latin typeface="+mn-lt"/>
          <a:ea typeface="+mn-ea"/>
          <a:cs typeface="+mn-cs"/>
        </a:defRPr>
      </a:lvl1pPr>
      <a:lvl2pPr marL="990947" indent="-381133" algn="l" defTabSz="1219627" rtl="0" eaLnBrk="1" latinLnBrk="0" hangingPunct="1">
        <a:spcBef>
          <a:spcPct val="20000"/>
        </a:spcBef>
        <a:buFont typeface="Arial" pitchFamily="34" charset="0"/>
        <a:buChar char="–"/>
        <a:defRPr sz="3700" kern="1200">
          <a:solidFill>
            <a:schemeClr val="tx1"/>
          </a:solidFill>
          <a:latin typeface="+mn-lt"/>
          <a:ea typeface="+mn-ea"/>
          <a:cs typeface="+mn-cs"/>
        </a:defRPr>
      </a:lvl2pPr>
      <a:lvl3pPr marL="1524533" indent="-304907" algn="l" defTabSz="1219627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4347" indent="-304907" algn="l" defTabSz="1219627" rtl="0" eaLnBrk="1" latinLnBrk="0" hangingPunct="1">
        <a:spcBef>
          <a:spcPct val="20000"/>
        </a:spcBef>
        <a:buFont typeface="Arial" pitchFamily="34" charset="0"/>
        <a:buChar char="–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4160" indent="-304907" algn="l" defTabSz="1219627" rtl="0" eaLnBrk="1" latinLnBrk="0" hangingPunct="1">
        <a:spcBef>
          <a:spcPct val="20000"/>
        </a:spcBef>
        <a:buFont typeface="Arial" pitchFamily="34" charset="0"/>
        <a:buChar char="»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353973" indent="-304907" algn="l" defTabSz="1219627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3787" indent="-304907" algn="l" defTabSz="1219627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3600" indent="-304907" algn="l" defTabSz="1219627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3414" indent="-304907" algn="l" defTabSz="1219627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121962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813" algn="l" defTabSz="121962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627" algn="l" defTabSz="121962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9440" algn="l" defTabSz="121962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9253" algn="l" defTabSz="121962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9067" algn="l" defTabSz="121962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8880" algn="l" defTabSz="121962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8694" algn="l" defTabSz="121962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8507" algn="l" defTabSz="121962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6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11" Type="http://schemas.openxmlformats.org/officeDocument/2006/relationships/image" Target="../media/image13.png"/><Relationship Id="rId5" Type="http://schemas.openxmlformats.org/officeDocument/2006/relationships/image" Target="../media/image8.png"/><Relationship Id="rId10" Type="http://schemas.openxmlformats.org/officeDocument/2006/relationships/image" Target="../media/image12.png"/><Relationship Id="rId4" Type="http://schemas.openxmlformats.org/officeDocument/2006/relationships/image" Target="../media/image7.png"/><Relationship Id="rId9" Type="http://schemas.openxmlformats.org/officeDocument/2006/relationships/image" Target="../media/image11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4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6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13" Type="http://schemas.openxmlformats.org/officeDocument/2006/relationships/image" Target="../media/image21.png"/><Relationship Id="rId18" Type="http://schemas.openxmlformats.org/officeDocument/2006/relationships/image" Target="../media/image26.png"/><Relationship Id="rId26" Type="http://schemas.openxmlformats.org/officeDocument/2006/relationships/image" Target="../media/image34.png"/><Relationship Id="rId3" Type="http://schemas.openxmlformats.org/officeDocument/2006/relationships/image" Target="../media/image14.png"/><Relationship Id="rId21" Type="http://schemas.openxmlformats.org/officeDocument/2006/relationships/image" Target="../media/image29.png"/><Relationship Id="rId7" Type="http://schemas.openxmlformats.org/officeDocument/2006/relationships/image" Target="../media/image7.png"/><Relationship Id="rId12" Type="http://schemas.openxmlformats.org/officeDocument/2006/relationships/image" Target="../media/image20.png"/><Relationship Id="rId17" Type="http://schemas.openxmlformats.org/officeDocument/2006/relationships/image" Target="../media/image25.png"/><Relationship Id="rId25" Type="http://schemas.openxmlformats.org/officeDocument/2006/relationships/image" Target="../media/image33.png"/><Relationship Id="rId2" Type="http://schemas.openxmlformats.org/officeDocument/2006/relationships/notesSlide" Target="../notesSlides/notesSlide4.xml"/><Relationship Id="rId16" Type="http://schemas.openxmlformats.org/officeDocument/2006/relationships/image" Target="../media/image24.png"/><Relationship Id="rId20" Type="http://schemas.openxmlformats.org/officeDocument/2006/relationships/image" Target="../media/image28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.png"/><Relationship Id="rId11" Type="http://schemas.openxmlformats.org/officeDocument/2006/relationships/image" Target="../media/image19.png"/><Relationship Id="rId24" Type="http://schemas.openxmlformats.org/officeDocument/2006/relationships/image" Target="../media/image32.png"/><Relationship Id="rId5" Type="http://schemas.openxmlformats.org/officeDocument/2006/relationships/image" Target="../media/image8.png"/><Relationship Id="rId15" Type="http://schemas.openxmlformats.org/officeDocument/2006/relationships/image" Target="../media/image23.png"/><Relationship Id="rId23" Type="http://schemas.openxmlformats.org/officeDocument/2006/relationships/image" Target="../media/image31.png"/><Relationship Id="rId10" Type="http://schemas.openxmlformats.org/officeDocument/2006/relationships/image" Target="../media/image18.png"/><Relationship Id="rId19" Type="http://schemas.openxmlformats.org/officeDocument/2006/relationships/image" Target="../media/image27.png"/><Relationship Id="rId4" Type="http://schemas.openxmlformats.org/officeDocument/2006/relationships/image" Target="../media/image5.png"/><Relationship Id="rId9" Type="http://schemas.openxmlformats.org/officeDocument/2006/relationships/image" Target="../media/image17.png"/><Relationship Id="rId14" Type="http://schemas.openxmlformats.org/officeDocument/2006/relationships/image" Target="../media/image22.png"/><Relationship Id="rId22" Type="http://schemas.openxmlformats.org/officeDocument/2006/relationships/image" Target="../media/image30.png"/><Relationship Id="rId27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35.png"/><Relationship Id="rId7" Type="http://schemas.openxmlformats.org/officeDocument/2006/relationships/image" Target="../media/image3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6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6.xml"/><Relationship Id="rId6" Type="http://schemas.openxmlformats.org/officeDocument/2006/relationships/image" Target="../media/image6.png"/><Relationship Id="rId5" Type="http://schemas.openxmlformats.org/officeDocument/2006/relationships/image" Target="../media/image7.png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3" Type="http://schemas.openxmlformats.org/officeDocument/2006/relationships/image" Target="../media/image8.png"/><Relationship Id="rId7" Type="http://schemas.openxmlformats.org/officeDocument/2006/relationships/image" Target="../media/image4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6.xml"/><Relationship Id="rId6" Type="http://schemas.openxmlformats.org/officeDocument/2006/relationships/image" Target="../media/image6.png"/><Relationship Id="rId5" Type="http://schemas.openxmlformats.org/officeDocument/2006/relationships/image" Target="../media/image40.png"/><Relationship Id="rId10" Type="http://schemas.openxmlformats.org/officeDocument/2006/relationships/image" Target="../media/image15.png"/><Relationship Id="rId4" Type="http://schemas.openxmlformats.org/officeDocument/2006/relationships/image" Target="../media/image7.png"/><Relationship Id="rId9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13" Type="http://schemas.openxmlformats.org/officeDocument/2006/relationships/image" Target="../media/image15.png"/><Relationship Id="rId3" Type="http://schemas.openxmlformats.org/officeDocument/2006/relationships/image" Target="../media/image14.png"/><Relationship Id="rId7" Type="http://schemas.openxmlformats.org/officeDocument/2006/relationships/image" Target="../media/image46.png"/><Relationship Id="rId12" Type="http://schemas.openxmlformats.org/officeDocument/2006/relationships/image" Target="../media/image5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45.png"/><Relationship Id="rId11" Type="http://schemas.openxmlformats.org/officeDocument/2006/relationships/image" Target="../media/image50.png"/><Relationship Id="rId5" Type="http://schemas.openxmlformats.org/officeDocument/2006/relationships/image" Target="../media/image44.png"/><Relationship Id="rId10" Type="http://schemas.openxmlformats.org/officeDocument/2006/relationships/image" Target="../media/image49.png"/><Relationship Id="rId4" Type="http://schemas.openxmlformats.org/officeDocument/2006/relationships/image" Target="../media/image43.png"/><Relationship Id="rId9" Type="http://schemas.openxmlformats.org/officeDocument/2006/relationships/image" Target="../media/image48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52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8.png"/><Relationship Id="rId9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6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11" Type="http://schemas.openxmlformats.org/officeDocument/2006/relationships/image" Target="../media/image13.png"/><Relationship Id="rId5" Type="http://schemas.openxmlformats.org/officeDocument/2006/relationships/image" Target="../media/image8.png"/><Relationship Id="rId10" Type="http://schemas.openxmlformats.org/officeDocument/2006/relationships/image" Target="../media/image12.png"/><Relationship Id="rId4" Type="http://schemas.openxmlformats.org/officeDocument/2006/relationships/image" Target="../media/image7.png"/><Relationship Id="rId9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chart" Target="../charts/chart1.xml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0.xml"/><Relationship Id="rId6" Type="http://schemas.openxmlformats.org/officeDocument/2006/relationships/image" Target="../media/image7.png"/><Relationship Id="rId5" Type="http://schemas.openxmlformats.org/officeDocument/2006/relationships/image" Target="../media/image54.png"/><Relationship Id="rId4" Type="http://schemas.openxmlformats.org/officeDocument/2006/relationships/image" Target="../media/image53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51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6.xml"/><Relationship Id="rId6" Type="http://schemas.openxmlformats.org/officeDocument/2006/relationships/image" Target="../media/image14.png"/><Relationship Id="rId5" Type="http://schemas.openxmlformats.org/officeDocument/2006/relationships/image" Target="../media/image5.png"/><Relationship Id="rId4" Type="http://schemas.openxmlformats.org/officeDocument/2006/relationships/image" Target="../media/image6.png"/><Relationship Id="rId9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52.png"/><Relationship Id="rId7" Type="http://schemas.openxmlformats.org/officeDocument/2006/relationships/image" Target="../media/image5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14.png"/><Relationship Id="rId11" Type="http://schemas.openxmlformats.org/officeDocument/2006/relationships/image" Target="../media/image15.png"/><Relationship Id="rId5" Type="http://schemas.openxmlformats.org/officeDocument/2006/relationships/image" Target="../media/image55.png"/><Relationship Id="rId10" Type="http://schemas.openxmlformats.org/officeDocument/2006/relationships/image" Target="../media/image57.png"/><Relationship Id="rId4" Type="http://schemas.openxmlformats.org/officeDocument/2006/relationships/image" Target="../media/image7.png"/><Relationship Id="rId9" Type="http://schemas.openxmlformats.org/officeDocument/2006/relationships/image" Target="../media/image5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6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11" Type="http://schemas.openxmlformats.org/officeDocument/2006/relationships/image" Target="../media/image13.png"/><Relationship Id="rId5" Type="http://schemas.openxmlformats.org/officeDocument/2006/relationships/image" Target="../media/image8.png"/><Relationship Id="rId10" Type="http://schemas.openxmlformats.org/officeDocument/2006/relationships/image" Target="../media/image12.png"/><Relationship Id="rId4" Type="http://schemas.openxmlformats.org/officeDocument/2006/relationships/image" Target="../media/image7.png"/><Relationship Id="rId9" Type="http://schemas.openxmlformats.org/officeDocument/2006/relationships/image" Target="../media/image11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61.png"/><Relationship Id="rId3" Type="http://schemas.openxmlformats.org/officeDocument/2006/relationships/image" Target="../media/image52.png"/><Relationship Id="rId7" Type="http://schemas.openxmlformats.org/officeDocument/2006/relationships/image" Target="../media/image8.png"/><Relationship Id="rId12" Type="http://schemas.openxmlformats.org/officeDocument/2006/relationships/image" Target="../media/image60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6.xml"/><Relationship Id="rId6" Type="http://schemas.openxmlformats.org/officeDocument/2006/relationships/image" Target="../media/image7.png"/><Relationship Id="rId11" Type="http://schemas.openxmlformats.org/officeDocument/2006/relationships/image" Target="../media/image59.png"/><Relationship Id="rId5" Type="http://schemas.openxmlformats.org/officeDocument/2006/relationships/image" Target="../media/image51.png"/><Relationship Id="rId15" Type="http://schemas.openxmlformats.org/officeDocument/2006/relationships/image" Target="../media/image15.png"/><Relationship Id="rId10" Type="http://schemas.openxmlformats.org/officeDocument/2006/relationships/image" Target="../media/image58.png"/><Relationship Id="rId4" Type="http://schemas.openxmlformats.org/officeDocument/2006/relationships/image" Target="../media/image14.png"/><Relationship Id="rId9" Type="http://schemas.openxmlformats.org/officeDocument/2006/relationships/image" Target="../media/image6.png"/><Relationship Id="rId14" Type="http://schemas.openxmlformats.org/officeDocument/2006/relationships/image" Target="../media/image62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7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7.xml"/><Relationship Id="rId6" Type="http://schemas.openxmlformats.org/officeDocument/2006/relationships/image" Target="../media/image8.png"/><Relationship Id="rId5" Type="http://schemas.openxmlformats.org/officeDocument/2006/relationships/image" Target="../media/image6.png"/><Relationship Id="rId4" Type="http://schemas.openxmlformats.org/officeDocument/2006/relationships/image" Target="../media/image1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1.xml"/><Relationship Id="rId6" Type="http://schemas.openxmlformats.org/officeDocument/2006/relationships/image" Target="../media/image14.png"/><Relationship Id="rId5" Type="http://schemas.openxmlformats.org/officeDocument/2006/relationships/image" Target="../media/image5.png"/><Relationship Id="rId4" Type="http://schemas.openxmlformats.org/officeDocument/2006/relationships/image" Target="../media/image7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7.pn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5.png"/><Relationship Id="rId5" Type="http://schemas.openxmlformats.org/officeDocument/2006/relationships/image" Target="../media/image8.png"/><Relationship Id="rId4" Type="http://schemas.openxmlformats.org/officeDocument/2006/relationships/image" Target="../media/image6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png"/><Relationship Id="rId13" Type="http://schemas.openxmlformats.org/officeDocument/2006/relationships/image" Target="../media/image67.png"/><Relationship Id="rId3" Type="http://schemas.openxmlformats.org/officeDocument/2006/relationships/image" Target="../media/image6.png"/><Relationship Id="rId7" Type="http://schemas.openxmlformats.org/officeDocument/2006/relationships/image" Target="../media/image52.png"/><Relationship Id="rId12" Type="http://schemas.openxmlformats.org/officeDocument/2006/relationships/image" Target="../media/image66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2.xml"/><Relationship Id="rId6" Type="http://schemas.openxmlformats.org/officeDocument/2006/relationships/image" Target="../media/image5.png"/><Relationship Id="rId11" Type="http://schemas.openxmlformats.org/officeDocument/2006/relationships/image" Target="../media/image65.png"/><Relationship Id="rId5" Type="http://schemas.openxmlformats.org/officeDocument/2006/relationships/image" Target="../media/image7.png"/><Relationship Id="rId10" Type="http://schemas.openxmlformats.org/officeDocument/2006/relationships/image" Target="../media/image64.png"/><Relationship Id="rId4" Type="http://schemas.openxmlformats.org/officeDocument/2006/relationships/image" Target="../media/image8.png"/><Relationship Id="rId9" Type="http://schemas.openxmlformats.org/officeDocument/2006/relationships/image" Target="../media/image14.png"/><Relationship Id="rId14" Type="http://schemas.openxmlformats.org/officeDocument/2006/relationships/image" Target="../media/image15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52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8.xml"/><Relationship Id="rId6" Type="http://schemas.openxmlformats.org/officeDocument/2006/relationships/image" Target="../media/image8.png"/><Relationship Id="rId5" Type="http://schemas.openxmlformats.org/officeDocument/2006/relationships/image" Target="../media/image14.png"/><Relationship Id="rId4" Type="http://schemas.openxmlformats.org/officeDocument/2006/relationships/image" Target="../media/image7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6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11" Type="http://schemas.openxmlformats.org/officeDocument/2006/relationships/image" Target="../media/image13.png"/><Relationship Id="rId5" Type="http://schemas.openxmlformats.org/officeDocument/2006/relationships/image" Target="../media/image8.png"/><Relationship Id="rId10" Type="http://schemas.openxmlformats.org/officeDocument/2006/relationships/image" Target="../media/image12.png"/><Relationship Id="rId4" Type="http://schemas.openxmlformats.org/officeDocument/2006/relationships/image" Target="../media/image7.png"/><Relationship Id="rId9" Type="http://schemas.openxmlformats.org/officeDocument/2006/relationships/image" Target="../media/image11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5.png"/><Relationship Id="rId3" Type="http://schemas.openxmlformats.org/officeDocument/2006/relationships/image" Target="../media/image52.png"/><Relationship Id="rId7" Type="http://schemas.openxmlformats.org/officeDocument/2006/relationships/image" Target="../media/image69.png"/><Relationship Id="rId12" Type="http://schemas.openxmlformats.org/officeDocument/2006/relationships/image" Target="../media/image14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6.xml"/><Relationship Id="rId6" Type="http://schemas.openxmlformats.org/officeDocument/2006/relationships/image" Target="../media/image5.png"/><Relationship Id="rId11" Type="http://schemas.openxmlformats.org/officeDocument/2006/relationships/image" Target="../media/image6.png"/><Relationship Id="rId5" Type="http://schemas.openxmlformats.org/officeDocument/2006/relationships/image" Target="../media/image68.png"/><Relationship Id="rId10" Type="http://schemas.openxmlformats.org/officeDocument/2006/relationships/image" Target="../media/image71.png"/><Relationship Id="rId4" Type="http://schemas.openxmlformats.org/officeDocument/2006/relationships/image" Target="../media/image8.png"/><Relationship Id="rId9" Type="http://schemas.openxmlformats.org/officeDocument/2006/relationships/image" Target="../media/image70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chart" Target="../charts/chart2.xml"/><Relationship Id="rId7" Type="http://schemas.openxmlformats.org/officeDocument/2006/relationships/chart" Target="../charts/chart6.xml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3.xml"/><Relationship Id="rId6" Type="http://schemas.openxmlformats.org/officeDocument/2006/relationships/chart" Target="../charts/chart5.xml"/><Relationship Id="rId11" Type="http://schemas.openxmlformats.org/officeDocument/2006/relationships/image" Target="../media/image15.png"/><Relationship Id="rId5" Type="http://schemas.openxmlformats.org/officeDocument/2006/relationships/chart" Target="../charts/chart4.xml"/><Relationship Id="rId10" Type="http://schemas.openxmlformats.org/officeDocument/2006/relationships/image" Target="../media/image51.png"/><Relationship Id="rId4" Type="http://schemas.openxmlformats.org/officeDocument/2006/relationships/chart" Target="../charts/chart3.xml"/><Relationship Id="rId9" Type="http://schemas.openxmlformats.org/officeDocument/2006/relationships/chart" Target="../charts/chart7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7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8.png"/><Relationship Id="rId5" Type="http://schemas.openxmlformats.org/officeDocument/2006/relationships/image" Target="../media/image52.png"/><Relationship Id="rId4" Type="http://schemas.openxmlformats.org/officeDocument/2006/relationships/image" Target="../media/image6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77.png"/><Relationship Id="rId3" Type="http://schemas.openxmlformats.org/officeDocument/2006/relationships/image" Target="../media/image72.png"/><Relationship Id="rId7" Type="http://schemas.openxmlformats.org/officeDocument/2006/relationships/image" Target="../media/image73.png"/><Relationship Id="rId12" Type="http://schemas.openxmlformats.org/officeDocument/2006/relationships/image" Target="../media/image7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6.xml"/><Relationship Id="rId6" Type="http://schemas.openxmlformats.org/officeDocument/2006/relationships/image" Target="../media/image8.png"/><Relationship Id="rId11" Type="http://schemas.openxmlformats.org/officeDocument/2006/relationships/image" Target="../media/image76.png"/><Relationship Id="rId5" Type="http://schemas.openxmlformats.org/officeDocument/2006/relationships/image" Target="../media/image6.png"/><Relationship Id="rId10" Type="http://schemas.openxmlformats.org/officeDocument/2006/relationships/image" Target="../media/image75.png"/><Relationship Id="rId4" Type="http://schemas.openxmlformats.org/officeDocument/2006/relationships/image" Target="../media/image14.png"/><Relationship Id="rId9" Type="http://schemas.openxmlformats.org/officeDocument/2006/relationships/image" Target="../media/image74.png"/><Relationship Id="rId14" Type="http://schemas.openxmlformats.org/officeDocument/2006/relationships/image" Target="../media/image15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TextBox 891"/>
          <p:cNvSpPr txBox="1"/>
          <p:nvPr/>
        </p:nvSpPr>
        <p:spPr>
          <a:xfrm>
            <a:off x="1680349" y="2792633"/>
            <a:ext cx="887753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一年级语文教学文案</a:t>
            </a:r>
            <a:r>
              <a:rPr lang="en-US" altLang="zh-CN" sz="4400" b="1" dirty="0" err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44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模板</a:t>
            </a:r>
            <a:endParaRPr lang="zh-CN" altLang="en-US" sz="5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7" name="标题 4"/>
          <p:cNvSpPr txBox="1">
            <a:spLocks/>
          </p:cNvSpPr>
          <p:nvPr/>
        </p:nvSpPr>
        <p:spPr>
          <a:xfrm>
            <a:off x="2654933" y="2009482"/>
            <a:ext cx="4614738" cy="80314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本</a:t>
            </a:r>
            <a:r>
              <a:rPr lang="zh-CN" altLang="en-US" sz="2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模板框架完整   贴近实用</a:t>
            </a:r>
            <a:endParaRPr lang="en-US" altLang="zh-CN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标题 4"/>
          <p:cNvSpPr txBox="1">
            <a:spLocks/>
          </p:cNvSpPr>
          <p:nvPr/>
        </p:nvSpPr>
        <p:spPr>
          <a:xfrm>
            <a:off x="2654933" y="3833088"/>
            <a:ext cx="5502056" cy="80314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1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简洁实用</a:t>
            </a:r>
            <a:r>
              <a:rPr lang="en-US" altLang="zh-CN" sz="1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·</a:t>
            </a:r>
            <a:r>
              <a:rPr lang="zh-CN" altLang="en-US" sz="1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适用于投资合作</a:t>
            </a:r>
            <a:r>
              <a:rPr lang="en-US" altLang="zh-CN" sz="1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/</a:t>
            </a:r>
            <a:r>
              <a:rPr lang="zh-CN" altLang="en-US" sz="1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项目推广</a:t>
            </a:r>
            <a:r>
              <a:rPr lang="en-US" altLang="zh-CN" sz="1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/</a:t>
            </a:r>
            <a:r>
              <a:rPr lang="zh-CN" altLang="en-US" sz="1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企业宣传等</a:t>
            </a:r>
            <a:endParaRPr lang="en-US" altLang="zh-CN" sz="1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/>
            <a:endParaRPr lang="en-US" altLang="zh-CN" sz="1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0" name="组合 39"/>
          <p:cNvGrpSpPr/>
          <p:nvPr/>
        </p:nvGrpSpPr>
        <p:grpSpPr>
          <a:xfrm>
            <a:off x="467025" y="455738"/>
            <a:ext cx="343825" cy="309997"/>
            <a:chOff x="4634991" y="2138335"/>
            <a:chExt cx="428348" cy="386204"/>
          </a:xfrm>
          <a:solidFill>
            <a:srgbClr val="EF7E86"/>
          </a:solidFill>
        </p:grpSpPr>
        <p:sp>
          <p:nvSpPr>
            <p:cNvPr id="41" name="Freeform 5"/>
            <p:cNvSpPr>
              <a:spLocks/>
            </p:cNvSpPr>
            <p:nvPr/>
          </p:nvSpPr>
          <p:spPr bwMode="auto">
            <a:xfrm>
              <a:off x="4634991" y="2138335"/>
              <a:ext cx="428348" cy="386204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KSO_Shape"/>
            <p:cNvSpPr>
              <a:spLocks/>
            </p:cNvSpPr>
            <p:nvPr/>
          </p:nvSpPr>
          <p:spPr bwMode="auto">
            <a:xfrm>
              <a:off x="4711293" y="2236765"/>
              <a:ext cx="275742" cy="189342"/>
            </a:xfrm>
            <a:custGeom>
              <a:avLst/>
              <a:gdLst>
                <a:gd name="T0" fmla="*/ 2147483646 w 112"/>
                <a:gd name="T1" fmla="*/ 2147483646 h 77"/>
                <a:gd name="T2" fmla="*/ 2147483646 w 112"/>
                <a:gd name="T3" fmla="*/ 2147483646 h 77"/>
                <a:gd name="T4" fmla="*/ 2147483646 w 112"/>
                <a:gd name="T5" fmla="*/ 2147483646 h 77"/>
                <a:gd name="T6" fmla="*/ 2147483646 w 112"/>
                <a:gd name="T7" fmla="*/ 2147483646 h 77"/>
                <a:gd name="T8" fmla="*/ 2147483646 w 112"/>
                <a:gd name="T9" fmla="*/ 2147483646 h 77"/>
                <a:gd name="T10" fmla="*/ 0 w 112"/>
                <a:gd name="T11" fmla="*/ 2147483646 h 77"/>
                <a:gd name="T12" fmla="*/ 2147483646 w 112"/>
                <a:gd name="T13" fmla="*/ 2147483646 h 77"/>
                <a:gd name="T14" fmla="*/ 2147483646 w 112"/>
                <a:gd name="T15" fmla="*/ 2147483646 h 77"/>
                <a:gd name="T16" fmla="*/ 2147483646 w 112"/>
                <a:gd name="T17" fmla="*/ 2147483646 h 77"/>
                <a:gd name="T18" fmla="*/ 2147483646 w 112"/>
                <a:gd name="T19" fmla="*/ 2147483646 h 77"/>
                <a:gd name="T20" fmla="*/ 2147483646 w 112"/>
                <a:gd name="T21" fmla="*/ 2147483646 h 77"/>
                <a:gd name="T22" fmla="*/ 2147483646 w 112"/>
                <a:gd name="T23" fmla="*/ 2147483646 h 77"/>
                <a:gd name="T24" fmla="*/ 2147483646 w 112"/>
                <a:gd name="T25" fmla="*/ 2147483646 h 77"/>
                <a:gd name="T26" fmla="*/ 2147483646 w 112"/>
                <a:gd name="T27" fmla="*/ 2147483646 h 77"/>
                <a:gd name="T28" fmla="*/ 2147483646 w 112"/>
                <a:gd name="T29" fmla="*/ 2147483646 h 77"/>
                <a:gd name="T30" fmla="*/ 2147483646 w 112"/>
                <a:gd name="T31" fmla="*/ 2147483646 h 77"/>
                <a:gd name="T32" fmla="*/ 2147483646 w 112"/>
                <a:gd name="T33" fmla="*/ 2147483646 h 77"/>
                <a:gd name="T34" fmla="*/ 2147483646 w 112"/>
                <a:gd name="T35" fmla="*/ 2147483646 h 77"/>
                <a:gd name="T36" fmla="*/ 2147483646 w 112"/>
                <a:gd name="T37" fmla="*/ 2147483646 h 77"/>
                <a:gd name="T38" fmla="*/ 2147483646 w 112"/>
                <a:gd name="T39" fmla="*/ 2147483646 h 77"/>
                <a:gd name="T40" fmla="*/ 2147483646 w 112"/>
                <a:gd name="T41" fmla="*/ 2147483646 h 77"/>
                <a:gd name="T42" fmla="*/ 2147483646 w 112"/>
                <a:gd name="T43" fmla="*/ 2147483646 h 77"/>
                <a:gd name="T44" fmla="*/ 2147483646 w 112"/>
                <a:gd name="T45" fmla="*/ 2147483646 h 77"/>
                <a:gd name="T46" fmla="*/ 2147483646 w 112"/>
                <a:gd name="T47" fmla="*/ 2147483646 h 77"/>
                <a:gd name="T48" fmla="*/ 2147483646 w 112"/>
                <a:gd name="T49" fmla="*/ 2147483646 h 77"/>
                <a:gd name="T50" fmla="*/ 2147483646 w 112"/>
                <a:gd name="T51" fmla="*/ 2147483646 h 77"/>
                <a:gd name="T52" fmla="*/ 2147483646 w 112"/>
                <a:gd name="T53" fmla="*/ 2147483646 h 77"/>
                <a:gd name="T54" fmla="*/ 2147483646 w 112"/>
                <a:gd name="T55" fmla="*/ 2147483646 h 77"/>
                <a:gd name="T56" fmla="*/ 2147483646 w 112"/>
                <a:gd name="T57" fmla="*/ 2147483646 h 77"/>
                <a:gd name="T58" fmla="*/ 2147483646 w 112"/>
                <a:gd name="T59" fmla="*/ 2147483646 h 77"/>
                <a:gd name="T60" fmla="*/ 2147483646 w 112"/>
                <a:gd name="T61" fmla="*/ 2147483646 h 77"/>
                <a:gd name="T62" fmla="*/ 2147483646 w 112"/>
                <a:gd name="T63" fmla="*/ 2147483646 h 77"/>
                <a:gd name="T64" fmla="*/ 2147483646 w 112"/>
                <a:gd name="T65" fmla="*/ 2147483646 h 77"/>
                <a:gd name="T66" fmla="*/ 2147483646 w 112"/>
                <a:gd name="T67" fmla="*/ 2147483646 h 77"/>
                <a:gd name="T68" fmla="*/ 2147483646 w 112"/>
                <a:gd name="T69" fmla="*/ 2147483646 h 77"/>
                <a:gd name="T70" fmla="*/ 2147483646 w 112"/>
                <a:gd name="T71" fmla="*/ 2147483646 h 77"/>
                <a:gd name="T72" fmla="*/ 2147483646 w 112"/>
                <a:gd name="T73" fmla="*/ 2147483646 h 77"/>
                <a:gd name="T74" fmla="*/ 2147483646 w 112"/>
                <a:gd name="T75" fmla="*/ 2147483646 h 77"/>
                <a:gd name="T76" fmla="*/ 2147483646 w 112"/>
                <a:gd name="T77" fmla="*/ 2147483646 h 77"/>
                <a:gd name="T78" fmla="*/ 2147483646 w 112"/>
                <a:gd name="T79" fmla="*/ 2147483646 h 77"/>
                <a:gd name="T80" fmla="*/ 2147483646 w 112"/>
                <a:gd name="T81" fmla="*/ 2147483646 h 77"/>
                <a:gd name="T82" fmla="*/ 2147483646 w 112"/>
                <a:gd name="T83" fmla="*/ 2147483646 h 77"/>
                <a:gd name="T84" fmla="*/ 2147483646 w 112"/>
                <a:gd name="T85" fmla="*/ 2147483646 h 77"/>
                <a:gd name="T86" fmla="*/ 2147483646 w 112"/>
                <a:gd name="T87" fmla="*/ 2147483646 h 77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0" t="0" r="r" b="b"/>
              <a:pathLst>
                <a:path w="112" h="77">
                  <a:moveTo>
                    <a:pt x="56" y="0"/>
                  </a:moveTo>
                  <a:cubicBezTo>
                    <a:pt x="62" y="0"/>
                    <a:pt x="66" y="4"/>
                    <a:pt x="66" y="10"/>
                  </a:cubicBezTo>
                  <a:cubicBezTo>
                    <a:pt x="66" y="15"/>
                    <a:pt x="62" y="20"/>
                    <a:pt x="56" y="20"/>
                  </a:cubicBezTo>
                  <a:cubicBezTo>
                    <a:pt x="51" y="20"/>
                    <a:pt x="46" y="15"/>
                    <a:pt x="46" y="10"/>
                  </a:cubicBezTo>
                  <a:cubicBezTo>
                    <a:pt x="46" y="4"/>
                    <a:pt x="51" y="0"/>
                    <a:pt x="56" y="0"/>
                  </a:cubicBezTo>
                  <a:close/>
                  <a:moveTo>
                    <a:pt x="15" y="49"/>
                  </a:moveTo>
                  <a:cubicBezTo>
                    <a:pt x="15" y="66"/>
                    <a:pt x="15" y="66"/>
                    <a:pt x="15" y="66"/>
                  </a:cubicBezTo>
                  <a:cubicBezTo>
                    <a:pt x="10" y="66"/>
                    <a:pt x="10" y="66"/>
                    <a:pt x="10" y="66"/>
                  </a:cubicBezTo>
                  <a:cubicBezTo>
                    <a:pt x="10" y="52"/>
                    <a:pt x="10" y="52"/>
                    <a:pt x="10" y="52"/>
                  </a:cubicBezTo>
                  <a:cubicBezTo>
                    <a:pt x="9" y="52"/>
                    <a:pt x="9" y="52"/>
                    <a:pt x="9" y="52"/>
                  </a:cubicBezTo>
                  <a:cubicBezTo>
                    <a:pt x="9" y="66"/>
                    <a:pt x="9" y="66"/>
                    <a:pt x="9" y="66"/>
                  </a:cubicBezTo>
                  <a:cubicBezTo>
                    <a:pt x="4" y="66"/>
                    <a:pt x="4" y="66"/>
                    <a:pt x="4" y="66"/>
                  </a:cubicBezTo>
                  <a:cubicBezTo>
                    <a:pt x="4" y="49"/>
                    <a:pt x="4" y="49"/>
                    <a:pt x="4" y="49"/>
                  </a:cubicBezTo>
                  <a:cubicBezTo>
                    <a:pt x="4" y="46"/>
                    <a:pt x="4" y="46"/>
                    <a:pt x="4" y="46"/>
                  </a:cubicBezTo>
                  <a:cubicBezTo>
                    <a:pt x="4" y="37"/>
                    <a:pt x="4" y="37"/>
                    <a:pt x="4" y="37"/>
                  </a:cubicBezTo>
                  <a:cubicBezTo>
                    <a:pt x="4" y="37"/>
                    <a:pt x="4" y="37"/>
                    <a:pt x="4" y="37"/>
                  </a:cubicBezTo>
                  <a:cubicBezTo>
                    <a:pt x="4" y="46"/>
                    <a:pt x="4" y="46"/>
                    <a:pt x="4" y="46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1"/>
                    <a:pt x="1" y="29"/>
                    <a:pt x="4" y="29"/>
                  </a:cubicBezTo>
                  <a:cubicBezTo>
                    <a:pt x="13" y="29"/>
                    <a:pt x="13" y="29"/>
                    <a:pt x="13" y="29"/>
                  </a:cubicBezTo>
                  <a:cubicBezTo>
                    <a:pt x="13" y="30"/>
                    <a:pt x="13" y="30"/>
                    <a:pt x="13" y="31"/>
                  </a:cubicBezTo>
                  <a:cubicBezTo>
                    <a:pt x="13" y="49"/>
                    <a:pt x="13" y="49"/>
                    <a:pt x="13" y="49"/>
                  </a:cubicBezTo>
                  <a:cubicBezTo>
                    <a:pt x="15" y="49"/>
                    <a:pt x="15" y="49"/>
                    <a:pt x="15" y="49"/>
                  </a:cubicBezTo>
                  <a:close/>
                  <a:moveTo>
                    <a:pt x="10" y="15"/>
                  </a:moveTo>
                  <a:cubicBezTo>
                    <a:pt x="13" y="15"/>
                    <a:pt x="16" y="18"/>
                    <a:pt x="16" y="22"/>
                  </a:cubicBezTo>
                  <a:cubicBezTo>
                    <a:pt x="16" y="23"/>
                    <a:pt x="16" y="24"/>
                    <a:pt x="15" y="25"/>
                  </a:cubicBezTo>
                  <a:cubicBezTo>
                    <a:pt x="15" y="26"/>
                    <a:pt x="15" y="26"/>
                    <a:pt x="14" y="26"/>
                  </a:cubicBezTo>
                  <a:cubicBezTo>
                    <a:pt x="13" y="27"/>
                    <a:pt x="12" y="28"/>
                    <a:pt x="10" y="28"/>
                  </a:cubicBezTo>
                  <a:cubicBezTo>
                    <a:pt x="6" y="28"/>
                    <a:pt x="3" y="25"/>
                    <a:pt x="3" y="22"/>
                  </a:cubicBezTo>
                  <a:cubicBezTo>
                    <a:pt x="3" y="18"/>
                    <a:pt x="6" y="15"/>
                    <a:pt x="10" y="15"/>
                  </a:cubicBezTo>
                  <a:close/>
                  <a:moveTo>
                    <a:pt x="96" y="49"/>
                  </a:moveTo>
                  <a:cubicBezTo>
                    <a:pt x="96" y="66"/>
                    <a:pt x="96" y="66"/>
                    <a:pt x="96" y="66"/>
                  </a:cubicBezTo>
                  <a:cubicBezTo>
                    <a:pt x="101" y="66"/>
                    <a:pt x="101" y="66"/>
                    <a:pt x="101" y="66"/>
                  </a:cubicBezTo>
                  <a:cubicBezTo>
                    <a:pt x="101" y="52"/>
                    <a:pt x="101" y="52"/>
                    <a:pt x="101" y="52"/>
                  </a:cubicBezTo>
                  <a:cubicBezTo>
                    <a:pt x="102" y="52"/>
                    <a:pt x="102" y="52"/>
                    <a:pt x="102" y="52"/>
                  </a:cubicBezTo>
                  <a:cubicBezTo>
                    <a:pt x="102" y="66"/>
                    <a:pt x="102" y="66"/>
                    <a:pt x="102" y="66"/>
                  </a:cubicBezTo>
                  <a:cubicBezTo>
                    <a:pt x="107" y="66"/>
                    <a:pt x="107" y="66"/>
                    <a:pt x="107" y="66"/>
                  </a:cubicBezTo>
                  <a:cubicBezTo>
                    <a:pt x="107" y="49"/>
                    <a:pt x="107" y="49"/>
                    <a:pt x="107" y="49"/>
                  </a:cubicBezTo>
                  <a:cubicBezTo>
                    <a:pt x="107" y="46"/>
                    <a:pt x="107" y="46"/>
                    <a:pt x="107" y="46"/>
                  </a:cubicBezTo>
                  <a:cubicBezTo>
                    <a:pt x="107" y="37"/>
                    <a:pt x="107" y="37"/>
                    <a:pt x="107" y="37"/>
                  </a:cubicBezTo>
                  <a:cubicBezTo>
                    <a:pt x="107" y="37"/>
                    <a:pt x="107" y="37"/>
                    <a:pt x="107" y="37"/>
                  </a:cubicBezTo>
                  <a:cubicBezTo>
                    <a:pt x="107" y="46"/>
                    <a:pt x="107" y="46"/>
                    <a:pt x="107" y="46"/>
                  </a:cubicBezTo>
                  <a:cubicBezTo>
                    <a:pt x="112" y="46"/>
                    <a:pt x="112" y="46"/>
                    <a:pt x="112" y="46"/>
                  </a:cubicBezTo>
                  <a:cubicBezTo>
                    <a:pt x="112" y="33"/>
                    <a:pt x="112" y="33"/>
                    <a:pt x="112" y="33"/>
                  </a:cubicBezTo>
                  <a:cubicBezTo>
                    <a:pt x="112" y="31"/>
                    <a:pt x="110" y="29"/>
                    <a:pt x="107" y="29"/>
                  </a:cubicBezTo>
                  <a:cubicBezTo>
                    <a:pt x="98" y="29"/>
                    <a:pt x="98" y="29"/>
                    <a:pt x="98" y="29"/>
                  </a:cubicBezTo>
                  <a:cubicBezTo>
                    <a:pt x="98" y="30"/>
                    <a:pt x="98" y="30"/>
                    <a:pt x="98" y="31"/>
                  </a:cubicBezTo>
                  <a:cubicBezTo>
                    <a:pt x="98" y="49"/>
                    <a:pt x="98" y="49"/>
                    <a:pt x="98" y="49"/>
                  </a:cubicBezTo>
                  <a:cubicBezTo>
                    <a:pt x="96" y="49"/>
                    <a:pt x="96" y="49"/>
                    <a:pt x="96" y="49"/>
                  </a:cubicBezTo>
                  <a:close/>
                  <a:moveTo>
                    <a:pt x="101" y="15"/>
                  </a:moveTo>
                  <a:cubicBezTo>
                    <a:pt x="98" y="15"/>
                    <a:pt x="95" y="18"/>
                    <a:pt x="95" y="22"/>
                  </a:cubicBezTo>
                  <a:cubicBezTo>
                    <a:pt x="95" y="23"/>
                    <a:pt x="95" y="24"/>
                    <a:pt x="96" y="25"/>
                  </a:cubicBezTo>
                  <a:cubicBezTo>
                    <a:pt x="96" y="26"/>
                    <a:pt x="97" y="26"/>
                    <a:pt x="97" y="26"/>
                  </a:cubicBezTo>
                  <a:cubicBezTo>
                    <a:pt x="98" y="27"/>
                    <a:pt x="100" y="28"/>
                    <a:pt x="101" y="28"/>
                  </a:cubicBezTo>
                  <a:cubicBezTo>
                    <a:pt x="105" y="28"/>
                    <a:pt x="108" y="25"/>
                    <a:pt x="108" y="22"/>
                  </a:cubicBezTo>
                  <a:cubicBezTo>
                    <a:pt x="108" y="18"/>
                    <a:pt x="105" y="15"/>
                    <a:pt x="101" y="15"/>
                  </a:cubicBezTo>
                  <a:close/>
                  <a:moveTo>
                    <a:pt x="75" y="51"/>
                  </a:moveTo>
                  <a:cubicBezTo>
                    <a:pt x="75" y="72"/>
                    <a:pt x="75" y="72"/>
                    <a:pt x="75" y="72"/>
                  </a:cubicBezTo>
                  <a:cubicBezTo>
                    <a:pt x="80" y="72"/>
                    <a:pt x="80" y="72"/>
                    <a:pt x="80" y="72"/>
                  </a:cubicBezTo>
                  <a:cubicBezTo>
                    <a:pt x="80" y="54"/>
                    <a:pt x="80" y="54"/>
                    <a:pt x="80" y="54"/>
                  </a:cubicBezTo>
                  <a:cubicBezTo>
                    <a:pt x="82" y="54"/>
                    <a:pt x="82" y="54"/>
                    <a:pt x="82" y="54"/>
                  </a:cubicBezTo>
                  <a:cubicBezTo>
                    <a:pt x="82" y="72"/>
                    <a:pt x="82" y="72"/>
                    <a:pt x="82" y="72"/>
                  </a:cubicBezTo>
                  <a:cubicBezTo>
                    <a:pt x="87" y="72"/>
                    <a:pt x="87" y="72"/>
                    <a:pt x="87" y="72"/>
                  </a:cubicBezTo>
                  <a:cubicBezTo>
                    <a:pt x="87" y="51"/>
                    <a:pt x="87" y="51"/>
                    <a:pt x="87" y="51"/>
                  </a:cubicBezTo>
                  <a:cubicBezTo>
                    <a:pt x="87" y="47"/>
                    <a:pt x="87" y="47"/>
                    <a:pt x="87" y="47"/>
                  </a:cubicBezTo>
                  <a:cubicBezTo>
                    <a:pt x="87" y="36"/>
                    <a:pt x="87" y="36"/>
                    <a:pt x="87" y="36"/>
                  </a:cubicBezTo>
                  <a:cubicBezTo>
                    <a:pt x="88" y="36"/>
                    <a:pt x="88" y="36"/>
                    <a:pt x="88" y="36"/>
                  </a:cubicBezTo>
                  <a:cubicBezTo>
                    <a:pt x="88" y="47"/>
                    <a:pt x="88" y="47"/>
                    <a:pt x="88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31"/>
                    <a:pt x="94" y="31"/>
                    <a:pt x="94" y="31"/>
                  </a:cubicBezTo>
                  <a:cubicBezTo>
                    <a:pt x="94" y="28"/>
                    <a:pt x="91" y="26"/>
                    <a:pt x="88" y="26"/>
                  </a:cubicBezTo>
                  <a:cubicBezTo>
                    <a:pt x="77" y="26"/>
                    <a:pt x="77" y="26"/>
                    <a:pt x="77" y="26"/>
                  </a:cubicBezTo>
                  <a:cubicBezTo>
                    <a:pt x="77" y="27"/>
                    <a:pt x="77" y="28"/>
                    <a:pt x="77" y="28"/>
                  </a:cubicBezTo>
                  <a:cubicBezTo>
                    <a:pt x="77" y="51"/>
                    <a:pt x="77" y="51"/>
                    <a:pt x="77" y="51"/>
                  </a:cubicBezTo>
                  <a:cubicBezTo>
                    <a:pt x="75" y="51"/>
                    <a:pt x="75" y="51"/>
                    <a:pt x="75" y="51"/>
                  </a:cubicBezTo>
                  <a:close/>
                  <a:moveTo>
                    <a:pt x="65" y="47"/>
                  </a:moveTo>
                  <a:cubicBezTo>
                    <a:pt x="65" y="32"/>
                    <a:pt x="65" y="32"/>
                    <a:pt x="65" y="32"/>
                  </a:cubicBezTo>
                  <a:cubicBezTo>
                    <a:pt x="64" y="32"/>
                    <a:pt x="64" y="32"/>
                    <a:pt x="64" y="32"/>
                  </a:cubicBezTo>
                  <a:cubicBezTo>
                    <a:pt x="64" y="47"/>
                    <a:pt x="64" y="47"/>
                    <a:pt x="64" y="47"/>
                  </a:cubicBezTo>
                  <a:cubicBezTo>
                    <a:pt x="64" y="50"/>
                    <a:pt x="64" y="50"/>
                    <a:pt x="64" y="50"/>
                  </a:cubicBezTo>
                  <a:cubicBezTo>
                    <a:pt x="64" y="77"/>
                    <a:pt x="64" y="77"/>
                    <a:pt x="64" y="77"/>
                  </a:cubicBezTo>
                  <a:cubicBezTo>
                    <a:pt x="57" y="77"/>
                    <a:pt x="57" y="77"/>
                    <a:pt x="57" y="77"/>
                  </a:cubicBezTo>
                  <a:cubicBezTo>
                    <a:pt x="57" y="55"/>
                    <a:pt x="57" y="55"/>
                    <a:pt x="57" y="55"/>
                  </a:cubicBezTo>
                  <a:cubicBezTo>
                    <a:pt x="55" y="55"/>
                    <a:pt x="55" y="55"/>
                    <a:pt x="55" y="55"/>
                  </a:cubicBezTo>
                  <a:cubicBezTo>
                    <a:pt x="55" y="77"/>
                    <a:pt x="55" y="77"/>
                    <a:pt x="55" y="77"/>
                  </a:cubicBezTo>
                  <a:cubicBezTo>
                    <a:pt x="48" y="77"/>
                    <a:pt x="48" y="77"/>
                    <a:pt x="48" y="77"/>
                  </a:cubicBezTo>
                  <a:cubicBezTo>
                    <a:pt x="48" y="50"/>
                    <a:pt x="48" y="50"/>
                    <a:pt x="48" y="50"/>
                  </a:cubicBezTo>
                  <a:cubicBezTo>
                    <a:pt x="48" y="47"/>
                    <a:pt x="48" y="47"/>
                    <a:pt x="48" y="47"/>
                  </a:cubicBezTo>
                  <a:cubicBezTo>
                    <a:pt x="48" y="32"/>
                    <a:pt x="48" y="32"/>
                    <a:pt x="48" y="32"/>
                  </a:cubicBezTo>
                  <a:cubicBezTo>
                    <a:pt x="47" y="32"/>
                    <a:pt x="47" y="32"/>
                    <a:pt x="47" y="32"/>
                  </a:cubicBezTo>
                  <a:cubicBezTo>
                    <a:pt x="47" y="47"/>
                    <a:pt x="47" y="47"/>
                    <a:pt x="47" y="47"/>
                  </a:cubicBezTo>
                  <a:cubicBezTo>
                    <a:pt x="41" y="47"/>
                    <a:pt x="41" y="47"/>
                    <a:pt x="41" y="47"/>
                  </a:cubicBezTo>
                  <a:cubicBezTo>
                    <a:pt x="41" y="27"/>
                    <a:pt x="41" y="27"/>
                    <a:pt x="41" y="27"/>
                  </a:cubicBezTo>
                  <a:cubicBezTo>
                    <a:pt x="41" y="24"/>
                    <a:pt x="44" y="21"/>
                    <a:pt x="47" y="21"/>
                  </a:cubicBezTo>
                  <a:cubicBezTo>
                    <a:pt x="66" y="21"/>
                    <a:pt x="46" y="21"/>
                    <a:pt x="65" y="21"/>
                  </a:cubicBezTo>
                  <a:cubicBezTo>
                    <a:pt x="69" y="21"/>
                    <a:pt x="71" y="24"/>
                    <a:pt x="71" y="27"/>
                  </a:cubicBezTo>
                  <a:cubicBezTo>
                    <a:pt x="71" y="47"/>
                    <a:pt x="71" y="47"/>
                    <a:pt x="71" y="47"/>
                  </a:cubicBezTo>
                  <a:cubicBezTo>
                    <a:pt x="70" y="47"/>
                    <a:pt x="68" y="47"/>
                    <a:pt x="65" y="47"/>
                  </a:cubicBezTo>
                  <a:close/>
                  <a:moveTo>
                    <a:pt x="37" y="51"/>
                  </a:moveTo>
                  <a:cubicBezTo>
                    <a:pt x="37" y="72"/>
                    <a:pt x="37" y="72"/>
                    <a:pt x="37" y="72"/>
                  </a:cubicBezTo>
                  <a:cubicBezTo>
                    <a:pt x="31" y="72"/>
                    <a:pt x="31" y="72"/>
                    <a:pt x="31" y="72"/>
                  </a:cubicBezTo>
                  <a:cubicBezTo>
                    <a:pt x="31" y="54"/>
                    <a:pt x="31" y="54"/>
                    <a:pt x="31" y="54"/>
                  </a:cubicBezTo>
                  <a:cubicBezTo>
                    <a:pt x="30" y="54"/>
                    <a:pt x="30" y="54"/>
                    <a:pt x="30" y="54"/>
                  </a:cubicBezTo>
                  <a:cubicBezTo>
                    <a:pt x="30" y="72"/>
                    <a:pt x="30" y="72"/>
                    <a:pt x="30" y="72"/>
                  </a:cubicBezTo>
                  <a:cubicBezTo>
                    <a:pt x="24" y="72"/>
                    <a:pt x="24" y="72"/>
                    <a:pt x="24" y="72"/>
                  </a:cubicBezTo>
                  <a:cubicBezTo>
                    <a:pt x="24" y="51"/>
                    <a:pt x="24" y="51"/>
                    <a:pt x="24" y="51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28"/>
                    <a:pt x="20" y="26"/>
                    <a:pt x="23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7"/>
                    <a:pt x="35" y="28"/>
                    <a:pt x="35" y="28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7" y="51"/>
                    <a:pt x="37" y="51"/>
                    <a:pt x="37" y="51"/>
                  </a:cubicBezTo>
                  <a:close/>
                  <a:moveTo>
                    <a:pt x="31" y="9"/>
                  </a:moveTo>
                  <a:cubicBezTo>
                    <a:pt x="35" y="9"/>
                    <a:pt x="39" y="12"/>
                    <a:pt x="39" y="17"/>
                  </a:cubicBezTo>
                  <a:cubicBezTo>
                    <a:pt x="39" y="19"/>
                    <a:pt x="38" y="20"/>
                    <a:pt x="37" y="22"/>
                  </a:cubicBezTo>
                  <a:cubicBezTo>
                    <a:pt x="37" y="22"/>
                    <a:pt x="37" y="22"/>
                    <a:pt x="37" y="23"/>
                  </a:cubicBezTo>
                  <a:cubicBezTo>
                    <a:pt x="35" y="24"/>
                    <a:pt x="33" y="25"/>
                    <a:pt x="31" y="25"/>
                  </a:cubicBezTo>
                  <a:cubicBezTo>
                    <a:pt x="26" y="25"/>
                    <a:pt x="22" y="21"/>
                    <a:pt x="22" y="17"/>
                  </a:cubicBezTo>
                  <a:cubicBezTo>
                    <a:pt x="22" y="12"/>
                    <a:pt x="26" y="9"/>
                    <a:pt x="31" y="9"/>
                  </a:cubicBezTo>
                  <a:close/>
                  <a:moveTo>
                    <a:pt x="81" y="9"/>
                  </a:moveTo>
                  <a:cubicBezTo>
                    <a:pt x="76" y="9"/>
                    <a:pt x="73" y="12"/>
                    <a:pt x="73" y="17"/>
                  </a:cubicBezTo>
                  <a:cubicBezTo>
                    <a:pt x="73" y="19"/>
                    <a:pt x="73" y="20"/>
                    <a:pt x="74" y="22"/>
                  </a:cubicBezTo>
                  <a:cubicBezTo>
                    <a:pt x="75" y="22"/>
                    <a:pt x="75" y="22"/>
                    <a:pt x="75" y="23"/>
                  </a:cubicBezTo>
                  <a:cubicBezTo>
                    <a:pt x="77" y="24"/>
                    <a:pt x="79" y="25"/>
                    <a:pt x="81" y="25"/>
                  </a:cubicBezTo>
                  <a:cubicBezTo>
                    <a:pt x="85" y="25"/>
                    <a:pt x="89" y="21"/>
                    <a:pt x="89" y="17"/>
                  </a:cubicBezTo>
                  <a:cubicBezTo>
                    <a:pt x="89" y="12"/>
                    <a:pt x="85" y="9"/>
                    <a:pt x="81" y="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ea typeface="宋体" panose="02010600030101010101" pitchFamily="2" charset="-122"/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939899" y="471760"/>
            <a:ext cx="343825" cy="309997"/>
            <a:chOff x="5076056" y="2138335"/>
            <a:chExt cx="428348" cy="386204"/>
          </a:xfrm>
        </p:grpSpPr>
        <p:sp>
          <p:nvSpPr>
            <p:cNvPr id="44" name="Freeform 5"/>
            <p:cNvSpPr>
              <a:spLocks/>
            </p:cNvSpPr>
            <p:nvPr/>
          </p:nvSpPr>
          <p:spPr bwMode="auto">
            <a:xfrm>
              <a:off x="5076056" y="2138335"/>
              <a:ext cx="428348" cy="386204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solidFill>
              <a:srgbClr val="87D8CD"/>
            </a:solidFill>
            <a:ln w="9525" cap="flat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KSO_Shape"/>
            <p:cNvSpPr>
              <a:spLocks/>
            </p:cNvSpPr>
            <p:nvPr/>
          </p:nvSpPr>
          <p:spPr bwMode="auto">
            <a:xfrm>
              <a:off x="5175472" y="2244479"/>
              <a:ext cx="229514" cy="195468"/>
            </a:xfrm>
            <a:custGeom>
              <a:avLst/>
              <a:gdLst>
                <a:gd name="T0" fmla="*/ 432030 w 2125663"/>
                <a:gd name="T1" fmla="*/ 1344893 h 1811338"/>
                <a:gd name="T2" fmla="*/ 462740 w 2125663"/>
                <a:gd name="T3" fmla="*/ 1477960 h 1811338"/>
                <a:gd name="T4" fmla="*/ 513638 w 2125663"/>
                <a:gd name="T5" fmla="*/ 1557743 h 1811338"/>
                <a:gd name="T6" fmla="*/ 516481 w 2125663"/>
                <a:gd name="T7" fmla="*/ 1336346 h 1811338"/>
                <a:gd name="T8" fmla="*/ 503401 w 2125663"/>
                <a:gd name="T9" fmla="*/ 1310416 h 1811338"/>
                <a:gd name="T10" fmla="*/ 515913 w 2125663"/>
                <a:gd name="T11" fmla="*/ 1250009 h 1811338"/>
                <a:gd name="T12" fmla="*/ 618846 w 2125663"/>
                <a:gd name="T13" fmla="*/ 1242885 h 1811338"/>
                <a:gd name="T14" fmla="*/ 643583 w 2125663"/>
                <a:gd name="T15" fmla="*/ 1263116 h 1811338"/>
                <a:gd name="T16" fmla="*/ 642446 w 2125663"/>
                <a:gd name="T17" fmla="*/ 1324948 h 1811338"/>
                <a:gd name="T18" fmla="*/ 619414 w 2125663"/>
                <a:gd name="T19" fmla="*/ 1342899 h 1811338"/>
                <a:gd name="T20" fmla="*/ 664057 w 2125663"/>
                <a:gd name="T21" fmla="*/ 1524691 h 1811338"/>
                <a:gd name="T22" fmla="*/ 704434 w 2125663"/>
                <a:gd name="T23" fmla="*/ 1417553 h 1811338"/>
                <a:gd name="T24" fmla="*/ 725191 w 2125663"/>
                <a:gd name="T25" fmla="*/ 1259697 h 1811338"/>
                <a:gd name="T26" fmla="*/ 857412 w 2125663"/>
                <a:gd name="T27" fmla="*/ 1192451 h 1811338"/>
                <a:gd name="T28" fmla="*/ 923096 w 2125663"/>
                <a:gd name="T29" fmla="*/ 1212682 h 1811338"/>
                <a:gd name="T30" fmla="*/ 970013 w 2125663"/>
                <a:gd name="T31" fmla="*/ 1259697 h 1811338"/>
                <a:gd name="T32" fmla="*/ 990201 w 2125663"/>
                <a:gd name="T33" fmla="*/ 1325233 h 1811338"/>
                <a:gd name="T34" fmla="*/ 980818 w 2125663"/>
                <a:gd name="T35" fmla="*/ 1537228 h 1811338"/>
                <a:gd name="T36" fmla="*/ 935891 w 2125663"/>
                <a:gd name="T37" fmla="*/ 1570566 h 1811338"/>
                <a:gd name="T38" fmla="*/ 798837 w 2125663"/>
                <a:gd name="T39" fmla="*/ 1607608 h 1811338"/>
                <a:gd name="T40" fmla="*/ 617424 w 2125663"/>
                <a:gd name="T41" fmla="*/ 1622140 h 1811338"/>
                <a:gd name="T42" fmla="*/ 428049 w 2125663"/>
                <a:gd name="T43" fmla="*/ 1615872 h 1811338"/>
                <a:gd name="T44" fmla="*/ 264551 w 2125663"/>
                <a:gd name="T45" fmla="*/ 1588232 h 1811338"/>
                <a:gd name="T46" fmla="*/ 180669 w 2125663"/>
                <a:gd name="T47" fmla="*/ 1549481 h 1811338"/>
                <a:gd name="T48" fmla="*/ 159912 w 2125663"/>
                <a:gd name="T49" fmla="*/ 1517283 h 1811338"/>
                <a:gd name="T50" fmla="*/ 167873 w 2125663"/>
                <a:gd name="T51" fmla="*/ 1284201 h 1811338"/>
                <a:gd name="T52" fmla="*/ 205123 w 2125663"/>
                <a:gd name="T53" fmla="*/ 1228638 h 1811338"/>
                <a:gd name="T54" fmla="*/ 264266 w 2125663"/>
                <a:gd name="T55" fmla="*/ 1196440 h 1811338"/>
                <a:gd name="T56" fmla="*/ 421225 w 2125663"/>
                <a:gd name="T57" fmla="*/ 1183048 h 1811338"/>
                <a:gd name="T58" fmla="*/ 433514 w 2125663"/>
                <a:gd name="T59" fmla="*/ 761303 h 1811338"/>
                <a:gd name="T60" fmla="*/ 391450 w 2125663"/>
                <a:gd name="T61" fmla="*/ 813630 h 1811338"/>
                <a:gd name="T62" fmla="*/ 379229 w 2125663"/>
                <a:gd name="T63" fmla="*/ 902075 h 1811338"/>
                <a:gd name="T64" fmla="*/ 414756 w 2125663"/>
                <a:gd name="T65" fmla="*/ 1016114 h 1811338"/>
                <a:gd name="T66" fmla="*/ 487516 w 2125663"/>
                <a:gd name="T67" fmla="*/ 1099439 h 1811338"/>
                <a:gd name="T68" fmla="*/ 567666 w 2125663"/>
                <a:gd name="T69" fmla="*/ 1135272 h 1811338"/>
                <a:gd name="T70" fmla="*/ 645542 w 2125663"/>
                <a:gd name="T71" fmla="*/ 1111099 h 1811338"/>
                <a:gd name="T72" fmla="*/ 722282 w 2125663"/>
                <a:gd name="T73" fmla="*/ 1035452 h 1811338"/>
                <a:gd name="T74" fmla="*/ 767757 w 2125663"/>
                <a:gd name="T75" fmla="*/ 926248 h 1811338"/>
                <a:gd name="T76" fmla="*/ 666290 w 2125663"/>
                <a:gd name="T77" fmla="*/ 863967 h 1811338"/>
                <a:gd name="T78" fmla="*/ 546918 w 2125663"/>
                <a:gd name="T79" fmla="*/ 832116 h 1811338"/>
                <a:gd name="T80" fmla="*/ 484389 w 2125663"/>
                <a:gd name="T81" fmla="*/ 790595 h 1811338"/>
                <a:gd name="T82" fmla="*/ 452273 w 2125663"/>
                <a:gd name="T83" fmla="*/ 760734 h 1811338"/>
                <a:gd name="T84" fmla="*/ 568234 w 2125663"/>
                <a:gd name="T85" fmla="*/ 587258 h 1811338"/>
                <a:gd name="T86" fmla="*/ 631616 w 2125663"/>
                <a:gd name="T87" fmla="*/ 594937 h 1811338"/>
                <a:gd name="T88" fmla="*/ 705513 w 2125663"/>
                <a:gd name="T89" fmla="*/ 631054 h 1811338"/>
                <a:gd name="T90" fmla="*/ 790210 w 2125663"/>
                <a:gd name="T91" fmla="*/ 732864 h 1811338"/>
                <a:gd name="T92" fmla="*/ 826306 w 2125663"/>
                <a:gd name="T93" fmla="*/ 873920 h 1811338"/>
                <a:gd name="T94" fmla="*/ 818064 w 2125663"/>
                <a:gd name="T95" fmla="*/ 959237 h 1811338"/>
                <a:gd name="T96" fmla="*/ 780831 w 2125663"/>
                <a:gd name="T97" fmla="*/ 1048534 h 1811338"/>
                <a:gd name="T98" fmla="*/ 687607 w 2125663"/>
                <a:gd name="T99" fmla="*/ 1148922 h 1811338"/>
                <a:gd name="T100" fmla="*/ 588983 w 2125663"/>
                <a:gd name="T101" fmla="*/ 1190727 h 1811338"/>
                <a:gd name="T102" fmla="*/ 525033 w 2125663"/>
                <a:gd name="T103" fmla="*/ 1182480 h 1811338"/>
                <a:gd name="T104" fmla="*/ 421293 w 2125663"/>
                <a:gd name="T105" fmla="*/ 1115081 h 1811338"/>
                <a:gd name="T106" fmla="*/ 345406 w 2125663"/>
                <a:gd name="T107" fmla="*/ 1002463 h 1811338"/>
                <a:gd name="T108" fmla="*/ 325511 w 2125663"/>
                <a:gd name="T109" fmla="*/ 929092 h 1811338"/>
                <a:gd name="T110" fmla="*/ 330627 w 2125663"/>
                <a:gd name="T111" fmla="*/ 813915 h 1811338"/>
                <a:gd name="T112" fmla="*/ 388324 w 2125663"/>
                <a:gd name="T113" fmla="*/ 686510 h 1811338"/>
                <a:gd name="T114" fmla="*/ 482400 w 2125663"/>
                <a:gd name="T115" fmla="*/ 608303 h 1811338"/>
                <a:gd name="T116" fmla="*/ 542939 w 2125663"/>
                <a:gd name="T117" fmla="*/ 589534 h 1811338"/>
                <a:gd name="T118" fmla="*/ 0 w 2125663"/>
                <a:gd name="T119" fmla="*/ 0 h 1811338"/>
                <a:gd name="T120" fmla="*/ 174993 w 2125663"/>
                <a:gd name="T121" fmla="*/ 1118883 h 1811338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0" t="0" r="r" b="b"/>
              <a:pathLst>
                <a:path w="2125663" h="1811338">
                  <a:moveTo>
                    <a:pt x="470017" y="1320800"/>
                  </a:moveTo>
                  <a:lnTo>
                    <a:pt x="470335" y="1343069"/>
                  </a:lnTo>
                  <a:lnTo>
                    <a:pt x="471286" y="1364382"/>
                  </a:lnTo>
                  <a:lnTo>
                    <a:pt x="472238" y="1385696"/>
                  </a:lnTo>
                  <a:lnTo>
                    <a:pt x="473190" y="1406374"/>
                  </a:lnTo>
                  <a:lnTo>
                    <a:pt x="474459" y="1426415"/>
                  </a:lnTo>
                  <a:lnTo>
                    <a:pt x="476363" y="1446139"/>
                  </a:lnTo>
                  <a:lnTo>
                    <a:pt x="478267" y="1464908"/>
                  </a:lnTo>
                  <a:lnTo>
                    <a:pt x="480170" y="1483677"/>
                  </a:lnTo>
                  <a:lnTo>
                    <a:pt x="482074" y="1501491"/>
                  </a:lnTo>
                  <a:lnTo>
                    <a:pt x="484612" y="1518988"/>
                  </a:lnTo>
                  <a:lnTo>
                    <a:pt x="487468" y="1535530"/>
                  </a:lnTo>
                  <a:lnTo>
                    <a:pt x="490323" y="1552072"/>
                  </a:lnTo>
                  <a:lnTo>
                    <a:pt x="493179" y="1567660"/>
                  </a:lnTo>
                  <a:lnTo>
                    <a:pt x="496352" y="1582611"/>
                  </a:lnTo>
                  <a:lnTo>
                    <a:pt x="500159" y="1597563"/>
                  </a:lnTo>
                  <a:lnTo>
                    <a:pt x="503649" y="1611560"/>
                  </a:lnTo>
                  <a:lnTo>
                    <a:pt x="507774" y="1624921"/>
                  </a:lnTo>
                  <a:lnTo>
                    <a:pt x="511899" y="1637646"/>
                  </a:lnTo>
                  <a:lnTo>
                    <a:pt x="516341" y="1650052"/>
                  </a:lnTo>
                  <a:lnTo>
                    <a:pt x="520783" y="1661505"/>
                  </a:lnTo>
                  <a:lnTo>
                    <a:pt x="525859" y="1672639"/>
                  </a:lnTo>
                  <a:lnTo>
                    <a:pt x="530936" y="1683137"/>
                  </a:lnTo>
                  <a:lnTo>
                    <a:pt x="536329" y="1692998"/>
                  </a:lnTo>
                  <a:lnTo>
                    <a:pt x="541723" y="1702224"/>
                  </a:lnTo>
                  <a:lnTo>
                    <a:pt x="547752" y="1710813"/>
                  </a:lnTo>
                  <a:lnTo>
                    <a:pt x="553463" y="1718766"/>
                  </a:lnTo>
                  <a:lnTo>
                    <a:pt x="559808" y="1726083"/>
                  </a:lnTo>
                  <a:lnTo>
                    <a:pt x="566154" y="1732763"/>
                  </a:lnTo>
                  <a:lnTo>
                    <a:pt x="573134" y="1739125"/>
                  </a:lnTo>
                  <a:lnTo>
                    <a:pt x="580114" y="1744215"/>
                  </a:lnTo>
                  <a:lnTo>
                    <a:pt x="587412" y="1749305"/>
                  </a:lnTo>
                  <a:lnTo>
                    <a:pt x="594709" y="1753123"/>
                  </a:lnTo>
                  <a:lnTo>
                    <a:pt x="594709" y="1499901"/>
                  </a:lnTo>
                  <a:lnTo>
                    <a:pt x="591537" y="1499264"/>
                  </a:lnTo>
                  <a:lnTo>
                    <a:pt x="588047" y="1498310"/>
                  </a:lnTo>
                  <a:lnTo>
                    <a:pt x="584874" y="1497038"/>
                  </a:lnTo>
                  <a:lnTo>
                    <a:pt x="582018" y="1495765"/>
                  </a:lnTo>
                  <a:lnTo>
                    <a:pt x="579163" y="1494175"/>
                  </a:lnTo>
                  <a:lnTo>
                    <a:pt x="576307" y="1491948"/>
                  </a:lnTo>
                  <a:lnTo>
                    <a:pt x="573769" y="1489721"/>
                  </a:lnTo>
                  <a:lnTo>
                    <a:pt x="571548" y="1487494"/>
                  </a:lnTo>
                  <a:lnTo>
                    <a:pt x="569327" y="1484949"/>
                  </a:lnTo>
                  <a:lnTo>
                    <a:pt x="567106" y="1482404"/>
                  </a:lnTo>
                  <a:lnTo>
                    <a:pt x="565519" y="1479223"/>
                  </a:lnTo>
                  <a:lnTo>
                    <a:pt x="564250" y="1476360"/>
                  </a:lnTo>
                  <a:lnTo>
                    <a:pt x="563298" y="1473179"/>
                  </a:lnTo>
                  <a:lnTo>
                    <a:pt x="562347" y="1469998"/>
                  </a:lnTo>
                  <a:lnTo>
                    <a:pt x="562029" y="1466180"/>
                  </a:lnTo>
                  <a:lnTo>
                    <a:pt x="561712" y="1462999"/>
                  </a:lnTo>
                  <a:lnTo>
                    <a:pt x="561712" y="1425143"/>
                  </a:lnTo>
                  <a:lnTo>
                    <a:pt x="562029" y="1421007"/>
                  </a:lnTo>
                  <a:lnTo>
                    <a:pt x="562664" y="1417508"/>
                  </a:lnTo>
                  <a:lnTo>
                    <a:pt x="563616" y="1414009"/>
                  </a:lnTo>
                  <a:lnTo>
                    <a:pt x="564885" y="1410191"/>
                  </a:lnTo>
                  <a:lnTo>
                    <a:pt x="566154" y="1407010"/>
                  </a:lnTo>
                  <a:lnTo>
                    <a:pt x="568375" y="1403829"/>
                  </a:lnTo>
                  <a:lnTo>
                    <a:pt x="570596" y="1400966"/>
                  </a:lnTo>
                  <a:lnTo>
                    <a:pt x="572817" y="1398103"/>
                  </a:lnTo>
                  <a:lnTo>
                    <a:pt x="575673" y="1395558"/>
                  </a:lnTo>
                  <a:lnTo>
                    <a:pt x="578528" y="1393649"/>
                  </a:lnTo>
                  <a:lnTo>
                    <a:pt x="581701" y="1391741"/>
                  </a:lnTo>
                  <a:lnTo>
                    <a:pt x="584874" y="1390150"/>
                  </a:lnTo>
                  <a:lnTo>
                    <a:pt x="588364" y="1388878"/>
                  </a:lnTo>
                  <a:lnTo>
                    <a:pt x="592171" y="1387605"/>
                  </a:lnTo>
                  <a:lnTo>
                    <a:pt x="595979" y="1386969"/>
                  </a:lnTo>
                  <a:lnTo>
                    <a:pt x="599786" y="1386969"/>
                  </a:lnTo>
                  <a:lnTo>
                    <a:pt x="682597" y="1386969"/>
                  </a:lnTo>
                  <a:lnTo>
                    <a:pt x="686721" y="1386969"/>
                  </a:lnTo>
                  <a:lnTo>
                    <a:pt x="690529" y="1387605"/>
                  </a:lnTo>
                  <a:lnTo>
                    <a:pt x="694019" y="1388878"/>
                  </a:lnTo>
                  <a:lnTo>
                    <a:pt x="697826" y="1390150"/>
                  </a:lnTo>
                  <a:lnTo>
                    <a:pt x="700999" y="1391741"/>
                  </a:lnTo>
                  <a:lnTo>
                    <a:pt x="704172" y="1393649"/>
                  </a:lnTo>
                  <a:lnTo>
                    <a:pt x="707345" y="1395558"/>
                  </a:lnTo>
                  <a:lnTo>
                    <a:pt x="709883" y="1398103"/>
                  </a:lnTo>
                  <a:lnTo>
                    <a:pt x="712104" y="1400966"/>
                  </a:lnTo>
                  <a:lnTo>
                    <a:pt x="714325" y="1403829"/>
                  </a:lnTo>
                  <a:lnTo>
                    <a:pt x="716229" y="1407010"/>
                  </a:lnTo>
                  <a:lnTo>
                    <a:pt x="718132" y="1410191"/>
                  </a:lnTo>
                  <a:lnTo>
                    <a:pt x="719402" y="1414009"/>
                  </a:lnTo>
                  <a:lnTo>
                    <a:pt x="720353" y="1417508"/>
                  </a:lnTo>
                  <a:lnTo>
                    <a:pt x="720671" y="1421007"/>
                  </a:lnTo>
                  <a:lnTo>
                    <a:pt x="720988" y="1425143"/>
                  </a:lnTo>
                  <a:lnTo>
                    <a:pt x="720988" y="1462999"/>
                  </a:lnTo>
                  <a:lnTo>
                    <a:pt x="720988" y="1466180"/>
                  </a:lnTo>
                  <a:lnTo>
                    <a:pt x="720353" y="1469998"/>
                  </a:lnTo>
                  <a:lnTo>
                    <a:pt x="719719" y="1473179"/>
                  </a:lnTo>
                  <a:lnTo>
                    <a:pt x="718450" y="1476360"/>
                  </a:lnTo>
                  <a:lnTo>
                    <a:pt x="716863" y="1479223"/>
                  </a:lnTo>
                  <a:lnTo>
                    <a:pt x="715277" y="1482404"/>
                  </a:lnTo>
                  <a:lnTo>
                    <a:pt x="713373" y="1484949"/>
                  </a:lnTo>
                  <a:lnTo>
                    <a:pt x="711469" y="1487494"/>
                  </a:lnTo>
                  <a:lnTo>
                    <a:pt x="708931" y="1489721"/>
                  </a:lnTo>
                  <a:lnTo>
                    <a:pt x="706710" y="1491948"/>
                  </a:lnTo>
                  <a:lnTo>
                    <a:pt x="703537" y="1494175"/>
                  </a:lnTo>
                  <a:lnTo>
                    <a:pt x="700682" y="1495765"/>
                  </a:lnTo>
                  <a:lnTo>
                    <a:pt x="697826" y="1497038"/>
                  </a:lnTo>
                  <a:lnTo>
                    <a:pt x="694653" y="1498310"/>
                  </a:lnTo>
                  <a:lnTo>
                    <a:pt x="691163" y="1499264"/>
                  </a:lnTo>
                  <a:lnTo>
                    <a:pt x="687991" y="1499901"/>
                  </a:lnTo>
                  <a:lnTo>
                    <a:pt x="687991" y="1753123"/>
                  </a:lnTo>
                  <a:lnTo>
                    <a:pt x="695605" y="1749305"/>
                  </a:lnTo>
                  <a:lnTo>
                    <a:pt x="702586" y="1744215"/>
                  </a:lnTo>
                  <a:lnTo>
                    <a:pt x="709566" y="1739125"/>
                  </a:lnTo>
                  <a:lnTo>
                    <a:pt x="716229" y="1732763"/>
                  </a:lnTo>
                  <a:lnTo>
                    <a:pt x="722892" y="1726083"/>
                  </a:lnTo>
                  <a:lnTo>
                    <a:pt x="729237" y="1718766"/>
                  </a:lnTo>
                  <a:lnTo>
                    <a:pt x="734948" y="1710813"/>
                  </a:lnTo>
                  <a:lnTo>
                    <a:pt x="740977" y="1702224"/>
                  </a:lnTo>
                  <a:lnTo>
                    <a:pt x="746371" y="1692998"/>
                  </a:lnTo>
                  <a:lnTo>
                    <a:pt x="751447" y="1683137"/>
                  </a:lnTo>
                  <a:lnTo>
                    <a:pt x="756841" y="1672639"/>
                  </a:lnTo>
                  <a:lnTo>
                    <a:pt x="761600" y="1661505"/>
                  </a:lnTo>
                  <a:lnTo>
                    <a:pt x="766359" y="1650052"/>
                  </a:lnTo>
                  <a:lnTo>
                    <a:pt x="770801" y="1637646"/>
                  </a:lnTo>
                  <a:lnTo>
                    <a:pt x="774926" y="1624921"/>
                  </a:lnTo>
                  <a:lnTo>
                    <a:pt x="779051" y="1611560"/>
                  </a:lnTo>
                  <a:lnTo>
                    <a:pt x="782541" y="1597563"/>
                  </a:lnTo>
                  <a:lnTo>
                    <a:pt x="786031" y="1582611"/>
                  </a:lnTo>
                  <a:lnTo>
                    <a:pt x="789521" y="1567660"/>
                  </a:lnTo>
                  <a:lnTo>
                    <a:pt x="792377" y="1552072"/>
                  </a:lnTo>
                  <a:lnTo>
                    <a:pt x="795232" y="1535530"/>
                  </a:lnTo>
                  <a:lnTo>
                    <a:pt x="797770" y="1518988"/>
                  </a:lnTo>
                  <a:lnTo>
                    <a:pt x="800626" y="1501491"/>
                  </a:lnTo>
                  <a:lnTo>
                    <a:pt x="802530" y="1483677"/>
                  </a:lnTo>
                  <a:lnTo>
                    <a:pt x="804751" y="1464908"/>
                  </a:lnTo>
                  <a:lnTo>
                    <a:pt x="806337" y="1446139"/>
                  </a:lnTo>
                  <a:lnTo>
                    <a:pt x="807923" y="1426415"/>
                  </a:lnTo>
                  <a:lnTo>
                    <a:pt x="809193" y="1406374"/>
                  </a:lnTo>
                  <a:lnTo>
                    <a:pt x="810779" y="1385696"/>
                  </a:lnTo>
                  <a:lnTo>
                    <a:pt x="811731" y="1364382"/>
                  </a:lnTo>
                  <a:lnTo>
                    <a:pt x="812365" y="1343069"/>
                  </a:lnTo>
                  <a:lnTo>
                    <a:pt x="813000" y="1320800"/>
                  </a:lnTo>
                  <a:lnTo>
                    <a:pt x="840921" y="1322709"/>
                  </a:lnTo>
                  <a:lnTo>
                    <a:pt x="866621" y="1324300"/>
                  </a:lnTo>
                  <a:lnTo>
                    <a:pt x="909771" y="1327481"/>
                  </a:lnTo>
                  <a:lnTo>
                    <a:pt x="938644" y="1330026"/>
                  </a:lnTo>
                  <a:lnTo>
                    <a:pt x="948797" y="1330980"/>
                  </a:lnTo>
                  <a:lnTo>
                    <a:pt x="956729" y="1331298"/>
                  </a:lnTo>
                  <a:lnTo>
                    <a:pt x="964661" y="1331934"/>
                  </a:lnTo>
                  <a:lnTo>
                    <a:pt x="972593" y="1332889"/>
                  </a:lnTo>
                  <a:lnTo>
                    <a:pt x="980208" y="1334161"/>
                  </a:lnTo>
                  <a:lnTo>
                    <a:pt x="987823" y="1335752"/>
                  </a:lnTo>
                  <a:lnTo>
                    <a:pt x="995437" y="1337979"/>
                  </a:lnTo>
                  <a:lnTo>
                    <a:pt x="1002418" y="1340205"/>
                  </a:lnTo>
                  <a:lnTo>
                    <a:pt x="1009715" y="1343387"/>
                  </a:lnTo>
                  <a:lnTo>
                    <a:pt x="1016378" y="1346250"/>
                  </a:lnTo>
                  <a:lnTo>
                    <a:pt x="1023358" y="1349749"/>
                  </a:lnTo>
                  <a:lnTo>
                    <a:pt x="1030021" y="1353885"/>
                  </a:lnTo>
                  <a:lnTo>
                    <a:pt x="1036050" y="1357702"/>
                  </a:lnTo>
                  <a:lnTo>
                    <a:pt x="1042395" y="1361837"/>
                  </a:lnTo>
                  <a:lnTo>
                    <a:pt x="1048106" y="1366927"/>
                  </a:lnTo>
                  <a:lnTo>
                    <a:pt x="1053817" y="1371699"/>
                  </a:lnTo>
                  <a:lnTo>
                    <a:pt x="1059211" y="1377107"/>
                  </a:lnTo>
                  <a:lnTo>
                    <a:pt x="1064605" y="1382197"/>
                  </a:lnTo>
                  <a:lnTo>
                    <a:pt x="1069364" y="1388241"/>
                  </a:lnTo>
                  <a:lnTo>
                    <a:pt x="1073806" y="1393967"/>
                  </a:lnTo>
                  <a:lnTo>
                    <a:pt x="1078248" y="1400012"/>
                  </a:lnTo>
                  <a:lnTo>
                    <a:pt x="1082373" y="1406374"/>
                  </a:lnTo>
                  <a:lnTo>
                    <a:pt x="1085863" y="1413054"/>
                  </a:lnTo>
                  <a:lnTo>
                    <a:pt x="1089670" y="1419735"/>
                  </a:lnTo>
                  <a:lnTo>
                    <a:pt x="1092843" y="1426734"/>
                  </a:lnTo>
                  <a:lnTo>
                    <a:pt x="1095381" y="1433732"/>
                  </a:lnTo>
                  <a:lnTo>
                    <a:pt x="1097920" y="1441049"/>
                  </a:lnTo>
                  <a:lnTo>
                    <a:pt x="1100141" y="1448684"/>
                  </a:lnTo>
                  <a:lnTo>
                    <a:pt x="1101727" y="1456000"/>
                  </a:lnTo>
                  <a:lnTo>
                    <a:pt x="1103314" y="1463635"/>
                  </a:lnTo>
                  <a:lnTo>
                    <a:pt x="1104265" y="1471588"/>
                  </a:lnTo>
                  <a:lnTo>
                    <a:pt x="1104900" y="1479541"/>
                  </a:lnTo>
                  <a:lnTo>
                    <a:pt x="1104900" y="1487494"/>
                  </a:lnTo>
                  <a:lnTo>
                    <a:pt x="1104900" y="1686000"/>
                  </a:lnTo>
                  <a:lnTo>
                    <a:pt x="1104900" y="1690135"/>
                  </a:lnTo>
                  <a:lnTo>
                    <a:pt x="1104265" y="1693953"/>
                  </a:lnTo>
                  <a:lnTo>
                    <a:pt x="1103631" y="1697770"/>
                  </a:lnTo>
                  <a:lnTo>
                    <a:pt x="1102362" y="1701906"/>
                  </a:lnTo>
                  <a:lnTo>
                    <a:pt x="1101093" y="1705405"/>
                  </a:lnTo>
                  <a:lnTo>
                    <a:pt x="1099189" y="1709222"/>
                  </a:lnTo>
                  <a:lnTo>
                    <a:pt x="1096968" y="1713040"/>
                  </a:lnTo>
                  <a:lnTo>
                    <a:pt x="1094430" y="1716221"/>
                  </a:lnTo>
                  <a:lnTo>
                    <a:pt x="1091891" y="1719720"/>
                  </a:lnTo>
                  <a:lnTo>
                    <a:pt x="1089036" y="1722901"/>
                  </a:lnTo>
                  <a:lnTo>
                    <a:pt x="1085546" y="1726719"/>
                  </a:lnTo>
                  <a:lnTo>
                    <a:pt x="1082056" y="1729900"/>
                  </a:lnTo>
                  <a:lnTo>
                    <a:pt x="1078248" y="1732763"/>
                  </a:lnTo>
                  <a:lnTo>
                    <a:pt x="1074124" y="1736262"/>
                  </a:lnTo>
                  <a:lnTo>
                    <a:pt x="1069682" y="1739125"/>
                  </a:lnTo>
                  <a:lnTo>
                    <a:pt x="1065240" y="1741989"/>
                  </a:lnTo>
                  <a:lnTo>
                    <a:pt x="1055404" y="1748033"/>
                  </a:lnTo>
                  <a:lnTo>
                    <a:pt x="1044299" y="1753441"/>
                  </a:lnTo>
                  <a:lnTo>
                    <a:pt x="1032560" y="1758531"/>
                  </a:lnTo>
                  <a:lnTo>
                    <a:pt x="1019868" y="1763939"/>
                  </a:lnTo>
                  <a:lnTo>
                    <a:pt x="1005908" y="1768392"/>
                  </a:lnTo>
                  <a:lnTo>
                    <a:pt x="991630" y="1773164"/>
                  </a:lnTo>
                  <a:lnTo>
                    <a:pt x="976718" y="1777300"/>
                  </a:lnTo>
                  <a:lnTo>
                    <a:pt x="960854" y="1781117"/>
                  </a:lnTo>
                  <a:lnTo>
                    <a:pt x="944038" y="1784934"/>
                  </a:lnTo>
                  <a:lnTo>
                    <a:pt x="927222" y="1788434"/>
                  </a:lnTo>
                  <a:lnTo>
                    <a:pt x="909454" y="1791615"/>
                  </a:lnTo>
                  <a:lnTo>
                    <a:pt x="891369" y="1794796"/>
                  </a:lnTo>
                  <a:lnTo>
                    <a:pt x="872332" y="1797341"/>
                  </a:lnTo>
                  <a:lnTo>
                    <a:pt x="853295" y="1799886"/>
                  </a:lnTo>
                  <a:lnTo>
                    <a:pt x="833941" y="1801795"/>
                  </a:lnTo>
                  <a:lnTo>
                    <a:pt x="813952" y="1804022"/>
                  </a:lnTo>
                  <a:lnTo>
                    <a:pt x="793328" y="1805930"/>
                  </a:lnTo>
                  <a:lnTo>
                    <a:pt x="773022" y="1807203"/>
                  </a:lnTo>
                  <a:lnTo>
                    <a:pt x="752399" y="1808475"/>
                  </a:lnTo>
                  <a:lnTo>
                    <a:pt x="731458" y="1809748"/>
                  </a:lnTo>
                  <a:lnTo>
                    <a:pt x="710200" y="1810384"/>
                  </a:lnTo>
                  <a:lnTo>
                    <a:pt x="688942" y="1811020"/>
                  </a:lnTo>
                  <a:lnTo>
                    <a:pt x="667684" y="1811338"/>
                  </a:lnTo>
                  <a:lnTo>
                    <a:pt x="646427" y="1811338"/>
                  </a:lnTo>
                  <a:lnTo>
                    <a:pt x="625486" y="1811338"/>
                  </a:lnTo>
                  <a:lnTo>
                    <a:pt x="603911" y="1811020"/>
                  </a:lnTo>
                  <a:lnTo>
                    <a:pt x="582653" y="1810384"/>
                  </a:lnTo>
                  <a:lnTo>
                    <a:pt x="561395" y="1809748"/>
                  </a:lnTo>
                  <a:lnTo>
                    <a:pt x="540137" y="1808475"/>
                  </a:lnTo>
                  <a:lnTo>
                    <a:pt x="518879" y="1807203"/>
                  </a:lnTo>
                  <a:lnTo>
                    <a:pt x="498573" y="1805930"/>
                  </a:lnTo>
                  <a:lnTo>
                    <a:pt x="477632" y="1804022"/>
                  </a:lnTo>
                  <a:lnTo>
                    <a:pt x="457326" y="1801795"/>
                  </a:lnTo>
                  <a:lnTo>
                    <a:pt x="437337" y="1799886"/>
                  </a:lnTo>
                  <a:lnTo>
                    <a:pt x="417983" y="1797341"/>
                  </a:lnTo>
                  <a:lnTo>
                    <a:pt x="398629" y="1794796"/>
                  </a:lnTo>
                  <a:lnTo>
                    <a:pt x="379909" y="1791615"/>
                  </a:lnTo>
                  <a:lnTo>
                    <a:pt x="361824" y="1788434"/>
                  </a:lnTo>
                  <a:lnTo>
                    <a:pt x="344056" y="1784934"/>
                  </a:lnTo>
                  <a:lnTo>
                    <a:pt x="327240" y="1781117"/>
                  </a:lnTo>
                  <a:lnTo>
                    <a:pt x="310741" y="1777300"/>
                  </a:lnTo>
                  <a:lnTo>
                    <a:pt x="295195" y="1773164"/>
                  </a:lnTo>
                  <a:lnTo>
                    <a:pt x="280600" y="1768392"/>
                  </a:lnTo>
                  <a:lnTo>
                    <a:pt x="266322" y="1763939"/>
                  </a:lnTo>
                  <a:lnTo>
                    <a:pt x="252996" y="1758531"/>
                  </a:lnTo>
                  <a:lnTo>
                    <a:pt x="240622" y="1753441"/>
                  </a:lnTo>
                  <a:lnTo>
                    <a:pt x="229517" y="1748033"/>
                  </a:lnTo>
                  <a:lnTo>
                    <a:pt x="219047" y="1741989"/>
                  </a:lnTo>
                  <a:lnTo>
                    <a:pt x="214288" y="1739125"/>
                  </a:lnTo>
                  <a:lnTo>
                    <a:pt x="209846" y="1736262"/>
                  </a:lnTo>
                  <a:lnTo>
                    <a:pt x="205404" y="1732763"/>
                  </a:lnTo>
                  <a:lnTo>
                    <a:pt x="201596" y="1729900"/>
                  </a:lnTo>
                  <a:lnTo>
                    <a:pt x="198106" y="1726719"/>
                  </a:lnTo>
                  <a:lnTo>
                    <a:pt x="194299" y="1722901"/>
                  </a:lnTo>
                  <a:lnTo>
                    <a:pt x="191443" y="1719720"/>
                  </a:lnTo>
                  <a:lnTo>
                    <a:pt x="188588" y="1716221"/>
                  </a:lnTo>
                  <a:lnTo>
                    <a:pt x="186367" y="1713040"/>
                  </a:lnTo>
                  <a:lnTo>
                    <a:pt x="183828" y="1709222"/>
                  </a:lnTo>
                  <a:lnTo>
                    <a:pt x="181925" y="1705405"/>
                  </a:lnTo>
                  <a:lnTo>
                    <a:pt x="180338" y="1701906"/>
                  </a:lnTo>
                  <a:lnTo>
                    <a:pt x="179386" y="1697770"/>
                  </a:lnTo>
                  <a:lnTo>
                    <a:pt x="178435" y="1693953"/>
                  </a:lnTo>
                  <a:lnTo>
                    <a:pt x="177800" y="1690135"/>
                  </a:lnTo>
                  <a:lnTo>
                    <a:pt x="177800" y="1686000"/>
                  </a:lnTo>
                  <a:lnTo>
                    <a:pt x="177800" y="1487494"/>
                  </a:lnTo>
                  <a:lnTo>
                    <a:pt x="178117" y="1479541"/>
                  </a:lnTo>
                  <a:lnTo>
                    <a:pt x="178435" y="1471588"/>
                  </a:lnTo>
                  <a:lnTo>
                    <a:pt x="179386" y="1463635"/>
                  </a:lnTo>
                  <a:lnTo>
                    <a:pt x="180973" y="1456000"/>
                  </a:lnTo>
                  <a:lnTo>
                    <a:pt x="182559" y="1448684"/>
                  </a:lnTo>
                  <a:lnTo>
                    <a:pt x="184463" y="1441049"/>
                  </a:lnTo>
                  <a:lnTo>
                    <a:pt x="187318" y="1433732"/>
                  </a:lnTo>
                  <a:lnTo>
                    <a:pt x="190174" y="1426734"/>
                  </a:lnTo>
                  <a:lnTo>
                    <a:pt x="193030" y="1419735"/>
                  </a:lnTo>
                  <a:lnTo>
                    <a:pt x="196520" y="1413054"/>
                  </a:lnTo>
                  <a:lnTo>
                    <a:pt x="200327" y="1406374"/>
                  </a:lnTo>
                  <a:lnTo>
                    <a:pt x="204452" y="1400012"/>
                  </a:lnTo>
                  <a:lnTo>
                    <a:pt x="208576" y="1393967"/>
                  </a:lnTo>
                  <a:lnTo>
                    <a:pt x="213336" y="1388241"/>
                  </a:lnTo>
                  <a:lnTo>
                    <a:pt x="218095" y="1382197"/>
                  </a:lnTo>
                  <a:lnTo>
                    <a:pt x="223489" y="1377107"/>
                  </a:lnTo>
                  <a:lnTo>
                    <a:pt x="228883" y="1371699"/>
                  </a:lnTo>
                  <a:lnTo>
                    <a:pt x="234594" y="1366927"/>
                  </a:lnTo>
                  <a:lnTo>
                    <a:pt x="240305" y="1361837"/>
                  </a:lnTo>
                  <a:lnTo>
                    <a:pt x="246650" y="1357702"/>
                  </a:lnTo>
                  <a:lnTo>
                    <a:pt x="252679" y="1353885"/>
                  </a:lnTo>
                  <a:lnTo>
                    <a:pt x="259659" y="1349749"/>
                  </a:lnTo>
                  <a:lnTo>
                    <a:pt x="266005" y="1346250"/>
                  </a:lnTo>
                  <a:lnTo>
                    <a:pt x="272985" y="1343387"/>
                  </a:lnTo>
                  <a:lnTo>
                    <a:pt x="280282" y="1340205"/>
                  </a:lnTo>
                  <a:lnTo>
                    <a:pt x="287263" y="1337979"/>
                  </a:lnTo>
                  <a:lnTo>
                    <a:pt x="294877" y="1335752"/>
                  </a:lnTo>
                  <a:lnTo>
                    <a:pt x="302492" y="1334161"/>
                  </a:lnTo>
                  <a:lnTo>
                    <a:pt x="310107" y="1332889"/>
                  </a:lnTo>
                  <a:lnTo>
                    <a:pt x="318039" y="1331934"/>
                  </a:lnTo>
                  <a:lnTo>
                    <a:pt x="325971" y="1331298"/>
                  </a:lnTo>
                  <a:lnTo>
                    <a:pt x="333903" y="1330980"/>
                  </a:lnTo>
                  <a:lnTo>
                    <a:pt x="344056" y="1330026"/>
                  </a:lnTo>
                  <a:lnTo>
                    <a:pt x="372929" y="1327481"/>
                  </a:lnTo>
                  <a:lnTo>
                    <a:pt x="415762" y="1324300"/>
                  </a:lnTo>
                  <a:lnTo>
                    <a:pt x="441779" y="1322709"/>
                  </a:lnTo>
                  <a:lnTo>
                    <a:pt x="470017" y="1320800"/>
                  </a:lnTo>
                  <a:close/>
                  <a:moveTo>
                    <a:pt x="1004887" y="995363"/>
                  </a:moveTo>
                  <a:lnTo>
                    <a:pt x="1176337" y="995363"/>
                  </a:lnTo>
                  <a:lnTo>
                    <a:pt x="1176337" y="1265238"/>
                  </a:lnTo>
                  <a:lnTo>
                    <a:pt x="1004887" y="1265238"/>
                  </a:lnTo>
                  <a:lnTo>
                    <a:pt x="1004887" y="995363"/>
                  </a:lnTo>
                  <a:close/>
                  <a:moveTo>
                    <a:pt x="493561" y="847408"/>
                  </a:moveTo>
                  <a:lnTo>
                    <a:pt x="491024" y="847726"/>
                  </a:lnTo>
                  <a:lnTo>
                    <a:pt x="488804" y="848043"/>
                  </a:lnTo>
                  <a:lnTo>
                    <a:pt x="485950" y="848996"/>
                  </a:lnTo>
                  <a:lnTo>
                    <a:pt x="483730" y="849948"/>
                  </a:lnTo>
                  <a:lnTo>
                    <a:pt x="481510" y="851218"/>
                  </a:lnTo>
                  <a:lnTo>
                    <a:pt x="479290" y="852806"/>
                  </a:lnTo>
                  <a:lnTo>
                    <a:pt x="475167" y="856933"/>
                  </a:lnTo>
                  <a:lnTo>
                    <a:pt x="470727" y="861061"/>
                  </a:lnTo>
                  <a:lnTo>
                    <a:pt x="466604" y="865823"/>
                  </a:lnTo>
                  <a:lnTo>
                    <a:pt x="462482" y="871221"/>
                  </a:lnTo>
                  <a:lnTo>
                    <a:pt x="454553" y="882651"/>
                  </a:lnTo>
                  <a:lnTo>
                    <a:pt x="448527" y="890906"/>
                  </a:lnTo>
                  <a:lnTo>
                    <a:pt x="442819" y="899478"/>
                  </a:lnTo>
                  <a:lnTo>
                    <a:pt x="436793" y="908368"/>
                  </a:lnTo>
                  <a:lnTo>
                    <a:pt x="431402" y="917893"/>
                  </a:lnTo>
                  <a:lnTo>
                    <a:pt x="429499" y="926783"/>
                  </a:lnTo>
                  <a:lnTo>
                    <a:pt x="427596" y="935673"/>
                  </a:lnTo>
                  <a:lnTo>
                    <a:pt x="426010" y="945198"/>
                  </a:lnTo>
                  <a:lnTo>
                    <a:pt x="424742" y="954406"/>
                  </a:lnTo>
                  <a:lnTo>
                    <a:pt x="423790" y="963931"/>
                  </a:lnTo>
                  <a:lnTo>
                    <a:pt x="423156" y="973773"/>
                  </a:lnTo>
                  <a:lnTo>
                    <a:pt x="422839" y="982981"/>
                  </a:lnTo>
                  <a:lnTo>
                    <a:pt x="422839" y="992823"/>
                  </a:lnTo>
                  <a:lnTo>
                    <a:pt x="423156" y="1007111"/>
                  </a:lnTo>
                  <a:lnTo>
                    <a:pt x="424107" y="1020764"/>
                  </a:lnTo>
                  <a:lnTo>
                    <a:pt x="426010" y="1034099"/>
                  </a:lnTo>
                  <a:lnTo>
                    <a:pt x="428547" y="1047434"/>
                  </a:lnTo>
                  <a:lnTo>
                    <a:pt x="432036" y="1060769"/>
                  </a:lnTo>
                  <a:lnTo>
                    <a:pt x="435525" y="1073469"/>
                  </a:lnTo>
                  <a:lnTo>
                    <a:pt x="439965" y="1086169"/>
                  </a:lnTo>
                  <a:lnTo>
                    <a:pt x="445039" y="1098551"/>
                  </a:lnTo>
                  <a:lnTo>
                    <a:pt x="450430" y="1110934"/>
                  </a:lnTo>
                  <a:lnTo>
                    <a:pt x="456456" y="1122999"/>
                  </a:lnTo>
                  <a:lnTo>
                    <a:pt x="462799" y="1134429"/>
                  </a:lnTo>
                  <a:lnTo>
                    <a:pt x="469459" y="1145541"/>
                  </a:lnTo>
                  <a:lnTo>
                    <a:pt x="477070" y="1156019"/>
                  </a:lnTo>
                  <a:lnTo>
                    <a:pt x="484364" y="1166496"/>
                  </a:lnTo>
                  <a:lnTo>
                    <a:pt x="492293" y="1176656"/>
                  </a:lnTo>
                  <a:lnTo>
                    <a:pt x="500539" y="1186181"/>
                  </a:lnTo>
                  <a:lnTo>
                    <a:pt x="508784" y="1195389"/>
                  </a:lnTo>
                  <a:lnTo>
                    <a:pt x="517347" y="1204279"/>
                  </a:lnTo>
                  <a:lnTo>
                    <a:pt x="526227" y="1212216"/>
                  </a:lnTo>
                  <a:lnTo>
                    <a:pt x="535107" y="1220154"/>
                  </a:lnTo>
                  <a:lnTo>
                    <a:pt x="543987" y="1227456"/>
                  </a:lnTo>
                  <a:lnTo>
                    <a:pt x="553184" y="1234124"/>
                  </a:lnTo>
                  <a:lnTo>
                    <a:pt x="562381" y="1240474"/>
                  </a:lnTo>
                  <a:lnTo>
                    <a:pt x="571578" y="1245871"/>
                  </a:lnTo>
                  <a:lnTo>
                    <a:pt x="580775" y="1250951"/>
                  </a:lnTo>
                  <a:lnTo>
                    <a:pt x="589655" y="1255079"/>
                  </a:lnTo>
                  <a:lnTo>
                    <a:pt x="598853" y="1258889"/>
                  </a:lnTo>
                  <a:lnTo>
                    <a:pt x="607732" y="1262381"/>
                  </a:lnTo>
                  <a:lnTo>
                    <a:pt x="616612" y="1264604"/>
                  </a:lnTo>
                  <a:lnTo>
                    <a:pt x="624858" y="1266509"/>
                  </a:lnTo>
                  <a:lnTo>
                    <a:pt x="633421" y="1267461"/>
                  </a:lnTo>
                  <a:lnTo>
                    <a:pt x="641349" y="1267779"/>
                  </a:lnTo>
                  <a:lnTo>
                    <a:pt x="649595" y="1267461"/>
                  </a:lnTo>
                  <a:lnTo>
                    <a:pt x="657524" y="1266509"/>
                  </a:lnTo>
                  <a:lnTo>
                    <a:pt x="666404" y="1264604"/>
                  </a:lnTo>
                  <a:lnTo>
                    <a:pt x="674967" y="1262381"/>
                  </a:lnTo>
                  <a:lnTo>
                    <a:pt x="684164" y="1258889"/>
                  </a:lnTo>
                  <a:lnTo>
                    <a:pt x="692726" y="1255079"/>
                  </a:lnTo>
                  <a:lnTo>
                    <a:pt x="701924" y="1250951"/>
                  </a:lnTo>
                  <a:lnTo>
                    <a:pt x="711121" y="1245871"/>
                  </a:lnTo>
                  <a:lnTo>
                    <a:pt x="720318" y="1240474"/>
                  </a:lnTo>
                  <a:lnTo>
                    <a:pt x="729515" y="1234124"/>
                  </a:lnTo>
                  <a:lnTo>
                    <a:pt x="738395" y="1227456"/>
                  </a:lnTo>
                  <a:lnTo>
                    <a:pt x="747592" y="1220154"/>
                  </a:lnTo>
                  <a:lnTo>
                    <a:pt x="756472" y="1212216"/>
                  </a:lnTo>
                  <a:lnTo>
                    <a:pt x="765352" y="1204279"/>
                  </a:lnTo>
                  <a:lnTo>
                    <a:pt x="773915" y="1195389"/>
                  </a:lnTo>
                  <a:lnTo>
                    <a:pt x="782160" y="1186181"/>
                  </a:lnTo>
                  <a:lnTo>
                    <a:pt x="790406" y="1176656"/>
                  </a:lnTo>
                  <a:lnTo>
                    <a:pt x="798652" y="1166496"/>
                  </a:lnTo>
                  <a:lnTo>
                    <a:pt x="805946" y="1156019"/>
                  </a:lnTo>
                  <a:lnTo>
                    <a:pt x="813240" y="1145541"/>
                  </a:lnTo>
                  <a:lnTo>
                    <a:pt x="819900" y="1134429"/>
                  </a:lnTo>
                  <a:lnTo>
                    <a:pt x="826243" y="1122999"/>
                  </a:lnTo>
                  <a:lnTo>
                    <a:pt x="831952" y="1110934"/>
                  </a:lnTo>
                  <a:lnTo>
                    <a:pt x="837660" y="1098551"/>
                  </a:lnTo>
                  <a:lnTo>
                    <a:pt x="842417" y="1086169"/>
                  </a:lnTo>
                  <a:lnTo>
                    <a:pt x="847174" y="1073469"/>
                  </a:lnTo>
                  <a:lnTo>
                    <a:pt x="850980" y="1060769"/>
                  </a:lnTo>
                  <a:lnTo>
                    <a:pt x="853834" y="1047434"/>
                  </a:lnTo>
                  <a:lnTo>
                    <a:pt x="856689" y="1034099"/>
                  </a:lnTo>
                  <a:lnTo>
                    <a:pt x="858592" y="1020764"/>
                  </a:lnTo>
                  <a:lnTo>
                    <a:pt x="859543" y="1007111"/>
                  </a:lnTo>
                  <a:lnTo>
                    <a:pt x="860177" y="992823"/>
                  </a:lnTo>
                  <a:lnTo>
                    <a:pt x="859860" y="984886"/>
                  </a:lnTo>
                  <a:lnTo>
                    <a:pt x="859543" y="976313"/>
                  </a:lnTo>
                  <a:lnTo>
                    <a:pt x="837343" y="975361"/>
                  </a:lnTo>
                  <a:lnTo>
                    <a:pt x="814509" y="973773"/>
                  </a:lnTo>
                  <a:lnTo>
                    <a:pt x="791040" y="970916"/>
                  </a:lnTo>
                  <a:lnTo>
                    <a:pt x="767255" y="968058"/>
                  </a:lnTo>
                  <a:lnTo>
                    <a:pt x="743469" y="964566"/>
                  </a:lnTo>
                  <a:lnTo>
                    <a:pt x="719366" y="960438"/>
                  </a:lnTo>
                  <a:lnTo>
                    <a:pt x="695898" y="955041"/>
                  </a:lnTo>
                  <a:lnTo>
                    <a:pt x="684481" y="952501"/>
                  </a:lnTo>
                  <a:lnTo>
                    <a:pt x="673064" y="949643"/>
                  </a:lnTo>
                  <a:lnTo>
                    <a:pt x="661964" y="946468"/>
                  </a:lnTo>
                  <a:lnTo>
                    <a:pt x="651181" y="943293"/>
                  </a:lnTo>
                  <a:lnTo>
                    <a:pt x="640398" y="940118"/>
                  </a:lnTo>
                  <a:lnTo>
                    <a:pt x="629932" y="936308"/>
                  </a:lnTo>
                  <a:lnTo>
                    <a:pt x="620101" y="932816"/>
                  </a:lnTo>
                  <a:lnTo>
                    <a:pt x="610270" y="929006"/>
                  </a:lnTo>
                  <a:lnTo>
                    <a:pt x="601073" y="924878"/>
                  </a:lnTo>
                  <a:lnTo>
                    <a:pt x="592510" y="921068"/>
                  </a:lnTo>
                  <a:lnTo>
                    <a:pt x="583947" y="916941"/>
                  </a:lnTo>
                  <a:lnTo>
                    <a:pt x="576018" y="912178"/>
                  </a:lnTo>
                  <a:lnTo>
                    <a:pt x="568724" y="907733"/>
                  </a:lnTo>
                  <a:lnTo>
                    <a:pt x="561747" y="903288"/>
                  </a:lnTo>
                  <a:lnTo>
                    <a:pt x="555404" y="898208"/>
                  </a:lnTo>
                  <a:lnTo>
                    <a:pt x="550013" y="893128"/>
                  </a:lnTo>
                  <a:lnTo>
                    <a:pt x="544938" y="887731"/>
                  </a:lnTo>
                  <a:lnTo>
                    <a:pt x="540498" y="882651"/>
                  </a:lnTo>
                  <a:lnTo>
                    <a:pt x="536376" y="876936"/>
                  </a:lnTo>
                  <a:lnTo>
                    <a:pt x="532253" y="872173"/>
                  </a:lnTo>
                  <a:lnTo>
                    <a:pt x="528447" y="867728"/>
                  </a:lnTo>
                  <a:lnTo>
                    <a:pt x="524641" y="863601"/>
                  </a:lnTo>
                  <a:lnTo>
                    <a:pt x="520836" y="860426"/>
                  </a:lnTo>
                  <a:lnTo>
                    <a:pt x="517347" y="857251"/>
                  </a:lnTo>
                  <a:lnTo>
                    <a:pt x="514176" y="854393"/>
                  </a:lnTo>
                  <a:lnTo>
                    <a:pt x="511004" y="852488"/>
                  </a:lnTo>
                  <a:lnTo>
                    <a:pt x="507833" y="850583"/>
                  </a:lnTo>
                  <a:lnTo>
                    <a:pt x="504661" y="849313"/>
                  </a:lnTo>
                  <a:lnTo>
                    <a:pt x="501807" y="848361"/>
                  </a:lnTo>
                  <a:lnTo>
                    <a:pt x="499270" y="847726"/>
                  </a:lnTo>
                  <a:lnTo>
                    <a:pt x="496099" y="847408"/>
                  </a:lnTo>
                  <a:lnTo>
                    <a:pt x="493561" y="847408"/>
                  </a:lnTo>
                  <a:close/>
                  <a:moveTo>
                    <a:pt x="1304925" y="828675"/>
                  </a:moveTo>
                  <a:lnTo>
                    <a:pt x="1476375" y="828675"/>
                  </a:lnTo>
                  <a:lnTo>
                    <a:pt x="1476375" y="1252538"/>
                  </a:lnTo>
                  <a:lnTo>
                    <a:pt x="1304925" y="1252538"/>
                  </a:lnTo>
                  <a:lnTo>
                    <a:pt x="1304925" y="828675"/>
                  </a:lnTo>
                  <a:close/>
                  <a:moveTo>
                    <a:pt x="634055" y="655638"/>
                  </a:moveTo>
                  <a:lnTo>
                    <a:pt x="641349" y="655638"/>
                  </a:lnTo>
                  <a:lnTo>
                    <a:pt x="648644" y="655638"/>
                  </a:lnTo>
                  <a:lnTo>
                    <a:pt x="655938" y="655956"/>
                  </a:lnTo>
                  <a:lnTo>
                    <a:pt x="662915" y="656591"/>
                  </a:lnTo>
                  <a:lnTo>
                    <a:pt x="669892" y="657226"/>
                  </a:lnTo>
                  <a:lnTo>
                    <a:pt x="677187" y="658178"/>
                  </a:lnTo>
                  <a:lnTo>
                    <a:pt x="684164" y="659766"/>
                  </a:lnTo>
                  <a:lnTo>
                    <a:pt x="691141" y="661036"/>
                  </a:lnTo>
                  <a:lnTo>
                    <a:pt x="698118" y="662623"/>
                  </a:lnTo>
                  <a:lnTo>
                    <a:pt x="704778" y="664211"/>
                  </a:lnTo>
                  <a:lnTo>
                    <a:pt x="711438" y="666433"/>
                  </a:lnTo>
                  <a:lnTo>
                    <a:pt x="718415" y="668338"/>
                  </a:lnTo>
                  <a:lnTo>
                    <a:pt x="724758" y="670878"/>
                  </a:lnTo>
                  <a:lnTo>
                    <a:pt x="731418" y="673418"/>
                  </a:lnTo>
                  <a:lnTo>
                    <a:pt x="737761" y="676276"/>
                  </a:lnTo>
                  <a:lnTo>
                    <a:pt x="744421" y="679133"/>
                  </a:lnTo>
                  <a:lnTo>
                    <a:pt x="750446" y="682308"/>
                  </a:lnTo>
                  <a:lnTo>
                    <a:pt x="763132" y="688976"/>
                  </a:lnTo>
                  <a:lnTo>
                    <a:pt x="775500" y="696596"/>
                  </a:lnTo>
                  <a:lnTo>
                    <a:pt x="787235" y="704533"/>
                  </a:lnTo>
                  <a:lnTo>
                    <a:pt x="798652" y="713423"/>
                  </a:lnTo>
                  <a:lnTo>
                    <a:pt x="809435" y="722631"/>
                  </a:lnTo>
                  <a:lnTo>
                    <a:pt x="819900" y="732791"/>
                  </a:lnTo>
                  <a:lnTo>
                    <a:pt x="830049" y="743586"/>
                  </a:lnTo>
                  <a:lnTo>
                    <a:pt x="839880" y="754698"/>
                  </a:lnTo>
                  <a:lnTo>
                    <a:pt x="849394" y="766446"/>
                  </a:lnTo>
                  <a:lnTo>
                    <a:pt x="858274" y="778511"/>
                  </a:lnTo>
                  <a:lnTo>
                    <a:pt x="866520" y="791211"/>
                  </a:lnTo>
                  <a:lnTo>
                    <a:pt x="874449" y="804546"/>
                  </a:lnTo>
                  <a:lnTo>
                    <a:pt x="881743" y="818198"/>
                  </a:lnTo>
                  <a:lnTo>
                    <a:pt x="888403" y="832168"/>
                  </a:lnTo>
                  <a:lnTo>
                    <a:pt x="894746" y="847091"/>
                  </a:lnTo>
                  <a:lnTo>
                    <a:pt x="900137" y="861696"/>
                  </a:lnTo>
                  <a:lnTo>
                    <a:pt x="905529" y="876936"/>
                  </a:lnTo>
                  <a:lnTo>
                    <a:pt x="909651" y="892811"/>
                  </a:lnTo>
                  <a:lnTo>
                    <a:pt x="913457" y="908686"/>
                  </a:lnTo>
                  <a:lnTo>
                    <a:pt x="916946" y="924878"/>
                  </a:lnTo>
                  <a:lnTo>
                    <a:pt x="919166" y="941706"/>
                  </a:lnTo>
                  <a:lnTo>
                    <a:pt x="921068" y="958533"/>
                  </a:lnTo>
                  <a:lnTo>
                    <a:pt x="922020" y="975678"/>
                  </a:lnTo>
                  <a:lnTo>
                    <a:pt x="922337" y="992823"/>
                  </a:lnTo>
                  <a:lnTo>
                    <a:pt x="922337" y="1002031"/>
                  </a:lnTo>
                  <a:lnTo>
                    <a:pt x="922020" y="1010921"/>
                  </a:lnTo>
                  <a:lnTo>
                    <a:pt x="921386" y="1019811"/>
                  </a:lnTo>
                  <a:lnTo>
                    <a:pt x="920434" y="1028384"/>
                  </a:lnTo>
                  <a:lnTo>
                    <a:pt x="919483" y="1037274"/>
                  </a:lnTo>
                  <a:lnTo>
                    <a:pt x="918214" y="1045846"/>
                  </a:lnTo>
                  <a:lnTo>
                    <a:pt x="916628" y="1054419"/>
                  </a:lnTo>
                  <a:lnTo>
                    <a:pt x="915043" y="1062674"/>
                  </a:lnTo>
                  <a:lnTo>
                    <a:pt x="912823" y="1070929"/>
                  </a:lnTo>
                  <a:lnTo>
                    <a:pt x="910603" y="1079501"/>
                  </a:lnTo>
                  <a:lnTo>
                    <a:pt x="908383" y="1087756"/>
                  </a:lnTo>
                  <a:lnTo>
                    <a:pt x="906163" y="1095694"/>
                  </a:lnTo>
                  <a:lnTo>
                    <a:pt x="903309" y="1103631"/>
                  </a:lnTo>
                  <a:lnTo>
                    <a:pt x="900137" y="1111569"/>
                  </a:lnTo>
                  <a:lnTo>
                    <a:pt x="897283" y="1119189"/>
                  </a:lnTo>
                  <a:lnTo>
                    <a:pt x="894111" y="1126809"/>
                  </a:lnTo>
                  <a:lnTo>
                    <a:pt x="887134" y="1141731"/>
                  </a:lnTo>
                  <a:lnTo>
                    <a:pt x="879523" y="1156336"/>
                  </a:lnTo>
                  <a:lnTo>
                    <a:pt x="871277" y="1170624"/>
                  </a:lnTo>
                  <a:lnTo>
                    <a:pt x="862714" y="1184276"/>
                  </a:lnTo>
                  <a:lnTo>
                    <a:pt x="853517" y="1197611"/>
                  </a:lnTo>
                  <a:lnTo>
                    <a:pt x="843686" y="1209994"/>
                  </a:lnTo>
                  <a:lnTo>
                    <a:pt x="833854" y="1222376"/>
                  </a:lnTo>
                  <a:lnTo>
                    <a:pt x="823389" y="1233806"/>
                  </a:lnTo>
                  <a:lnTo>
                    <a:pt x="812606" y="1244919"/>
                  </a:lnTo>
                  <a:lnTo>
                    <a:pt x="801823" y="1255396"/>
                  </a:lnTo>
                  <a:lnTo>
                    <a:pt x="790406" y="1265239"/>
                  </a:lnTo>
                  <a:lnTo>
                    <a:pt x="778989" y="1274446"/>
                  </a:lnTo>
                  <a:lnTo>
                    <a:pt x="767255" y="1282701"/>
                  </a:lnTo>
                  <a:lnTo>
                    <a:pt x="755521" y="1290956"/>
                  </a:lnTo>
                  <a:lnTo>
                    <a:pt x="743786" y="1298259"/>
                  </a:lnTo>
                  <a:lnTo>
                    <a:pt x="732052" y="1304609"/>
                  </a:lnTo>
                  <a:lnTo>
                    <a:pt x="720318" y="1310641"/>
                  </a:lnTo>
                  <a:lnTo>
                    <a:pt x="708584" y="1315721"/>
                  </a:lnTo>
                  <a:lnTo>
                    <a:pt x="696849" y="1320166"/>
                  </a:lnTo>
                  <a:lnTo>
                    <a:pt x="685432" y="1323659"/>
                  </a:lnTo>
                  <a:lnTo>
                    <a:pt x="674015" y="1326516"/>
                  </a:lnTo>
                  <a:lnTo>
                    <a:pt x="662915" y="1328421"/>
                  </a:lnTo>
                  <a:lnTo>
                    <a:pt x="657207" y="1329374"/>
                  </a:lnTo>
                  <a:lnTo>
                    <a:pt x="652132" y="1329691"/>
                  </a:lnTo>
                  <a:lnTo>
                    <a:pt x="646424" y="1330009"/>
                  </a:lnTo>
                  <a:lnTo>
                    <a:pt x="641349" y="1330326"/>
                  </a:lnTo>
                  <a:lnTo>
                    <a:pt x="635958" y="1330009"/>
                  </a:lnTo>
                  <a:lnTo>
                    <a:pt x="630884" y="1329691"/>
                  </a:lnTo>
                  <a:lnTo>
                    <a:pt x="625492" y="1329374"/>
                  </a:lnTo>
                  <a:lnTo>
                    <a:pt x="620101" y="1328421"/>
                  </a:lnTo>
                  <a:lnTo>
                    <a:pt x="609001" y="1326516"/>
                  </a:lnTo>
                  <a:lnTo>
                    <a:pt x="597584" y="1323659"/>
                  </a:lnTo>
                  <a:lnTo>
                    <a:pt x="585850" y="1320166"/>
                  </a:lnTo>
                  <a:lnTo>
                    <a:pt x="574433" y="1315721"/>
                  </a:lnTo>
                  <a:lnTo>
                    <a:pt x="562698" y="1310641"/>
                  </a:lnTo>
                  <a:lnTo>
                    <a:pt x="550647" y="1304609"/>
                  </a:lnTo>
                  <a:lnTo>
                    <a:pt x="538913" y="1298259"/>
                  </a:lnTo>
                  <a:lnTo>
                    <a:pt x="527179" y="1290956"/>
                  </a:lnTo>
                  <a:lnTo>
                    <a:pt x="515444" y="1282701"/>
                  </a:lnTo>
                  <a:lnTo>
                    <a:pt x="503710" y="1274446"/>
                  </a:lnTo>
                  <a:lnTo>
                    <a:pt x="492293" y="1265239"/>
                  </a:lnTo>
                  <a:lnTo>
                    <a:pt x="481193" y="1255396"/>
                  </a:lnTo>
                  <a:lnTo>
                    <a:pt x="470093" y="1244919"/>
                  </a:lnTo>
                  <a:lnTo>
                    <a:pt x="459310" y="1233806"/>
                  </a:lnTo>
                  <a:lnTo>
                    <a:pt x="448845" y="1222376"/>
                  </a:lnTo>
                  <a:lnTo>
                    <a:pt x="438696" y="1209994"/>
                  </a:lnTo>
                  <a:lnTo>
                    <a:pt x="429499" y="1197611"/>
                  </a:lnTo>
                  <a:lnTo>
                    <a:pt x="419985" y="1184276"/>
                  </a:lnTo>
                  <a:lnTo>
                    <a:pt x="411422" y="1170624"/>
                  </a:lnTo>
                  <a:lnTo>
                    <a:pt x="403176" y="1156336"/>
                  </a:lnTo>
                  <a:lnTo>
                    <a:pt x="395565" y="1141731"/>
                  </a:lnTo>
                  <a:lnTo>
                    <a:pt x="388588" y="1126809"/>
                  </a:lnTo>
                  <a:lnTo>
                    <a:pt x="385416" y="1119189"/>
                  </a:lnTo>
                  <a:lnTo>
                    <a:pt x="382245" y="1111569"/>
                  </a:lnTo>
                  <a:lnTo>
                    <a:pt x="379390" y="1103631"/>
                  </a:lnTo>
                  <a:lnTo>
                    <a:pt x="376853" y="1095694"/>
                  </a:lnTo>
                  <a:lnTo>
                    <a:pt x="374316" y="1087756"/>
                  </a:lnTo>
                  <a:lnTo>
                    <a:pt x="372096" y="1079501"/>
                  </a:lnTo>
                  <a:lnTo>
                    <a:pt x="369559" y="1070929"/>
                  </a:lnTo>
                  <a:lnTo>
                    <a:pt x="367656" y="1062674"/>
                  </a:lnTo>
                  <a:lnTo>
                    <a:pt x="366071" y="1054419"/>
                  </a:lnTo>
                  <a:lnTo>
                    <a:pt x="364485" y="1045846"/>
                  </a:lnTo>
                  <a:lnTo>
                    <a:pt x="363216" y="1037274"/>
                  </a:lnTo>
                  <a:lnTo>
                    <a:pt x="362265" y="1028384"/>
                  </a:lnTo>
                  <a:lnTo>
                    <a:pt x="361313" y="1019811"/>
                  </a:lnTo>
                  <a:lnTo>
                    <a:pt x="360996" y="1010921"/>
                  </a:lnTo>
                  <a:lnTo>
                    <a:pt x="360362" y="1002031"/>
                  </a:lnTo>
                  <a:lnTo>
                    <a:pt x="360362" y="992823"/>
                  </a:lnTo>
                  <a:lnTo>
                    <a:pt x="360679" y="975678"/>
                  </a:lnTo>
                  <a:lnTo>
                    <a:pt x="361948" y="958533"/>
                  </a:lnTo>
                  <a:lnTo>
                    <a:pt x="363533" y="941706"/>
                  </a:lnTo>
                  <a:lnTo>
                    <a:pt x="366071" y="924878"/>
                  </a:lnTo>
                  <a:lnTo>
                    <a:pt x="368925" y="908686"/>
                  </a:lnTo>
                  <a:lnTo>
                    <a:pt x="373048" y="892811"/>
                  </a:lnTo>
                  <a:lnTo>
                    <a:pt x="377171" y="876936"/>
                  </a:lnTo>
                  <a:lnTo>
                    <a:pt x="382245" y="861696"/>
                  </a:lnTo>
                  <a:lnTo>
                    <a:pt x="387953" y="847091"/>
                  </a:lnTo>
                  <a:lnTo>
                    <a:pt x="393979" y="832168"/>
                  </a:lnTo>
                  <a:lnTo>
                    <a:pt x="400956" y="818198"/>
                  </a:lnTo>
                  <a:lnTo>
                    <a:pt x="408568" y="804546"/>
                  </a:lnTo>
                  <a:lnTo>
                    <a:pt x="416179" y="791211"/>
                  </a:lnTo>
                  <a:lnTo>
                    <a:pt x="424425" y="778511"/>
                  </a:lnTo>
                  <a:lnTo>
                    <a:pt x="433305" y="766446"/>
                  </a:lnTo>
                  <a:lnTo>
                    <a:pt x="442819" y="754698"/>
                  </a:lnTo>
                  <a:lnTo>
                    <a:pt x="452650" y="743586"/>
                  </a:lnTo>
                  <a:lnTo>
                    <a:pt x="462482" y="732791"/>
                  </a:lnTo>
                  <a:lnTo>
                    <a:pt x="473264" y="722631"/>
                  </a:lnTo>
                  <a:lnTo>
                    <a:pt x="484047" y="713423"/>
                  </a:lnTo>
                  <a:lnTo>
                    <a:pt x="495464" y="704533"/>
                  </a:lnTo>
                  <a:lnTo>
                    <a:pt x="507516" y="696596"/>
                  </a:lnTo>
                  <a:lnTo>
                    <a:pt x="519567" y="688976"/>
                  </a:lnTo>
                  <a:lnTo>
                    <a:pt x="531936" y="682308"/>
                  </a:lnTo>
                  <a:lnTo>
                    <a:pt x="538278" y="679133"/>
                  </a:lnTo>
                  <a:lnTo>
                    <a:pt x="544938" y="676276"/>
                  </a:lnTo>
                  <a:lnTo>
                    <a:pt x="551281" y="673418"/>
                  </a:lnTo>
                  <a:lnTo>
                    <a:pt x="557941" y="670878"/>
                  </a:lnTo>
                  <a:lnTo>
                    <a:pt x="564284" y="668338"/>
                  </a:lnTo>
                  <a:lnTo>
                    <a:pt x="571261" y="666433"/>
                  </a:lnTo>
                  <a:lnTo>
                    <a:pt x="577921" y="664211"/>
                  </a:lnTo>
                  <a:lnTo>
                    <a:pt x="584898" y="662623"/>
                  </a:lnTo>
                  <a:lnTo>
                    <a:pt x="591875" y="661036"/>
                  </a:lnTo>
                  <a:lnTo>
                    <a:pt x="598535" y="659766"/>
                  </a:lnTo>
                  <a:lnTo>
                    <a:pt x="605830" y="658178"/>
                  </a:lnTo>
                  <a:lnTo>
                    <a:pt x="612490" y="657226"/>
                  </a:lnTo>
                  <a:lnTo>
                    <a:pt x="619784" y="656591"/>
                  </a:lnTo>
                  <a:lnTo>
                    <a:pt x="627078" y="655956"/>
                  </a:lnTo>
                  <a:lnTo>
                    <a:pt x="634055" y="655638"/>
                  </a:lnTo>
                  <a:close/>
                  <a:moveTo>
                    <a:pt x="1604962" y="463550"/>
                  </a:moveTo>
                  <a:lnTo>
                    <a:pt x="1776412" y="463550"/>
                  </a:lnTo>
                  <a:lnTo>
                    <a:pt x="1776412" y="1252538"/>
                  </a:lnTo>
                  <a:lnTo>
                    <a:pt x="1604962" y="1252538"/>
                  </a:lnTo>
                  <a:lnTo>
                    <a:pt x="1604962" y="463550"/>
                  </a:lnTo>
                  <a:close/>
                  <a:moveTo>
                    <a:pt x="0" y="0"/>
                  </a:moveTo>
                  <a:lnTo>
                    <a:pt x="2125663" y="0"/>
                  </a:lnTo>
                  <a:lnTo>
                    <a:pt x="2125663" y="171553"/>
                  </a:lnTo>
                  <a:lnTo>
                    <a:pt x="2039621" y="171553"/>
                  </a:lnTo>
                  <a:lnTo>
                    <a:pt x="2039621" y="1577975"/>
                  </a:lnTo>
                  <a:lnTo>
                    <a:pt x="1252220" y="1577975"/>
                  </a:lnTo>
                  <a:lnTo>
                    <a:pt x="1252220" y="1449310"/>
                  </a:lnTo>
                  <a:lnTo>
                    <a:pt x="1911033" y="1449310"/>
                  </a:lnTo>
                  <a:lnTo>
                    <a:pt x="1911033" y="171553"/>
                  </a:lnTo>
                  <a:lnTo>
                    <a:pt x="195263" y="171553"/>
                  </a:lnTo>
                  <a:lnTo>
                    <a:pt x="195263" y="1249164"/>
                  </a:lnTo>
                  <a:lnTo>
                    <a:pt x="66675" y="1249164"/>
                  </a:lnTo>
                  <a:lnTo>
                    <a:pt x="66675" y="171553"/>
                  </a:lnTo>
                  <a:lnTo>
                    <a:pt x="0" y="17155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ea typeface="宋体" panose="02010600030101010101" pitchFamily="2" charset="-122"/>
              </a:endParaRP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1412773" y="465469"/>
            <a:ext cx="343825" cy="309997"/>
            <a:chOff x="5557128" y="2138335"/>
            <a:chExt cx="428348" cy="386204"/>
          </a:xfrm>
        </p:grpSpPr>
        <p:sp>
          <p:nvSpPr>
            <p:cNvPr id="47" name="Freeform 5"/>
            <p:cNvSpPr>
              <a:spLocks/>
            </p:cNvSpPr>
            <p:nvPr/>
          </p:nvSpPr>
          <p:spPr bwMode="auto">
            <a:xfrm>
              <a:off x="5557128" y="2138335"/>
              <a:ext cx="428348" cy="386204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solidFill>
              <a:srgbClr val="C78A58"/>
            </a:solidFill>
            <a:ln w="9525" cap="flat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KSO_Shape"/>
            <p:cNvSpPr>
              <a:spLocks/>
            </p:cNvSpPr>
            <p:nvPr/>
          </p:nvSpPr>
          <p:spPr bwMode="auto">
            <a:xfrm>
              <a:off x="5652120" y="2208685"/>
              <a:ext cx="238362" cy="235978"/>
            </a:xfrm>
            <a:custGeom>
              <a:avLst/>
              <a:gdLst>
                <a:gd name="T0" fmla="*/ 615878 w 2390775"/>
                <a:gd name="T1" fmla="*/ 1467970 h 2365376"/>
                <a:gd name="T2" fmla="*/ 587250 w 2390775"/>
                <a:gd name="T3" fmla="*/ 1401697 h 2365376"/>
                <a:gd name="T4" fmla="*/ 1282649 w 2390775"/>
                <a:gd name="T5" fmla="*/ 1393474 h 2365376"/>
                <a:gd name="T6" fmla="*/ 1180915 w 2390775"/>
                <a:gd name="T7" fmla="*/ 1446870 h 2365376"/>
                <a:gd name="T8" fmla="*/ 1210073 w 2390775"/>
                <a:gd name="T9" fmla="*/ 1382167 h 2365376"/>
                <a:gd name="T10" fmla="*/ 653657 w 2390775"/>
                <a:gd name="T11" fmla="*/ 1314699 h 2365376"/>
                <a:gd name="T12" fmla="*/ 646041 w 2390775"/>
                <a:gd name="T13" fmla="*/ 1180275 h 2365376"/>
                <a:gd name="T14" fmla="*/ 589870 w 2390775"/>
                <a:gd name="T15" fmla="*/ 1105327 h 2365376"/>
                <a:gd name="T16" fmla="*/ 599516 w 2390775"/>
                <a:gd name="T17" fmla="*/ 1141280 h 2365376"/>
                <a:gd name="T18" fmla="*/ 579914 w 2390775"/>
                <a:gd name="T19" fmla="*/ 1158779 h 2365376"/>
                <a:gd name="T20" fmla="*/ 541333 w 2390775"/>
                <a:gd name="T21" fmla="*/ 1105965 h 2365376"/>
                <a:gd name="T22" fmla="*/ 1137260 w 2390775"/>
                <a:gd name="T23" fmla="*/ 1009231 h 2365376"/>
                <a:gd name="T24" fmla="*/ 1143562 w 2390775"/>
                <a:gd name="T25" fmla="*/ 1026145 h 2365376"/>
                <a:gd name="T26" fmla="*/ 1096615 w 2390775"/>
                <a:gd name="T27" fmla="*/ 1069549 h 2365376"/>
                <a:gd name="T28" fmla="*/ 1102602 w 2390775"/>
                <a:gd name="T29" fmla="*/ 1001572 h 2365376"/>
                <a:gd name="T30" fmla="*/ 972739 w 2390775"/>
                <a:gd name="T31" fmla="*/ 835988 h 2365376"/>
                <a:gd name="T32" fmla="*/ 989500 w 2390775"/>
                <a:gd name="T33" fmla="*/ 1138672 h 2365376"/>
                <a:gd name="T34" fmla="*/ 639427 w 2390775"/>
                <a:gd name="T35" fmla="*/ 1423644 h 2365376"/>
                <a:gd name="T36" fmla="*/ 599898 w 2390775"/>
                <a:gd name="T37" fmla="*/ 1003302 h 2365376"/>
                <a:gd name="T38" fmla="*/ 529694 w 2390775"/>
                <a:gd name="T39" fmla="*/ 1090596 h 2365376"/>
                <a:gd name="T40" fmla="*/ 602428 w 2390775"/>
                <a:gd name="T41" fmla="*/ 868249 h 2365376"/>
                <a:gd name="T42" fmla="*/ 861740 w 2390775"/>
                <a:gd name="T43" fmla="*/ 924231 h 2365376"/>
                <a:gd name="T44" fmla="*/ 755609 w 2390775"/>
                <a:gd name="T45" fmla="*/ 542052 h 2365376"/>
                <a:gd name="T46" fmla="*/ 929665 w 2390775"/>
                <a:gd name="T47" fmla="*/ 525915 h 2365376"/>
                <a:gd name="T48" fmla="*/ 909019 w 2390775"/>
                <a:gd name="T49" fmla="*/ 571798 h 2365376"/>
                <a:gd name="T50" fmla="*/ 936652 w 2390775"/>
                <a:gd name="T51" fmla="*/ 586353 h 2365376"/>
                <a:gd name="T52" fmla="*/ 928394 w 2390775"/>
                <a:gd name="T53" fmla="*/ 688879 h 2365376"/>
                <a:gd name="T54" fmla="*/ 840414 w 2390775"/>
                <a:gd name="T55" fmla="*/ 772101 h 2365376"/>
                <a:gd name="T56" fmla="*/ 742269 w 2390775"/>
                <a:gd name="T57" fmla="*/ 675588 h 2365376"/>
                <a:gd name="T58" fmla="*/ 738139 w 2390775"/>
                <a:gd name="T59" fmla="*/ 608504 h 2365376"/>
                <a:gd name="T60" fmla="*/ 761643 w 2390775"/>
                <a:gd name="T61" fmla="*/ 510093 h 2365376"/>
                <a:gd name="T62" fmla="*/ 617010 w 2390775"/>
                <a:gd name="T63" fmla="*/ 449064 h 2365376"/>
                <a:gd name="T64" fmla="*/ 350272 w 2390775"/>
                <a:gd name="T65" fmla="*/ 638327 h 2365376"/>
                <a:gd name="T66" fmla="*/ 215163 w 2390775"/>
                <a:gd name="T67" fmla="*/ 939947 h 2365376"/>
                <a:gd name="T68" fmla="*/ 256613 w 2390775"/>
                <a:gd name="T69" fmla="*/ 1277331 h 2365376"/>
                <a:gd name="T70" fmla="*/ 458486 w 2390775"/>
                <a:gd name="T71" fmla="*/ 1534008 h 2365376"/>
                <a:gd name="T72" fmla="*/ 767308 w 2390775"/>
                <a:gd name="T73" fmla="*/ 1655225 h 2365376"/>
                <a:gd name="T74" fmla="*/ 1101127 w 2390775"/>
                <a:gd name="T75" fmla="*/ 1596674 h 2365376"/>
                <a:gd name="T76" fmla="*/ 1347614 w 2390775"/>
                <a:gd name="T77" fmla="*/ 1383040 h 2365376"/>
                <a:gd name="T78" fmla="*/ 1453614 w 2390775"/>
                <a:gd name="T79" fmla="*/ 1066861 h 2365376"/>
                <a:gd name="T80" fmla="*/ 1378939 w 2390775"/>
                <a:gd name="T81" fmla="*/ 738024 h 2365376"/>
                <a:gd name="T82" fmla="*/ 1153652 w 2390775"/>
                <a:gd name="T83" fmla="*/ 501602 h 2365376"/>
                <a:gd name="T84" fmla="*/ 831224 w 2390775"/>
                <a:gd name="T85" fmla="*/ 411085 h 2365376"/>
                <a:gd name="T86" fmla="*/ 989432 w 2390775"/>
                <a:gd name="T87" fmla="*/ 315187 h 2365376"/>
                <a:gd name="T88" fmla="*/ 1471649 w 2390775"/>
                <a:gd name="T89" fmla="*/ 671876 h 2365376"/>
                <a:gd name="T90" fmla="*/ 1554866 w 2390775"/>
                <a:gd name="T91" fmla="*/ 1171938 h 2365376"/>
                <a:gd name="T92" fmla="*/ 1239716 w 2390775"/>
                <a:gd name="T93" fmla="*/ 1647313 h 2365376"/>
                <a:gd name="T94" fmla="*/ 646121 w 2390775"/>
                <a:gd name="T95" fmla="*/ 1748275 h 2365376"/>
                <a:gd name="T96" fmla="*/ 110112 w 2390775"/>
                <a:gd name="T97" fmla="*/ 1186813 h 2365376"/>
                <a:gd name="T98" fmla="*/ 251551 w 2390775"/>
                <a:gd name="T99" fmla="*/ 580725 h 2365376"/>
                <a:gd name="T100" fmla="*/ 1549044 w 2390775"/>
                <a:gd name="T101" fmla="*/ 160116 h 2365376"/>
                <a:gd name="T102" fmla="*/ 1461002 w 2390775"/>
                <a:gd name="T103" fmla="*/ 284475 h 2365376"/>
                <a:gd name="T104" fmla="*/ 1550307 w 2390775"/>
                <a:gd name="T105" fmla="*/ 426554 h 2365376"/>
                <a:gd name="T106" fmla="*/ 1719764 w 2390775"/>
                <a:gd name="T107" fmla="*/ 380038 h 2365376"/>
                <a:gd name="T108" fmla="*/ 1735543 w 2390775"/>
                <a:gd name="T109" fmla="*/ 232579 h 2365376"/>
                <a:gd name="T110" fmla="*/ 1705909 w 2390775"/>
                <a:gd name="T111" fmla="*/ 94508 h 2365376"/>
                <a:gd name="T112" fmla="*/ 1774050 w 2390775"/>
                <a:gd name="T113" fmla="*/ 148403 h 2365376"/>
                <a:gd name="T114" fmla="*/ 1781614 w 2390775"/>
                <a:gd name="T115" fmla="*/ 428769 h 2365376"/>
                <a:gd name="T116" fmla="*/ 1600166 w 2390775"/>
                <a:gd name="T117" fmla="*/ 516104 h 2365376"/>
                <a:gd name="T118" fmla="*/ 1452167 w 2390775"/>
                <a:gd name="T119" fmla="*/ 455349 h 2365376"/>
                <a:gd name="T120" fmla="*/ 1310478 w 2390775"/>
                <a:gd name="T121" fmla="*/ 259477 h 2365376"/>
                <a:gd name="T122" fmla="*/ 1562614 w 2390775"/>
                <a:gd name="T123" fmla="*/ 74046 h 236537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2390775" h="2365376">
                  <a:moveTo>
                    <a:pt x="761351" y="1739900"/>
                  </a:moveTo>
                  <a:lnTo>
                    <a:pt x="791690" y="1805294"/>
                  </a:lnTo>
                  <a:lnTo>
                    <a:pt x="794883" y="1808051"/>
                  </a:lnTo>
                  <a:lnTo>
                    <a:pt x="797278" y="1811991"/>
                  </a:lnTo>
                  <a:lnTo>
                    <a:pt x="800871" y="1817112"/>
                  </a:lnTo>
                  <a:lnTo>
                    <a:pt x="803266" y="1822233"/>
                  </a:lnTo>
                  <a:lnTo>
                    <a:pt x="804065" y="1825384"/>
                  </a:lnTo>
                  <a:lnTo>
                    <a:pt x="804863" y="1828536"/>
                  </a:lnTo>
                  <a:lnTo>
                    <a:pt x="804863" y="1831687"/>
                  </a:lnTo>
                  <a:lnTo>
                    <a:pt x="804863" y="1834839"/>
                  </a:lnTo>
                  <a:lnTo>
                    <a:pt x="804065" y="1837990"/>
                  </a:lnTo>
                  <a:lnTo>
                    <a:pt x="802867" y="1841142"/>
                  </a:lnTo>
                  <a:lnTo>
                    <a:pt x="801670" y="1842718"/>
                  </a:lnTo>
                  <a:lnTo>
                    <a:pt x="799674" y="1844687"/>
                  </a:lnTo>
                  <a:lnTo>
                    <a:pt x="797278" y="1845475"/>
                  </a:lnTo>
                  <a:lnTo>
                    <a:pt x="794484" y="1845869"/>
                  </a:lnTo>
                  <a:lnTo>
                    <a:pt x="790891" y="1846263"/>
                  </a:lnTo>
                  <a:lnTo>
                    <a:pt x="787698" y="1845869"/>
                  </a:lnTo>
                  <a:lnTo>
                    <a:pt x="784105" y="1845475"/>
                  </a:lnTo>
                  <a:lnTo>
                    <a:pt x="780512" y="1844293"/>
                  </a:lnTo>
                  <a:lnTo>
                    <a:pt x="776520" y="1842718"/>
                  </a:lnTo>
                  <a:lnTo>
                    <a:pt x="772927" y="1841142"/>
                  </a:lnTo>
                  <a:lnTo>
                    <a:pt x="768935" y="1839172"/>
                  </a:lnTo>
                  <a:lnTo>
                    <a:pt x="765343" y="1836809"/>
                  </a:lnTo>
                  <a:lnTo>
                    <a:pt x="761750" y="1834051"/>
                  </a:lnTo>
                  <a:lnTo>
                    <a:pt x="758955" y="1831294"/>
                  </a:lnTo>
                  <a:lnTo>
                    <a:pt x="756161" y="1827748"/>
                  </a:lnTo>
                  <a:lnTo>
                    <a:pt x="754165" y="1824597"/>
                  </a:lnTo>
                  <a:lnTo>
                    <a:pt x="748975" y="1815536"/>
                  </a:lnTo>
                  <a:lnTo>
                    <a:pt x="745782" y="1808839"/>
                  </a:lnTo>
                  <a:lnTo>
                    <a:pt x="743387" y="1803718"/>
                  </a:lnTo>
                  <a:lnTo>
                    <a:pt x="742588" y="1799385"/>
                  </a:lnTo>
                  <a:lnTo>
                    <a:pt x="742588" y="1795051"/>
                  </a:lnTo>
                  <a:lnTo>
                    <a:pt x="743387" y="1790718"/>
                  </a:lnTo>
                  <a:lnTo>
                    <a:pt x="746181" y="1778112"/>
                  </a:lnTo>
                  <a:lnTo>
                    <a:pt x="746979" y="1774173"/>
                  </a:lnTo>
                  <a:lnTo>
                    <a:pt x="746979" y="1772203"/>
                  </a:lnTo>
                  <a:lnTo>
                    <a:pt x="746181" y="1771021"/>
                  </a:lnTo>
                  <a:lnTo>
                    <a:pt x="745383" y="1770627"/>
                  </a:lnTo>
                  <a:lnTo>
                    <a:pt x="742987" y="1770627"/>
                  </a:lnTo>
                  <a:lnTo>
                    <a:pt x="742189" y="1770233"/>
                  </a:lnTo>
                  <a:lnTo>
                    <a:pt x="741790" y="1769839"/>
                  </a:lnTo>
                  <a:lnTo>
                    <a:pt x="738596" y="1761961"/>
                  </a:lnTo>
                  <a:lnTo>
                    <a:pt x="736999" y="1758021"/>
                  </a:lnTo>
                  <a:lnTo>
                    <a:pt x="736600" y="1756052"/>
                  </a:lnTo>
                  <a:lnTo>
                    <a:pt x="736600" y="1754476"/>
                  </a:lnTo>
                  <a:lnTo>
                    <a:pt x="742189" y="1750536"/>
                  </a:lnTo>
                  <a:lnTo>
                    <a:pt x="747379" y="1747385"/>
                  </a:lnTo>
                  <a:lnTo>
                    <a:pt x="750971" y="1745021"/>
                  </a:lnTo>
                  <a:lnTo>
                    <a:pt x="754165" y="1743839"/>
                  </a:lnTo>
                  <a:lnTo>
                    <a:pt x="758556" y="1741870"/>
                  </a:lnTo>
                  <a:lnTo>
                    <a:pt x="759754" y="1741870"/>
                  </a:lnTo>
                  <a:lnTo>
                    <a:pt x="761351" y="1739900"/>
                  </a:lnTo>
                  <a:close/>
                  <a:moveTo>
                    <a:pt x="1554438" y="1730375"/>
                  </a:moveTo>
                  <a:lnTo>
                    <a:pt x="1565575" y="1730375"/>
                  </a:lnTo>
                  <a:lnTo>
                    <a:pt x="1575916" y="1730375"/>
                  </a:lnTo>
                  <a:lnTo>
                    <a:pt x="1586258" y="1731163"/>
                  </a:lnTo>
                  <a:lnTo>
                    <a:pt x="1591031" y="1731951"/>
                  </a:lnTo>
                  <a:lnTo>
                    <a:pt x="1595008" y="1733133"/>
                  </a:lnTo>
                  <a:lnTo>
                    <a:pt x="1598986" y="1734314"/>
                  </a:lnTo>
                  <a:lnTo>
                    <a:pt x="1602168" y="1735890"/>
                  </a:lnTo>
                  <a:lnTo>
                    <a:pt x="1605350" y="1737860"/>
                  </a:lnTo>
                  <a:lnTo>
                    <a:pt x="1607339" y="1739830"/>
                  </a:lnTo>
                  <a:lnTo>
                    <a:pt x="1608929" y="1741799"/>
                  </a:lnTo>
                  <a:lnTo>
                    <a:pt x="1609725" y="1744951"/>
                  </a:lnTo>
                  <a:lnTo>
                    <a:pt x="1609725" y="1747708"/>
                  </a:lnTo>
                  <a:lnTo>
                    <a:pt x="1608929" y="1751648"/>
                  </a:lnTo>
                  <a:lnTo>
                    <a:pt x="1607339" y="1755193"/>
                  </a:lnTo>
                  <a:lnTo>
                    <a:pt x="1604554" y="1759920"/>
                  </a:lnTo>
                  <a:lnTo>
                    <a:pt x="1600577" y="1764648"/>
                  </a:lnTo>
                  <a:lnTo>
                    <a:pt x="1595804" y="1769769"/>
                  </a:lnTo>
                  <a:lnTo>
                    <a:pt x="1589042" y="1776072"/>
                  </a:lnTo>
                  <a:lnTo>
                    <a:pt x="1582678" y="1781193"/>
                  </a:lnTo>
                  <a:lnTo>
                    <a:pt x="1576314" y="1786314"/>
                  </a:lnTo>
                  <a:lnTo>
                    <a:pt x="1570348" y="1790647"/>
                  </a:lnTo>
                  <a:lnTo>
                    <a:pt x="1563586" y="1794193"/>
                  </a:lnTo>
                  <a:lnTo>
                    <a:pt x="1557222" y="1797738"/>
                  </a:lnTo>
                  <a:lnTo>
                    <a:pt x="1550461" y="1800496"/>
                  </a:lnTo>
                  <a:lnTo>
                    <a:pt x="1544097" y="1802466"/>
                  </a:lnTo>
                  <a:lnTo>
                    <a:pt x="1537733" y="1804829"/>
                  </a:lnTo>
                  <a:lnTo>
                    <a:pt x="1530971" y="1806799"/>
                  </a:lnTo>
                  <a:lnTo>
                    <a:pt x="1524607" y="1807981"/>
                  </a:lnTo>
                  <a:lnTo>
                    <a:pt x="1518243" y="1809163"/>
                  </a:lnTo>
                  <a:lnTo>
                    <a:pt x="1505117" y="1811132"/>
                  </a:lnTo>
                  <a:lnTo>
                    <a:pt x="1491992" y="1812314"/>
                  </a:lnTo>
                  <a:lnTo>
                    <a:pt x="1486026" y="1813102"/>
                  </a:lnTo>
                  <a:lnTo>
                    <a:pt x="1483241" y="1813890"/>
                  </a:lnTo>
                  <a:lnTo>
                    <a:pt x="1482048" y="1814678"/>
                  </a:lnTo>
                  <a:lnTo>
                    <a:pt x="1481253" y="1815072"/>
                  </a:lnTo>
                  <a:lnTo>
                    <a:pt x="1480855" y="1815859"/>
                  </a:lnTo>
                  <a:lnTo>
                    <a:pt x="1480855" y="1817041"/>
                  </a:lnTo>
                  <a:lnTo>
                    <a:pt x="1481253" y="1818617"/>
                  </a:lnTo>
                  <a:lnTo>
                    <a:pt x="1482048" y="1819799"/>
                  </a:lnTo>
                  <a:lnTo>
                    <a:pt x="1482048" y="1821375"/>
                  </a:lnTo>
                  <a:lnTo>
                    <a:pt x="1482048" y="1821769"/>
                  </a:lnTo>
                  <a:lnTo>
                    <a:pt x="1480855" y="1822556"/>
                  </a:lnTo>
                  <a:lnTo>
                    <a:pt x="1471309" y="1830829"/>
                  </a:lnTo>
                  <a:lnTo>
                    <a:pt x="1465343" y="1834375"/>
                  </a:lnTo>
                  <a:lnTo>
                    <a:pt x="1463354" y="1835556"/>
                  </a:lnTo>
                  <a:lnTo>
                    <a:pt x="1461365" y="1836738"/>
                  </a:lnTo>
                  <a:lnTo>
                    <a:pt x="1452615" y="1830041"/>
                  </a:lnTo>
                  <a:lnTo>
                    <a:pt x="1445853" y="1824132"/>
                  </a:lnTo>
                  <a:lnTo>
                    <a:pt x="1440285" y="1819405"/>
                  </a:lnTo>
                  <a:lnTo>
                    <a:pt x="1437103" y="1815072"/>
                  </a:lnTo>
                  <a:lnTo>
                    <a:pt x="1434716" y="1812314"/>
                  </a:lnTo>
                  <a:lnTo>
                    <a:pt x="1433125" y="1810344"/>
                  </a:lnTo>
                  <a:lnTo>
                    <a:pt x="1432330" y="1808375"/>
                  </a:lnTo>
                  <a:lnTo>
                    <a:pt x="1428750" y="1806799"/>
                  </a:lnTo>
                  <a:lnTo>
                    <a:pt x="1512675" y="1734314"/>
                  </a:lnTo>
                  <a:lnTo>
                    <a:pt x="1518641" y="1733527"/>
                  </a:lnTo>
                  <a:lnTo>
                    <a:pt x="1533755" y="1731951"/>
                  </a:lnTo>
                  <a:lnTo>
                    <a:pt x="1543699" y="1731163"/>
                  </a:lnTo>
                  <a:lnTo>
                    <a:pt x="1554438" y="1730375"/>
                  </a:lnTo>
                  <a:close/>
                  <a:moveTo>
                    <a:pt x="588962" y="1535113"/>
                  </a:moveTo>
                  <a:lnTo>
                    <a:pt x="694496" y="1535113"/>
                  </a:lnTo>
                  <a:lnTo>
                    <a:pt x="694496" y="1557872"/>
                  </a:lnTo>
                  <a:lnTo>
                    <a:pt x="694894" y="1558271"/>
                  </a:lnTo>
                  <a:lnTo>
                    <a:pt x="696885" y="1560268"/>
                  </a:lnTo>
                  <a:lnTo>
                    <a:pt x="698478" y="1560667"/>
                  </a:lnTo>
                  <a:lnTo>
                    <a:pt x="700469" y="1561466"/>
                  </a:lnTo>
                  <a:lnTo>
                    <a:pt x="704053" y="1561865"/>
                  </a:lnTo>
                  <a:lnTo>
                    <a:pt x="707239" y="1561865"/>
                  </a:lnTo>
                  <a:lnTo>
                    <a:pt x="711222" y="1561865"/>
                  </a:lnTo>
                  <a:lnTo>
                    <a:pt x="714407" y="1561466"/>
                  </a:lnTo>
                  <a:lnTo>
                    <a:pt x="716797" y="1560667"/>
                  </a:lnTo>
                  <a:lnTo>
                    <a:pt x="718390" y="1560268"/>
                  </a:lnTo>
                  <a:lnTo>
                    <a:pt x="720381" y="1558271"/>
                  </a:lnTo>
                  <a:lnTo>
                    <a:pt x="720779" y="1557872"/>
                  </a:lnTo>
                  <a:lnTo>
                    <a:pt x="720779" y="1535113"/>
                  </a:lnTo>
                  <a:lnTo>
                    <a:pt x="820737" y="1535113"/>
                  </a:lnTo>
                  <a:lnTo>
                    <a:pt x="820737" y="1644117"/>
                  </a:lnTo>
                  <a:lnTo>
                    <a:pt x="820339" y="1648908"/>
                  </a:lnTo>
                  <a:lnTo>
                    <a:pt x="819144" y="1652901"/>
                  </a:lnTo>
                  <a:lnTo>
                    <a:pt x="816755" y="1656894"/>
                  </a:lnTo>
                  <a:lnTo>
                    <a:pt x="814365" y="1660088"/>
                  </a:lnTo>
                  <a:lnTo>
                    <a:pt x="810781" y="1663283"/>
                  </a:lnTo>
                  <a:lnTo>
                    <a:pt x="806799" y="1665279"/>
                  </a:lnTo>
                  <a:lnTo>
                    <a:pt x="802418" y="1666477"/>
                  </a:lnTo>
                  <a:lnTo>
                    <a:pt x="797639" y="1666876"/>
                  </a:lnTo>
                  <a:lnTo>
                    <a:pt x="612060" y="1666876"/>
                  </a:lnTo>
                  <a:lnTo>
                    <a:pt x="607281" y="1666477"/>
                  </a:lnTo>
                  <a:lnTo>
                    <a:pt x="602901" y="1665279"/>
                  </a:lnTo>
                  <a:lnTo>
                    <a:pt x="598918" y="1663283"/>
                  </a:lnTo>
                  <a:lnTo>
                    <a:pt x="595732" y="1660088"/>
                  </a:lnTo>
                  <a:lnTo>
                    <a:pt x="592546" y="1656894"/>
                  </a:lnTo>
                  <a:lnTo>
                    <a:pt x="590555" y="1652901"/>
                  </a:lnTo>
                  <a:lnTo>
                    <a:pt x="589360" y="1648908"/>
                  </a:lnTo>
                  <a:lnTo>
                    <a:pt x="588962" y="1644117"/>
                  </a:lnTo>
                  <a:lnTo>
                    <a:pt x="588962" y="1535113"/>
                  </a:lnTo>
                  <a:close/>
                  <a:moveTo>
                    <a:pt x="612060" y="1476375"/>
                  </a:moveTo>
                  <a:lnTo>
                    <a:pt x="797639" y="1476375"/>
                  </a:lnTo>
                  <a:lnTo>
                    <a:pt x="802418" y="1476769"/>
                  </a:lnTo>
                  <a:lnTo>
                    <a:pt x="806799" y="1477950"/>
                  </a:lnTo>
                  <a:lnTo>
                    <a:pt x="810781" y="1480312"/>
                  </a:lnTo>
                  <a:lnTo>
                    <a:pt x="814365" y="1483068"/>
                  </a:lnTo>
                  <a:lnTo>
                    <a:pt x="816755" y="1486611"/>
                  </a:lnTo>
                  <a:lnTo>
                    <a:pt x="819144" y="1490155"/>
                  </a:lnTo>
                  <a:lnTo>
                    <a:pt x="820339" y="1494485"/>
                  </a:lnTo>
                  <a:lnTo>
                    <a:pt x="820737" y="1498816"/>
                  </a:lnTo>
                  <a:lnTo>
                    <a:pt x="820737" y="1525588"/>
                  </a:lnTo>
                  <a:lnTo>
                    <a:pt x="588962" y="1525588"/>
                  </a:lnTo>
                  <a:lnTo>
                    <a:pt x="588962" y="1498816"/>
                  </a:lnTo>
                  <a:lnTo>
                    <a:pt x="589360" y="1494485"/>
                  </a:lnTo>
                  <a:lnTo>
                    <a:pt x="590555" y="1490155"/>
                  </a:lnTo>
                  <a:lnTo>
                    <a:pt x="592546" y="1486611"/>
                  </a:lnTo>
                  <a:lnTo>
                    <a:pt x="595732" y="1483068"/>
                  </a:lnTo>
                  <a:lnTo>
                    <a:pt x="598918" y="1480312"/>
                  </a:lnTo>
                  <a:lnTo>
                    <a:pt x="602901" y="1477950"/>
                  </a:lnTo>
                  <a:lnTo>
                    <a:pt x="607281" y="1476769"/>
                  </a:lnTo>
                  <a:lnTo>
                    <a:pt x="612060" y="1476375"/>
                  </a:lnTo>
                  <a:close/>
                  <a:moveTo>
                    <a:pt x="725449" y="1381125"/>
                  </a:moveTo>
                  <a:lnTo>
                    <a:pt x="730525" y="1381524"/>
                  </a:lnTo>
                  <a:lnTo>
                    <a:pt x="732087" y="1381524"/>
                  </a:lnTo>
                  <a:lnTo>
                    <a:pt x="734430" y="1382322"/>
                  </a:lnTo>
                  <a:lnTo>
                    <a:pt x="737554" y="1384317"/>
                  </a:lnTo>
                  <a:lnTo>
                    <a:pt x="740287" y="1386312"/>
                  </a:lnTo>
                  <a:lnTo>
                    <a:pt x="743411" y="1389505"/>
                  </a:lnTo>
                  <a:lnTo>
                    <a:pt x="746535" y="1393096"/>
                  </a:lnTo>
                  <a:lnTo>
                    <a:pt x="749659" y="1397486"/>
                  </a:lnTo>
                  <a:lnTo>
                    <a:pt x="755906" y="1407063"/>
                  </a:lnTo>
                  <a:lnTo>
                    <a:pt x="761373" y="1417837"/>
                  </a:lnTo>
                  <a:lnTo>
                    <a:pt x="766059" y="1427813"/>
                  </a:lnTo>
                  <a:lnTo>
                    <a:pt x="769182" y="1437390"/>
                  </a:lnTo>
                  <a:lnTo>
                    <a:pt x="770744" y="1441780"/>
                  </a:lnTo>
                  <a:lnTo>
                    <a:pt x="771525" y="1445770"/>
                  </a:lnTo>
                  <a:lnTo>
                    <a:pt x="771525" y="1448164"/>
                  </a:lnTo>
                  <a:lnTo>
                    <a:pt x="771525" y="1450159"/>
                  </a:lnTo>
                  <a:lnTo>
                    <a:pt x="770744" y="1451357"/>
                  </a:lnTo>
                  <a:lnTo>
                    <a:pt x="769182" y="1452155"/>
                  </a:lnTo>
                  <a:lnTo>
                    <a:pt x="768011" y="1452155"/>
                  </a:lnTo>
                  <a:lnTo>
                    <a:pt x="766449" y="1450958"/>
                  </a:lnTo>
                  <a:lnTo>
                    <a:pt x="764887" y="1449760"/>
                  </a:lnTo>
                  <a:lnTo>
                    <a:pt x="762544" y="1448563"/>
                  </a:lnTo>
                  <a:lnTo>
                    <a:pt x="759030" y="1444174"/>
                  </a:lnTo>
                  <a:lnTo>
                    <a:pt x="755516" y="1439784"/>
                  </a:lnTo>
                  <a:lnTo>
                    <a:pt x="753173" y="1434996"/>
                  </a:lnTo>
                  <a:lnTo>
                    <a:pt x="752392" y="1433400"/>
                  </a:lnTo>
                  <a:lnTo>
                    <a:pt x="752392" y="1431404"/>
                  </a:lnTo>
                  <a:lnTo>
                    <a:pt x="752001" y="1428611"/>
                  </a:lnTo>
                  <a:lnTo>
                    <a:pt x="750830" y="1426616"/>
                  </a:lnTo>
                  <a:lnTo>
                    <a:pt x="748878" y="1425419"/>
                  </a:lnTo>
                  <a:lnTo>
                    <a:pt x="746925" y="1425020"/>
                  </a:lnTo>
                  <a:lnTo>
                    <a:pt x="746144" y="1425419"/>
                  </a:lnTo>
                  <a:lnTo>
                    <a:pt x="745363" y="1425818"/>
                  </a:lnTo>
                  <a:lnTo>
                    <a:pt x="744582" y="1426616"/>
                  </a:lnTo>
                  <a:lnTo>
                    <a:pt x="743411" y="1427414"/>
                  </a:lnTo>
                  <a:lnTo>
                    <a:pt x="742630" y="1428611"/>
                  </a:lnTo>
                  <a:lnTo>
                    <a:pt x="742240" y="1430207"/>
                  </a:lnTo>
                  <a:lnTo>
                    <a:pt x="741849" y="1432602"/>
                  </a:lnTo>
                  <a:lnTo>
                    <a:pt x="741849" y="1434597"/>
                  </a:lnTo>
                  <a:lnTo>
                    <a:pt x="741459" y="1439385"/>
                  </a:lnTo>
                  <a:lnTo>
                    <a:pt x="740678" y="1443376"/>
                  </a:lnTo>
                  <a:lnTo>
                    <a:pt x="739897" y="1445371"/>
                  </a:lnTo>
                  <a:lnTo>
                    <a:pt x="739116" y="1446967"/>
                  </a:lnTo>
                  <a:lnTo>
                    <a:pt x="737944" y="1448164"/>
                  </a:lnTo>
                  <a:lnTo>
                    <a:pt x="735992" y="1449361"/>
                  </a:lnTo>
                  <a:lnTo>
                    <a:pt x="734430" y="1450558"/>
                  </a:lnTo>
                  <a:lnTo>
                    <a:pt x="732868" y="1452155"/>
                  </a:lnTo>
                  <a:lnTo>
                    <a:pt x="730525" y="1452953"/>
                  </a:lnTo>
                  <a:lnTo>
                    <a:pt x="727792" y="1453352"/>
                  </a:lnTo>
                  <a:lnTo>
                    <a:pt x="721935" y="1454150"/>
                  </a:lnTo>
                  <a:lnTo>
                    <a:pt x="715297" y="1454150"/>
                  </a:lnTo>
                  <a:lnTo>
                    <a:pt x="712173" y="1453751"/>
                  </a:lnTo>
                  <a:lnTo>
                    <a:pt x="709049" y="1452953"/>
                  </a:lnTo>
                  <a:lnTo>
                    <a:pt x="706706" y="1452155"/>
                  </a:lnTo>
                  <a:lnTo>
                    <a:pt x="703973" y="1450558"/>
                  </a:lnTo>
                  <a:lnTo>
                    <a:pt x="701240" y="1448962"/>
                  </a:lnTo>
                  <a:lnTo>
                    <a:pt x="699287" y="1447366"/>
                  </a:lnTo>
                  <a:lnTo>
                    <a:pt x="694992" y="1442977"/>
                  </a:lnTo>
                  <a:lnTo>
                    <a:pt x="691478" y="1438188"/>
                  </a:lnTo>
                  <a:lnTo>
                    <a:pt x="687963" y="1432602"/>
                  </a:lnTo>
                  <a:lnTo>
                    <a:pt x="685230" y="1427015"/>
                  </a:lnTo>
                  <a:lnTo>
                    <a:pt x="682497" y="1421029"/>
                  </a:lnTo>
                  <a:lnTo>
                    <a:pt x="680544" y="1415044"/>
                  </a:lnTo>
                  <a:lnTo>
                    <a:pt x="678982" y="1409058"/>
                  </a:lnTo>
                  <a:lnTo>
                    <a:pt x="676249" y="1399082"/>
                  </a:lnTo>
                  <a:lnTo>
                    <a:pt x="675078" y="1392298"/>
                  </a:lnTo>
                  <a:lnTo>
                    <a:pt x="674687" y="1389106"/>
                  </a:lnTo>
                  <a:lnTo>
                    <a:pt x="674687" y="1388707"/>
                  </a:lnTo>
                  <a:lnTo>
                    <a:pt x="675078" y="1388308"/>
                  </a:lnTo>
                  <a:lnTo>
                    <a:pt x="676249" y="1387909"/>
                  </a:lnTo>
                  <a:lnTo>
                    <a:pt x="679373" y="1387111"/>
                  </a:lnTo>
                  <a:lnTo>
                    <a:pt x="683278" y="1385913"/>
                  </a:lnTo>
                  <a:lnTo>
                    <a:pt x="689525" y="1384716"/>
                  </a:lnTo>
                  <a:lnTo>
                    <a:pt x="698897" y="1383120"/>
                  </a:lnTo>
                  <a:lnTo>
                    <a:pt x="715297" y="1381524"/>
                  </a:lnTo>
                  <a:lnTo>
                    <a:pt x="725449" y="1381125"/>
                  </a:lnTo>
                  <a:close/>
                  <a:moveTo>
                    <a:pt x="1433588" y="1247775"/>
                  </a:moveTo>
                  <a:lnTo>
                    <a:pt x="1439124" y="1247775"/>
                  </a:lnTo>
                  <a:lnTo>
                    <a:pt x="1444264" y="1248175"/>
                  </a:lnTo>
                  <a:lnTo>
                    <a:pt x="1448614" y="1248976"/>
                  </a:lnTo>
                  <a:lnTo>
                    <a:pt x="1451382" y="1249776"/>
                  </a:lnTo>
                  <a:lnTo>
                    <a:pt x="1453359" y="1250977"/>
                  </a:lnTo>
                  <a:lnTo>
                    <a:pt x="1454150" y="1252178"/>
                  </a:lnTo>
                  <a:lnTo>
                    <a:pt x="1454150" y="1253779"/>
                  </a:lnTo>
                  <a:lnTo>
                    <a:pt x="1453359" y="1255380"/>
                  </a:lnTo>
                  <a:lnTo>
                    <a:pt x="1452173" y="1256981"/>
                  </a:lnTo>
                  <a:lnTo>
                    <a:pt x="1450196" y="1258582"/>
                  </a:lnTo>
                  <a:lnTo>
                    <a:pt x="1447428" y="1260183"/>
                  </a:lnTo>
                  <a:lnTo>
                    <a:pt x="1441892" y="1262985"/>
                  </a:lnTo>
                  <a:lnTo>
                    <a:pt x="1435565" y="1264986"/>
                  </a:lnTo>
                  <a:lnTo>
                    <a:pt x="1432402" y="1265387"/>
                  </a:lnTo>
                  <a:lnTo>
                    <a:pt x="1429634" y="1265787"/>
                  </a:lnTo>
                  <a:lnTo>
                    <a:pt x="1427261" y="1265787"/>
                  </a:lnTo>
                  <a:lnTo>
                    <a:pt x="1425284" y="1265387"/>
                  </a:lnTo>
                  <a:lnTo>
                    <a:pt x="1423703" y="1264986"/>
                  </a:lnTo>
                  <a:lnTo>
                    <a:pt x="1422516" y="1264586"/>
                  </a:lnTo>
                  <a:lnTo>
                    <a:pt x="1420539" y="1264586"/>
                  </a:lnTo>
                  <a:lnTo>
                    <a:pt x="1419353" y="1264986"/>
                  </a:lnTo>
                  <a:lnTo>
                    <a:pt x="1418562" y="1265787"/>
                  </a:lnTo>
                  <a:lnTo>
                    <a:pt x="1417376" y="1266588"/>
                  </a:lnTo>
                  <a:lnTo>
                    <a:pt x="1416980" y="1267388"/>
                  </a:lnTo>
                  <a:lnTo>
                    <a:pt x="1416585" y="1268589"/>
                  </a:lnTo>
                  <a:lnTo>
                    <a:pt x="1416190" y="1269790"/>
                  </a:lnTo>
                  <a:lnTo>
                    <a:pt x="1416585" y="1270990"/>
                  </a:lnTo>
                  <a:lnTo>
                    <a:pt x="1416585" y="1272191"/>
                  </a:lnTo>
                  <a:lnTo>
                    <a:pt x="1417376" y="1273392"/>
                  </a:lnTo>
                  <a:lnTo>
                    <a:pt x="1418562" y="1274993"/>
                  </a:lnTo>
                  <a:lnTo>
                    <a:pt x="1419748" y="1276194"/>
                  </a:lnTo>
                  <a:lnTo>
                    <a:pt x="1422121" y="1277395"/>
                  </a:lnTo>
                  <a:lnTo>
                    <a:pt x="1424098" y="1278596"/>
                  </a:lnTo>
                  <a:lnTo>
                    <a:pt x="1428843" y="1280597"/>
                  </a:lnTo>
                  <a:lnTo>
                    <a:pt x="1430820" y="1282198"/>
                  </a:lnTo>
                  <a:lnTo>
                    <a:pt x="1432402" y="1283799"/>
                  </a:lnTo>
                  <a:lnTo>
                    <a:pt x="1433588" y="1285000"/>
                  </a:lnTo>
                  <a:lnTo>
                    <a:pt x="1435170" y="1287001"/>
                  </a:lnTo>
                  <a:lnTo>
                    <a:pt x="1436356" y="1289003"/>
                  </a:lnTo>
                  <a:lnTo>
                    <a:pt x="1436751" y="1291404"/>
                  </a:lnTo>
                  <a:lnTo>
                    <a:pt x="1437542" y="1293406"/>
                  </a:lnTo>
                  <a:lnTo>
                    <a:pt x="1437542" y="1296608"/>
                  </a:lnTo>
                  <a:lnTo>
                    <a:pt x="1437542" y="1299009"/>
                  </a:lnTo>
                  <a:lnTo>
                    <a:pt x="1437147" y="1302612"/>
                  </a:lnTo>
                  <a:lnTo>
                    <a:pt x="1436356" y="1305414"/>
                  </a:lnTo>
                  <a:lnTo>
                    <a:pt x="1435170" y="1309416"/>
                  </a:lnTo>
                  <a:lnTo>
                    <a:pt x="1431611" y="1317422"/>
                  </a:lnTo>
                  <a:lnTo>
                    <a:pt x="1430029" y="1320624"/>
                  </a:lnTo>
                  <a:lnTo>
                    <a:pt x="1428052" y="1323826"/>
                  </a:lnTo>
                  <a:lnTo>
                    <a:pt x="1425680" y="1326628"/>
                  </a:lnTo>
                  <a:lnTo>
                    <a:pt x="1423307" y="1328629"/>
                  </a:lnTo>
                  <a:lnTo>
                    <a:pt x="1420539" y="1331431"/>
                  </a:lnTo>
                  <a:lnTo>
                    <a:pt x="1417771" y="1333032"/>
                  </a:lnTo>
                  <a:lnTo>
                    <a:pt x="1414608" y="1334633"/>
                  </a:lnTo>
                  <a:lnTo>
                    <a:pt x="1411445" y="1336635"/>
                  </a:lnTo>
                  <a:lnTo>
                    <a:pt x="1404722" y="1338636"/>
                  </a:lnTo>
                  <a:lnTo>
                    <a:pt x="1397605" y="1340237"/>
                  </a:lnTo>
                  <a:lnTo>
                    <a:pt x="1390487" y="1341038"/>
                  </a:lnTo>
                  <a:lnTo>
                    <a:pt x="1383370" y="1341438"/>
                  </a:lnTo>
                  <a:lnTo>
                    <a:pt x="1376252" y="1341438"/>
                  </a:lnTo>
                  <a:lnTo>
                    <a:pt x="1369530" y="1341038"/>
                  </a:lnTo>
                  <a:lnTo>
                    <a:pt x="1358063" y="1339437"/>
                  </a:lnTo>
                  <a:lnTo>
                    <a:pt x="1350154" y="1338236"/>
                  </a:lnTo>
                  <a:lnTo>
                    <a:pt x="1347386" y="1337435"/>
                  </a:lnTo>
                  <a:lnTo>
                    <a:pt x="1347386" y="1337835"/>
                  </a:lnTo>
                  <a:lnTo>
                    <a:pt x="1346991" y="1337435"/>
                  </a:lnTo>
                  <a:lnTo>
                    <a:pt x="1346200" y="1337035"/>
                  </a:lnTo>
                  <a:lnTo>
                    <a:pt x="1346200" y="1334633"/>
                  </a:lnTo>
                  <a:lnTo>
                    <a:pt x="1346991" y="1331831"/>
                  </a:lnTo>
                  <a:lnTo>
                    <a:pt x="1347782" y="1326228"/>
                  </a:lnTo>
                  <a:lnTo>
                    <a:pt x="1349363" y="1318623"/>
                  </a:lnTo>
                  <a:lnTo>
                    <a:pt x="1351736" y="1307415"/>
                  </a:lnTo>
                  <a:lnTo>
                    <a:pt x="1355295" y="1296608"/>
                  </a:lnTo>
                  <a:lnTo>
                    <a:pt x="1357667" y="1287402"/>
                  </a:lnTo>
                  <a:lnTo>
                    <a:pt x="1361621" y="1275794"/>
                  </a:lnTo>
                  <a:lnTo>
                    <a:pt x="1363994" y="1270190"/>
                  </a:lnTo>
                  <a:lnTo>
                    <a:pt x="1364785" y="1268589"/>
                  </a:lnTo>
                  <a:lnTo>
                    <a:pt x="1366762" y="1265787"/>
                  </a:lnTo>
                  <a:lnTo>
                    <a:pt x="1369925" y="1262985"/>
                  </a:lnTo>
                  <a:lnTo>
                    <a:pt x="1373484" y="1260183"/>
                  </a:lnTo>
                  <a:lnTo>
                    <a:pt x="1378229" y="1258182"/>
                  </a:lnTo>
                  <a:lnTo>
                    <a:pt x="1383765" y="1256181"/>
                  </a:lnTo>
                  <a:lnTo>
                    <a:pt x="1389301" y="1253779"/>
                  </a:lnTo>
                  <a:lnTo>
                    <a:pt x="1395628" y="1252578"/>
                  </a:lnTo>
                  <a:lnTo>
                    <a:pt x="1401954" y="1250977"/>
                  </a:lnTo>
                  <a:lnTo>
                    <a:pt x="1415399" y="1248976"/>
                  </a:lnTo>
                  <a:lnTo>
                    <a:pt x="1428052" y="1248175"/>
                  </a:lnTo>
                  <a:lnTo>
                    <a:pt x="1433588" y="1247775"/>
                  </a:lnTo>
                  <a:close/>
                  <a:moveTo>
                    <a:pt x="1155700" y="965200"/>
                  </a:moveTo>
                  <a:lnTo>
                    <a:pt x="1161653" y="965597"/>
                  </a:lnTo>
                  <a:lnTo>
                    <a:pt x="1167209" y="966787"/>
                  </a:lnTo>
                  <a:lnTo>
                    <a:pt x="1172766" y="968770"/>
                  </a:lnTo>
                  <a:lnTo>
                    <a:pt x="1177925" y="971944"/>
                  </a:lnTo>
                  <a:lnTo>
                    <a:pt x="1182687" y="975514"/>
                  </a:lnTo>
                  <a:lnTo>
                    <a:pt x="1187450" y="980274"/>
                  </a:lnTo>
                  <a:lnTo>
                    <a:pt x="1192213" y="985431"/>
                  </a:lnTo>
                  <a:lnTo>
                    <a:pt x="1196181" y="991381"/>
                  </a:lnTo>
                  <a:lnTo>
                    <a:pt x="1200150" y="998125"/>
                  </a:lnTo>
                  <a:lnTo>
                    <a:pt x="1204119" y="1005265"/>
                  </a:lnTo>
                  <a:lnTo>
                    <a:pt x="1207691" y="1012802"/>
                  </a:lnTo>
                  <a:lnTo>
                    <a:pt x="1211659" y="1021133"/>
                  </a:lnTo>
                  <a:lnTo>
                    <a:pt x="1214437" y="1029860"/>
                  </a:lnTo>
                  <a:lnTo>
                    <a:pt x="1217613" y="1038984"/>
                  </a:lnTo>
                  <a:lnTo>
                    <a:pt x="1220787" y="1048504"/>
                  </a:lnTo>
                  <a:lnTo>
                    <a:pt x="1225947" y="1068338"/>
                  </a:lnTo>
                  <a:lnTo>
                    <a:pt x="1230313" y="1089363"/>
                  </a:lnTo>
                  <a:lnTo>
                    <a:pt x="1234678" y="1111180"/>
                  </a:lnTo>
                  <a:lnTo>
                    <a:pt x="1237853" y="1133792"/>
                  </a:lnTo>
                  <a:lnTo>
                    <a:pt x="1241028" y="1155609"/>
                  </a:lnTo>
                  <a:lnTo>
                    <a:pt x="1243013" y="1177824"/>
                  </a:lnTo>
                  <a:lnTo>
                    <a:pt x="1245394" y="1198848"/>
                  </a:lnTo>
                  <a:lnTo>
                    <a:pt x="1246981" y="1219476"/>
                  </a:lnTo>
                  <a:lnTo>
                    <a:pt x="1246187" y="1186551"/>
                  </a:lnTo>
                  <a:lnTo>
                    <a:pt x="1342231" y="1244467"/>
                  </a:lnTo>
                  <a:lnTo>
                    <a:pt x="1323181" y="1340465"/>
                  </a:lnTo>
                  <a:lnTo>
                    <a:pt x="1248966" y="1309524"/>
                  </a:lnTo>
                  <a:lnTo>
                    <a:pt x="1245394" y="1284929"/>
                  </a:lnTo>
                  <a:lnTo>
                    <a:pt x="1239441" y="1242087"/>
                  </a:lnTo>
                  <a:lnTo>
                    <a:pt x="1231106" y="1373787"/>
                  </a:lnTo>
                  <a:lnTo>
                    <a:pt x="1230709" y="1379737"/>
                  </a:lnTo>
                  <a:lnTo>
                    <a:pt x="1230313" y="1386084"/>
                  </a:lnTo>
                  <a:lnTo>
                    <a:pt x="1230709" y="1392431"/>
                  </a:lnTo>
                  <a:lnTo>
                    <a:pt x="1232297" y="1399968"/>
                  </a:lnTo>
                  <a:lnTo>
                    <a:pt x="1234281" y="1407902"/>
                  </a:lnTo>
                  <a:lnTo>
                    <a:pt x="1237059" y="1417422"/>
                  </a:lnTo>
                  <a:lnTo>
                    <a:pt x="1241822" y="1428133"/>
                  </a:lnTo>
                  <a:lnTo>
                    <a:pt x="1247775" y="1440430"/>
                  </a:lnTo>
                  <a:lnTo>
                    <a:pt x="1231106" y="1440430"/>
                  </a:lnTo>
                  <a:lnTo>
                    <a:pt x="1242219" y="1446380"/>
                  </a:lnTo>
                  <a:lnTo>
                    <a:pt x="1256109" y="1453124"/>
                  </a:lnTo>
                  <a:lnTo>
                    <a:pt x="1287066" y="1467405"/>
                  </a:lnTo>
                  <a:lnTo>
                    <a:pt x="1313259" y="1479305"/>
                  </a:lnTo>
                  <a:lnTo>
                    <a:pt x="1323975" y="1483669"/>
                  </a:lnTo>
                  <a:lnTo>
                    <a:pt x="1501775" y="1720491"/>
                  </a:lnTo>
                  <a:lnTo>
                    <a:pt x="1401763" y="1798638"/>
                  </a:lnTo>
                  <a:lnTo>
                    <a:pt x="1210469" y="1576494"/>
                  </a:lnTo>
                  <a:lnTo>
                    <a:pt x="1080294" y="1561816"/>
                  </a:lnTo>
                  <a:lnTo>
                    <a:pt x="1080294" y="1563800"/>
                  </a:lnTo>
                  <a:lnTo>
                    <a:pt x="1080294" y="1567370"/>
                  </a:lnTo>
                  <a:lnTo>
                    <a:pt x="1079500" y="1575700"/>
                  </a:lnTo>
                  <a:lnTo>
                    <a:pt x="1077516" y="1587601"/>
                  </a:lnTo>
                  <a:lnTo>
                    <a:pt x="1074341" y="1601088"/>
                  </a:lnTo>
                  <a:lnTo>
                    <a:pt x="1066403" y="1633220"/>
                  </a:lnTo>
                  <a:lnTo>
                    <a:pt x="1056878" y="1669318"/>
                  </a:lnTo>
                  <a:lnTo>
                    <a:pt x="1046956" y="1703830"/>
                  </a:lnTo>
                  <a:lnTo>
                    <a:pt x="1038622" y="1733582"/>
                  </a:lnTo>
                  <a:lnTo>
                    <a:pt x="1030288" y="1762540"/>
                  </a:lnTo>
                  <a:lnTo>
                    <a:pt x="802481" y="1785548"/>
                  </a:lnTo>
                  <a:lnTo>
                    <a:pt x="770731" y="1731201"/>
                  </a:lnTo>
                  <a:lnTo>
                    <a:pt x="904081" y="1706210"/>
                  </a:lnTo>
                  <a:lnTo>
                    <a:pt x="903685" y="1489619"/>
                  </a:lnTo>
                  <a:lnTo>
                    <a:pt x="871935" y="1482479"/>
                  </a:lnTo>
                  <a:lnTo>
                    <a:pt x="869950" y="1471768"/>
                  </a:lnTo>
                  <a:lnTo>
                    <a:pt x="867966" y="1461851"/>
                  </a:lnTo>
                  <a:lnTo>
                    <a:pt x="866378" y="1453124"/>
                  </a:lnTo>
                  <a:lnTo>
                    <a:pt x="864791" y="1445190"/>
                  </a:lnTo>
                  <a:lnTo>
                    <a:pt x="863600" y="1428926"/>
                  </a:lnTo>
                  <a:lnTo>
                    <a:pt x="862806" y="1413455"/>
                  </a:lnTo>
                  <a:lnTo>
                    <a:pt x="862013" y="1373787"/>
                  </a:lnTo>
                  <a:lnTo>
                    <a:pt x="860822" y="1346812"/>
                  </a:lnTo>
                  <a:lnTo>
                    <a:pt x="858044" y="1312697"/>
                  </a:lnTo>
                  <a:lnTo>
                    <a:pt x="854472" y="1175444"/>
                  </a:lnTo>
                  <a:lnTo>
                    <a:pt x="843756" y="1181791"/>
                  </a:lnTo>
                  <a:lnTo>
                    <a:pt x="818753" y="1197658"/>
                  </a:lnTo>
                  <a:lnTo>
                    <a:pt x="802878" y="1208369"/>
                  </a:lnTo>
                  <a:lnTo>
                    <a:pt x="786606" y="1219476"/>
                  </a:lnTo>
                  <a:lnTo>
                    <a:pt x="770731" y="1230980"/>
                  </a:lnTo>
                  <a:lnTo>
                    <a:pt x="756841" y="1242087"/>
                  </a:lnTo>
                  <a:lnTo>
                    <a:pt x="754460" y="1250021"/>
                  </a:lnTo>
                  <a:lnTo>
                    <a:pt x="752872" y="1258351"/>
                  </a:lnTo>
                  <a:lnTo>
                    <a:pt x="752078" y="1266681"/>
                  </a:lnTo>
                  <a:lnTo>
                    <a:pt x="751285" y="1275805"/>
                  </a:lnTo>
                  <a:lnTo>
                    <a:pt x="751285" y="1284532"/>
                  </a:lnTo>
                  <a:lnTo>
                    <a:pt x="751681" y="1292863"/>
                  </a:lnTo>
                  <a:lnTo>
                    <a:pt x="752078" y="1301590"/>
                  </a:lnTo>
                  <a:lnTo>
                    <a:pt x="752872" y="1310317"/>
                  </a:lnTo>
                  <a:lnTo>
                    <a:pt x="754856" y="1325788"/>
                  </a:lnTo>
                  <a:lnTo>
                    <a:pt x="756444" y="1339275"/>
                  </a:lnTo>
                  <a:lnTo>
                    <a:pt x="758031" y="1350382"/>
                  </a:lnTo>
                  <a:lnTo>
                    <a:pt x="758031" y="1354349"/>
                  </a:lnTo>
                  <a:lnTo>
                    <a:pt x="756841" y="1357523"/>
                  </a:lnTo>
                  <a:lnTo>
                    <a:pt x="727869" y="1355539"/>
                  </a:lnTo>
                  <a:lnTo>
                    <a:pt x="715566" y="1354746"/>
                  </a:lnTo>
                  <a:lnTo>
                    <a:pt x="709613" y="1354746"/>
                  </a:lnTo>
                  <a:lnTo>
                    <a:pt x="704453" y="1355143"/>
                  </a:lnTo>
                  <a:lnTo>
                    <a:pt x="698897" y="1355539"/>
                  </a:lnTo>
                  <a:lnTo>
                    <a:pt x="693341" y="1356729"/>
                  </a:lnTo>
                  <a:lnTo>
                    <a:pt x="687785" y="1357919"/>
                  </a:lnTo>
                  <a:lnTo>
                    <a:pt x="682228" y="1359903"/>
                  </a:lnTo>
                  <a:lnTo>
                    <a:pt x="677069" y="1361886"/>
                  </a:lnTo>
                  <a:lnTo>
                    <a:pt x="671116" y="1364663"/>
                  </a:lnTo>
                  <a:lnTo>
                    <a:pt x="664766" y="1367836"/>
                  </a:lnTo>
                  <a:lnTo>
                    <a:pt x="658416" y="1372200"/>
                  </a:lnTo>
                  <a:lnTo>
                    <a:pt x="657225" y="1367043"/>
                  </a:lnTo>
                  <a:lnTo>
                    <a:pt x="655241" y="1361093"/>
                  </a:lnTo>
                  <a:lnTo>
                    <a:pt x="654050" y="1355143"/>
                  </a:lnTo>
                  <a:lnTo>
                    <a:pt x="653256" y="1348399"/>
                  </a:lnTo>
                  <a:lnTo>
                    <a:pt x="651669" y="1333325"/>
                  </a:lnTo>
                  <a:lnTo>
                    <a:pt x="650875" y="1316267"/>
                  </a:lnTo>
                  <a:lnTo>
                    <a:pt x="650875" y="1296830"/>
                  </a:lnTo>
                  <a:lnTo>
                    <a:pt x="651272" y="1274615"/>
                  </a:lnTo>
                  <a:lnTo>
                    <a:pt x="652066" y="1251211"/>
                  </a:lnTo>
                  <a:lnTo>
                    <a:pt x="653653" y="1225029"/>
                  </a:lnTo>
                  <a:lnTo>
                    <a:pt x="660797" y="1208369"/>
                  </a:lnTo>
                  <a:lnTo>
                    <a:pt x="667147" y="1194881"/>
                  </a:lnTo>
                  <a:lnTo>
                    <a:pt x="670322" y="1188931"/>
                  </a:lnTo>
                  <a:lnTo>
                    <a:pt x="673497" y="1183774"/>
                  </a:lnTo>
                  <a:lnTo>
                    <a:pt x="680244" y="1174254"/>
                  </a:lnTo>
                  <a:lnTo>
                    <a:pt x="687388" y="1164733"/>
                  </a:lnTo>
                  <a:lnTo>
                    <a:pt x="696119" y="1155213"/>
                  </a:lnTo>
                  <a:lnTo>
                    <a:pt x="706438" y="1143312"/>
                  </a:lnTo>
                  <a:lnTo>
                    <a:pt x="718741" y="1129031"/>
                  </a:lnTo>
                  <a:lnTo>
                    <a:pt x="738585" y="1108007"/>
                  </a:lnTo>
                  <a:lnTo>
                    <a:pt x="756047" y="1088966"/>
                  </a:lnTo>
                  <a:lnTo>
                    <a:pt x="785416" y="1057231"/>
                  </a:lnTo>
                  <a:lnTo>
                    <a:pt x="797719" y="1043744"/>
                  </a:lnTo>
                  <a:lnTo>
                    <a:pt x="809228" y="1032240"/>
                  </a:lnTo>
                  <a:lnTo>
                    <a:pt x="820738" y="1021926"/>
                  </a:lnTo>
                  <a:lnTo>
                    <a:pt x="831056" y="1012802"/>
                  </a:lnTo>
                  <a:lnTo>
                    <a:pt x="836613" y="1008439"/>
                  </a:lnTo>
                  <a:lnTo>
                    <a:pt x="842169" y="1004869"/>
                  </a:lnTo>
                  <a:lnTo>
                    <a:pt x="848122" y="1000902"/>
                  </a:lnTo>
                  <a:lnTo>
                    <a:pt x="854075" y="997331"/>
                  </a:lnTo>
                  <a:lnTo>
                    <a:pt x="860028" y="994555"/>
                  </a:lnTo>
                  <a:lnTo>
                    <a:pt x="866378" y="991381"/>
                  </a:lnTo>
                  <a:lnTo>
                    <a:pt x="873125" y="988208"/>
                  </a:lnTo>
                  <a:lnTo>
                    <a:pt x="880269" y="985828"/>
                  </a:lnTo>
                  <a:lnTo>
                    <a:pt x="895350" y="980274"/>
                  </a:lnTo>
                  <a:lnTo>
                    <a:pt x="912416" y="975117"/>
                  </a:lnTo>
                  <a:lnTo>
                    <a:pt x="932260" y="970753"/>
                  </a:lnTo>
                  <a:lnTo>
                    <a:pt x="954881" y="965597"/>
                  </a:lnTo>
                  <a:lnTo>
                    <a:pt x="963613" y="965993"/>
                  </a:lnTo>
                  <a:lnTo>
                    <a:pt x="979488" y="966787"/>
                  </a:lnTo>
                  <a:lnTo>
                    <a:pt x="1004491" y="968373"/>
                  </a:lnTo>
                  <a:lnTo>
                    <a:pt x="1089819" y="1240103"/>
                  </a:lnTo>
                  <a:lnTo>
                    <a:pt x="1081484" y="1159179"/>
                  </a:lnTo>
                  <a:lnTo>
                    <a:pt x="1077516" y="1013199"/>
                  </a:lnTo>
                  <a:lnTo>
                    <a:pt x="1071959" y="999315"/>
                  </a:lnTo>
                  <a:lnTo>
                    <a:pt x="1083072" y="980671"/>
                  </a:lnTo>
                  <a:lnTo>
                    <a:pt x="1107281" y="980671"/>
                  </a:lnTo>
                  <a:lnTo>
                    <a:pt x="1117600" y="999315"/>
                  </a:lnTo>
                  <a:lnTo>
                    <a:pt x="1112837" y="1015579"/>
                  </a:lnTo>
                  <a:lnTo>
                    <a:pt x="1142206" y="1228203"/>
                  </a:lnTo>
                  <a:lnTo>
                    <a:pt x="1137841" y="971944"/>
                  </a:lnTo>
                  <a:lnTo>
                    <a:pt x="1146572" y="967580"/>
                  </a:lnTo>
                  <a:lnTo>
                    <a:pt x="1148953" y="966390"/>
                  </a:lnTo>
                  <a:lnTo>
                    <a:pt x="1149350" y="965597"/>
                  </a:lnTo>
                  <a:lnTo>
                    <a:pt x="1155700" y="965200"/>
                  </a:lnTo>
                  <a:close/>
                  <a:moveTo>
                    <a:pt x="931148" y="736601"/>
                  </a:moveTo>
                  <a:lnTo>
                    <a:pt x="929554" y="751285"/>
                  </a:lnTo>
                  <a:lnTo>
                    <a:pt x="928757" y="762794"/>
                  </a:lnTo>
                  <a:lnTo>
                    <a:pt x="929155" y="762794"/>
                  </a:lnTo>
                  <a:lnTo>
                    <a:pt x="929554" y="751285"/>
                  </a:lnTo>
                  <a:lnTo>
                    <a:pt x="930351" y="746126"/>
                  </a:lnTo>
                  <a:lnTo>
                    <a:pt x="931148" y="741363"/>
                  </a:lnTo>
                  <a:lnTo>
                    <a:pt x="931148" y="736601"/>
                  </a:lnTo>
                  <a:close/>
                  <a:moveTo>
                    <a:pt x="949086" y="679054"/>
                  </a:moveTo>
                  <a:lnTo>
                    <a:pt x="948289" y="679847"/>
                  </a:lnTo>
                  <a:lnTo>
                    <a:pt x="945499" y="681435"/>
                  </a:lnTo>
                  <a:lnTo>
                    <a:pt x="943904" y="683419"/>
                  </a:lnTo>
                  <a:lnTo>
                    <a:pt x="941911" y="686991"/>
                  </a:lnTo>
                  <a:lnTo>
                    <a:pt x="945897" y="682625"/>
                  </a:lnTo>
                  <a:lnTo>
                    <a:pt x="948289" y="681038"/>
                  </a:lnTo>
                  <a:lnTo>
                    <a:pt x="950282" y="679054"/>
                  </a:lnTo>
                  <a:lnTo>
                    <a:pt x="949086" y="679054"/>
                  </a:lnTo>
                  <a:close/>
                  <a:moveTo>
                    <a:pt x="1038375" y="620713"/>
                  </a:moveTo>
                  <a:lnTo>
                    <a:pt x="1049138" y="620713"/>
                  </a:lnTo>
                  <a:lnTo>
                    <a:pt x="1059502" y="621110"/>
                  </a:lnTo>
                  <a:lnTo>
                    <a:pt x="1069866" y="622300"/>
                  </a:lnTo>
                  <a:lnTo>
                    <a:pt x="1079432" y="623491"/>
                  </a:lnTo>
                  <a:lnTo>
                    <a:pt x="1088999" y="625872"/>
                  </a:lnTo>
                  <a:lnTo>
                    <a:pt x="1098167" y="627857"/>
                  </a:lnTo>
                  <a:lnTo>
                    <a:pt x="1106937" y="630238"/>
                  </a:lnTo>
                  <a:lnTo>
                    <a:pt x="1115307" y="633413"/>
                  </a:lnTo>
                  <a:lnTo>
                    <a:pt x="1123678" y="636191"/>
                  </a:lnTo>
                  <a:lnTo>
                    <a:pt x="1130853" y="639763"/>
                  </a:lnTo>
                  <a:lnTo>
                    <a:pt x="1138028" y="642938"/>
                  </a:lnTo>
                  <a:lnTo>
                    <a:pt x="1144805" y="646510"/>
                  </a:lnTo>
                  <a:lnTo>
                    <a:pt x="1156365" y="652860"/>
                  </a:lnTo>
                  <a:lnTo>
                    <a:pt x="1166729" y="659607"/>
                  </a:lnTo>
                  <a:lnTo>
                    <a:pt x="1174701" y="664766"/>
                  </a:lnTo>
                  <a:lnTo>
                    <a:pt x="1180680" y="669529"/>
                  </a:lnTo>
                  <a:lnTo>
                    <a:pt x="1185862" y="673497"/>
                  </a:lnTo>
                  <a:lnTo>
                    <a:pt x="1185862" y="676275"/>
                  </a:lnTo>
                  <a:lnTo>
                    <a:pt x="1185862" y="684213"/>
                  </a:lnTo>
                  <a:lnTo>
                    <a:pt x="1185065" y="688975"/>
                  </a:lnTo>
                  <a:lnTo>
                    <a:pt x="1183869" y="694532"/>
                  </a:lnTo>
                  <a:lnTo>
                    <a:pt x="1182274" y="700088"/>
                  </a:lnTo>
                  <a:lnTo>
                    <a:pt x="1180281" y="704850"/>
                  </a:lnTo>
                  <a:lnTo>
                    <a:pt x="1179086" y="707629"/>
                  </a:lnTo>
                  <a:lnTo>
                    <a:pt x="1177093" y="710010"/>
                  </a:lnTo>
                  <a:lnTo>
                    <a:pt x="1175498" y="711994"/>
                  </a:lnTo>
                  <a:lnTo>
                    <a:pt x="1173505" y="713979"/>
                  </a:lnTo>
                  <a:lnTo>
                    <a:pt x="1170715" y="715963"/>
                  </a:lnTo>
                  <a:lnTo>
                    <a:pt x="1168323" y="717154"/>
                  </a:lnTo>
                  <a:lnTo>
                    <a:pt x="1165533" y="718344"/>
                  </a:lnTo>
                  <a:lnTo>
                    <a:pt x="1161945" y="719138"/>
                  </a:lnTo>
                  <a:lnTo>
                    <a:pt x="1158756" y="719535"/>
                  </a:lnTo>
                  <a:lnTo>
                    <a:pt x="1154770" y="719535"/>
                  </a:lnTo>
                  <a:lnTo>
                    <a:pt x="1150784" y="719138"/>
                  </a:lnTo>
                  <a:lnTo>
                    <a:pt x="1146001" y="718344"/>
                  </a:lnTo>
                  <a:lnTo>
                    <a:pt x="1140819" y="717154"/>
                  </a:lnTo>
                  <a:lnTo>
                    <a:pt x="1135238" y="715566"/>
                  </a:lnTo>
                  <a:lnTo>
                    <a:pt x="1129259" y="712788"/>
                  </a:lnTo>
                  <a:lnTo>
                    <a:pt x="1123678" y="710010"/>
                  </a:lnTo>
                  <a:lnTo>
                    <a:pt x="1120091" y="708819"/>
                  </a:lnTo>
                  <a:lnTo>
                    <a:pt x="1114112" y="707629"/>
                  </a:lnTo>
                  <a:lnTo>
                    <a:pt x="1098964" y="704850"/>
                  </a:lnTo>
                  <a:lnTo>
                    <a:pt x="1083418" y="702072"/>
                  </a:lnTo>
                  <a:lnTo>
                    <a:pt x="1077439" y="700882"/>
                  </a:lnTo>
                  <a:lnTo>
                    <a:pt x="1073852" y="700088"/>
                  </a:lnTo>
                  <a:lnTo>
                    <a:pt x="1104545" y="714772"/>
                  </a:lnTo>
                  <a:lnTo>
                    <a:pt x="1118895" y="721122"/>
                  </a:lnTo>
                  <a:lnTo>
                    <a:pt x="1125671" y="723504"/>
                  </a:lnTo>
                  <a:lnTo>
                    <a:pt x="1132448" y="725885"/>
                  </a:lnTo>
                  <a:lnTo>
                    <a:pt x="1138826" y="728266"/>
                  </a:lnTo>
                  <a:lnTo>
                    <a:pt x="1144805" y="729457"/>
                  </a:lnTo>
                  <a:lnTo>
                    <a:pt x="1150784" y="730647"/>
                  </a:lnTo>
                  <a:lnTo>
                    <a:pt x="1155966" y="731044"/>
                  </a:lnTo>
                  <a:lnTo>
                    <a:pt x="1161148" y="730647"/>
                  </a:lnTo>
                  <a:lnTo>
                    <a:pt x="1165931" y="729457"/>
                  </a:lnTo>
                  <a:lnTo>
                    <a:pt x="1170316" y="727869"/>
                  </a:lnTo>
                  <a:lnTo>
                    <a:pt x="1174302" y="725091"/>
                  </a:lnTo>
                  <a:lnTo>
                    <a:pt x="1175498" y="735410"/>
                  </a:lnTo>
                  <a:lnTo>
                    <a:pt x="1175897" y="744935"/>
                  </a:lnTo>
                  <a:lnTo>
                    <a:pt x="1175498" y="753666"/>
                  </a:lnTo>
                  <a:lnTo>
                    <a:pt x="1175099" y="762397"/>
                  </a:lnTo>
                  <a:lnTo>
                    <a:pt x="1176694" y="761207"/>
                  </a:lnTo>
                  <a:lnTo>
                    <a:pt x="1177491" y="760413"/>
                  </a:lnTo>
                  <a:lnTo>
                    <a:pt x="1178687" y="760016"/>
                  </a:lnTo>
                  <a:lnTo>
                    <a:pt x="1179086" y="760413"/>
                  </a:lnTo>
                  <a:lnTo>
                    <a:pt x="1179484" y="761207"/>
                  </a:lnTo>
                  <a:lnTo>
                    <a:pt x="1179883" y="763985"/>
                  </a:lnTo>
                  <a:lnTo>
                    <a:pt x="1180281" y="767954"/>
                  </a:lnTo>
                  <a:lnTo>
                    <a:pt x="1180281" y="773113"/>
                  </a:lnTo>
                  <a:lnTo>
                    <a:pt x="1179086" y="785813"/>
                  </a:lnTo>
                  <a:lnTo>
                    <a:pt x="1177491" y="800498"/>
                  </a:lnTo>
                  <a:lnTo>
                    <a:pt x="1175498" y="814388"/>
                  </a:lnTo>
                  <a:lnTo>
                    <a:pt x="1173505" y="826294"/>
                  </a:lnTo>
                  <a:lnTo>
                    <a:pt x="1171911" y="833438"/>
                  </a:lnTo>
                  <a:lnTo>
                    <a:pt x="1170715" y="834629"/>
                  </a:lnTo>
                  <a:lnTo>
                    <a:pt x="1170316" y="834232"/>
                  </a:lnTo>
                  <a:lnTo>
                    <a:pt x="1169519" y="842169"/>
                  </a:lnTo>
                  <a:lnTo>
                    <a:pt x="1168323" y="849710"/>
                  </a:lnTo>
                  <a:lnTo>
                    <a:pt x="1166729" y="856854"/>
                  </a:lnTo>
                  <a:lnTo>
                    <a:pt x="1165134" y="863998"/>
                  </a:lnTo>
                  <a:lnTo>
                    <a:pt x="1162742" y="870744"/>
                  </a:lnTo>
                  <a:lnTo>
                    <a:pt x="1160351" y="877491"/>
                  </a:lnTo>
                  <a:lnTo>
                    <a:pt x="1157959" y="883841"/>
                  </a:lnTo>
                  <a:lnTo>
                    <a:pt x="1154770" y="890191"/>
                  </a:lnTo>
                  <a:lnTo>
                    <a:pt x="1151980" y="896541"/>
                  </a:lnTo>
                  <a:lnTo>
                    <a:pt x="1148791" y="902098"/>
                  </a:lnTo>
                  <a:lnTo>
                    <a:pt x="1145602" y="907654"/>
                  </a:lnTo>
                  <a:lnTo>
                    <a:pt x="1141616" y="913210"/>
                  </a:lnTo>
                  <a:lnTo>
                    <a:pt x="1138028" y="918370"/>
                  </a:lnTo>
                  <a:lnTo>
                    <a:pt x="1134042" y="923529"/>
                  </a:lnTo>
                  <a:lnTo>
                    <a:pt x="1126070" y="932260"/>
                  </a:lnTo>
                  <a:lnTo>
                    <a:pt x="1117699" y="940595"/>
                  </a:lnTo>
                  <a:lnTo>
                    <a:pt x="1108531" y="947738"/>
                  </a:lnTo>
                  <a:lnTo>
                    <a:pt x="1099762" y="954088"/>
                  </a:lnTo>
                  <a:lnTo>
                    <a:pt x="1090593" y="959248"/>
                  </a:lnTo>
                  <a:lnTo>
                    <a:pt x="1081027" y="963216"/>
                  </a:lnTo>
                  <a:lnTo>
                    <a:pt x="1077041" y="964804"/>
                  </a:lnTo>
                  <a:lnTo>
                    <a:pt x="1072257" y="966391"/>
                  </a:lnTo>
                  <a:lnTo>
                    <a:pt x="1067474" y="967185"/>
                  </a:lnTo>
                  <a:lnTo>
                    <a:pt x="1063488" y="967979"/>
                  </a:lnTo>
                  <a:lnTo>
                    <a:pt x="1059103" y="968376"/>
                  </a:lnTo>
                  <a:lnTo>
                    <a:pt x="1054719" y="968376"/>
                  </a:lnTo>
                  <a:lnTo>
                    <a:pt x="1051530" y="968376"/>
                  </a:lnTo>
                  <a:lnTo>
                    <a:pt x="1047543" y="967979"/>
                  </a:lnTo>
                  <a:lnTo>
                    <a:pt x="1043956" y="967185"/>
                  </a:lnTo>
                  <a:lnTo>
                    <a:pt x="1039970" y="965995"/>
                  </a:lnTo>
                  <a:lnTo>
                    <a:pt x="1031998" y="962820"/>
                  </a:lnTo>
                  <a:lnTo>
                    <a:pt x="1023627" y="958851"/>
                  </a:lnTo>
                  <a:lnTo>
                    <a:pt x="1014857" y="953295"/>
                  </a:lnTo>
                  <a:lnTo>
                    <a:pt x="1006088" y="947341"/>
                  </a:lnTo>
                  <a:lnTo>
                    <a:pt x="997318" y="939801"/>
                  </a:lnTo>
                  <a:lnTo>
                    <a:pt x="988549" y="931863"/>
                  </a:lnTo>
                  <a:lnTo>
                    <a:pt x="979779" y="922338"/>
                  </a:lnTo>
                  <a:lnTo>
                    <a:pt x="971807" y="912813"/>
                  </a:lnTo>
                  <a:lnTo>
                    <a:pt x="963835" y="902098"/>
                  </a:lnTo>
                  <a:lnTo>
                    <a:pt x="956660" y="890985"/>
                  </a:lnTo>
                  <a:lnTo>
                    <a:pt x="949883" y="878682"/>
                  </a:lnTo>
                  <a:lnTo>
                    <a:pt x="943904" y="865982"/>
                  </a:lnTo>
                  <a:lnTo>
                    <a:pt x="941512" y="859632"/>
                  </a:lnTo>
                  <a:lnTo>
                    <a:pt x="938722" y="852885"/>
                  </a:lnTo>
                  <a:lnTo>
                    <a:pt x="936729" y="846138"/>
                  </a:lnTo>
                  <a:lnTo>
                    <a:pt x="934736" y="839391"/>
                  </a:lnTo>
                  <a:lnTo>
                    <a:pt x="933540" y="843757"/>
                  </a:lnTo>
                  <a:lnTo>
                    <a:pt x="931547" y="847329"/>
                  </a:lnTo>
                  <a:lnTo>
                    <a:pt x="929554" y="849710"/>
                  </a:lnTo>
                  <a:lnTo>
                    <a:pt x="928757" y="850107"/>
                  </a:lnTo>
                  <a:lnTo>
                    <a:pt x="927960" y="850504"/>
                  </a:lnTo>
                  <a:lnTo>
                    <a:pt x="926764" y="850107"/>
                  </a:lnTo>
                  <a:lnTo>
                    <a:pt x="925568" y="849710"/>
                  </a:lnTo>
                  <a:lnTo>
                    <a:pt x="924372" y="848123"/>
                  </a:lnTo>
                  <a:lnTo>
                    <a:pt x="923575" y="846535"/>
                  </a:lnTo>
                  <a:lnTo>
                    <a:pt x="921582" y="842963"/>
                  </a:lnTo>
                  <a:lnTo>
                    <a:pt x="920386" y="837407"/>
                  </a:lnTo>
                  <a:lnTo>
                    <a:pt x="918791" y="831057"/>
                  </a:lnTo>
                  <a:lnTo>
                    <a:pt x="917596" y="823516"/>
                  </a:lnTo>
                  <a:lnTo>
                    <a:pt x="917197" y="815182"/>
                  </a:lnTo>
                  <a:lnTo>
                    <a:pt x="916798" y="806054"/>
                  </a:lnTo>
                  <a:lnTo>
                    <a:pt x="917197" y="798116"/>
                  </a:lnTo>
                  <a:lnTo>
                    <a:pt x="917596" y="790576"/>
                  </a:lnTo>
                  <a:lnTo>
                    <a:pt x="918393" y="783829"/>
                  </a:lnTo>
                  <a:lnTo>
                    <a:pt x="919987" y="777479"/>
                  </a:lnTo>
                  <a:lnTo>
                    <a:pt x="921183" y="772319"/>
                  </a:lnTo>
                  <a:lnTo>
                    <a:pt x="922379" y="767954"/>
                  </a:lnTo>
                  <a:lnTo>
                    <a:pt x="924372" y="764779"/>
                  </a:lnTo>
                  <a:lnTo>
                    <a:pt x="925169" y="763588"/>
                  </a:lnTo>
                  <a:lnTo>
                    <a:pt x="926365" y="763191"/>
                  </a:lnTo>
                  <a:lnTo>
                    <a:pt x="923176" y="759619"/>
                  </a:lnTo>
                  <a:lnTo>
                    <a:pt x="920785" y="756444"/>
                  </a:lnTo>
                  <a:lnTo>
                    <a:pt x="918393" y="752476"/>
                  </a:lnTo>
                  <a:lnTo>
                    <a:pt x="916798" y="748507"/>
                  </a:lnTo>
                  <a:lnTo>
                    <a:pt x="915204" y="744538"/>
                  </a:lnTo>
                  <a:lnTo>
                    <a:pt x="914407" y="739776"/>
                  </a:lnTo>
                  <a:lnTo>
                    <a:pt x="913609" y="735807"/>
                  </a:lnTo>
                  <a:lnTo>
                    <a:pt x="913211" y="731044"/>
                  </a:lnTo>
                  <a:lnTo>
                    <a:pt x="912812" y="727076"/>
                  </a:lnTo>
                  <a:lnTo>
                    <a:pt x="912812" y="721916"/>
                  </a:lnTo>
                  <a:lnTo>
                    <a:pt x="913609" y="712391"/>
                  </a:lnTo>
                  <a:lnTo>
                    <a:pt x="915204" y="703263"/>
                  </a:lnTo>
                  <a:lnTo>
                    <a:pt x="917197" y="694135"/>
                  </a:lnTo>
                  <a:lnTo>
                    <a:pt x="920386" y="685007"/>
                  </a:lnTo>
                  <a:lnTo>
                    <a:pt x="923575" y="676672"/>
                  </a:lnTo>
                  <a:lnTo>
                    <a:pt x="927162" y="668735"/>
                  </a:lnTo>
                  <a:lnTo>
                    <a:pt x="930750" y="661988"/>
                  </a:lnTo>
                  <a:lnTo>
                    <a:pt x="934337" y="656035"/>
                  </a:lnTo>
                  <a:lnTo>
                    <a:pt x="937526" y="651272"/>
                  </a:lnTo>
                  <a:lnTo>
                    <a:pt x="940715" y="647700"/>
                  </a:lnTo>
                  <a:lnTo>
                    <a:pt x="943107" y="646113"/>
                  </a:lnTo>
                  <a:lnTo>
                    <a:pt x="955862" y="639763"/>
                  </a:lnTo>
                  <a:lnTo>
                    <a:pt x="968219" y="634604"/>
                  </a:lnTo>
                  <a:lnTo>
                    <a:pt x="980178" y="630238"/>
                  </a:lnTo>
                  <a:lnTo>
                    <a:pt x="992535" y="627063"/>
                  </a:lnTo>
                  <a:lnTo>
                    <a:pt x="1004493" y="624285"/>
                  </a:lnTo>
                  <a:lnTo>
                    <a:pt x="1016053" y="622300"/>
                  </a:lnTo>
                  <a:lnTo>
                    <a:pt x="1027214" y="621110"/>
                  </a:lnTo>
                  <a:lnTo>
                    <a:pt x="1038375" y="620713"/>
                  </a:lnTo>
                  <a:close/>
                  <a:moveTo>
                    <a:pt x="1043186" y="515586"/>
                  </a:moveTo>
                  <a:lnTo>
                    <a:pt x="1022934" y="515983"/>
                  </a:lnTo>
                  <a:lnTo>
                    <a:pt x="1002682" y="516777"/>
                  </a:lnTo>
                  <a:lnTo>
                    <a:pt x="982827" y="518364"/>
                  </a:lnTo>
                  <a:lnTo>
                    <a:pt x="962972" y="519952"/>
                  </a:lnTo>
                  <a:lnTo>
                    <a:pt x="943514" y="521937"/>
                  </a:lnTo>
                  <a:lnTo>
                    <a:pt x="924056" y="525113"/>
                  </a:lnTo>
                  <a:lnTo>
                    <a:pt x="904598" y="527891"/>
                  </a:lnTo>
                  <a:lnTo>
                    <a:pt x="885140" y="531861"/>
                  </a:lnTo>
                  <a:lnTo>
                    <a:pt x="866476" y="535830"/>
                  </a:lnTo>
                  <a:lnTo>
                    <a:pt x="847812" y="540594"/>
                  </a:lnTo>
                  <a:lnTo>
                    <a:pt x="829148" y="545754"/>
                  </a:lnTo>
                  <a:lnTo>
                    <a:pt x="810485" y="550914"/>
                  </a:lnTo>
                  <a:lnTo>
                    <a:pt x="792218" y="556869"/>
                  </a:lnTo>
                  <a:lnTo>
                    <a:pt x="774348" y="563220"/>
                  </a:lnTo>
                  <a:lnTo>
                    <a:pt x="756082" y="569968"/>
                  </a:lnTo>
                  <a:lnTo>
                    <a:pt x="738609" y="577113"/>
                  </a:lnTo>
                  <a:lnTo>
                    <a:pt x="721137" y="585449"/>
                  </a:lnTo>
                  <a:lnTo>
                    <a:pt x="704061" y="593388"/>
                  </a:lnTo>
                  <a:lnTo>
                    <a:pt x="686986" y="601724"/>
                  </a:lnTo>
                  <a:lnTo>
                    <a:pt x="670308" y="610457"/>
                  </a:lnTo>
                  <a:lnTo>
                    <a:pt x="653630" y="619587"/>
                  </a:lnTo>
                  <a:lnTo>
                    <a:pt x="637745" y="629114"/>
                  </a:lnTo>
                  <a:lnTo>
                    <a:pt x="621861" y="639037"/>
                  </a:lnTo>
                  <a:lnTo>
                    <a:pt x="605977" y="649755"/>
                  </a:lnTo>
                  <a:lnTo>
                    <a:pt x="590490" y="660473"/>
                  </a:lnTo>
                  <a:lnTo>
                    <a:pt x="575400" y="671190"/>
                  </a:lnTo>
                  <a:lnTo>
                    <a:pt x="559913" y="682702"/>
                  </a:lnTo>
                  <a:lnTo>
                    <a:pt x="545617" y="694610"/>
                  </a:lnTo>
                  <a:lnTo>
                    <a:pt x="531322" y="706519"/>
                  </a:lnTo>
                  <a:lnTo>
                    <a:pt x="517026" y="719221"/>
                  </a:lnTo>
                  <a:lnTo>
                    <a:pt x="503525" y="731924"/>
                  </a:lnTo>
                  <a:lnTo>
                    <a:pt x="490023" y="745023"/>
                  </a:lnTo>
                  <a:lnTo>
                    <a:pt x="476919" y="758520"/>
                  </a:lnTo>
                  <a:lnTo>
                    <a:pt x="464212" y="772413"/>
                  </a:lnTo>
                  <a:lnTo>
                    <a:pt x="451504" y="786306"/>
                  </a:lnTo>
                  <a:lnTo>
                    <a:pt x="439591" y="800596"/>
                  </a:lnTo>
                  <a:lnTo>
                    <a:pt x="427678" y="815680"/>
                  </a:lnTo>
                  <a:lnTo>
                    <a:pt x="416162" y="830368"/>
                  </a:lnTo>
                  <a:lnTo>
                    <a:pt x="405441" y="845452"/>
                  </a:lnTo>
                  <a:lnTo>
                    <a:pt x="394322" y="860933"/>
                  </a:lnTo>
                  <a:lnTo>
                    <a:pt x="383997" y="876811"/>
                  </a:lnTo>
                  <a:lnTo>
                    <a:pt x="374070" y="892689"/>
                  </a:lnTo>
                  <a:lnTo>
                    <a:pt x="364539" y="908964"/>
                  </a:lnTo>
                  <a:lnTo>
                    <a:pt x="355009" y="925636"/>
                  </a:lnTo>
                  <a:lnTo>
                    <a:pt x="346272" y="941911"/>
                  </a:lnTo>
                  <a:lnTo>
                    <a:pt x="337933" y="959377"/>
                  </a:lnTo>
                  <a:lnTo>
                    <a:pt x="329594" y="976048"/>
                  </a:lnTo>
                  <a:lnTo>
                    <a:pt x="322049" y="993911"/>
                  </a:lnTo>
                  <a:lnTo>
                    <a:pt x="314901" y="1011377"/>
                  </a:lnTo>
                  <a:lnTo>
                    <a:pt x="308151" y="1029240"/>
                  </a:lnTo>
                  <a:lnTo>
                    <a:pt x="301797" y="1047500"/>
                  </a:lnTo>
                  <a:lnTo>
                    <a:pt x="295840" y="1065362"/>
                  </a:lnTo>
                  <a:lnTo>
                    <a:pt x="290678" y="1084019"/>
                  </a:lnTo>
                  <a:lnTo>
                    <a:pt x="285516" y="1102676"/>
                  </a:lnTo>
                  <a:lnTo>
                    <a:pt x="280751" y="1121729"/>
                  </a:lnTo>
                  <a:lnTo>
                    <a:pt x="276780" y="1140783"/>
                  </a:lnTo>
                  <a:lnTo>
                    <a:pt x="272809" y="1159440"/>
                  </a:lnTo>
                  <a:lnTo>
                    <a:pt x="270029" y="1178890"/>
                  </a:lnTo>
                  <a:lnTo>
                    <a:pt x="266852" y="1198341"/>
                  </a:lnTo>
                  <a:lnTo>
                    <a:pt x="264867" y="1218188"/>
                  </a:lnTo>
                  <a:lnTo>
                    <a:pt x="263278" y="1237639"/>
                  </a:lnTo>
                  <a:lnTo>
                    <a:pt x="261690" y="1257883"/>
                  </a:lnTo>
                  <a:lnTo>
                    <a:pt x="260896" y="1277731"/>
                  </a:lnTo>
                  <a:lnTo>
                    <a:pt x="260498" y="1297975"/>
                  </a:lnTo>
                  <a:lnTo>
                    <a:pt x="260896" y="1318220"/>
                  </a:lnTo>
                  <a:lnTo>
                    <a:pt x="261690" y="1338067"/>
                  </a:lnTo>
                  <a:lnTo>
                    <a:pt x="263278" y="1357915"/>
                  </a:lnTo>
                  <a:lnTo>
                    <a:pt x="264867" y="1377763"/>
                  </a:lnTo>
                  <a:lnTo>
                    <a:pt x="266852" y="1397213"/>
                  </a:lnTo>
                  <a:lnTo>
                    <a:pt x="270029" y="1416664"/>
                  </a:lnTo>
                  <a:lnTo>
                    <a:pt x="272809" y="1436114"/>
                  </a:lnTo>
                  <a:lnTo>
                    <a:pt x="276780" y="1455168"/>
                  </a:lnTo>
                  <a:lnTo>
                    <a:pt x="280751" y="1474222"/>
                  </a:lnTo>
                  <a:lnTo>
                    <a:pt x="285516" y="1493275"/>
                  </a:lnTo>
                  <a:lnTo>
                    <a:pt x="290678" y="1511535"/>
                  </a:lnTo>
                  <a:lnTo>
                    <a:pt x="295840" y="1530192"/>
                  </a:lnTo>
                  <a:lnTo>
                    <a:pt x="301797" y="1548452"/>
                  </a:lnTo>
                  <a:lnTo>
                    <a:pt x="308151" y="1566314"/>
                  </a:lnTo>
                  <a:lnTo>
                    <a:pt x="314901" y="1584177"/>
                  </a:lnTo>
                  <a:lnTo>
                    <a:pt x="322049" y="1602040"/>
                  </a:lnTo>
                  <a:lnTo>
                    <a:pt x="329594" y="1619109"/>
                  </a:lnTo>
                  <a:lnTo>
                    <a:pt x="337933" y="1636575"/>
                  </a:lnTo>
                  <a:lnTo>
                    <a:pt x="346272" y="1653247"/>
                  </a:lnTo>
                  <a:lnTo>
                    <a:pt x="355009" y="1670316"/>
                  </a:lnTo>
                  <a:lnTo>
                    <a:pt x="364539" y="1686591"/>
                  </a:lnTo>
                  <a:lnTo>
                    <a:pt x="374070" y="1703262"/>
                  </a:lnTo>
                  <a:lnTo>
                    <a:pt x="383997" y="1719140"/>
                  </a:lnTo>
                  <a:lnTo>
                    <a:pt x="394322" y="1734622"/>
                  </a:lnTo>
                  <a:lnTo>
                    <a:pt x="405441" y="1750500"/>
                  </a:lnTo>
                  <a:lnTo>
                    <a:pt x="416162" y="1765584"/>
                  </a:lnTo>
                  <a:lnTo>
                    <a:pt x="427678" y="1780271"/>
                  </a:lnTo>
                  <a:lnTo>
                    <a:pt x="439591" y="1794958"/>
                  </a:lnTo>
                  <a:lnTo>
                    <a:pt x="451504" y="1809248"/>
                  </a:lnTo>
                  <a:lnTo>
                    <a:pt x="464212" y="1823142"/>
                  </a:lnTo>
                  <a:lnTo>
                    <a:pt x="476919" y="1837035"/>
                  </a:lnTo>
                  <a:lnTo>
                    <a:pt x="490023" y="1850531"/>
                  </a:lnTo>
                  <a:lnTo>
                    <a:pt x="503525" y="1863631"/>
                  </a:lnTo>
                  <a:lnTo>
                    <a:pt x="517026" y="1876333"/>
                  </a:lnTo>
                  <a:lnTo>
                    <a:pt x="531322" y="1889035"/>
                  </a:lnTo>
                  <a:lnTo>
                    <a:pt x="545617" y="1900944"/>
                  </a:lnTo>
                  <a:lnTo>
                    <a:pt x="559913" y="1912852"/>
                  </a:lnTo>
                  <a:lnTo>
                    <a:pt x="575400" y="1923967"/>
                  </a:lnTo>
                  <a:lnTo>
                    <a:pt x="590490" y="1935479"/>
                  </a:lnTo>
                  <a:lnTo>
                    <a:pt x="605977" y="1945799"/>
                  </a:lnTo>
                  <a:lnTo>
                    <a:pt x="621861" y="1956517"/>
                  </a:lnTo>
                  <a:lnTo>
                    <a:pt x="637745" y="1966044"/>
                  </a:lnTo>
                  <a:lnTo>
                    <a:pt x="653630" y="1975968"/>
                  </a:lnTo>
                  <a:lnTo>
                    <a:pt x="670308" y="1985097"/>
                  </a:lnTo>
                  <a:lnTo>
                    <a:pt x="686986" y="1994227"/>
                  </a:lnTo>
                  <a:lnTo>
                    <a:pt x="704061" y="2002563"/>
                  </a:lnTo>
                  <a:lnTo>
                    <a:pt x="721137" y="2010502"/>
                  </a:lnTo>
                  <a:lnTo>
                    <a:pt x="738609" y="2018044"/>
                  </a:lnTo>
                  <a:lnTo>
                    <a:pt x="756082" y="2025189"/>
                  </a:lnTo>
                  <a:lnTo>
                    <a:pt x="774348" y="2032335"/>
                  </a:lnTo>
                  <a:lnTo>
                    <a:pt x="792218" y="2038686"/>
                  </a:lnTo>
                  <a:lnTo>
                    <a:pt x="810485" y="2044640"/>
                  </a:lnTo>
                  <a:lnTo>
                    <a:pt x="829148" y="2050197"/>
                  </a:lnTo>
                  <a:lnTo>
                    <a:pt x="847812" y="2055358"/>
                  </a:lnTo>
                  <a:lnTo>
                    <a:pt x="866476" y="2059724"/>
                  </a:lnTo>
                  <a:lnTo>
                    <a:pt x="885140" y="2064091"/>
                  </a:lnTo>
                  <a:lnTo>
                    <a:pt x="904598" y="2067266"/>
                  </a:lnTo>
                  <a:lnTo>
                    <a:pt x="924056" y="2070839"/>
                  </a:lnTo>
                  <a:lnTo>
                    <a:pt x="943514" y="2073220"/>
                  </a:lnTo>
                  <a:lnTo>
                    <a:pt x="962972" y="2075999"/>
                  </a:lnTo>
                  <a:lnTo>
                    <a:pt x="982827" y="2077587"/>
                  </a:lnTo>
                  <a:lnTo>
                    <a:pt x="1002682" y="2078778"/>
                  </a:lnTo>
                  <a:lnTo>
                    <a:pt x="1022934" y="2079572"/>
                  </a:lnTo>
                  <a:lnTo>
                    <a:pt x="1043186" y="2079572"/>
                  </a:lnTo>
                  <a:lnTo>
                    <a:pt x="1063041" y="2079572"/>
                  </a:lnTo>
                  <a:lnTo>
                    <a:pt x="1083293" y="2078778"/>
                  </a:lnTo>
                  <a:lnTo>
                    <a:pt x="1103148" y="2077587"/>
                  </a:lnTo>
                  <a:lnTo>
                    <a:pt x="1122606" y="2075999"/>
                  </a:lnTo>
                  <a:lnTo>
                    <a:pt x="1142064" y="2073220"/>
                  </a:lnTo>
                  <a:lnTo>
                    <a:pt x="1161919" y="2070839"/>
                  </a:lnTo>
                  <a:lnTo>
                    <a:pt x="1180980" y="2067266"/>
                  </a:lnTo>
                  <a:lnTo>
                    <a:pt x="1200438" y="2064091"/>
                  </a:lnTo>
                  <a:lnTo>
                    <a:pt x="1219499" y="2059724"/>
                  </a:lnTo>
                  <a:lnTo>
                    <a:pt x="1237766" y="2055358"/>
                  </a:lnTo>
                  <a:lnTo>
                    <a:pt x="1256827" y="2050197"/>
                  </a:lnTo>
                  <a:lnTo>
                    <a:pt x="1275093" y="2044640"/>
                  </a:lnTo>
                  <a:lnTo>
                    <a:pt x="1293757" y="2038686"/>
                  </a:lnTo>
                  <a:lnTo>
                    <a:pt x="1311627" y="2032335"/>
                  </a:lnTo>
                  <a:lnTo>
                    <a:pt x="1329496" y="2025189"/>
                  </a:lnTo>
                  <a:lnTo>
                    <a:pt x="1347366" y="2018044"/>
                  </a:lnTo>
                  <a:lnTo>
                    <a:pt x="1364441" y="2010502"/>
                  </a:lnTo>
                  <a:lnTo>
                    <a:pt x="1381914" y="2002563"/>
                  </a:lnTo>
                  <a:lnTo>
                    <a:pt x="1398592" y="1994227"/>
                  </a:lnTo>
                  <a:lnTo>
                    <a:pt x="1415667" y="1985097"/>
                  </a:lnTo>
                  <a:lnTo>
                    <a:pt x="1431949" y="1975968"/>
                  </a:lnTo>
                  <a:lnTo>
                    <a:pt x="1447833" y="1966044"/>
                  </a:lnTo>
                  <a:lnTo>
                    <a:pt x="1464114" y="1956517"/>
                  </a:lnTo>
                  <a:lnTo>
                    <a:pt x="1479998" y="1945799"/>
                  </a:lnTo>
                  <a:lnTo>
                    <a:pt x="1495088" y="1935479"/>
                  </a:lnTo>
                  <a:lnTo>
                    <a:pt x="1510575" y="1923967"/>
                  </a:lnTo>
                  <a:lnTo>
                    <a:pt x="1525665" y="1912852"/>
                  </a:lnTo>
                  <a:lnTo>
                    <a:pt x="1539960" y="1900944"/>
                  </a:lnTo>
                  <a:lnTo>
                    <a:pt x="1554256" y="1889035"/>
                  </a:lnTo>
                  <a:lnTo>
                    <a:pt x="1568551" y="1876333"/>
                  </a:lnTo>
                  <a:lnTo>
                    <a:pt x="1582053" y="1863631"/>
                  </a:lnTo>
                  <a:lnTo>
                    <a:pt x="1595555" y="1850531"/>
                  </a:lnTo>
                  <a:lnTo>
                    <a:pt x="1608659" y="1837035"/>
                  </a:lnTo>
                  <a:lnTo>
                    <a:pt x="1621763" y="1823142"/>
                  </a:lnTo>
                  <a:lnTo>
                    <a:pt x="1634073" y="1809248"/>
                  </a:lnTo>
                  <a:lnTo>
                    <a:pt x="1646383" y="1794958"/>
                  </a:lnTo>
                  <a:lnTo>
                    <a:pt x="1657899" y="1780271"/>
                  </a:lnTo>
                  <a:lnTo>
                    <a:pt x="1669415" y="1765584"/>
                  </a:lnTo>
                  <a:lnTo>
                    <a:pt x="1680534" y="1750500"/>
                  </a:lnTo>
                  <a:lnTo>
                    <a:pt x="1691256" y="1734622"/>
                  </a:lnTo>
                  <a:lnTo>
                    <a:pt x="1701581" y="1719140"/>
                  </a:lnTo>
                  <a:lnTo>
                    <a:pt x="1711508" y="1703262"/>
                  </a:lnTo>
                  <a:lnTo>
                    <a:pt x="1721436" y="1686591"/>
                  </a:lnTo>
                  <a:lnTo>
                    <a:pt x="1730569" y="1670316"/>
                  </a:lnTo>
                  <a:lnTo>
                    <a:pt x="1739305" y="1653247"/>
                  </a:lnTo>
                  <a:lnTo>
                    <a:pt x="1748041" y="1636575"/>
                  </a:lnTo>
                  <a:lnTo>
                    <a:pt x="1755983" y="1619109"/>
                  </a:lnTo>
                  <a:lnTo>
                    <a:pt x="1763529" y="1602040"/>
                  </a:lnTo>
                  <a:lnTo>
                    <a:pt x="1770676" y="1584177"/>
                  </a:lnTo>
                  <a:lnTo>
                    <a:pt x="1777427" y="1566314"/>
                  </a:lnTo>
                  <a:lnTo>
                    <a:pt x="1783781" y="1548452"/>
                  </a:lnTo>
                  <a:lnTo>
                    <a:pt x="1789737" y="1530192"/>
                  </a:lnTo>
                  <a:lnTo>
                    <a:pt x="1795694" y="1511535"/>
                  </a:lnTo>
                  <a:lnTo>
                    <a:pt x="1800459" y="1493275"/>
                  </a:lnTo>
                  <a:lnTo>
                    <a:pt x="1804827" y="1474222"/>
                  </a:lnTo>
                  <a:lnTo>
                    <a:pt x="1809195" y="1455168"/>
                  </a:lnTo>
                  <a:lnTo>
                    <a:pt x="1812769" y="1436114"/>
                  </a:lnTo>
                  <a:lnTo>
                    <a:pt x="1816343" y="1416664"/>
                  </a:lnTo>
                  <a:lnTo>
                    <a:pt x="1818726" y="1397213"/>
                  </a:lnTo>
                  <a:lnTo>
                    <a:pt x="1820711" y="1377763"/>
                  </a:lnTo>
                  <a:lnTo>
                    <a:pt x="1823094" y="1357915"/>
                  </a:lnTo>
                  <a:lnTo>
                    <a:pt x="1824285" y="1338067"/>
                  </a:lnTo>
                  <a:lnTo>
                    <a:pt x="1824682" y="1318220"/>
                  </a:lnTo>
                  <a:lnTo>
                    <a:pt x="1825079" y="1297975"/>
                  </a:lnTo>
                  <a:lnTo>
                    <a:pt x="1824682" y="1277731"/>
                  </a:lnTo>
                  <a:lnTo>
                    <a:pt x="1824285" y="1257883"/>
                  </a:lnTo>
                  <a:lnTo>
                    <a:pt x="1823094" y="1237639"/>
                  </a:lnTo>
                  <a:lnTo>
                    <a:pt x="1820711" y="1218188"/>
                  </a:lnTo>
                  <a:lnTo>
                    <a:pt x="1818726" y="1198341"/>
                  </a:lnTo>
                  <a:lnTo>
                    <a:pt x="1816343" y="1178890"/>
                  </a:lnTo>
                  <a:lnTo>
                    <a:pt x="1812769" y="1159440"/>
                  </a:lnTo>
                  <a:lnTo>
                    <a:pt x="1809195" y="1140783"/>
                  </a:lnTo>
                  <a:lnTo>
                    <a:pt x="1804827" y="1121729"/>
                  </a:lnTo>
                  <a:lnTo>
                    <a:pt x="1800459" y="1102676"/>
                  </a:lnTo>
                  <a:lnTo>
                    <a:pt x="1795694" y="1084019"/>
                  </a:lnTo>
                  <a:lnTo>
                    <a:pt x="1789737" y="1065362"/>
                  </a:lnTo>
                  <a:lnTo>
                    <a:pt x="1783781" y="1047500"/>
                  </a:lnTo>
                  <a:lnTo>
                    <a:pt x="1777427" y="1029240"/>
                  </a:lnTo>
                  <a:lnTo>
                    <a:pt x="1770676" y="1011377"/>
                  </a:lnTo>
                  <a:lnTo>
                    <a:pt x="1763529" y="993911"/>
                  </a:lnTo>
                  <a:lnTo>
                    <a:pt x="1755983" y="976048"/>
                  </a:lnTo>
                  <a:lnTo>
                    <a:pt x="1748041" y="959377"/>
                  </a:lnTo>
                  <a:lnTo>
                    <a:pt x="1739305" y="941911"/>
                  </a:lnTo>
                  <a:lnTo>
                    <a:pt x="1730569" y="925636"/>
                  </a:lnTo>
                  <a:lnTo>
                    <a:pt x="1721436" y="908964"/>
                  </a:lnTo>
                  <a:lnTo>
                    <a:pt x="1711508" y="892689"/>
                  </a:lnTo>
                  <a:lnTo>
                    <a:pt x="1701581" y="876811"/>
                  </a:lnTo>
                  <a:lnTo>
                    <a:pt x="1691256" y="860933"/>
                  </a:lnTo>
                  <a:lnTo>
                    <a:pt x="1680534" y="845452"/>
                  </a:lnTo>
                  <a:lnTo>
                    <a:pt x="1669415" y="830368"/>
                  </a:lnTo>
                  <a:lnTo>
                    <a:pt x="1657899" y="815680"/>
                  </a:lnTo>
                  <a:lnTo>
                    <a:pt x="1646383" y="800596"/>
                  </a:lnTo>
                  <a:lnTo>
                    <a:pt x="1634073" y="786306"/>
                  </a:lnTo>
                  <a:lnTo>
                    <a:pt x="1621763" y="772413"/>
                  </a:lnTo>
                  <a:lnTo>
                    <a:pt x="1608659" y="758520"/>
                  </a:lnTo>
                  <a:lnTo>
                    <a:pt x="1595555" y="745023"/>
                  </a:lnTo>
                  <a:lnTo>
                    <a:pt x="1582053" y="731924"/>
                  </a:lnTo>
                  <a:lnTo>
                    <a:pt x="1568551" y="719221"/>
                  </a:lnTo>
                  <a:lnTo>
                    <a:pt x="1554256" y="706519"/>
                  </a:lnTo>
                  <a:lnTo>
                    <a:pt x="1539960" y="694610"/>
                  </a:lnTo>
                  <a:lnTo>
                    <a:pt x="1525665" y="682702"/>
                  </a:lnTo>
                  <a:lnTo>
                    <a:pt x="1510575" y="671190"/>
                  </a:lnTo>
                  <a:lnTo>
                    <a:pt x="1495088" y="660473"/>
                  </a:lnTo>
                  <a:lnTo>
                    <a:pt x="1479998" y="649755"/>
                  </a:lnTo>
                  <a:lnTo>
                    <a:pt x="1464114" y="639037"/>
                  </a:lnTo>
                  <a:lnTo>
                    <a:pt x="1447833" y="629114"/>
                  </a:lnTo>
                  <a:lnTo>
                    <a:pt x="1431949" y="619587"/>
                  </a:lnTo>
                  <a:lnTo>
                    <a:pt x="1415667" y="610457"/>
                  </a:lnTo>
                  <a:lnTo>
                    <a:pt x="1398592" y="601724"/>
                  </a:lnTo>
                  <a:lnTo>
                    <a:pt x="1381914" y="593388"/>
                  </a:lnTo>
                  <a:lnTo>
                    <a:pt x="1364441" y="585449"/>
                  </a:lnTo>
                  <a:lnTo>
                    <a:pt x="1347366" y="577113"/>
                  </a:lnTo>
                  <a:lnTo>
                    <a:pt x="1329496" y="569968"/>
                  </a:lnTo>
                  <a:lnTo>
                    <a:pt x="1311627" y="563220"/>
                  </a:lnTo>
                  <a:lnTo>
                    <a:pt x="1293757" y="556869"/>
                  </a:lnTo>
                  <a:lnTo>
                    <a:pt x="1275093" y="550914"/>
                  </a:lnTo>
                  <a:lnTo>
                    <a:pt x="1256827" y="545754"/>
                  </a:lnTo>
                  <a:lnTo>
                    <a:pt x="1237766" y="540594"/>
                  </a:lnTo>
                  <a:lnTo>
                    <a:pt x="1219499" y="535830"/>
                  </a:lnTo>
                  <a:lnTo>
                    <a:pt x="1200438" y="531861"/>
                  </a:lnTo>
                  <a:lnTo>
                    <a:pt x="1180980" y="527891"/>
                  </a:lnTo>
                  <a:lnTo>
                    <a:pt x="1161919" y="525113"/>
                  </a:lnTo>
                  <a:lnTo>
                    <a:pt x="1142064" y="521937"/>
                  </a:lnTo>
                  <a:lnTo>
                    <a:pt x="1122606" y="519952"/>
                  </a:lnTo>
                  <a:lnTo>
                    <a:pt x="1103148" y="518364"/>
                  </a:lnTo>
                  <a:lnTo>
                    <a:pt x="1083293" y="516777"/>
                  </a:lnTo>
                  <a:lnTo>
                    <a:pt x="1063041" y="515983"/>
                  </a:lnTo>
                  <a:lnTo>
                    <a:pt x="1043186" y="515586"/>
                  </a:lnTo>
                  <a:close/>
                  <a:moveTo>
                    <a:pt x="803734" y="280988"/>
                  </a:moveTo>
                  <a:lnTo>
                    <a:pt x="862902" y="391340"/>
                  </a:lnTo>
                  <a:lnTo>
                    <a:pt x="884743" y="387371"/>
                  </a:lnTo>
                  <a:lnTo>
                    <a:pt x="906980" y="383798"/>
                  </a:lnTo>
                  <a:lnTo>
                    <a:pt x="929218" y="380622"/>
                  </a:lnTo>
                  <a:lnTo>
                    <a:pt x="951456" y="378241"/>
                  </a:lnTo>
                  <a:lnTo>
                    <a:pt x="974488" y="376256"/>
                  </a:lnTo>
                  <a:lnTo>
                    <a:pt x="997122" y="374668"/>
                  </a:lnTo>
                  <a:lnTo>
                    <a:pt x="1019757" y="373874"/>
                  </a:lnTo>
                  <a:lnTo>
                    <a:pt x="1043186" y="373477"/>
                  </a:lnTo>
                  <a:lnTo>
                    <a:pt x="1059865" y="373874"/>
                  </a:lnTo>
                  <a:lnTo>
                    <a:pt x="1076940" y="374271"/>
                  </a:lnTo>
                  <a:lnTo>
                    <a:pt x="1093618" y="375462"/>
                  </a:lnTo>
                  <a:lnTo>
                    <a:pt x="1110693" y="376256"/>
                  </a:lnTo>
                  <a:lnTo>
                    <a:pt x="1127372" y="377844"/>
                  </a:lnTo>
                  <a:lnTo>
                    <a:pt x="1144050" y="379432"/>
                  </a:lnTo>
                  <a:lnTo>
                    <a:pt x="1160331" y="381019"/>
                  </a:lnTo>
                  <a:lnTo>
                    <a:pt x="1176612" y="383798"/>
                  </a:lnTo>
                  <a:lnTo>
                    <a:pt x="1193291" y="386180"/>
                  </a:lnTo>
                  <a:lnTo>
                    <a:pt x="1209572" y="388958"/>
                  </a:lnTo>
                  <a:lnTo>
                    <a:pt x="1225853" y="392134"/>
                  </a:lnTo>
                  <a:lnTo>
                    <a:pt x="1241737" y="395310"/>
                  </a:lnTo>
                  <a:lnTo>
                    <a:pt x="1257621" y="399279"/>
                  </a:lnTo>
                  <a:lnTo>
                    <a:pt x="1273505" y="403249"/>
                  </a:lnTo>
                  <a:lnTo>
                    <a:pt x="1289389" y="407218"/>
                  </a:lnTo>
                  <a:lnTo>
                    <a:pt x="1304876" y="411982"/>
                  </a:lnTo>
                  <a:lnTo>
                    <a:pt x="1370398" y="304805"/>
                  </a:lnTo>
                  <a:lnTo>
                    <a:pt x="1611439" y="417142"/>
                  </a:lnTo>
                  <a:lnTo>
                    <a:pt x="1570140" y="539800"/>
                  </a:lnTo>
                  <a:lnTo>
                    <a:pt x="1592775" y="555678"/>
                  </a:lnTo>
                  <a:lnTo>
                    <a:pt x="1614615" y="572747"/>
                  </a:lnTo>
                  <a:lnTo>
                    <a:pt x="1636059" y="589815"/>
                  </a:lnTo>
                  <a:lnTo>
                    <a:pt x="1656708" y="608075"/>
                  </a:lnTo>
                  <a:lnTo>
                    <a:pt x="1676960" y="626732"/>
                  </a:lnTo>
                  <a:lnTo>
                    <a:pt x="1696815" y="645389"/>
                  </a:lnTo>
                  <a:lnTo>
                    <a:pt x="1715876" y="665236"/>
                  </a:lnTo>
                  <a:lnTo>
                    <a:pt x="1734540" y="685481"/>
                  </a:lnTo>
                  <a:lnTo>
                    <a:pt x="1752410" y="706519"/>
                  </a:lnTo>
                  <a:lnTo>
                    <a:pt x="1769882" y="728351"/>
                  </a:lnTo>
                  <a:lnTo>
                    <a:pt x="1786560" y="750184"/>
                  </a:lnTo>
                  <a:lnTo>
                    <a:pt x="1802841" y="772413"/>
                  </a:lnTo>
                  <a:lnTo>
                    <a:pt x="1818329" y="795436"/>
                  </a:lnTo>
                  <a:lnTo>
                    <a:pt x="1832624" y="818856"/>
                  </a:lnTo>
                  <a:lnTo>
                    <a:pt x="1846920" y="842673"/>
                  </a:lnTo>
                  <a:lnTo>
                    <a:pt x="1860024" y="866887"/>
                  </a:lnTo>
                  <a:lnTo>
                    <a:pt x="1994642" y="834337"/>
                  </a:lnTo>
                  <a:lnTo>
                    <a:pt x="2085975" y="1084019"/>
                  </a:lnTo>
                  <a:lnTo>
                    <a:pt x="1954931" y="1149516"/>
                  </a:lnTo>
                  <a:lnTo>
                    <a:pt x="1958108" y="1167776"/>
                  </a:lnTo>
                  <a:lnTo>
                    <a:pt x="1960491" y="1185638"/>
                  </a:lnTo>
                  <a:lnTo>
                    <a:pt x="1962476" y="1204295"/>
                  </a:lnTo>
                  <a:lnTo>
                    <a:pt x="1964462" y="1222952"/>
                  </a:lnTo>
                  <a:lnTo>
                    <a:pt x="1965653" y="1241212"/>
                  </a:lnTo>
                  <a:lnTo>
                    <a:pt x="1966447" y="1259868"/>
                  </a:lnTo>
                  <a:lnTo>
                    <a:pt x="1967242" y="1278922"/>
                  </a:lnTo>
                  <a:lnTo>
                    <a:pt x="1967242" y="1297975"/>
                  </a:lnTo>
                  <a:lnTo>
                    <a:pt x="1967242" y="1315441"/>
                  </a:lnTo>
                  <a:lnTo>
                    <a:pt x="1966845" y="1332907"/>
                  </a:lnTo>
                  <a:lnTo>
                    <a:pt x="1966050" y="1349976"/>
                  </a:lnTo>
                  <a:lnTo>
                    <a:pt x="1964859" y="1367839"/>
                  </a:lnTo>
                  <a:lnTo>
                    <a:pt x="1962873" y="1385305"/>
                  </a:lnTo>
                  <a:lnTo>
                    <a:pt x="1961285" y="1401977"/>
                  </a:lnTo>
                  <a:lnTo>
                    <a:pt x="1959300" y="1419442"/>
                  </a:lnTo>
                  <a:lnTo>
                    <a:pt x="1957314" y="1436114"/>
                  </a:lnTo>
                  <a:lnTo>
                    <a:pt x="1954137" y="1453183"/>
                  </a:lnTo>
                  <a:lnTo>
                    <a:pt x="1951357" y="1469855"/>
                  </a:lnTo>
                  <a:lnTo>
                    <a:pt x="1947784" y="1486527"/>
                  </a:lnTo>
                  <a:lnTo>
                    <a:pt x="1944210" y="1503199"/>
                  </a:lnTo>
                  <a:lnTo>
                    <a:pt x="1940239" y="1519871"/>
                  </a:lnTo>
                  <a:lnTo>
                    <a:pt x="1935871" y="1535749"/>
                  </a:lnTo>
                  <a:lnTo>
                    <a:pt x="1931899" y="1552024"/>
                  </a:lnTo>
                  <a:lnTo>
                    <a:pt x="1926737" y="1568299"/>
                  </a:lnTo>
                  <a:lnTo>
                    <a:pt x="2061355" y="1650468"/>
                  </a:lnTo>
                  <a:lnTo>
                    <a:pt x="1949372" y="1891020"/>
                  </a:lnTo>
                  <a:lnTo>
                    <a:pt x="1791723" y="1838623"/>
                  </a:lnTo>
                  <a:lnTo>
                    <a:pt x="1776633" y="1859264"/>
                  </a:lnTo>
                  <a:lnTo>
                    <a:pt x="1761146" y="1879112"/>
                  </a:lnTo>
                  <a:lnTo>
                    <a:pt x="1744468" y="1898165"/>
                  </a:lnTo>
                  <a:lnTo>
                    <a:pt x="1728186" y="1917219"/>
                  </a:lnTo>
                  <a:lnTo>
                    <a:pt x="1710714" y="1935876"/>
                  </a:lnTo>
                  <a:lnTo>
                    <a:pt x="1693241" y="1954135"/>
                  </a:lnTo>
                  <a:lnTo>
                    <a:pt x="1674975" y="1971204"/>
                  </a:lnTo>
                  <a:lnTo>
                    <a:pt x="1655914" y="1988670"/>
                  </a:lnTo>
                  <a:lnTo>
                    <a:pt x="1636853" y="2004945"/>
                  </a:lnTo>
                  <a:lnTo>
                    <a:pt x="1616998" y="2021220"/>
                  </a:lnTo>
                  <a:lnTo>
                    <a:pt x="1597143" y="2036701"/>
                  </a:lnTo>
                  <a:lnTo>
                    <a:pt x="1576494" y="2051388"/>
                  </a:lnTo>
                  <a:lnTo>
                    <a:pt x="1555844" y="2066075"/>
                  </a:lnTo>
                  <a:lnTo>
                    <a:pt x="1534401" y="2079572"/>
                  </a:lnTo>
                  <a:lnTo>
                    <a:pt x="1512957" y="2093068"/>
                  </a:lnTo>
                  <a:lnTo>
                    <a:pt x="1491117" y="2105770"/>
                  </a:lnTo>
                  <a:lnTo>
                    <a:pt x="1531621" y="2274474"/>
                  </a:lnTo>
                  <a:lnTo>
                    <a:pt x="1281844" y="2365376"/>
                  </a:lnTo>
                  <a:lnTo>
                    <a:pt x="1202821" y="2207787"/>
                  </a:lnTo>
                  <a:lnTo>
                    <a:pt x="1183363" y="2210962"/>
                  </a:lnTo>
                  <a:lnTo>
                    <a:pt x="1163508" y="2213741"/>
                  </a:lnTo>
                  <a:lnTo>
                    <a:pt x="1144050" y="2216123"/>
                  </a:lnTo>
                  <a:lnTo>
                    <a:pt x="1124195" y="2218504"/>
                  </a:lnTo>
                  <a:lnTo>
                    <a:pt x="1103943" y="2219695"/>
                  </a:lnTo>
                  <a:lnTo>
                    <a:pt x="1083690" y="2220886"/>
                  </a:lnTo>
                  <a:lnTo>
                    <a:pt x="1063438" y="2221680"/>
                  </a:lnTo>
                  <a:lnTo>
                    <a:pt x="1043186" y="2221680"/>
                  </a:lnTo>
                  <a:lnTo>
                    <a:pt x="1013007" y="2221283"/>
                  </a:lnTo>
                  <a:lnTo>
                    <a:pt x="983224" y="2220092"/>
                  </a:lnTo>
                  <a:lnTo>
                    <a:pt x="954235" y="2217711"/>
                  </a:lnTo>
                  <a:lnTo>
                    <a:pt x="924850" y="2214535"/>
                  </a:lnTo>
                  <a:lnTo>
                    <a:pt x="895862" y="2210565"/>
                  </a:lnTo>
                  <a:lnTo>
                    <a:pt x="867270" y="2205405"/>
                  </a:lnTo>
                  <a:lnTo>
                    <a:pt x="839076" y="2199451"/>
                  </a:lnTo>
                  <a:lnTo>
                    <a:pt x="810882" y="2192703"/>
                  </a:lnTo>
                  <a:lnTo>
                    <a:pt x="715180" y="2341162"/>
                  </a:lnTo>
                  <a:lnTo>
                    <a:pt x="474536" y="2229222"/>
                  </a:lnTo>
                  <a:lnTo>
                    <a:pt x="524968" y="2062900"/>
                  </a:lnTo>
                  <a:lnTo>
                    <a:pt x="504716" y="2049006"/>
                  </a:lnTo>
                  <a:lnTo>
                    <a:pt x="484464" y="2033525"/>
                  </a:lnTo>
                  <a:lnTo>
                    <a:pt x="465006" y="2018441"/>
                  </a:lnTo>
                  <a:lnTo>
                    <a:pt x="445945" y="2002960"/>
                  </a:lnTo>
                  <a:lnTo>
                    <a:pt x="427281" y="1986288"/>
                  </a:lnTo>
                  <a:lnTo>
                    <a:pt x="408617" y="1969616"/>
                  </a:lnTo>
                  <a:lnTo>
                    <a:pt x="390748" y="1952151"/>
                  </a:lnTo>
                  <a:lnTo>
                    <a:pt x="373672" y="1934685"/>
                  </a:lnTo>
                  <a:lnTo>
                    <a:pt x="356597" y="1916028"/>
                  </a:lnTo>
                  <a:lnTo>
                    <a:pt x="340316" y="1897371"/>
                  </a:lnTo>
                  <a:lnTo>
                    <a:pt x="324432" y="1878715"/>
                  </a:lnTo>
                  <a:lnTo>
                    <a:pt x="308548" y="1858867"/>
                  </a:lnTo>
                  <a:lnTo>
                    <a:pt x="293855" y="1839020"/>
                  </a:lnTo>
                  <a:lnTo>
                    <a:pt x="279559" y="1818775"/>
                  </a:lnTo>
                  <a:lnTo>
                    <a:pt x="265661" y="1797737"/>
                  </a:lnTo>
                  <a:lnTo>
                    <a:pt x="252556" y="1776301"/>
                  </a:lnTo>
                  <a:lnTo>
                    <a:pt x="91333" y="1811630"/>
                  </a:lnTo>
                  <a:lnTo>
                    <a:pt x="0" y="1562345"/>
                  </a:lnTo>
                  <a:lnTo>
                    <a:pt x="138191" y="1488512"/>
                  </a:lnTo>
                  <a:lnTo>
                    <a:pt x="133426" y="1465092"/>
                  </a:lnTo>
                  <a:lnTo>
                    <a:pt x="129852" y="1441672"/>
                  </a:lnTo>
                  <a:lnTo>
                    <a:pt x="126278" y="1418251"/>
                  </a:lnTo>
                  <a:lnTo>
                    <a:pt x="123498" y="1394434"/>
                  </a:lnTo>
                  <a:lnTo>
                    <a:pt x="121513" y="1370220"/>
                  </a:lnTo>
                  <a:lnTo>
                    <a:pt x="119527" y="1346403"/>
                  </a:lnTo>
                  <a:lnTo>
                    <a:pt x="118733" y="1322189"/>
                  </a:lnTo>
                  <a:lnTo>
                    <a:pt x="118336" y="1297975"/>
                  </a:lnTo>
                  <a:lnTo>
                    <a:pt x="118733" y="1269395"/>
                  </a:lnTo>
                  <a:lnTo>
                    <a:pt x="119924" y="1240418"/>
                  </a:lnTo>
                  <a:lnTo>
                    <a:pt x="122704" y="1211837"/>
                  </a:lnTo>
                  <a:lnTo>
                    <a:pt x="125484" y="1184051"/>
                  </a:lnTo>
                  <a:lnTo>
                    <a:pt x="129455" y="1155867"/>
                  </a:lnTo>
                  <a:lnTo>
                    <a:pt x="134220" y="1128478"/>
                  </a:lnTo>
                  <a:lnTo>
                    <a:pt x="139780" y="1101088"/>
                  </a:lnTo>
                  <a:lnTo>
                    <a:pt x="146133" y="1074095"/>
                  </a:lnTo>
                  <a:lnTo>
                    <a:pt x="24223" y="995896"/>
                  </a:lnTo>
                  <a:lnTo>
                    <a:pt x="136603" y="755344"/>
                  </a:lnTo>
                  <a:lnTo>
                    <a:pt x="268043" y="794642"/>
                  </a:lnTo>
                  <a:lnTo>
                    <a:pt x="283530" y="772016"/>
                  </a:lnTo>
                  <a:lnTo>
                    <a:pt x="299017" y="750184"/>
                  </a:lnTo>
                  <a:lnTo>
                    <a:pt x="315696" y="728351"/>
                  </a:lnTo>
                  <a:lnTo>
                    <a:pt x="332771" y="707313"/>
                  </a:lnTo>
                  <a:lnTo>
                    <a:pt x="350243" y="686274"/>
                  </a:lnTo>
                  <a:lnTo>
                    <a:pt x="368907" y="666824"/>
                  </a:lnTo>
                  <a:lnTo>
                    <a:pt x="387571" y="646976"/>
                  </a:lnTo>
                  <a:lnTo>
                    <a:pt x="407426" y="627923"/>
                  </a:lnTo>
                  <a:lnTo>
                    <a:pt x="427281" y="609266"/>
                  </a:lnTo>
                  <a:lnTo>
                    <a:pt x="447930" y="591403"/>
                  </a:lnTo>
                  <a:lnTo>
                    <a:pt x="468977" y="574334"/>
                  </a:lnTo>
                  <a:lnTo>
                    <a:pt x="490420" y="557662"/>
                  </a:lnTo>
                  <a:lnTo>
                    <a:pt x="512261" y="541784"/>
                  </a:lnTo>
                  <a:lnTo>
                    <a:pt x="535293" y="526303"/>
                  </a:lnTo>
                  <a:lnTo>
                    <a:pt x="557928" y="511616"/>
                  </a:lnTo>
                  <a:lnTo>
                    <a:pt x="581754" y="497723"/>
                  </a:lnTo>
                  <a:lnTo>
                    <a:pt x="554354" y="371890"/>
                  </a:lnTo>
                  <a:lnTo>
                    <a:pt x="803734" y="280988"/>
                  </a:lnTo>
                  <a:close/>
                  <a:moveTo>
                    <a:pt x="2013752" y="186531"/>
                  </a:moveTo>
                  <a:lnTo>
                    <a:pt x="2001871" y="186928"/>
                  </a:lnTo>
                  <a:lnTo>
                    <a:pt x="1989594" y="188119"/>
                  </a:lnTo>
                  <a:lnTo>
                    <a:pt x="1978109" y="190103"/>
                  </a:lnTo>
                  <a:lnTo>
                    <a:pt x="1966624" y="192881"/>
                  </a:lnTo>
                  <a:lnTo>
                    <a:pt x="1955139" y="196453"/>
                  </a:lnTo>
                  <a:lnTo>
                    <a:pt x="1944050" y="200819"/>
                  </a:lnTo>
                  <a:lnTo>
                    <a:pt x="1932962" y="205978"/>
                  </a:lnTo>
                  <a:lnTo>
                    <a:pt x="1922269" y="211534"/>
                  </a:lnTo>
                  <a:lnTo>
                    <a:pt x="1914348" y="216297"/>
                  </a:lnTo>
                  <a:lnTo>
                    <a:pt x="1906823" y="221853"/>
                  </a:lnTo>
                  <a:lnTo>
                    <a:pt x="1899695" y="227409"/>
                  </a:lnTo>
                  <a:lnTo>
                    <a:pt x="1892962" y="233363"/>
                  </a:lnTo>
                  <a:lnTo>
                    <a:pt x="1886230" y="239713"/>
                  </a:lnTo>
                  <a:lnTo>
                    <a:pt x="1880289" y="246063"/>
                  </a:lnTo>
                  <a:lnTo>
                    <a:pt x="1874349" y="252809"/>
                  </a:lnTo>
                  <a:lnTo>
                    <a:pt x="1869200" y="259953"/>
                  </a:lnTo>
                  <a:lnTo>
                    <a:pt x="1864052" y="267097"/>
                  </a:lnTo>
                  <a:lnTo>
                    <a:pt x="1859300" y="274241"/>
                  </a:lnTo>
                  <a:lnTo>
                    <a:pt x="1855339" y="281781"/>
                  </a:lnTo>
                  <a:lnTo>
                    <a:pt x="1850983" y="289719"/>
                  </a:lnTo>
                  <a:lnTo>
                    <a:pt x="1847419" y="297656"/>
                  </a:lnTo>
                  <a:lnTo>
                    <a:pt x="1844646" y="305594"/>
                  </a:lnTo>
                  <a:lnTo>
                    <a:pt x="1841874" y="313928"/>
                  </a:lnTo>
                  <a:lnTo>
                    <a:pt x="1839102" y="322263"/>
                  </a:lnTo>
                  <a:lnTo>
                    <a:pt x="1837518" y="330597"/>
                  </a:lnTo>
                  <a:lnTo>
                    <a:pt x="1835934" y="339328"/>
                  </a:lnTo>
                  <a:lnTo>
                    <a:pt x="1834350" y="348059"/>
                  </a:lnTo>
                  <a:lnTo>
                    <a:pt x="1833557" y="356791"/>
                  </a:lnTo>
                  <a:lnTo>
                    <a:pt x="1833557" y="365125"/>
                  </a:lnTo>
                  <a:lnTo>
                    <a:pt x="1833557" y="373856"/>
                  </a:lnTo>
                  <a:lnTo>
                    <a:pt x="1833953" y="382984"/>
                  </a:lnTo>
                  <a:lnTo>
                    <a:pt x="1835142" y="391716"/>
                  </a:lnTo>
                  <a:lnTo>
                    <a:pt x="1836726" y="400050"/>
                  </a:lnTo>
                  <a:lnTo>
                    <a:pt x="1838310" y="409178"/>
                  </a:lnTo>
                  <a:lnTo>
                    <a:pt x="1840290" y="417513"/>
                  </a:lnTo>
                  <a:lnTo>
                    <a:pt x="1843458" y="426244"/>
                  </a:lnTo>
                  <a:lnTo>
                    <a:pt x="1846230" y="434578"/>
                  </a:lnTo>
                  <a:lnTo>
                    <a:pt x="1850191" y="443310"/>
                  </a:lnTo>
                  <a:lnTo>
                    <a:pt x="1853755" y="451247"/>
                  </a:lnTo>
                  <a:lnTo>
                    <a:pt x="1858507" y="459581"/>
                  </a:lnTo>
                  <a:lnTo>
                    <a:pt x="1864844" y="469503"/>
                  </a:lnTo>
                  <a:lnTo>
                    <a:pt x="1871973" y="479028"/>
                  </a:lnTo>
                  <a:lnTo>
                    <a:pt x="1879497" y="488156"/>
                  </a:lnTo>
                  <a:lnTo>
                    <a:pt x="1887418" y="496888"/>
                  </a:lnTo>
                  <a:lnTo>
                    <a:pt x="1896527" y="504428"/>
                  </a:lnTo>
                  <a:lnTo>
                    <a:pt x="1905239" y="511969"/>
                  </a:lnTo>
                  <a:lnTo>
                    <a:pt x="1914744" y="518716"/>
                  </a:lnTo>
                  <a:lnTo>
                    <a:pt x="1924645" y="524669"/>
                  </a:lnTo>
                  <a:lnTo>
                    <a:pt x="1934942" y="529828"/>
                  </a:lnTo>
                  <a:lnTo>
                    <a:pt x="1945635" y="534988"/>
                  </a:lnTo>
                  <a:lnTo>
                    <a:pt x="1956723" y="538956"/>
                  </a:lnTo>
                  <a:lnTo>
                    <a:pt x="1967812" y="542131"/>
                  </a:lnTo>
                  <a:lnTo>
                    <a:pt x="1979297" y="545306"/>
                  </a:lnTo>
                  <a:lnTo>
                    <a:pt x="1990782" y="546894"/>
                  </a:lnTo>
                  <a:lnTo>
                    <a:pt x="2002267" y="548085"/>
                  </a:lnTo>
                  <a:lnTo>
                    <a:pt x="2014544" y="548481"/>
                  </a:lnTo>
                  <a:lnTo>
                    <a:pt x="2026425" y="548085"/>
                  </a:lnTo>
                  <a:lnTo>
                    <a:pt x="2038306" y="546894"/>
                  </a:lnTo>
                  <a:lnTo>
                    <a:pt x="2049791" y="544910"/>
                  </a:lnTo>
                  <a:lnTo>
                    <a:pt x="2061672" y="542131"/>
                  </a:lnTo>
                  <a:lnTo>
                    <a:pt x="2073157" y="538560"/>
                  </a:lnTo>
                  <a:lnTo>
                    <a:pt x="2084246" y="534194"/>
                  </a:lnTo>
                  <a:lnTo>
                    <a:pt x="2095335" y="529035"/>
                  </a:lnTo>
                  <a:lnTo>
                    <a:pt x="2106028" y="523081"/>
                  </a:lnTo>
                  <a:lnTo>
                    <a:pt x="2113552" y="518716"/>
                  </a:lnTo>
                  <a:lnTo>
                    <a:pt x="2121077" y="513556"/>
                  </a:lnTo>
                  <a:lnTo>
                    <a:pt x="2128206" y="508000"/>
                  </a:lnTo>
                  <a:lnTo>
                    <a:pt x="2134938" y="502047"/>
                  </a:lnTo>
                  <a:lnTo>
                    <a:pt x="2141275" y="496491"/>
                  </a:lnTo>
                  <a:lnTo>
                    <a:pt x="2147215" y="490141"/>
                  </a:lnTo>
                  <a:lnTo>
                    <a:pt x="2153156" y="483394"/>
                  </a:lnTo>
                  <a:lnTo>
                    <a:pt x="2158304" y="476647"/>
                  </a:lnTo>
                  <a:lnTo>
                    <a:pt x="2163452" y="469503"/>
                  </a:lnTo>
                  <a:lnTo>
                    <a:pt x="2168601" y="461566"/>
                  </a:lnTo>
                  <a:lnTo>
                    <a:pt x="2172957" y="454025"/>
                  </a:lnTo>
                  <a:lnTo>
                    <a:pt x="2176917" y="446485"/>
                  </a:lnTo>
                  <a:lnTo>
                    <a:pt x="2180482" y="438150"/>
                  </a:lnTo>
                  <a:lnTo>
                    <a:pt x="2183650" y="430213"/>
                  </a:lnTo>
                  <a:lnTo>
                    <a:pt x="2186818" y="421481"/>
                  </a:lnTo>
                  <a:lnTo>
                    <a:pt x="2189195" y="412750"/>
                  </a:lnTo>
                  <a:lnTo>
                    <a:pt x="2191175" y="404019"/>
                  </a:lnTo>
                  <a:lnTo>
                    <a:pt x="2192363" y="395288"/>
                  </a:lnTo>
                  <a:lnTo>
                    <a:pt x="2193947" y="386159"/>
                  </a:lnTo>
                  <a:lnTo>
                    <a:pt x="2194739" y="377428"/>
                  </a:lnTo>
                  <a:lnTo>
                    <a:pt x="2194739" y="368697"/>
                  </a:lnTo>
                  <a:lnTo>
                    <a:pt x="2194739" y="359569"/>
                  </a:lnTo>
                  <a:lnTo>
                    <a:pt x="2194343" y="351234"/>
                  </a:lnTo>
                  <a:lnTo>
                    <a:pt x="2192759" y="342503"/>
                  </a:lnTo>
                  <a:lnTo>
                    <a:pt x="2191571" y="333375"/>
                  </a:lnTo>
                  <a:lnTo>
                    <a:pt x="2189591" y="325041"/>
                  </a:lnTo>
                  <a:lnTo>
                    <a:pt x="2187610" y="316706"/>
                  </a:lnTo>
                  <a:lnTo>
                    <a:pt x="2184838" y="308372"/>
                  </a:lnTo>
                  <a:lnTo>
                    <a:pt x="2181670" y="299641"/>
                  </a:lnTo>
                  <a:lnTo>
                    <a:pt x="2178106" y="291703"/>
                  </a:lnTo>
                  <a:lnTo>
                    <a:pt x="2174145" y="283766"/>
                  </a:lnTo>
                  <a:lnTo>
                    <a:pt x="2169789" y="275828"/>
                  </a:lnTo>
                  <a:lnTo>
                    <a:pt x="2163452" y="265509"/>
                  </a:lnTo>
                  <a:lnTo>
                    <a:pt x="2156324" y="255984"/>
                  </a:lnTo>
                  <a:lnTo>
                    <a:pt x="2148799" y="247253"/>
                  </a:lnTo>
                  <a:lnTo>
                    <a:pt x="2140879" y="238522"/>
                  </a:lnTo>
                  <a:lnTo>
                    <a:pt x="2131770" y="230584"/>
                  </a:lnTo>
                  <a:lnTo>
                    <a:pt x="2123057" y="223441"/>
                  </a:lnTo>
                  <a:lnTo>
                    <a:pt x="2113552" y="216694"/>
                  </a:lnTo>
                  <a:lnTo>
                    <a:pt x="2103255" y="210344"/>
                  </a:lnTo>
                  <a:lnTo>
                    <a:pt x="2093355" y="204788"/>
                  </a:lnTo>
                  <a:lnTo>
                    <a:pt x="2082662" y="200422"/>
                  </a:lnTo>
                  <a:lnTo>
                    <a:pt x="2071969" y="196056"/>
                  </a:lnTo>
                  <a:lnTo>
                    <a:pt x="2060484" y="192881"/>
                  </a:lnTo>
                  <a:lnTo>
                    <a:pt x="2048999" y="190103"/>
                  </a:lnTo>
                  <a:lnTo>
                    <a:pt x="2037118" y="188119"/>
                  </a:lnTo>
                  <a:lnTo>
                    <a:pt x="2025633" y="186928"/>
                  </a:lnTo>
                  <a:lnTo>
                    <a:pt x="2013752" y="186531"/>
                  </a:lnTo>
                  <a:close/>
                  <a:moveTo>
                    <a:pt x="2066028" y="0"/>
                  </a:moveTo>
                  <a:lnTo>
                    <a:pt x="2156324" y="23812"/>
                  </a:lnTo>
                  <a:lnTo>
                    <a:pt x="2146027" y="100013"/>
                  </a:lnTo>
                  <a:lnTo>
                    <a:pt x="2140916" y="118533"/>
                  </a:lnTo>
                  <a:lnTo>
                    <a:pt x="2134542" y="115094"/>
                  </a:lnTo>
                  <a:lnTo>
                    <a:pt x="2132671" y="114357"/>
                  </a:lnTo>
                  <a:lnTo>
                    <a:pt x="2132562" y="114300"/>
                  </a:lnTo>
                  <a:lnTo>
                    <a:pt x="2123453" y="110728"/>
                  </a:lnTo>
                  <a:lnTo>
                    <a:pt x="2132671" y="114357"/>
                  </a:lnTo>
                  <a:lnTo>
                    <a:pt x="2140879" y="118666"/>
                  </a:lnTo>
                  <a:lnTo>
                    <a:pt x="2140916" y="118533"/>
                  </a:lnTo>
                  <a:lnTo>
                    <a:pt x="2144839" y="120650"/>
                  </a:lnTo>
                  <a:lnTo>
                    <a:pt x="2153552" y="125413"/>
                  </a:lnTo>
                  <a:lnTo>
                    <a:pt x="2167413" y="133747"/>
                  </a:lnTo>
                  <a:lnTo>
                    <a:pt x="2174145" y="138113"/>
                  </a:lnTo>
                  <a:lnTo>
                    <a:pt x="2180878" y="142875"/>
                  </a:lnTo>
                  <a:lnTo>
                    <a:pt x="2181274" y="143272"/>
                  </a:lnTo>
                  <a:lnTo>
                    <a:pt x="2187610" y="148034"/>
                  </a:lnTo>
                  <a:lnTo>
                    <a:pt x="2193947" y="153194"/>
                  </a:lnTo>
                  <a:lnTo>
                    <a:pt x="2205432" y="163909"/>
                  </a:lnTo>
                  <a:lnTo>
                    <a:pt x="2212560" y="170656"/>
                  </a:lnTo>
                  <a:lnTo>
                    <a:pt x="2221273" y="180181"/>
                  </a:lnTo>
                  <a:lnTo>
                    <a:pt x="2226433" y="186128"/>
                  </a:lnTo>
                  <a:lnTo>
                    <a:pt x="2226422" y="186134"/>
                  </a:lnTo>
                  <a:lnTo>
                    <a:pt x="2229194" y="189309"/>
                  </a:lnTo>
                  <a:lnTo>
                    <a:pt x="2226433" y="186128"/>
                  </a:lnTo>
                  <a:lnTo>
                    <a:pt x="2244639" y="175419"/>
                  </a:lnTo>
                  <a:lnTo>
                    <a:pt x="2315925" y="143669"/>
                  </a:lnTo>
                  <a:lnTo>
                    <a:pt x="2363053" y="224234"/>
                  </a:lnTo>
                  <a:lnTo>
                    <a:pt x="2302064" y="270669"/>
                  </a:lnTo>
                  <a:lnTo>
                    <a:pt x="2280282" y="283369"/>
                  </a:lnTo>
                  <a:lnTo>
                    <a:pt x="2284242" y="296466"/>
                  </a:lnTo>
                  <a:lnTo>
                    <a:pt x="2287015" y="309166"/>
                  </a:lnTo>
                  <a:lnTo>
                    <a:pt x="2289787" y="322263"/>
                  </a:lnTo>
                  <a:lnTo>
                    <a:pt x="2291371" y="335359"/>
                  </a:lnTo>
                  <a:lnTo>
                    <a:pt x="2292559" y="348456"/>
                  </a:lnTo>
                  <a:lnTo>
                    <a:pt x="2293351" y="361553"/>
                  </a:lnTo>
                  <a:lnTo>
                    <a:pt x="2293351" y="374650"/>
                  </a:lnTo>
                  <a:lnTo>
                    <a:pt x="2292559" y="387350"/>
                  </a:lnTo>
                  <a:lnTo>
                    <a:pt x="2318301" y="394097"/>
                  </a:lnTo>
                  <a:lnTo>
                    <a:pt x="2390775" y="422275"/>
                  </a:lnTo>
                  <a:lnTo>
                    <a:pt x="2367409" y="512763"/>
                  </a:lnTo>
                  <a:lnTo>
                    <a:pt x="2291371" y="502047"/>
                  </a:lnTo>
                  <a:lnTo>
                    <a:pt x="2262857" y="494506"/>
                  </a:lnTo>
                  <a:lnTo>
                    <a:pt x="2256916" y="506016"/>
                  </a:lnTo>
                  <a:lnTo>
                    <a:pt x="2250183" y="517128"/>
                  </a:lnTo>
                  <a:lnTo>
                    <a:pt x="2243451" y="527447"/>
                  </a:lnTo>
                  <a:lnTo>
                    <a:pt x="2235926" y="537766"/>
                  </a:lnTo>
                  <a:lnTo>
                    <a:pt x="2228006" y="547688"/>
                  </a:lnTo>
                  <a:lnTo>
                    <a:pt x="2219293" y="557610"/>
                  </a:lnTo>
                  <a:lnTo>
                    <a:pt x="2210580" y="566738"/>
                  </a:lnTo>
                  <a:lnTo>
                    <a:pt x="2201075" y="575469"/>
                  </a:lnTo>
                  <a:lnTo>
                    <a:pt x="2216125" y="601266"/>
                  </a:lnTo>
                  <a:lnTo>
                    <a:pt x="2247807" y="671910"/>
                  </a:lnTo>
                  <a:lnTo>
                    <a:pt x="2167413" y="719932"/>
                  </a:lnTo>
                  <a:lnTo>
                    <a:pt x="2121077" y="658416"/>
                  </a:lnTo>
                  <a:lnTo>
                    <a:pt x="2105632" y="632222"/>
                  </a:lnTo>
                  <a:lnTo>
                    <a:pt x="2110780" y="629841"/>
                  </a:lnTo>
                  <a:lnTo>
                    <a:pt x="2115929" y="627857"/>
                  </a:lnTo>
                  <a:lnTo>
                    <a:pt x="2104048" y="632222"/>
                  </a:lnTo>
                  <a:lnTo>
                    <a:pt x="2092563" y="635794"/>
                  </a:lnTo>
                  <a:lnTo>
                    <a:pt x="2083058" y="638969"/>
                  </a:lnTo>
                  <a:lnTo>
                    <a:pt x="2067217" y="642541"/>
                  </a:lnTo>
                  <a:lnTo>
                    <a:pt x="2059296" y="643732"/>
                  </a:lnTo>
                  <a:lnTo>
                    <a:pt x="2050583" y="644922"/>
                  </a:lnTo>
                  <a:lnTo>
                    <a:pt x="2048999" y="644922"/>
                  </a:lnTo>
                  <a:lnTo>
                    <a:pt x="2033554" y="646907"/>
                  </a:lnTo>
                  <a:lnTo>
                    <a:pt x="2018505" y="647303"/>
                  </a:lnTo>
                  <a:lnTo>
                    <a:pt x="2014544" y="647700"/>
                  </a:lnTo>
                  <a:lnTo>
                    <a:pt x="2008208" y="647303"/>
                  </a:lnTo>
                  <a:lnTo>
                    <a:pt x="2002617" y="647117"/>
                  </a:lnTo>
                  <a:lnTo>
                    <a:pt x="1994743" y="646510"/>
                  </a:lnTo>
                  <a:lnTo>
                    <a:pt x="1984842" y="645716"/>
                  </a:lnTo>
                  <a:lnTo>
                    <a:pt x="1996327" y="646907"/>
                  </a:lnTo>
                  <a:lnTo>
                    <a:pt x="2002617" y="647117"/>
                  </a:lnTo>
                  <a:lnTo>
                    <a:pt x="2005039" y="647303"/>
                  </a:lnTo>
                  <a:lnTo>
                    <a:pt x="1994347" y="687785"/>
                  </a:lnTo>
                  <a:lnTo>
                    <a:pt x="1970189" y="747713"/>
                  </a:lnTo>
                  <a:lnTo>
                    <a:pt x="1879497" y="724297"/>
                  </a:lnTo>
                  <a:lnTo>
                    <a:pt x="1886230" y="662385"/>
                  </a:lnTo>
                  <a:lnTo>
                    <a:pt x="1896923" y="621507"/>
                  </a:lnTo>
                  <a:lnTo>
                    <a:pt x="1904447" y="625078"/>
                  </a:lnTo>
                  <a:lnTo>
                    <a:pt x="1893754" y="619919"/>
                  </a:lnTo>
                  <a:lnTo>
                    <a:pt x="1883061" y="614363"/>
                  </a:lnTo>
                  <a:lnTo>
                    <a:pt x="1874745" y="609997"/>
                  </a:lnTo>
                  <a:lnTo>
                    <a:pt x="1860884" y="601663"/>
                  </a:lnTo>
                  <a:lnTo>
                    <a:pt x="1854151" y="596900"/>
                  </a:lnTo>
                  <a:lnTo>
                    <a:pt x="1847419" y="592535"/>
                  </a:lnTo>
                  <a:lnTo>
                    <a:pt x="1846627" y="592138"/>
                  </a:lnTo>
                  <a:lnTo>
                    <a:pt x="1840290" y="586978"/>
                  </a:lnTo>
                  <a:lnTo>
                    <a:pt x="1834350" y="581819"/>
                  </a:lnTo>
                  <a:lnTo>
                    <a:pt x="1822469" y="571103"/>
                  </a:lnTo>
                  <a:lnTo>
                    <a:pt x="1815736" y="564356"/>
                  </a:lnTo>
                  <a:lnTo>
                    <a:pt x="1809516" y="557841"/>
                  </a:lnTo>
                  <a:lnTo>
                    <a:pt x="1805439" y="553244"/>
                  </a:lnTo>
                  <a:lnTo>
                    <a:pt x="1799103" y="545703"/>
                  </a:lnTo>
                  <a:lnTo>
                    <a:pt x="1807023" y="555228"/>
                  </a:lnTo>
                  <a:lnTo>
                    <a:pt x="1809516" y="557841"/>
                  </a:lnTo>
                  <a:lnTo>
                    <a:pt x="1811776" y="560388"/>
                  </a:lnTo>
                  <a:lnTo>
                    <a:pt x="1779697" y="579438"/>
                  </a:lnTo>
                  <a:lnTo>
                    <a:pt x="1720292" y="604044"/>
                  </a:lnTo>
                  <a:lnTo>
                    <a:pt x="1673164" y="523875"/>
                  </a:lnTo>
                  <a:lnTo>
                    <a:pt x="1721480" y="484585"/>
                  </a:lnTo>
                  <a:lnTo>
                    <a:pt x="1752767" y="465931"/>
                  </a:lnTo>
                  <a:lnTo>
                    <a:pt x="1748410" y="452835"/>
                  </a:lnTo>
                  <a:lnTo>
                    <a:pt x="1744450" y="439341"/>
                  </a:lnTo>
                  <a:lnTo>
                    <a:pt x="1741282" y="425847"/>
                  </a:lnTo>
                  <a:lnTo>
                    <a:pt x="1738510" y="412353"/>
                  </a:lnTo>
                  <a:lnTo>
                    <a:pt x="1736530" y="398860"/>
                  </a:lnTo>
                  <a:lnTo>
                    <a:pt x="1735737" y="385366"/>
                  </a:lnTo>
                  <a:lnTo>
                    <a:pt x="1734945" y="371475"/>
                  </a:lnTo>
                  <a:lnTo>
                    <a:pt x="1735341" y="357981"/>
                  </a:lnTo>
                  <a:lnTo>
                    <a:pt x="1704451" y="350441"/>
                  </a:lnTo>
                  <a:lnTo>
                    <a:pt x="1644650" y="325438"/>
                  </a:lnTo>
                  <a:lnTo>
                    <a:pt x="1668412" y="235347"/>
                  </a:lnTo>
                  <a:lnTo>
                    <a:pt x="1730193" y="242094"/>
                  </a:lnTo>
                  <a:lnTo>
                    <a:pt x="1760687" y="250031"/>
                  </a:lnTo>
                  <a:lnTo>
                    <a:pt x="1766628" y="237331"/>
                  </a:lnTo>
                  <a:lnTo>
                    <a:pt x="1773361" y="225028"/>
                  </a:lnTo>
                  <a:lnTo>
                    <a:pt x="1781281" y="213519"/>
                  </a:lnTo>
                  <a:lnTo>
                    <a:pt x="1789202" y="201613"/>
                  </a:lnTo>
                  <a:lnTo>
                    <a:pt x="1797915" y="190500"/>
                  </a:lnTo>
                  <a:lnTo>
                    <a:pt x="1807023" y="179784"/>
                  </a:lnTo>
                  <a:lnTo>
                    <a:pt x="1816924" y="169069"/>
                  </a:lnTo>
                  <a:lnTo>
                    <a:pt x="1827221" y="159544"/>
                  </a:lnTo>
                  <a:lnTo>
                    <a:pt x="1812964" y="135334"/>
                  </a:lnTo>
                  <a:lnTo>
                    <a:pt x="1788410" y="75406"/>
                  </a:lnTo>
                  <a:lnTo>
                    <a:pt x="1868804" y="27781"/>
                  </a:lnTo>
                  <a:lnTo>
                    <a:pt x="1907219" y="76994"/>
                  </a:lnTo>
                  <a:lnTo>
                    <a:pt x="1923061" y="102791"/>
                  </a:lnTo>
                  <a:lnTo>
                    <a:pt x="1917516" y="105172"/>
                  </a:lnTo>
                  <a:lnTo>
                    <a:pt x="1912368" y="107156"/>
                  </a:lnTo>
                  <a:lnTo>
                    <a:pt x="1924249" y="102791"/>
                  </a:lnTo>
                  <a:lnTo>
                    <a:pt x="1935734" y="99219"/>
                  </a:lnTo>
                  <a:lnTo>
                    <a:pt x="1945239" y="96044"/>
                  </a:lnTo>
                  <a:lnTo>
                    <a:pt x="1961080" y="92869"/>
                  </a:lnTo>
                  <a:lnTo>
                    <a:pt x="1969001" y="91281"/>
                  </a:lnTo>
                  <a:lnTo>
                    <a:pt x="1977317" y="89694"/>
                  </a:lnTo>
                  <a:lnTo>
                    <a:pt x="1979297" y="89694"/>
                  </a:lnTo>
                  <a:lnTo>
                    <a:pt x="1994347" y="88106"/>
                  </a:lnTo>
                  <a:lnTo>
                    <a:pt x="2009792" y="87709"/>
                  </a:lnTo>
                  <a:lnTo>
                    <a:pt x="2013752" y="87709"/>
                  </a:lnTo>
                  <a:lnTo>
                    <a:pt x="2019693" y="87709"/>
                  </a:lnTo>
                  <a:lnTo>
                    <a:pt x="2031970" y="88503"/>
                  </a:lnTo>
                  <a:lnTo>
                    <a:pt x="2043455" y="89297"/>
                  </a:lnTo>
                  <a:lnTo>
                    <a:pt x="2034346" y="88503"/>
                  </a:lnTo>
                  <a:lnTo>
                    <a:pt x="2038306" y="72628"/>
                  </a:lnTo>
                  <a:lnTo>
                    <a:pt x="2066028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ea typeface="宋体" panose="02010600030101010101" pitchFamily="2" charset="-122"/>
              </a:endParaRPr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1891901" y="477466"/>
            <a:ext cx="343825" cy="309997"/>
            <a:chOff x="6068610" y="2138335"/>
            <a:chExt cx="428348" cy="386204"/>
          </a:xfrm>
        </p:grpSpPr>
        <p:sp>
          <p:nvSpPr>
            <p:cNvPr id="50" name="Freeform 5"/>
            <p:cNvSpPr>
              <a:spLocks/>
            </p:cNvSpPr>
            <p:nvPr/>
          </p:nvSpPr>
          <p:spPr bwMode="auto">
            <a:xfrm>
              <a:off x="6068610" y="2138335"/>
              <a:ext cx="428348" cy="386204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solidFill>
              <a:srgbClr val="EF7E86"/>
            </a:solidFill>
            <a:ln w="9525" cap="flat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KSO_Shape"/>
            <p:cNvSpPr>
              <a:spLocks/>
            </p:cNvSpPr>
            <p:nvPr/>
          </p:nvSpPr>
          <p:spPr bwMode="auto">
            <a:xfrm>
              <a:off x="6173883" y="2215236"/>
              <a:ext cx="232088" cy="197274"/>
            </a:xfrm>
            <a:custGeom>
              <a:avLst/>
              <a:gdLst>
                <a:gd name="T0" fmla="*/ 1221908 w 2276475"/>
                <a:gd name="T1" fmla="*/ 1328927 h 1936751"/>
                <a:gd name="T2" fmla="*/ 1196654 w 2276475"/>
                <a:gd name="T3" fmla="*/ 1388292 h 1936751"/>
                <a:gd name="T4" fmla="*/ 691864 w 2276475"/>
                <a:gd name="T5" fmla="*/ 1376845 h 1936751"/>
                <a:gd name="T6" fmla="*/ 695585 w 2276475"/>
                <a:gd name="T7" fmla="*/ 1314285 h 1936751"/>
                <a:gd name="T8" fmla="*/ 1104489 w 2276475"/>
                <a:gd name="T9" fmla="*/ 1115137 h 1936751"/>
                <a:gd name="T10" fmla="*/ 1117497 w 2276475"/>
                <a:gd name="T11" fmla="*/ 1168850 h 1936751"/>
                <a:gd name="T12" fmla="*/ 811396 w 2276475"/>
                <a:gd name="T13" fmla="*/ 1188695 h 1936751"/>
                <a:gd name="T14" fmla="*/ 783254 w 2276475"/>
                <a:gd name="T15" fmla="*/ 1141068 h 1936751"/>
                <a:gd name="T16" fmla="*/ 309026 w 2276475"/>
                <a:gd name="T17" fmla="*/ 898551 h 1936751"/>
                <a:gd name="T18" fmla="*/ 798665 w 2276475"/>
                <a:gd name="T19" fmla="*/ 935449 h 1936751"/>
                <a:gd name="T20" fmla="*/ 759855 w 2276475"/>
                <a:gd name="T21" fmla="*/ 989335 h 1936751"/>
                <a:gd name="T22" fmla="*/ 259317 w 2276475"/>
                <a:gd name="T23" fmla="*/ 967303 h 1936751"/>
                <a:gd name="T24" fmla="*/ 277393 w 2276475"/>
                <a:gd name="T25" fmla="*/ 906514 h 1936751"/>
                <a:gd name="T26" fmla="*/ 1086287 w 2276475"/>
                <a:gd name="T27" fmla="*/ 817903 h 1936751"/>
                <a:gd name="T28" fmla="*/ 1028372 w 2276475"/>
                <a:gd name="T29" fmla="*/ 919230 h 1936751"/>
                <a:gd name="T30" fmla="*/ 999280 w 2276475"/>
                <a:gd name="T31" fmla="*/ 917630 h 1936751"/>
                <a:gd name="T32" fmla="*/ 289574 w 2276475"/>
                <a:gd name="T33" fmla="*/ 706099 h 1936751"/>
                <a:gd name="T34" fmla="*/ 590631 w 2276475"/>
                <a:gd name="T35" fmla="*/ 735033 h 1936751"/>
                <a:gd name="T36" fmla="*/ 567535 w 2276475"/>
                <a:gd name="T37" fmla="*/ 784938 h 1936751"/>
                <a:gd name="T38" fmla="*/ 259309 w 2276475"/>
                <a:gd name="T39" fmla="*/ 770073 h 1936751"/>
                <a:gd name="T40" fmla="*/ 267273 w 2276475"/>
                <a:gd name="T41" fmla="*/ 715124 h 1936751"/>
                <a:gd name="T42" fmla="*/ 836933 w 2276475"/>
                <a:gd name="T43" fmla="*/ 505684 h 1936751"/>
                <a:gd name="T44" fmla="*/ 846494 w 2276475"/>
                <a:gd name="T45" fmla="*/ 574170 h 1936751"/>
                <a:gd name="T46" fmla="*/ 268069 w 2276475"/>
                <a:gd name="T47" fmla="*/ 592752 h 1936751"/>
                <a:gd name="T48" fmla="*/ 238855 w 2276475"/>
                <a:gd name="T49" fmla="*/ 530105 h 1936751"/>
                <a:gd name="T50" fmla="*/ 1467818 w 2276475"/>
                <a:gd name="T51" fmla="*/ 344025 h 1936751"/>
                <a:gd name="T52" fmla="*/ 1566759 w 2276475"/>
                <a:gd name="T53" fmla="*/ 428438 h 1936751"/>
                <a:gd name="T54" fmla="*/ 1578461 w 2276475"/>
                <a:gd name="T55" fmla="*/ 479936 h 1936751"/>
                <a:gd name="T56" fmla="*/ 1197862 w 2276475"/>
                <a:gd name="T57" fmla="*/ 846789 h 1936751"/>
                <a:gd name="T58" fmla="*/ 1138817 w 2276475"/>
                <a:gd name="T59" fmla="*/ 842806 h 1936751"/>
                <a:gd name="T60" fmla="*/ 1093869 w 2276475"/>
                <a:gd name="T61" fmla="*/ 799538 h 1936751"/>
                <a:gd name="T62" fmla="*/ 1075782 w 2276475"/>
                <a:gd name="T63" fmla="*/ 737423 h 1936751"/>
                <a:gd name="T64" fmla="*/ 1456382 w 2276475"/>
                <a:gd name="T65" fmla="*/ 344821 h 1936751"/>
                <a:gd name="T66" fmla="*/ 199469 w 2276475"/>
                <a:gd name="T67" fmla="*/ 367345 h 1936751"/>
                <a:gd name="T68" fmla="*/ 114475 w 2276475"/>
                <a:gd name="T69" fmla="*/ 448541 h 1936751"/>
                <a:gd name="T70" fmla="*/ 103321 w 2276475"/>
                <a:gd name="T71" fmla="*/ 1407238 h 1936751"/>
                <a:gd name="T72" fmla="*/ 171315 w 2276475"/>
                <a:gd name="T73" fmla="*/ 1503559 h 1936751"/>
                <a:gd name="T74" fmla="*/ 1382734 w 2276475"/>
                <a:gd name="T75" fmla="*/ 1530890 h 1936751"/>
                <a:gd name="T76" fmla="*/ 1488975 w 2276475"/>
                <a:gd name="T77" fmla="*/ 1477289 h 1936751"/>
                <a:gd name="T78" fmla="*/ 1531737 w 2276475"/>
                <a:gd name="T79" fmla="*/ 1365845 h 1936751"/>
                <a:gd name="T80" fmla="*/ 1605841 w 2276475"/>
                <a:gd name="T81" fmla="*/ 1539381 h 1936751"/>
                <a:gd name="T82" fmla="*/ 1513146 w 2276475"/>
                <a:gd name="T83" fmla="*/ 1611821 h 1936751"/>
                <a:gd name="T84" fmla="*/ 101461 w 2276475"/>
                <a:gd name="T85" fmla="*/ 1605982 h 1936751"/>
                <a:gd name="T86" fmla="*/ 16468 w 2276475"/>
                <a:gd name="T87" fmla="*/ 1525317 h 1936751"/>
                <a:gd name="T88" fmla="*/ 5312 w 2276475"/>
                <a:gd name="T89" fmla="*/ 391226 h 1936751"/>
                <a:gd name="T90" fmla="*/ 73307 w 2276475"/>
                <a:gd name="T91" fmla="*/ 295170 h 1936751"/>
                <a:gd name="T92" fmla="*/ 1746529 w 2276475"/>
                <a:gd name="T93" fmla="*/ 88926 h 1936751"/>
                <a:gd name="T94" fmla="*/ 1805153 w 2276475"/>
                <a:gd name="T95" fmla="*/ 114614 h 1936751"/>
                <a:gd name="T96" fmla="*/ 1838312 w 2276475"/>
                <a:gd name="T97" fmla="*/ 176846 h 1936751"/>
                <a:gd name="T98" fmla="*/ 1821600 w 2276475"/>
                <a:gd name="T99" fmla="*/ 237490 h 1936751"/>
                <a:gd name="T100" fmla="*/ 1620792 w 2276475"/>
                <a:gd name="T101" fmla="*/ 421806 h 1936751"/>
                <a:gd name="T102" fmla="*/ 1543068 w 2276475"/>
                <a:gd name="T103" fmla="*/ 339447 h 1936751"/>
                <a:gd name="T104" fmla="*/ 1506460 w 2276475"/>
                <a:gd name="T105" fmla="*/ 289925 h 1936751"/>
                <a:gd name="T106" fmla="*/ 1716818 w 2276475"/>
                <a:gd name="T107" fmla="*/ 92634 h 1936751"/>
                <a:gd name="T108" fmla="*/ 1893521 w 2276475"/>
                <a:gd name="T109" fmla="*/ 35131 h 1936751"/>
                <a:gd name="T110" fmla="*/ 1889783 w 2276475"/>
                <a:gd name="T111" fmla="*/ 106078 h 1936751"/>
                <a:gd name="T112" fmla="*/ 1844400 w 2276475"/>
                <a:gd name="T113" fmla="*/ 105545 h 1936751"/>
                <a:gd name="T114" fmla="*/ 1793944 w 2276475"/>
                <a:gd name="T115" fmla="*/ 59669 h 1936751"/>
                <a:gd name="T116" fmla="*/ 1847069 w 2276475"/>
                <a:gd name="T117" fmla="*/ 16194 h 1936751"/>
                <a:gd name="T118" fmla="*/ 1697756 w 2276475"/>
                <a:gd name="T119" fmla="*/ 22017 h 1936751"/>
                <a:gd name="T120" fmla="*/ 1364698 w 2276475"/>
                <a:gd name="T121" fmla="*/ 383050 h 1936751"/>
                <a:gd name="T122" fmla="*/ 1317840 w 2276475"/>
                <a:gd name="T123" fmla="*/ 375887 h 1936751"/>
                <a:gd name="T124" fmla="*/ 1320237 w 2276475"/>
                <a:gd name="T125" fmla="*/ 329200 h 1936751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2276475" h="1936751">
                  <a:moveTo>
                    <a:pt x="872202" y="1555750"/>
                  </a:moveTo>
                  <a:lnTo>
                    <a:pt x="879190" y="1555750"/>
                  </a:lnTo>
                  <a:lnTo>
                    <a:pt x="1397284" y="1555750"/>
                  </a:lnTo>
                  <a:lnTo>
                    <a:pt x="1404272" y="1555750"/>
                  </a:lnTo>
                  <a:lnTo>
                    <a:pt x="1410943" y="1557024"/>
                  </a:lnTo>
                  <a:lnTo>
                    <a:pt x="1417614" y="1557979"/>
                  </a:lnTo>
                  <a:lnTo>
                    <a:pt x="1423649" y="1560208"/>
                  </a:lnTo>
                  <a:lnTo>
                    <a:pt x="1430002" y="1562437"/>
                  </a:lnTo>
                  <a:lnTo>
                    <a:pt x="1435403" y="1565303"/>
                  </a:lnTo>
                  <a:lnTo>
                    <a:pt x="1440485" y="1568168"/>
                  </a:lnTo>
                  <a:lnTo>
                    <a:pt x="1445567" y="1571989"/>
                  </a:lnTo>
                  <a:lnTo>
                    <a:pt x="1450015" y="1576128"/>
                  </a:lnTo>
                  <a:lnTo>
                    <a:pt x="1453509" y="1580268"/>
                  </a:lnTo>
                  <a:lnTo>
                    <a:pt x="1457321" y="1584726"/>
                  </a:lnTo>
                  <a:lnTo>
                    <a:pt x="1460180" y="1589502"/>
                  </a:lnTo>
                  <a:lnTo>
                    <a:pt x="1462403" y="1594915"/>
                  </a:lnTo>
                  <a:lnTo>
                    <a:pt x="1463674" y="1600009"/>
                  </a:lnTo>
                  <a:lnTo>
                    <a:pt x="1464944" y="1605741"/>
                  </a:lnTo>
                  <a:lnTo>
                    <a:pt x="1465262" y="1611472"/>
                  </a:lnTo>
                  <a:lnTo>
                    <a:pt x="1464944" y="1617203"/>
                  </a:lnTo>
                  <a:lnTo>
                    <a:pt x="1463674" y="1622935"/>
                  </a:lnTo>
                  <a:lnTo>
                    <a:pt x="1462403" y="1628029"/>
                  </a:lnTo>
                  <a:lnTo>
                    <a:pt x="1460180" y="1633124"/>
                  </a:lnTo>
                  <a:lnTo>
                    <a:pt x="1457321" y="1638218"/>
                  </a:lnTo>
                  <a:lnTo>
                    <a:pt x="1453509" y="1642358"/>
                  </a:lnTo>
                  <a:lnTo>
                    <a:pt x="1450015" y="1646815"/>
                  </a:lnTo>
                  <a:lnTo>
                    <a:pt x="1445567" y="1650955"/>
                  </a:lnTo>
                  <a:lnTo>
                    <a:pt x="1440485" y="1654457"/>
                  </a:lnTo>
                  <a:lnTo>
                    <a:pt x="1435403" y="1657641"/>
                  </a:lnTo>
                  <a:lnTo>
                    <a:pt x="1430002" y="1660507"/>
                  </a:lnTo>
                  <a:lnTo>
                    <a:pt x="1423649" y="1662736"/>
                  </a:lnTo>
                  <a:lnTo>
                    <a:pt x="1417614" y="1664328"/>
                  </a:lnTo>
                  <a:lnTo>
                    <a:pt x="1410943" y="1665920"/>
                  </a:lnTo>
                  <a:lnTo>
                    <a:pt x="1404272" y="1666875"/>
                  </a:lnTo>
                  <a:lnTo>
                    <a:pt x="1397284" y="1666875"/>
                  </a:lnTo>
                  <a:lnTo>
                    <a:pt x="879190" y="1666875"/>
                  </a:lnTo>
                  <a:lnTo>
                    <a:pt x="872202" y="1666875"/>
                  </a:lnTo>
                  <a:lnTo>
                    <a:pt x="865531" y="1665920"/>
                  </a:lnTo>
                  <a:lnTo>
                    <a:pt x="858860" y="1664328"/>
                  </a:lnTo>
                  <a:lnTo>
                    <a:pt x="852507" y="1662736"/>
                  </a:lnTo>
                  <a:lnTo>
                    <a:pt x="846790" y="1660507"/>
                  </a:lnTo>
                  <a:lnTo>
                    <a:pt x="841389" y="1657641"/>
                  </a:lnTo>
                  <a:lnTo>
                    <a:pt x="835989" y="1654139"/>
                  </a:lnTo>
                  <a:lnTo>
                    <a:pt x="831224" y="1650955"/>
                  </a:lnTo>
                  <a:lnTo>
                    <a:pt x="826777" y="1646815"/>
                  </a:lnTo>
                  <a:lnTo>
                    <a:pt x="822648" y="1642358"/>
                  </a:lnTo>
                  <a:lnTo>
                    <a:pt x="819471" y="1637900"/>
                  </a:lnTo>
                  <a:lnTo>
                    <a:pt x="816612" y="1633124"/>
                  </a:lnTo>
                  <a:lnTo>
                    <a:pt x="814389" y="1628029"/>
                  </a:lnTo>
                  <a:lnTo>
                    <a:pt x="812483" y="1622935"/>
                  </a:lnTo>
                  <a:lnTo>
                    <a:pt x="811530" y="1617203"/>
                  </a:lnTo>
                  <a:lnTo>
                    <a:pt x="811212" y="1611472"/>
                  </a:lnTo>
                  <a:lnTo>
                    <a:pt x="811530" y="1605741"/>
                  </a:lnTo>
                  <a:lnTo>
                    <a:pt x="812483" y="1600009"/>
                  </a:lnTo>
                  <a:lnTo>
                    <a:pt x="814389" y="1594915"/>
                  </a:lnTo>
                  <a:lnTo>
                    <a:pt x="816612" y="1589820"/>
                  </a:lnTo>
                  <a:lnTo>
                    <a:pt x="819471" y="1584726"/>
                  </a:lnTo>
                  <a:lnTo>
                    <a:pt x="822648" y="1580268"/>
                  </a:lnTo>
                  <a:lnTo>
                    <a:pt x="826777" y="1576128"/>
                  </a:lnTo>
                  <a:lnTo>
                    <a:pt x="831224" y="1571989"/>
                  </a:lnTo>
                  <a:lnTo>
                    <a:pt x="835989" y="1568168"/>
                  </a:lnTo>
                  <a:lnTo>
                    <a:pt x="841389" y="1565303"/>
                  </a:lnTo>
                  <a:lnTo>
                    <a:pt x="846790" y="1562437"/>
                  </a:lnTo>
                  <a:lnTo>
                    <a:pt x="852507" y="1560208"/>
                  </a:lnTo>
                  <a:lnTo>
                    <a:pt x="858860" y="1558298"/>
                  </a:lnTo>
                  <a:lnTo>
                    <a:pt x="865531" y="1557024"/>
                  </a:lnTo>
                  <a:lnTo>
                    <a:pt x="872202" y="1555750"/>
                  </a:lnTo>
                  <a:close/>
                  <a:moveTo>
                    <a:pt x="984211" y="1325563"/>
                  </a:moveTo>
                  <a:lnTo>
                    <a:pt x="1292263" y="1325563"/>
                  </a:lnTo>
                  <a:lnTo>
                    <a:pt x="1297339" y="1325880"/>
                  </a:lnTo>
                  <a:lnTo>
                    <a:pt x="1302415" y="1326513"/>
                  </a:lnTo>
                  <a:lnTo>
                    <a:pt x="1307174" y="1327779"/>
                  </a:lnTo>
                  <a:lnTo>
                    <a:pt x="1311615" y="1329361"/>
                  </a:lnTo>
                  <a:lnTo>
                    <a:pt x="1315740" y="1331260"/>
                  </a:lnTo>
                  <a:lnTo>
                    <a:pt x="1319864" y="1333792"/>
                  </a:lnTo>
                  <a:lnTo>
                    <a:pt x="1323671" y="1336640"/>
                  </a:lnTo>
                  <a:lnTo>
                    <a:pt x="1327161" y="1340121"/>
                  </a:lnTo>
                  <a:lnTo>
                    <a:pt x="1330333" y="1343286"/>
                  </a:lnTo>
                  <a:lnTo>
                    <a:pt x="1332871" y="1347400"/>
                  </a:lnTo>
                  <a:lnTo>
                    <a:pt x="1335409" y="1351198"/>
                  </a:lnTo>
                  <a:lnTo>
                    <a:pt x="1337630" y="1355629"/>
                  </a:lnTo>
                  <a:lnTo>
                    <a:pt x="1339216" y="1360059"/>
                  </a:lnTo>
                  <a:lnTo>
                    <a:pt x="1340485" y="1364807"/>
                  </a:lnTo>
                  <a:lnTo>
                    <a:pt x="1341437" y="1369870"/>
                  </a:lnTo>
                  <a:lnTo>
                    <a:pt x="1341437" y="1374934"/>
                  </a:lnTo>
                  <a:lnTo>
                    <a:pt x="1341437" y="1379681"/>
                  </a:lnTo>
                  <a:lnTo>
                    <a:pt x="1340485" y="1384745"/>
                  </a:lnTo>
                  <a:lnTo>
                    <a:pt x="1339216" y="1389492"/>
                  </a:lnTo>
                  <a:lnTo>
                    <a:pt x="1337630" y="1393923"/>
                  </a:lnTo>
                  <a:lnTo>
                    <a:pt x="1335409" y="1398037"/>
                  </a:lnTo>
                  <a:lnTo>
                    <a:pt x="1332871" y="1402151"/>
                  </a:lnTo>
                  <a:lnTo>
                    <a:pt x="1330016" y="1405632"/>
                  </a:lnTo>
                  <a:lnTo>
                    <a:pt x="1327161" y="1409430"/>
                  </a:lnTo>
                  <a:lnTo>
                    <a:pt x="1323671" y="1412595"/>
                  </a:lnTo>
                  <a:lnTo>
                    <a:pt x="1319864" y="1415443"/>
                  </a:lnTo>
                  <a:lnTo>
                    <a:pt x="1315740" y="1417659"/>
                  </a:lnTo>
                  <a:lnTo>
                    <a:pt x="1311615" y="1419874"/>
                  </a:lnTo>
                  <a:lnTo>
                    <a:pt x="1306857" y="1421773"/>
                  </a:lnTo>
                  <a:lnTo>
                    <a:pt x="1302415" y="1422722"/>
                  </a:lnTo>
                  <a:lnTo>
                    <a:pt x="1297339" y="1423672"/>
                  </a:lnTo>
                  <a:lnTo>
                    <a:pt x="1292263" y="1423988"/>
                  </a:lnTo>
                  <a:lnTo>
                    <a:pt x="984211" y="1423988"/>
                  </a:lnTo>
                  <a:lnTo>
                    <a:pt x="979453" y="1423672"/>
                  </a:lnTo>
                  <a:lnTo>
                    <a:pt x="974377" y="1422722"/>
                  </a:lnTo>
                  <a:lnTo>
                    <a:pt x="969618" y="1421773"/>
                  </a:lnTo>
                  <a:lnTo>
                    <a:pt x="965176" y="1419874"/>
                  </a:lnTo>
                  <a:lnTo>
                    <a:pt x="960735" y="1417659"/>
                  </a:lnTo>
                  <a:lnTo>
                    <a:pt x="956928" y="1415443"/>
                  </a:lnTo>
                  <a:lnTo>
                    <a:pt x="952803" y="1412595"/>
                  </a:lnTo>
                  <a:lnTo>
                    <a:pt x="949631" y="1409430"/>
                  </a:lnTo>
                  <a:lnTo>
                    <a:pt x="946141" y="1405632"/>
                  </a:lnTo>
                  <a:lnTo>
                    <a:pt x="943286" y="1402151"/>
                  </a:lnTo>
                  <a:lnTo>
                    <a:pt x="941065" y="1398037"/>
                  </a:lnTo>
                  <a:lnTo>
                    <a:pt x="938844" y="1393923"/>
                  </a:lnTo>
                  <a:lnTo>
                    <a:pt x="937258" y="1389492"/>
                  </a:lnTo>
                  <a:lnTo>
                    <a:pt x="935989" y="1384745"/>
                  </a:lnTo>
                  <a:lnTo>
                    <a:pt x="935355" y="1379681"/>
                  </a:lnTo>
                  <a:lnTo>
                    <a:pt x="935037" y="1374934"/>
                  </a:lnTo>
                  <a:lnTo>
                    <a:pt x="935355" y="1369870"/>
                  </a:lnTo>
                  <a:lnTo>
                    <a:pt x="935989" y="1364807"/>
                  </a:lnTo>
                  <a:lnTo>
                    <a:pt x="937258" y="1360059"/>
                  </a:lnTo>
                  <a:lnTo>
                    <a:pt x="938844" y="1355629"/>
                  </a:lnTo>
                  <a:lnTo>
                    <a:pt x="940748" y="1351198"/>
                  </a:lnTo>
                  <a:lnTo>
                    <a:pt x="943286" y="1347400"/>
                  </a:lnTo>
                  <a:lnTo>
                    <a:pt x="946141" y="1343286"/>
                  </a:lnTo>
                  <a:lnTo>
                    <a:pt x="949631" y="1340121"/>
                  </a:lnTo>
                  <a:lnTo>
                    <a:pt x="952803" y="1336640"/>
                  </a:lnTo>
                  <a:lnTo>
                    <a:pt x="956928" y="1333792"/>
                  </a:lnTo>
                  <a:lnTo>
                    <a:pt x="960735" y="1331260"/>
                  </a:lnTo>
                  <a:lnTo>
                    <a:pt x="965176" y="1329361"/>
                  </a:lnTo>
                  <a:lnTo>
                    <a:pt x="969618" y="1327779"/>
                  </a:lnTo>
                  <a:lnTo>
                    <a:pt x="974377" y="1326513"/>
                  </a:lnTo>
                  <a:lnTo>
                    <a:pt x="979453" y="1325880"/>
                  </a:lnTo>
                  <a:lnTo>
                    <a:pt x="984211" y="1325563"/>
                  </a:lnTo>
                  <a:close/>
                  <a:moveTo>
                    <a:pt x="369286" y="1074738"/>
                  </a:moveTo>
                  <a:lnTo>
                    <a:pt x="887697" y="1074738"/>
                  </a:lnTo>
                  <a:lnTo>
                    <a:pt x="894368" y="1075056"/>
                  </a:lnTo>
                  <a:lnTo>
                    <a:pt x="901356" y="1076008"/>
                  </a:lnTo>
                  <a:lnTo>
                    <a:pt x="908027" y="1077278"/>
                  </a:lnTo>
                  <a:lnTo>
                    <a:pt x="914063" y="1079183"/>
                  </a:lnTo>
                  <a:lnTo>
                    <a:pt x="920098" y="1081406"/>
                  </a:lnTo>
                  <a:lnTo>
                    <a:pt x="925816" y="1084263"/>
                  </a:lnTo>
                  <a:lnTo>
                    <a:pt x="930898" y="1087438"/>
                  </a:lnTo>
                  <a:lnTo>
                    <a:pt x="935663" y="1090931"/>
                  </a:lnTo>
                  <a:lnTo>
                    <a:pt x="940110" y="1094741"/>
                  </a:lnTo>
                  <a:lnTo>
                    <a:pt x="944240" y="1099186"/>
                  </a:lnTo>
                  <a:lnTo>
                    <a:pt x="947416" y="1103948"/>
                  </a:lnTo>
                  <a:lnTo>
                    <a:pt x="950275" y="1108711"/>
                  </a:lnTo>
                  <a:lnTo>
                    <a:pt x="952499" y="1113791"/>
                  </a:lnTo>
                  <a:lnTo>
                    <a:pt x="954405" y="1118871"/>
                  </a:lnTo>
                  <a:lnTo>
                    <a:pt x="955358" y="1124903"/>
                  </a:lnTo>
                  <a:lnTo>
                    <a:pt x="955675" y="1130301"/>
                  </a:lnTo>
                  <a:lnTo>
                    <a:pt x="955358" y="1136016"/>
                  </a:lnTo>
                  <a:lnTo>
                    <a:pt x="954405" y="1141413"/>
                  </a:lnTo>
                  <a:lnTo>
                    <a:pt x="952499" y="1147128"/>
                  </a:lnTo>
                  <a:lnTo>
                    <a:pt x="950275" y="1152208"/>
                  </a:lnTo>
                  <a:lnTo>
                    <a:pt x="947416" y="1156971"/>
                  </a:lnTo>
                  <a:lnTo>
                    <a:pt x="944240" y="1161098"/>
                  </a:lnTo>
                  <a:lnTo>
                    <a:pt x="940110" y="1165543"/>
                  </a:lnTo>
                  <a:lnTo>
                    <a:pt x="935663" y="1169671"/>
                  </a:lnTo>
                  <a:lnTo>
                    <a:pt x="930898" y="1173163"/>
                  </a:lnTo>
                  <a:lnTo>
                    <a:pt x="925816" y="1176656"/>
                  </a:lnTo>
                  <a:lnTo>
                    <a:pt x="920098" y="1179196"/>
                  </a:lnTo>
                  <a:lnTo>
                    <a:pt x="914063" y="1181736"/>
                  </a:lnTo>
                  <a:lnTo>
                    <a:pt x="908027" y="1183323"/>
                  </a:lnTo>
                  <a:lnTo>
                    <a:pt x="901356" y="1184593"/>
                  </a:lnTo>
                  <a:lnTo>
                    <a:pt x="894368" y="1185546"/>
                  </a:lnTo>
                  <a:lnTo>
                    <a:pt x="887697" y="1185863"/>
                  </a:lnTo>
                  <a:lnTo>
                    <a:pt x="369286" y="1185863"/>
                  </a:lnTo>
                  <a:lnTo>
                    <a:pt x="362615" y="1185546"/>
                  </a:lnTo>
                  <a:lnTo>
                    <a:pt x="355944" y="1184593"/>
                  </a:lnTo>
                  <a:lnTo>
                    <a:pt x="349273" y="1183323"/>
                  </a:lnTo>
                  <a:lnTo>
                    <a:pt x="343238" y="1181736"/>
                  </a:lnTo>
                  <a:lnTo>
                    <a:pt x="337203" y="1179196"/>
                  </a:lnTo>
                  <a:lnTo>
                    <a:pt x="331485" y="1176656"/>
                  </a:lnTo>
                  <a:lnTo>
                    <a:pt x="326402" y="1173163"/>
                  </a:lnTo>
                  <a:lnTo>
                    <a:pt x="321637" y="1169671"/>
                  </a:lnTo>
                  <a:lnTo>
                    <a:pt x="317190" y="1165543"/>
                  </a:lnTo>
                  <a:lnTo>
                    <a:pt x="313378" y="1161098"/>
                  </a:lnTo>
                  <a:lnTo>
                    <a:pt x="309884" y="1156971"/>
                  </a:lnTo>
                  <a:lnTo>
                    <a:pt x="307025" y="1152208"/>
                  </a:lnTo>
                  <a:lnTo>
                    <a:pt x="304802" y="1147128"/>
                  </a:lnTo>
                  <a:lnTo>
                    <a:pt x="302896" y="1141413"/>
                  </a:lnTo>
                  <a:lnTo>
                    <a:pt x="301943" y="1136016"/>
                  </a:lnTo>
                  <a:lnTo>
                    <a:pt x="301625" y="1130301"/>
                  </a:lnTo>
                  <a:lnTo>
                    <a:pt x="301943" y="1124903"/>
                  </a:lnTo>
                  <a:lnTo>
                    <a:pt x="302896" y="1119188"/>
                  </a:lnTo>
                  <a:lnTo>
                    <a:pt x="304802" y="1113791"/>
                  </a:lnTo>
                  <a:lnTo>
                    <a:pt x="307025" y="1108711"/>
                  </a:lnTo>
                  <a:lnTo>
                    <a:pt x="309884" y="1103948"/>
                  </a:lnTo>
                  <a:lnTo>
                    <a:pt x="313378" y="1099186"/>
                  </a:lnTo>
                  <a:lnTo>
                    <a:pt x="317190" y="1094741"/>
                  </a:lnTo>
                  <a:lnTo>
                    <a:pt x="321637" y="1091248"/>
                  </a:lnTo>
                  <a:lnTo>
                    <a:pt x="326402" y="1087438"/>
                  </a:lnTo>
                  <a:lnTo>
                    <a:pt x="331485" y="1084263"/>
                  </a:lnTo>
                  <a:lnTo>
                    <a:pt x="337203" y="1081406"/>
                  </a:lnTo>
                  <a:lnTo>
                    <a:pt x="343238" y="1079183"/>
                  </a:lnTo>
                  <a:lnTo>
                    <a:pt x="349273" y="1077278"/>
                  </a:lnTo>
                  <a:lnTo>
                    <a:pt x="355944" y="1076008"/>
                  </a:lnTo>
                  <a:lnTo>
                    <a:pt x="362615" y="1075056"/>
                  </a:lnTo>
                  <a:lnTo>
                    <a:pt x="369286" y="1074738"/>
                  </a:lnTo>
                  <a:close/>
                  <a:moveTo>
                    <a:pt x="1261435" y="965200"/>
                  </a:moveTo>
                  <a:lnTo>
                    <a:pt x="1264624" y="965200"/>
                  </a:lnTo>
                  <a:lnTo>
                    <a:pt x="1267814" y="965200"/>
                  </a:lnTo>
                  <a:lnTo>
                    <a:pt x="1271322" y="965838"/>
                  </a:lnTo>
                  <a:lnTo>
                    <a:pt x="1275149" y="967114"/>
                  </a:lnTo>
                  <a:lnTo>
                    <a:pt x="1278977" y="968390"/>
                  </a:lnTo>
                  <a:lnTo>
                    <a:pt x="1282804" y="969984"/>
                  </a:lnTo>
                  <a:lnTo>
                    <a:pt x="1290777" y="973811"/>
                  </a:lnTo>
                  <a:lnTo>
                    <a:pt x="1298113" y="978277"/>
                  </a:lnTo>
                  <a:lnTo>
                    <a:pt x="1304491" y="982742"/>
                  </a:lnTo>
                  <a:lnTo>
                    <a:pt x="1308637" y="986250"/>
                  </a:lnTo>
                  <a:lnTo>
                    <a:pt x="1312784" y="990715"/>
                  </a:lnTo>
                  <a:lnTo>
                    <a:pt x="1317249" y="997094"/>
                  </a:lnTo>
                  <a:lnTo>
                    <a:pt x="1321395" y="1004429"/>
                  </a:lnTo>
                  <a:lnTo>
                    <a:pt x="1325222" y="1012403"/>
                  </a:lnTo>
                  <a:lnTo>
                    <a:pt x="1326817" y="1016549"/>
                  </a:lnTo>
                  <a:lnTo>
                    <a:pt x="1328092" y="1020057"/>
                  </a:lnTo>
                  <a:lnTo>
                    <a:pt x="1329368" y="1024203"/>
                  </a:lnTo>
                  <a:lnTo>
                    <a:pt x="1330006" y="1027711"/>
                  </a:lnTo>
                  <a:lnTo>
                    <a:pt x="1330325" y="1030901"/>
                  </a:lnTo>
                  <a:lnTo>
                    <a:pt x="1330006" y="1034090"/>
                  </a:lnTo>
                  <a:lnTo>
                    <a:pt x="1329368" y="1036004"/>
                  </a:lnTo>
                  <a:lnTo>
                    <a:pt x="1327774" y="1038236"/>
                  </a:lnTo>
                  <a:lnTo>
                    <a:pt x="1228904" y="1099472"/>
                  </a:lnTo>
                  <a:lnTo>
                    <a:pt x="1226990" y="1101066"/>
                  </a:lnTo>
                  <a:lnTo>
                    <a:pt x="1225396" y="1102342"/>
                  </a:lnTo>
                  <a:lnTo>
                    <a:pt x="1223163" y="1103618"/>
                  </a:lnTo>
                  <a:lnTo>
                    <a:pt x="1220930" y="1104575"/>
                  </a:lnTo>
                  <a:lnTo>
                    <a:pt x="1219017" y="1105213"/>
                  </a:lnTo>
                  <a:lnTo>
                    <a:pt x="1216784" y="1105850"/>
                  </a:lnTo>
                  <a:lnTo>
                    <a:pt x="1212000" y="1106488"/>
                  </a:lnTo>
                  <a:lnTo>
                    <a:pt x="1207854" y="1105850"/>
                  </a:lnTo>
                  <a:lnTo>
                    <a:pt x="1205622" y="1105213"/>
                  </a:lnTo>
                  <a:lnTo>
                    <a:pt x="1203389" y="1104575"/>
                  </a:lnTo>
                  <a:lnTo>
                    <a:pt x="1201475" y="1103618"/>
                  </a:lnTo>
                  <a:lnTo>
                    <a:pt x="1199243" y="1102342"/>
                  </a:lnTo>
                  <a:lnTo>
                    <a:pt x="1197329" y="1101066"/>
                  </a:lnTo>
                  <a:lnTo>
                    <a:pt x="1195735" y="1099472"/>
                  </a:lnTo>
                  <a:lnTo>
                    <a:pt x="1194140" y="1097558"/>
                  </a:lnTo>
                  <a:lnTo>
                    <a:pt x="1192864" y="1095963"/>
                  </a:lnTo>
                  <a:lnTo>
                    <a:pt x="1191588" y="1093731"/>
                  </a:lnTo>
                  <a:lnTo>
                    <a:pt x="1190632" y="1091817"/>
                  </a:lnTo>
                  <a:lnTo>
                    <a:pt x="1189356" y="1087352"/>
                  </a:lnTo>
                  <a:lnTo>
                    <a:pt x="1189037" y="1082887"/>
                  </a:lnTo>
                  <a:lnTo>
                    <a:pt x="1189356" y="1078741"/>
                  </a:lnTo>
                  <a:lnTo>
                    <a:pt x="1190632" y="1074276"/>
                  </a:lnTo>
                  <a:lnTo>
                    <a:pt x="1191588" y="1072043"/>
                  </a:lnTo>
                  <a:lnTo>
                    <a:pt x="1192864" y="1070130"/>
                  </a:lnTo>
                  <a:lnTo>
                    <a:pt x="1194140" y="1068535"/>
                  </a:lnTo>
                  <a:lnTo>
                    <a:pt x="1195735" y="1066621"/>
                  </a:lnTo>
                  <a:lnTo>
                    <a:pt x="1257289" y="967433"/>
                  </a:lnTo>
                  <a:lnTo>
                    <a:pt x="1258884" y="965838"/>
                  </a:lnTo>
                  <a:lnTo>
                    <a:pt x="1261435" y="965200"/>
                  </a:lnTo>
                  <a:close/>
                  <a:moveTo>
                    <a:pt x="346041" y="844550"/>
                  </a:moveTo>
                  <a:lnTo>
                    <a:pt x="350799" y="844550"/>
                  </a:lnTo>
                  <a:lnTo>
                    <a:pt x="658851" y="844550"/>
                  </a:lnTo>
                  <a:lnTo>
                    <a:pt x="663927" y="844550"/>
                  </a:lnTo>
                  <a:lnTo>
                    <a:pt x="669003" y="845185"/>
                  </a:lnTo>
                  <a:lnTo>
                    <a:pt x="673762" y="846773"/>
                  </a:lnTo>
                  <a:lnTo>
                    <a:pt x="678204" y="848043"/>
                  </a:lnTo>
                  <a:lnTo>
                    <a:pt x="682645" y="850265"/>
                  </a:lnTo>
                  <a:lnTo>
                    <a:pt x="686452" y="852805"/>
                  </a:lnTo>
                  <a:lnTo>
                    <a:pt x="690259" y="855345"/>
                  </a:lnTo>
                  <a:lnTo>
                    <a:pt x="693749" y="858838"/>
                  </a:lnTo>
                  <a:lnTo>
                    <a:pt x="697239" y="862330"/>
                  </a:lnTo>
                  <a:lnTo>
                    <a:pt x="699777" y="865823"/>
                  </a:lnTo>
                  <a:lnTo>
                    <a:pt x="702315" y="869950"/>
                  </a:lnTo>
                  <a:lnTo>
                    <a:pt x="704218" y="874395"/>
                  </a:lnTo>
                  <a:lnTo>
                    <a:pt x="705804" y="879158"/>
                  </a:lnTo>
                  <a:lnTo>
                    <a:pt x="707391" y="883920"/>
                  </a:lnTo>
                  <a:lnTo>
                    <a:pt x="708025" y="888683"/>
                  </a:lnTo>
                  <a:lnTo>
                    <a:pt x="708025" y="893763"/>
                  </a:lnTo>
                  <a:lnTo>
                    <a:pt x="708025" y="898843"/>
                  </a:lnTo>
                  <a:lnTo>
                    <a:pt x="707391" y="903605"/>
                  </a:lnTo>
                  <a:lnTo>
                    <a:pt x="705804" y="908368"/>
                  </a:lnTo>
                  <a:lnTo>
                    <a:pt x="704218" y="912495"/>
                  </a:lnTo>
                  <a:lnTo>
                    <a:pt x="702315" y="916940"/>
                  </a:lnTo>
                  <a:lnTo>
                    <a:pt x="699777" y="921068"/>
                  </a:lnTo>
                  <a:lnTo>
                    <a:pt x="697239" y="924878"/>
                  </a:lnTo>
                  <a:lnTo>
                    <a:pt x="693749" y="928370"/>
                  </a:lnTo>
                  <a:lnTo>
                    <a:pt x="690259" y="931545"/>
                  </a:lnTo>
                  <a:lnTo>
                    <a:pt x="686452" y="934403"/>
                  </a:lnTo>
                  <a:lnTo>
                    <a:pt x="682645" y="936943"/>
                  </a:lnTo>
                  <a:lnTo>
                    <a:pt x="678204" y="938848"/>
                  </a:lnTo>
                  <a:lnTo>
                    <a:pt x="673762" y="940753"/>
                  </a:lnTo>
                  <a:lnTo>
                    <a:pt x="669003" y="941705"/>
                  </a:lnTo>
                  <a:lnTo>
                    <a:pt x="663927" y="942658"/>
                  </a:lnTo>
                  <a:lnTo>
                    <a:pt x="658851" y="942975"/>
                  </a:lnTo>
                  <a:lnTo>
                    <a:pt x="350799" y="942975"/>
                  </a:lnTo>
                  <a:lnTo>
                    <a:pt x="346041" y="942658"/>
                  </a:lnTo>
                  <a:lnTo>
                    <a:pt x="340965" y="941705"/>
                  </a:lnTo>
                  <a:lnTo>
                    <a:pt x="336206" y="940753"/>
                  </a:lnTo>
                  <a:lnTo>
                    <a:pt x="331764" y="938848"/>
                  </a:lnTo>
                  <a:lnTo>
                    <a:pt x="327323" y="936943"/>
                  </a:lnTo>
                  <a:lnTo>
                    <a:pt x="323516" y="934403"/>
                  </a:lnTo>
                  <a:lnTo>
                    <a:pt x="319391" y="931545"/>
                  </a:lnTo>
                  <a:lnTo>
                    <a:pt x="316219" y="928370"/>
                  </a:lnTo>
                  <a:lnTo>
                    <a:pt x="312729" y="924878"/>
                  </a:lnTo>
                  <a:lnTo>
                    <a:pt x="309874" y="921068"/>
                  </a:lnTo>
                  <a:lnTo>
                    <a:pt x="307653" y="916940"/>
                  </a:lnTo>
                  <a:lnTo>
                    <a:pt x="305432" y="912495"/>
                  </a:lnTo>
                  <a:lnTo>
                    <a:pt x="303846" y="908368"/>
                  </a:lnTo>
                  <a:lnTo>
                    <a:pt x="302577" y="903605"/>
                  </a:lnTo>
                  <a:lnTo>
                    <a:pt x="301943" y="898843"/>
                  </a:lnTo>
                  <a:lnTo>
                    <a:pt x="301625" y="893763"/>
                  </a:lnTo>
                  <a:lnTo>
                    <a:pt x="301943" y="888683"/>
                  </a:lnTo>
                  <a:lnTo>
                    <a:pt x="302577" y="883920"/>
                  </a:lnTo>
                  <a:lnTo>
                    <a:pt x="303846" y="879158"/>
                  </a:lnTo>
                  <a:lnTo>
                    <a:pt x="305432" y="874395"/>
                  </a:lnTo>
                  <a:lnTo>
                    <a:pt x="307336" y="869950"/>
                  </a:lnTo>
                  <a:lnTo>
                    <a:pt x="309874" y="865823"/>
                  </a:lnTo>
                  <a:lnTo>
                    <a:pt x="312729" y="862330"/>
                  </a:lnTo>
                  <a:lnTo>
                    <a:pt x="316219" y="858838"/>
                  </a:lnTo>
                  <a:lnTo>
                    <a:pt x="319391" y="855345"/>
                  </a:lnTo>
                  <a:lnTo>
                    <a:pt x="323516" y="852805"/>
                  </a:lnTo>
                  <a:lnTo>
                    <a:pt x="327323" y="850265"/>
                  </a:lnTo>
                  <a:lnTo>
                    <a:pt x="331764" y="848043"/>
                  </a:lnTo>
                  <a:lnTo>
                    <a:pt x="336206" y="846773"/>
                  </a:lnTo>
                  <a:lnTo>
                    <a:pt x="340965" y="845185"/>
                  </a:lnTo>
                  <a:lnTo>
                    <a:pt x="346041" y="844550"/>
                  </a:lnTo>
                  <a:close/>
                  <a:moveTo>
                    <a:pt x="344144" y="590550"/>
                  </a:moveTo>
                  <a:lnTo>
                    <a:pt x="960782" y="590550"/>
                  </a:lnTo>
                  <a:lnTo>
                    <a:pt x="966812" y="591185"/>
                  </a:lnTo>
                  <a:lnTo>
                    <a:pt x="973159" y="592138"/>
                  </a:lnTo>
                  <a:lnTo>
                    <a:pt x="978871" y="593725"/>
                  </a:lnTo>
                  <a:lnTo>
                    <a:pt x="984584" y="595630"/>
                  </a:lnTo>
                  <a:lnTo>
                    <a:pt x="990296" y="598488"/>
                  </a:lnTo>
                  <a:lnTo>
                    <a:pt x="995374" y="601345"/>
                  </a:lnTo>
                  <a:lnTo>
                    <a:pt x="1000135" y="604838"/>
                  </a:lnTo>
                  <a:lnTo>
                    <a:pt x="1004260" y="608965"/>
                  </a:lnTo>
                  <a:lnTo>
                    <a:pt x="1008386" y="613410"/>
                  </a:lnTo>
                  <a:lnTo>
                    <a:pt x="1011560" y="617855"/>
                  </a:lnTo>
                  <a:lnTo>
                    <a:pt x="1015051" y="623253"/>
                  </a:lnTo>
                  <a:lnTo>
                    <a:pt x="1017590" y="628650"/>
                  </a:lnTo>
                  <a:lnTo>
                    <a:pt x="1019811" y="634048"/>
                  </a:lnTo>
                  <a:lnTo>
                    <a:pt x="1021081" y="639763"/>
                  </a:lnTo>
                  <a:lnTo>
                    <a:pt x="1021715" y="646113"/>
                  </a:lnTo>
                  <a:lnTo>
                    <a:pt x="1022350" y="652145"/>
                  </a:lnTo>
                  <a:lnTo>
                    <a:pt x="1021715" y="658813"/>
                  </a:lnTo>
                  <a:lnTo>
                    <a:pt x="1021081" y="664528"/>
                  </a:lnTo>
                  <a:lnTo>
                    <a:pt x="1019811" y="670878"/>
                  </a:lnTo>
                  <a:lnTo>
                    <a:pt x="1017590" y="676275"/>
                  </a:lnTo>
                  <a:lnTo>
                    <a:pt x="1015051" y="681673"/>
                  </a:lnTo>
                  <a:lnTo>
                    <a:pt x="1011560" y="686753"/>
                  </a:lnTo>
                  <a:lnTo>
                    <a:pt x="1008386" y="691515"/>
                  </a:lnTo>
                  <a:lnTo>
                    <a:pt x="1004260" y="695960"/>
                  </a:lnTo>
                  <a:lnTo>
                    <a:pt x="1000135" y="700088"/>
                  </a:lnTo>
                  <a:lnTo>
                    <a:pt x="995374" y="703580"/>
                  </a:lnTo>
                  <a:lnTo>
                    <a:pt x="990296" y="706438"/>
                  </a:lnTo>
                  <a:lnTo>
                    <a:pt x="984584" y="708978"/>
                  </a:lnTo>
                  <a:lnTo>
                    <a:pt x="978871" y="711200"/>
                  </a:lnTo>
                  <a:lnTo>
                    <a:pt x="973159" y="712788"/>
                  </a:lnTo>
                  <a:lnTo>
                    <a:pt x="966812" y="713740"/>
                  </a:lnTo>
                  <a:lnTo>
                    <a:pt x="960782" y="714375"/>
                  </a:lnTo>
                  <a:lnTo>
                    <a:pt x="344144" y="714375"/>
                  </a:lnTo>
                  <a:lnTo>
                    <a:pt x="338114" y="713740"/>
                  </a:lnTo>
                  <a:lnTo>
                    <a:pt x="331767" y="712788"/>
                  </a:lnTo>
                  <a:lnTo>
                    <a:pt x="326054" y="711200"/>
                  </a:lnTo>
                  <a:lnTo>
                    <a:pt x="320342" y="708978"/>
                  </a:lnTo>
                  <a:lnTo>
                    <a:pt x="314946" y="706438"/>
                  </a:lnTo>
                  <a:lnTo>
                    <a:pt x="309869" y="703580"/>
                  </a:lnTo>
                  <a:lnTo>
                    <a:pt x="305108" y="700088"/>
                  </a:lnTo>
                  <a:lnTo>
                    <a:pt x="300982" y="695960"/>
                  </a:lnTo>
                  <a:lnTo>
                    <a:pt x="296857" y="691515"/>
                  </a:lnTo>
                  <a:lnTo>
                    <a:pt x="293366" y="686753"/>
                  </a:lnTo>
                  <a:lnTo>
                    <a:pt x="290192" y="681673"/>
                  </a:lnTo>
                  <a:lnTo>
                    <a:pt x="287653" y="676275"/>
                  </a:lnTo>
                  <a:lnTo>
                    <a:pt x="285432" y="670878"/>
                  </a:lnTo>
                  <a:lnTo>
                    <a:pt x="284162" y="664528"/>
                  </a:lnTo>
                  <a:lnTo>
                    <a:pt x="282893" y="658813"/>
                  </a:lnTo>
                  <a:lnTo>
                    <a:pt x="282575" y="652145"/>
                  </a:lnTo>
                  <a:lnTo>
                    <a:pt x="282893" y="646113"/>
                  </a:lnTo>
                  <a:lnTo>
                    <a:pt x="284162" y="639763"/>
                  </a:lnTo>
                  <a:lnTo>
                    <a:pt x="285432" y="634048"/>
                  </a:lnTo>
                  <a:lnTo>
                    <a:pt x="287653" y="628650"/>
                  </a:lnTo>
                  <a:lnTo>
                    <a:pt x="290192" y="623253"/>
                  </a:lnTo>
                  <a:lnTo>
                    <a:pt x="293366" y="617855"/>
                  </a:lnTo>
                  <a:lnTo>
                    <a:pt x="296857" y="613410"/>
                  </a:lnTo>
                  <a:lnTo>
                    <a:pt x="300982" y="608965"/>
                  </a:lnTo>
                  <a:lnTo>
                    <a:pt x="305108" y="604838"/>
                  </a:lnTo>
                  <a:lnTo>
                    <a:pt x="309869" y="601345"/>
                  </a:lnTo>
                  <a:lnTo>
                    <a:pt x="314946" y="598488"/>
                  </a:lnTo>
                  <a:lnTo>
                    <a:pt x="320342" y="595630"/>
                  </a:lnTo>
                  <a:lnTo>
                    <a:pt x="326054" y="593725"/>
                  </a:lnTo>
                  <a:lnTo>
                    <a:pt x="331767" y="592138"/>
                  </a:lnTo>
                  <a:lnTo>
                    <a:pt x="338114" y="591185"/>
                  </a:lnTo>
                  <a:lnTo>
                    <a:pt x="344144" y="590550"/>
                  </a:lnTo>
                  <a:close/>
                  <a:moveTo>
                    <a:pt x="1750865" y="411163"/>
                  </a:moveTo>
                  <a:lnTo>
                    <a:pt x="1754043" y="411481"/>
                  </a:lnTo>
                  <a:lnTo>
                    <a:pt x="1757540" y="411798"/>
                  </a:lnTo>
                  <a:lnTo>
                    <a:pt x="1760718" y="413068"/>
                  </a:lnTo>
                  <a:lnTo>
                    <a:pt x="1764214" y="414021"/>
                  </a:lnTo>
                  <a:lnTo>
                    <a:pt x="1767710" y="414973"/>
                  </a:lnTo>
                  <a:lnTo>
                    <a:pt x="1770889" y="416878"/>
                  </a:lnTo>
                  <a:lnTo>
                    <a:pt x="1777563" y="421006"/>
                  </a:lnTo>
                  <a:lnTo>
                    <a:pt x="1784555" y="425768"/>
                  </a:lnTo>
                  <a:lnTo>
                    <a:pt x="1790912" y="431166"/>
                  </a:lnTo>
                  <a:lnTo>
                    <a:pt x="1797904" y="437198"/>
                  </a:lnTo>
                  <a:lnTo>
                    <a:pt x="1812207" y="451486"/>
                  </a:lnTo>
                  <a:lnTo>
                    <a:pt x="1827145" y="466408"/>
                  </a:lnTo>
                  <a:lnTo>
                    <a:pt x="1836680" y="476251"/>
                  </a:lnTo>
                  <a:lnTo>
                    <a:pt x="1851935" y="491173"/>
                  </a:lnTo>
                  <a:lnTo>
                    <a:pt x="1865920" y="505461"/>
                  </a:lnTo>
                  <a:lnTo>
                    <a:pt x="1872277" y="512446"/>
                  </a:lnTo>
                  <a:lnTo>
                    <a:pt x="1877680" y="519431"/>
                  </a:lnTo>
                  <a:lnTo>
                    <a:pt x="1882447" y="525781"/>
                  </a:lnTo>
                  <a:lnTo>
                    <a:pt x="1886579" y="532766"/>
                  </a:lnTo>
                  <a:lnTo>
                    <a:pt x="1888486" y="536258"/>
                  </a:lnTo>
                  <a:lnTo>
                    <a:pt x="1889439" y="539433"/>
                  </a:lnTo>
                  <a:lnTo>
                    <a:pt x="1891029" y="542608"/>
                  </a:lnTo>
                  <a:lnTo>
                    <a:pt x="1891664" y="546101"/>
                  </a:lnTo>
                  <a:lnTo>
                    <a:pt x="1891982" y="549593"/>
                  </a:lnTo>
                  <a:lnTo>
                    <a:pt x="1892300" y="552768"/>
                  </a:lnTo>
                  <a:lnTo>
                    <a:pt x="1892300" y="556261"/>
                  </a:lnTo>
                  <a:lnTo>
                    <a:pt x="1891664" y="559753"/>
                  </a:lnTo>
                  <a:lnTo>
                    <a:pt x="1891029" y="562928"/>
                  </a:lnTo>
                  <a:lnTo>
                    <a:pt x="1889757" y="566738"/>
                  </a:lnTo>
                  <a:lnTo>
                    <a:pt x="1888486" y="570231"/>
                  </a:lnTo>
                  <a:lnTo>
                    <a:pt x="1886261" y="574041"/>
                  </a:lnTo>
                  <a:lnTo>
                    <a:pt x="1884036" y="577533"/>
                  </a:lnTo>
                  <a:lnTo>
                    <a:pt x="1881176" y="581343"/>
                  </a:lnTo>
                  <a:lnTo>
                    <a:pt x="1877680" y="585153"/>
                  </a:lnTo>
                  <a:lnTo>
                    <a:pt x="1874184" y="588963"/>
                  </a:lnTo>
                  <a:lnTo>
                    <a:pt x="1476895" y="985838"/>
                  </a:lnTo>
                  <a:lnTo>
                    <a:pt x="1472763" y="989966"/>
                  </a:lnTo>
                  <a:lnTo>
                    <a:pt x="1468313" y="993458"/>
                  </a:lnTo>
                  <a:lnTo>
                    <a:pt x="1464182" y="996633"/>
                  </a:lnTo>
                  <a:lnTo>
                    <a:pt x="1459732" y="999808"/>
                  </a:lnTo>
                  <a:lnTo>
                    <a:pt x="1455282" y="1002348"/>
                  </a:lnTo>
                  <a:lnTo>
                    <a:pt x="1450515" y="1004888"/>
                  </a:lnTo>
                  <a:lnTo>
                    <a:pt x="1446065" y="1007111"/>
                  </a:lnTo>
                  <a:lnTo>
                    <a:pt x="1440980" y="1009016"/>
                  </a:lnTo>
                  <a:lnTo>
                    <a:pt x="1436212" y="1010921"/>
                  </a:lnTo>
                  <a:lnTo>
                    <a:pt x="1431445" y="1012826"/>
                  </a:lnTo>
                  <a:lnTo>
                    <a:pt x="1426360" y="1013778"/>
                  </a:lnTo>
                  <a:lnTo>
                    <a:pt x="1421274" y="1015366"/>
                  </a:lnTo>
                  <a:lnTo>
                    <a:pt x="1416507" y="1016001"/>
                  </a:lnTo>
                  <a:lnTo>
                    <a:pt x="1411422" y="1016953"/>
                  </a:lnTo>
                  <a:lnTo>
                    <a:pt x="1406336" y="1017271"/>
                  </a:lnTo>
                  <a:lnTo>
                    <a:pt x="1401569" y="1017588"/>
                  </a:lnTo>
                  <a:lnTo>
                    <a:pt x="1396484" y="1017588"/>
                  </a:lnTo>
                  <a:lnTo>
                    <a:pt x="1391716" y="1017271"/>
                  </a:lnTo>
                  <a:lnTo>
                    <a:pt x="1386949" y="1016953"/>
                  </a:lnTo>
                  <a:lnTo>
                    <a:pt x="1382499" y="1015683"/>
                  </a:lnTo>
                  <a:lnTo>
                    <a:pt x="1377731" y="1015048"/>
                  </a:lnTo>
                  <a:lnTo>
                    <a:pt x="1373282" y="1013461"/>
                  </a:lnTo>
                  <a:lnTo>
                    <a:pt x="1368832" y="1012191"/>
                  </a:lnTo>
                  <a:lnTo>
                    <a:pt x="1364700" y="1010286"/>
                  </a:lnTo>
                  <a:lnTo>
                    <a:pt x="1360886" y="1008063"/>
                  </a:lnTo>
                  <a:lnTo>
                    <a:pt x="1357072" y="1005523"/>
                  </a:lnTo>
                  <a:lnTo>
                    <a:pt x="1353576" y="1002983"/>
                  </a:lnTo>
                  <a:lnTo>
                    <a:pt x="1350080" y="1000126"/>
                  </a:lnTo>
                  <a:lnTo>
                    <a:pt x="1347220" y="996633"/>
                  </a:lnTo>
                  <a:lnTo>
                    <a:pt x="1344359" y="993458"/>
                  </a:lnTo>
                  <a:lnTo>
                    <a:pt x="1341817" y="989331"/>
                  </a:lnTo>
                  <a:lnTo>
                    <a:pt x="1339274" y="985521"/>
                  </a:lnTo>
                  <a:lnTo>
                    <a:pt x="1337367" y="981076"/>
                  </a:lnTo>
                  <a:lnTo>
                    <a:pt x="1335778" y="976313"/>
                  </a:lnTo>
                  <a:lnTo>
                    <a:pt x="1326561" y="967106"/>
                  </a:lnTo>
                  <a:lnTo>
                    <a:pt x="1322111" y="965518"/>
                  </a:lnTo>
                  <a:lnTo>
                    <a:pt x="1317979" y="963296"/>
                  </a:lnTo>
                  <a:lnTo>
                    <a:pt x="1314165" y="961073"/>
                  </a:lnTo>
                  <a:lnTo>
                    <a:pt x="1310351" y="958851"/>
                  </a:lnTo>
                  <a:lnTo>
                    <a:pt x="1307173" y="956311"/>
                  </a:lnTo>
                  <a:lnTo>
                    <a:pt x="1303995" y="953453"/>
                  </a:lnTo>
                  <a:lnTo>
                    <a:pt x="1301134" y="950913"/>
                  </a:lnTo>
                  <a:lnTo>
                    <a:pt x="1298274" y="948056"/>
                  </a:lnTo>
                  <a:lnTo>
                    <a:pt x="1295731" y="944563"/>
                  </a:lnTo>
                  <a:lnTo>
                    <a:pt x="1293824" y="941706"/>
                  </a:lnTo>
                  <a:lnTo>
                    <a:pt x="1291599" y="938531"/>
                  </a:lnTo>
                  <a:lnTo>
                    <a:pt x="1289692" y="935038"/>
                  </a:lnTo>
                  <a:lnTo>
                    <a:pt x="1288103" y="931546"/>
                  </a:lnTo>
                  <a:lnTo>
                    <a:pt x="1286832" y="928371"/>
                  </a:lnTo>
                  <a:lnTo>
                    <a:pt x="1284607" y="921068"/>
                  </a:lnTo>
                  <a:lnTo>
                    <a:pt x="1283336" y="913448"/>
                  </a:lnTo>
                  <a:lnTo>
                    <a:pt x="1282700" y="905511"/>
                  </a:lnTo>
                  <a:lnTo>
                    <a:pt x="1283018" y="897573"/>
                  </a:lnTo>
                  <a:lnTo>
                    <a:pt x="1283971" y="889953"/>
                  </a:lnTo>
                  <a:lnTo>
                    <a:pt x="1285560" y="882016"/>
                  </a:lnTo>
                  <a:lnTo>
                    <a:pt x="1287785" y="874078"/>
                  </a:lnTo>
                  <a:lnTo>
                    <a:pt x="1290646" y="866141"/>
                  </a:lnTo>
                  <a:lnTo>
                    <a:pt x="1294142" y="858521"/>
                  </a:lnTo>
                  <a:lnTo>
                    <a:pt x="1298909" y="849948"/>
                  </a:lnTo>
                  <a:lnTo>
                    <a:pt x="1304313" y="841376"/>
                  </a:lnTo>
                  <a:lnTo>
                    <a:pt x="1310351" y="833756"/>
                  </a:lnTo>
                  <a:lnTo>
                    <a:pt x="1317026" y="826136"/>
                  </a:lnTo>
                  <a:lnTo>
                    <a:pt x="1714315" y="429261"/>
                  </a:lnTo>
                  <a:lnTo>
                    <a:pt x="1718446" y="425768"/>
                  </a:lnTo>
                  <a:lnTo>
                    <a:pt x="1721943" y="422276"/>
                  </a:lnTo>
                  <a:lnTo>
                    <a:pt x="1726074" y="419736"/>
                  </a:lnTo>
                  <a:lnTo>
                    <a:pt x="1729571" y="417196"/>
                  </a:lnTo>
                  <a:lnTo>
                    <a:pt x="1733384" y="415608"/>
                  </a:lnTo>
                  <a:lnTo>
                    <a:pt x="1736881" y="414021"/>
                  </a:lnTo>
                  <a:lnTo>
                    <a:pt x="1740377" y="412433"/>
                  </a:lnTo>
                  <a:lnTo>
                    <a:pt x="1743873" y="411798"/>
                  </a:lnTo>
                  <a:lnTo>
                    <a:pt x="1747051" y="411481"/>
                  </a:lnTo>
                  <a:lnTo>
                    <a:pt x="1750865" y="411163"/>
                  </a:lnTo>
                  <a:close/>
                  <a:moveTo>
                    <a:pt x="198373" y="319088"/>
                  </a:moveTo>
                  <a:lnTo>
                    <a:pt x="1557783" y="319088"/>
                  </a:lnTo>
                  <a:lnTo>
                    <a:pt x="1453042" y="423822"/>
                  </a:lnTo>
                  <a:lnTo>
                    <a:pt x="315492" y="423822"/>
                  </a:lnTo>
                  <a:lnTo>
                    <a:pt x="305336" y="424140"/>
                  </a:lnTo>
                  <a:lnTo>
                    <a:pt x="295179" y="424774"/>
                  </a:lnTo>
                  <a:lnTo>
                    <a:pt x="285340" y="426361"/>
                  </a:lnTo>
                  <a:lnTo>
                    <a:pt x="275500" y="427631"/>
                  </a:lnTo>
                  <a:lnTo>
                    <a:pt x="265979" y="429852"/>
                  </a:lnTo>
                  <a:lnTo>
                    <a:pt x="256457" y="433026"/>
                  </a:lnTo>
                  <a:lnTo>
                    <a:pt x="247570" y="435882"/>
                  </a:lnTo>
                  <a:lnTo>
                    <a:pt x="238365" y="439374"/>
                  </a:lnTo>
                  <a:lnTo>
                    <a:pt x="229478" y="443499"/>
                  </a:lnTo>
                  <a:lnTo>
                    <a:pt x="221226" y="447943"/>
                  </a:lnTo>
                  <a:lnTo>
                    <a:pt x="212973" y="452703"/>
                  </a:lnTo>
                  <a:lnTo>
                    <a:pt x="204721" y="457781"/>
                  </a:lnTo>
                  <a:lnTo>
                    <a:pt x="196786" y="463494"/>
                  </a:lnTo>
                  <a:lnTo>
                    <a:pt x="189486" y="469207"/>
                  </a:lnTo>
                  <a:lnTo>
                    <a:pt x="182186" y="475554"/>
                  </a:lnTo>
                  <a:lnTo>
                    <a:pt x="175203" y="481902"/>
                  </a:lnTo>
                  <a:lnTo>
                    <a:pt x="168855" y="488884"/>
                  </a:lnTo>
                  <a:lnTo>
                    <a:pt x="162507" y="496184"/>
                  </a:lnTo>
                  <a:lnTo>
                    <a:pt x="156794" y="503483"/>
                  </a:lnTo>
                  <a:lnTo>
                    <a:pt x="151398" y="511100"/>
                  </a:lnTo>
                  <a:lnTo>
                    <a:pt x="145685" y="519670"/>
                  </a:lnTo>
                  <a:lnTo>
                    <a:pt x="140924" y="527604"/>
                  </a:lnTo>
                  <a:lnTo>
                    <a:pt x="136798" y="536490"/>
                  </a:lnTo>
                  <a:lnTo>
                    <a:pt x="132672" y="545060"/>
                  </a:lnTo>
                  <a:lnTo>
                    <a:pt x="129498" y="554263"/>
                  </a:lnTo>
                  <a:lnTo>
                    <a:pt x="126007" y="563150"/>
                  </a:lnTo>
                  <a:lnTo>
                    <a:pt x="123468" y="572671"/>
                  </a:lnTo>
                  <a:lnTo>
                    <a:pt x="121246" y="582193"/>
                  </a:lnTo>
                  <a:lnTo>
                    <a:pt x="119659" y="592031"/>
                  </a:lnTo>
                  <a:lnTo>
                    <a:pt x="118072" y="601870"/>
                  </a:lnTo>
                  <a:lnTo>
                    <a:pt x="117437" y="612026"/>
                  </a:lnTo>
                  <a:lnTo>
                    <a:pt x="117437" y="622182"/>
                  </a:lnTo>
                  <a:lnTo>
                    <a:pt x="117437" y="1633658"/>
                  </a:lnTo>
                  <a:lnTo>
                    <a:pt x="117437" y="1643814"/>
                  </a:lnTo>
                  <a:lnTo>
                    <a:pt x="118072" y="1653970"/>
                  </a:lnTo>
                  <a:lnTo>
                    <a:pt x="119659" y="1663808"/>
                  </a:lnTo>
                  <a:lnTo>
                    <a:pt x="121246" y="1673647"/>
                  </a:lnTo>
                  <a:lnTo>
                    <a:pt x="123468" y="1683168"/>
                  </a:lnTo>
                  <a:lnTo>
                    <a:pt x="126007" y="1692689"/>
                  </a:lnTo>
                  <a:lnTo>
                    <a:pt x="129498" y="1701576"/>
                  </a:lnTo>
                  <a:lnTo>
                    <a:pt x="132672" y="1710780"/>
                  </a:lnTo>
                  <a:lnTo>
                    <a:pt x="136798" y="1719666"/>
                  </a:lnTo>
                  <a:lnTo>
                    <a:pt x="140924" y="1728235"/>
                  </a:lnTo>
                  <a:lnTo>
                    <a:pt x="145685" y="1736170"/>
                  </a:lnTo>
                  <a:lnTo>
                    <a:pt x="151398" y="1744739"/>
                  </a:lnTo>
                  <a:lnTo>
                    <a:pt x="156794" y="1752356"/>
                  </a:lnTo>
                  <a:lnTo>
                    <a:pt x="162507" y="1759656"/>
                  </a:lnTo>
                  <a:lnTo>
                    <a:pt x="168855" y="1766955"/>
                  </a:lnTo>
                  <a:lnTo>
                    <a:pt x="175203" y="1773938"/>
                  </a:lnTo>
                  <a:lnTo>
                    <a:pt x="182186" y="1780285"/>
                  </a:lnTo>
                  <a:lnTo>
                    <a:pt x="189486" y="1786633"/>
                  </a:lnTo>
                  <a:lnTo>
                    <a:pt x="196786" y="1792345"/>
                  </a:lnTo>
                  <a:lnTo>
                    <a:pt x="204721" y="1798375"/>
                  </a:lnTo>
                  <a:lnTo>
                    <a:pt x="212973" y="1803453"/>
                  </a:lnTo>
                  <a:lnTo>
                    <a:pt x="221226" y="1808214"/>
                  </a:lnTo>
                  <a:lnTo>
                    <a:pt x="229478" y="1812340"/>
                  </a:lnTo>
                  <a:lnTo>
                    <a:pt x="238365" y="1816466"/>
                  </a:lnTo>
                  <a:lnTo>
                    <a:pt x="247570" y="1819640"/>
                  </a:lnTo>
                  <a:lnTo>
                    <a:pt x="256457" y="1823131"/>
                  </a:lnTo>
                  <a:lnTo>
                    <a:pt x="265979" y="1825670"/>
                  </a:lnTo>
                  <a:lnTo>
                    <a:pt x="275500" y="1827891"/>
                  </a:lnTo>
                  <a:lnTo>
                    <a:pt x="285340" y="1829478"/>
                  </a:lnTo>
                  <a:lnTo>
                    <a:pt x="295179" y="1831065"/>
                  </a:lnTo>
                  <a:lnTo>
                    <a:pt x="305336" y="1831700"/>
                  </a:lnTo>
                  <a:lnTo>
                    <a:pt x="315492" y="1831700"/>
                  </a:lnTo>
                  <a:lnTo>
                    <a:pt x="1632371" y="1831700"/>
                  </a:lnTo>
                  <a:lnTo>
                    <a:pt x="1642527" y="1831700"/>
                  </a:lnTo>
                  <a:lnTo>
                    <a:pt x="1652367" y="1831065"/>
                  </a:lnTo>
                  <a:lnTo>
                    <a:pt x="1662523" y="1829478"/>
                  </a:lnTo>
                  <a:lnTo>
                    <a:pt x="1672045" y="1827891"/>
                  </a:lnTo>
                  <a:lnTo>
                    <a:pt x="1681885" y="1825670"/>
                  </a:lnTo>
                  <a:lnTo>
                    <a:pt x="1691089" y="1823131"/>
                  </a:lnTo>
                  <a:lnTo>
                    <a:pt x="1700611" y="1819640"/>
                  </a:lnTo>
                  <a:lnTo>
                    <a:pt x="1709181" y="1816466"/>
                  </a:lnTo>
                  <a:lnTo>
                    <a:pt x="1718385" y="1812340"/>
                  </a:lnTo>
                  <a:lnTo>
                    <a:pt x="1726637" y="1808214"/>
                  </a:lnTo>
                  <a:lnTo>
                    <a:pt x="1735207" y="1803453"/>
                  </a:lnTo>
                  <a:lnTo>
                    <a:pt x="1743142" y="1798375"/>
                  </a:lnTo>
                  <a:lnTo>
                    <a:pt x="1750760" y="1792345"/>
                  </a:lnTo>
                  <a:lnTo>
                    <a:pt x="1758377" y="1786633"/>
                  </a:lnTo>
                  <a:lnTo>
                    <a:pt x="1765677" y="1780285"/>
                  </a:lnTo>
                  <a:lnTo>
                    <a:pt x="1772660" y="1773938"/>
                  </a:lnTo>
                  <a:lnTo>
                    <a:pt x="1779325" y="1766955"/>
                  </a:lnTo>
                  <a:lnTo>
                    <a:pt x="1785356" y="1759973"/>
                  </a:lnTo>
                  <a:lnTo>
                    <a:pt x="1791069" y="1752356"/>
                  </a:lnTo>
                  <a:lnTo>
                    <a:pt x="1796782" y="1744739"/>
                  </a:lnTo>
                  <a:lnTo>
                    <a:pt x="1801861" y="1736805"/>
                  </a:lnTo>
                  <a:lnTo>
                    <a:pt x="1806621" y="1728235"/>
                  </a:lnTo>
                  <a:lnTo>
                    <a:pt x="1810748" y="1719666"/>
                  </a:lnTo>
                  <a:lnTo>
                    <a:pt x="1814874" y="1710780"/>
                  </a:lnTo>
                  <a:lnTo>
                    <a:pt x="1818683" y="1702211"/>
                  </a:lnTo>
                  <a:lnTo>
                    <a:pt x="1821857" y="1692689"/>
                  </a:lnTo>
                  <a:lnTo>
                    <a:pt x="1824396" y="1683168"/>
                  </a:lnTo>
                  <a:lnTo>
                    <a:pt x="1826617" y="1673647"/>
                  </a:lnTo>
                  <a:lnTo>
                    <a:pt x="1828522" y="1663808"/>
                  </a:lnTo>
                  <a:lnTo>
                    <a:pt x="1829474" y="1653970"/>
                  </a:lnTo>
                  <a:lnTo>
                    <a:pt x="1830109" y="1643814"/>
                  </a:lnTo>
                  <a:lnTo>
                    <a:pt x="1830426" y="1633658"/>
                  </a:lnTo>
                  <a:lnTo>
                    <a:pt x="1830426" y="1113162"/>
                  </a:lnTo>
                  <a:lnTo>
                    <a:pt x="1830426" y="773570"/>
                  </a:lnTo>
                  <a:lnTo>
                    <a:pt x="1947863" y="656458"/>
                  </a:lnTo>
                  <a:lnTo>
                    <a:pt x="1947863" y="1738391"/>
                  </a:lnTo>
                  <a:lnTo>
                    <a:pt x="1947546" y="1748865"/>
                  </a:lnTo>
                  <a:lnTo>
                    <a:pt x="1946911" y="1758704"/>
                  </a:lnTo>
                  <a:lnTo>
                    <a:pt x="1945324" y="1768860"/>
                  </a:lnTo>
                  <a:lnTo>
                    <a:pt x="1943419" y="1778063"/>
                  </a:lnTo>
                  <a:lnTo>
                    <a:pt x="1941198" y="1787902"/>
                  </a:lnTo>
                  <a:lnTo>
                    <a:pt x="1938659" y="1797423"/>
                  </a:lnTo>
                  <a:lnTo>
                    <a:pt x="1935802" y="1806627"/>
                  </a:lnTo>
                  <a:lnTo>
                    <a:pt x="1932311" y="1815831"/>
                  </a:lnTo>
                  <a:lnTo>
                    <a:pt x="1928184" y="1824400"/>
                  </a:lnTo>
                  <a:lnTo>
                    <a:pt x="1923741" y="1832969"/>
                  </a:lnTo>
                  <a:lnTo>
                    <a:pt x="1918980" y="1841221"/>
                  </a:lnTo>
                  <a:lnTo>
                    <a:pt x="1913902" y="1849156"/>
                  </a:lnTo>
                  <a:lnTo>
                    <a:pt x="1908188" y="1856773"/>
                  </a:lnTo>
                  <a:lnTo>
                    <a:pt x="1902475" y="1864707"/>
                  </a:lnTo>
                  <a:lnTo>
                    <a:pt x="1896127" y="1871689"/>
                  </a:lnTo>
                  <a:lnTo>
                    <a:pt x="1889462" y="1878671"/>
                  </a:lnTo>
                  <a:lnTo>
                    <a:pt x="1882797" y="1885336"/>
                  </a:lnTo>
                  <a:lnTo>
                    <a:pt x="1875497" y="1891366"/>
                  </a:lnTo>
                  <a:lnTo>
                    <a:pt x="1868197" y="1897397"/>
                  </a:lnTo>
                  <a:lnTo>
                    <a:pt x="1860579" y="1902792"/>
                  </a:lnTo>
                  <a:lnTo>
                    <a:pt x="1852327" y="1907870"/>
                  </a:lnTo>
                  <a:lnTo>
                    <a:pt x="1844074" y="1912631"/>
                  </a:lnTo>
                  <a:lnTo>
                    <a:pt x="1835187" y="1917074"/>
                  </a:lnTo>
                  <a:lnTo>
                    <a:pt x="1826617" y="1920882"/>
                  </a:lnTo>
                  <a:lnTo>
                    <a:pt x="1817413" y="1924691"/>
                  </a:lnTo>
                  <a:lnTo>
                    <a:pt x="1808209" y="1927865"/>
                  </a:lnTo>
                  <a:lnTo>
                    <a:pt x="1799004" y="1930404"/>
                  </a:lnTo>
                  <a:lnTo>
                    <a:pt x="1789482" y="1932625"/>
                  </a:lnTo>
                  <a:lnTo>
                    <a:pt x="1779643" y="1934530"/>
                  </a:lnTo>
                  <a:lnTo>
                    <a:pt x="1769803" y="1935482"/>
                  </a:lnTo>
                  <a:lnTo>
                    <a:pt x="1759647" y="1936434"/>
                  </a:lnTo>
                  <a:lnTo>
                    <a:pt x="1749173" y="1936751"/>
                  </a:lnTo>
                  <a:lnTo>
                    <a:pt x="198373" y="1936751"/>
                  </a:lnTo>
                  <a:lnTo>
                    <a:pt x="188216" y="1936434"/>
                  </a:lnTo>
                  <a:lnTo>
                    <a:pt x="178377" y="1935482"/>
                  </a:lnTo>
                  <a:lnTo>
                    <a:pt x="168538" y="1934530"/>
                  </a:lnTo>
                  <a:lnTo>
                    <a:pt x="158699" y="1932625"/>
                  </a:lnTo>
                  <a:lnTo>
                    <a:pt x="148859" y="1930404"/>
                  </a:lnTo>
                  <a:lnTo>
                    <a:pt x="139655" y="1927865"/>
                  </a:lnTo>
                  <a:lnTo>
                    <a:pt x="130133" y="1924691"/>
                  </a:lnTo>
                  <a:lnTo>
                    <a:pt x="121246" y="1920882"/>
                  </a:lnTo>
                  <a:lnTo>
                    <a:pt x="112359" y="1917074"/>
                  </a:lnTo>
                  <a:lnTo>
                    <a:pt x="103789" y="1912631"/>
                  </a:lnTo>
                  <a:lnTo>
                    <a:pt x="95537" y="1907870"/>
                  </a:lnTo>
                  <a:lnTo>
                    <a:pt x="87602" y="1902792"/>
                  </a:lnTo>
                  <a:lnTo>
                    <a:pt x="79984" y="1897397"/>
                  </a:lnTo>
                  <a:lnTo>
                    <a:pt x="72049" y="1891366"/>
                  </a:lnTo>
                  <a:lnTo>
                    <a:pt x="65067" y="1885336"/>
                  </a:lnTo>
                  <a:lnTo>
                    <a:pt x="58084" y="1878671"/>
                  </a:lnTo>
                  <a:lnTo>
                    <a:pt x="51418" y="1871689"/>
                  </a:lnTo>
                  <a:lnTo>
                    <a:pt x="45388" y="1864707"/>
                  </a:lnTo>
                  <a:lnTo>
                    <a:pt x="39357" y="1856773"/>
                  </a:lnTo>
                  <a:lnTo>
                    <a:pt x="33962" y="1849156"/>
                  </a:lnTo>
                  <a:lnTo>
                    <a:pt x="28883" y="1841221"/>
                  </a:lnTo>
                  <a:lnTo>
                    <a:pt x="24122" y="1832969"/>
                  </a:lnTo>
                  <a:lnTo>
                    <a:pt x="19679" y="1824400"/>
                  </a:lnTo>
                  <a:lnTo>
                    <a:pt x="15870" y="1815831"/>
                  </a:lnTo>
                  <a:lnTo>
                    <a:pt x="12061" y="1806627"/>
                  </a:lnTo>
                  <a:lnTo>
                    <a:pt x="8887" y="1797423"/>
                  </a:lnTo>
                  <a:lnTo>
                    <a:pt x="6348" y="1787902"/>
                  </a:lnTo>
                  <a:lnTo>
                    <a:pt x="4126" y="1778063"/>
                  </a:lnTo>
                  <a:lnTo>
                    <a:pt x="2222" y="1768860"/>
                  </a:lnTo>
                  <a:lnTo>
                    <a:pt x="1270" y="1758704"/>
                  </a:lnTo>
                  <a:lnTo>
                    <a:pt x="318" y="1748865"/>
                  </a:lnTo>
                  <a:lnTo>
                    <a:pt x="0" y="1738391"/>
                  </a:lnTo>
                  <a:lnTo>
                    <a:pt x="0" y="517448"/>
                  </a:lnTo>
                  <a:lnTo>
                    <a:pt x="318" y="507292"/>
                  </a:lnTo>
                  <a:lnTo>
                    <a:pt x="1270" y="497453"/>
                  </a:lnTo>
                  <a:lnTo>
                    <a:pt x="2222" y="487297"/>
                  </a:lnTo>
                  <a:lnTo>
                    <a:pt x="4126" y="477776"/>
                  </a:lnTo>
                  <a:lnTo>
                    <a:pt x="6348" y="467937"/>
                  </a:lnTo>
                  <a:lnTo>
                    <a:pt x="8887" y="458416"/>
                  </a:lnTo>
                  <a:lnTo>
                    <a:pt x="12061" y="449212"/>
                  </a:lnTo>
                  <a:lnTo>
                    <a:pt x="15870" y="440008"/>
                  </a:lnTo>
                  <a:lnTo>
                    <a:pt x="19679" y="431439"/>
                  </a:lnTo>
                  <a:lnTo>
                    <a:pt x="24122" y="423187"/>
                  </a:lnTo>
                  <a:lnTo>
                    <a:pt x="28883" y="414618"/>
                  </a:lnTo>
                  <a:lnTo>
                    <a:pt x="33962" y="406684"/>
                  </a:lnTo>
                  <a:lnTo>
                    <a:pt x="39357" y="399067"/>
                  </a:lnTo>
                  <a:lnTo>
                    <a:pt x="45388" y="391450"/>
                  </a:lnTo>
                  <a:lnTo>
                    <a:pt x="51418" y="384150"/>
                  </a:lnTo>
                  <a:lnTo>
                    <a:pt x="58084" y="377168"/>
                  </a:lnTo>
                  <a:lnTo>
                    <a:pt x="65067" y="370503"/>
                  </a:lnTo>
                  <a:lnTo>
                    <a:pt x="72049" y="364473"/>
                  </a:lnTo>
                  <a:lnTo>
                    <a:pt x="79984" y="358443"/>
                  </a:lnTo>
                  <a:lnTo>
                    <a:pt x="87602" y="353047"/>
                  </a:lnTo>
                  <a:lnTo>
                    <a:pt x="95537" y="347969"/>
                  </a:lnTo>
                  <a:lnTo>
                    <a:pt x="103789" y="343209"/>
                  </a:lnTo>
                  <a:lnTo>
                    <a:pt x="112359" y="338766"/>
                  </a:lnTo>
                  <a:lnTo>
                    <a:pt x="121246" y="334957"/>
                  </a:lnTo>
                  <a:lnTo>
                    <a:pt x="130133" y="331149"/>
                  </a:lnTo>
                  <a:lnTo>
                    <a:pt x="139655" y="328292"/>
                  </a:lnTo>
                  <a:lnTo>
                    <a:pt x="148859" y="325436"/>
                  </a:lnTo>
                  <a:lnTo>
                    <a:pt x="158699" y="323214"/>
                  </a:lnTo>
                  <a:lnTo>
                    <a:pt x="168538" y="321310"/>
                  </a:lnTo>
                  <a:lnTo>
                    <a:pt x="178377" y="320358"/>
                  </a:lnTo>
                  <a:lnTo>
                    <a:pt x="188216" y="319723"/>
                  </a:lnTo>
                  <a:lnTo>
                    <a:pt x="198373" y="319088"/>
                  </a:lnTo>
                  <a:close/>
                  <a:moveTo>
                    <a:pt x="2076641" y="106363"/>
                  </a:moveTo>
                  <a:lnTo>
                    <a:pt x="2082030" y="106363"/>
                  </a:lnTo>
                  <a:lnTo>
                    <a:pt x="2087102" y="106363"/>
                  </a:lnTo>
                  <a:lnTo>
                    <a:pt x="2092174" y="106679"/>
                  </a:lnTo>
                  <a:lnTo>
                    <a:pt x="2097246" y="107313"/>
                  </a:lnTo>
                  <a:lnTo>
                    <a:pt x="2102318" y="108263"/>
                  </a:lnTo>
                  <a:lnTo>
                    <a:pt x="2107390" y="109213"/>
                  </a:lnTo>
                  <a:lnTo>
                    <a:pt x="2112145" y="110797"/>
                  </a:lnTo>
                  <a:lnTo>
                    <a:pt x="2117217" y="112064"/>
                  </a:lnTo>
                  <a:lnTo>
                    <a:pt x="2121972" y="113965"/>
                  </a:lnTo>
                  <a:lnTo>
                    <a:pt x="2126727" y="116182"/>
                  </a:lnTo>
                  <a:lnTo>
                    <a:pt x="2131482" y="118399"/>
                  </a:lnTo>
                  <a:lnTo>
                    <a:pt x="2136237" y="120933"/>
                  </a:lnTo>
                  <a:lnTo>
                    <a:pt x="2140358" y="123784"/>
                  </a:lnTo>
                  <a:lnTo>
                    <a:pt x="2144796" y="126634"/>
                  </a:lnTo>
                  <a:lnTo>
                    <a:pt x="2148916" y="130119"/>
                  </a:lnTo>
                  <a:lnTo>
                    <a:pt x="2153354" y="133603"/>
                  </a:lnTo>
                  <a:lnTo>
                    <a:pt x="2157158" y="137087"/>
                  </a:lnTo>
                  <a:lnTo>
                    <a:pt x="2166351" y="146589"/>
                  </a:lnTo>
                  <a:lnTo>
                    <a:pt x="2169838" y="150707"/>
                  </a:lnTo>
                  <a:lnTo>
                    <a:pt x="2173642" y="154825"/>
                  </a:lnTo>
                  <a:lnTo>
                    <a:pt x="2176812" y="158626"/>
                  </a:lnTo>
                  <a:lnTo>
                    <a:pt x="2179665" y="163060"/>
                  </a:lnTo>
                  <a:lnTo>
                    <a:pt x="2182835" y="167811"/>
                  </a:lnTo>
                  <a:lnTo>
                    <a:pt x="2185371" y="172246"/>
                  </a:lnTo>
                  <a:lnTo>
                    <a:pt x="2187273" y="176997"/>
                  </a:lnTo>
                  <a:lnTo>
                    <a:pt x="2189492" y="181748"/>
                  </a:lnTo>
                  <a:lnTo>
                    <a:pt x="2191394" y="186183"/>
                  </a:lnTo>
                  <a:lnTo>
                    <a:pt x="2192979" y="191567"/>
                  </a:lnTo>
                  <a:lnTo>
                    <a:pt x="2194247" y="196002"/>
                  </a:lnTo>
                  <a:lnTo>
                    <a:pt x="2195515" y="201387"/>
                  </a:lnTo>
                  <a:lnTo>
                    <a:pt x="2196149" y="206454"/>
                  </a:lnTo>
                  <a:lnTo>
                    <a:pt x="2196783" y="211522"/>
                  </a:lnTo>
                  <a:lnTo>
                    <a:pt x="2197100" y="216590"/>
                  </a:lnTo>
                  <a:lnTo>
                    <a:pt x="2197100" y="221658"/>
                  </a:lnTo>
                  <a:lnTo>
                    <a:pt x="2197100" y="226726"/>
                  </a:lnTo>
                  <a:lnTo>
                    <a:pt x="2196783" y="231794"/>
                  </a:lnTo>
                  <a:lnTo>
                    <a:pt x="2196149" y="236862"/>
                  </a:lnTo>
                  <a:lnTo>
                    <a:pt x="2195515" y="241613"/>
                  </a:lnTo>
                  <a:lnTo>
                    <a:pt x="2194247" y="246681"/>
                  </a:lnTo>
                  <a:lnTo>
                    <a:pt x="2192979" y="251749"/>
                  </a:lnTo>
                  <a:lnTo>
                    <a:pt x="2191394" y="256500"/>
                  </a:lnTo>
                  <a:lnTo>
                    <a:pt x="2189492" y="261251"/>
                  </a:lnTo>
                  <a:lnTo>
                    <a:pt x="2187273" y="266319"/>
                  </a:lnTo>
                  <a:lnTo>
                    <a:pt x="2185371" y="270754"/>
                  </a:lnTo>
                  <a:lnTo>
                    <a:pt x="2182835" y="275505"/>
                  </a:lnTo>
                  <a:lnTo>
                    <a:pt x="2179665" y="279623"/>
                  </a:lnTo>
                  <a:lnTo>
                    <a:pt x="2176812" y="284057"/>
                  </a:lnTo>
                  <a:lnTo>
                    <a:pt x="2173642" y="288492"/>
                  </a:lnTo>
                  <a:lnTo>
                    <a:pt x="2169838" y="292609"/>
                  </a:lnTo>
                  <a:lnTo>
                    <a:pt x="2166351" y="296410"/>
                  </a:lnTo>
                  <a:lnTo>
                    <a:pt x="1970764" y="491843"/>
                  </a:lnTo>
                  <a:lnTo>
                    <a:pt x="1967277" y="495010"/>
                  </a:lnTo>
                  <a:lnTo>
                    <a:pt x="1963473" y="498178"/>
                  </a:lnTo>
                  <a:lnTo>
                    <a:pt x="1959986" y="500712"/>
                  </a:lnTo>
                  <a:lnTo>
                    <a:pt x="1956816" y="502612"/>
                  </a:lnTo>
                  <a:lnTo>
                    <a:pt x="1953329" y="504513"/>
                  </a:lnTo>
                  <a:lnTo>
                    <a:pt x="1950476" y="505463"/>
                  </a:lnTo>
                  <a:lnTo>
                    <a:pt x="1947623" y="505780"/>
                  </a:lnTo>
                  <a:lnTo>
                    <a:pt x="1944771" y="506413"/>
                  </a:lnTo>
                  <a:lnTo>
                    <a:pt x="1941918" y="505780"/>
                  </a:lnTo>
                  <a:lnTo>
                    <a:pt x="1939382" y="505463"/>
                  </a:lnTo>
                  <a:lnTo>
                    <a:pt x="1936846" y="504513"/>
                  </a:lnTo>
                  <a:lnTo>
                    <a:pt x="1933993" y="502929"/>
                  </a:lnTo>
                  <a:lnTo>
                    <a:pt x="1931457" y="501662"/>
                  </a:lnTo>
                  <a:lnTo>
                    <a:pt x="1928921" y="499445"/>
                  </a:lnTo>
                  <a:lnTo>
                    <a:pt x="1924166" y="494694"/>
                  </a:lnTo>
                  <a:lnTo>
                    <a:pt x="1919094" y="489309"/>
                  </a:lnTo>
                  <a:lnTo>
                    <a:pt x="1914022" y="482657"/>
                  </a:lnTo>
                  <a:lnTo>
                    <a:pt x="1903561" y="467770"/>
                  </a:lnTo>
                  <a:lnTo>
                    <a:pt x="1897855" y="459852"/>
                  </a:lnTo>
                  <a:lnTo>
                    <a:pt x="1891515" y="451616"/>
                  </a:lnTo>
                  <a:lnTo>
                    <a:pt x="1884541" y="443698"/>
                  </a:lnTo>
                  <a:lnTo>
                    <a:pt x="1877250" y="435779"/>
                  </a:lnTo>
                  <a:lnTo>
                    <a:pt x="1868057" y="426277"/>
                  </a:lnTo>
                  <a:lnTo>
                    <a:pt x="1859815" y="418991"/>
                  </a:lnTo>
                  <a:lnTo>
                    <a:pt x="1851890" y="412023"/>
                  </a:lnTo>
                  <a:lnTo>
                    <a:pt x="1843966" y="406005"/>
                  </a:lnTo>
                  <a:lnTo>
                    <a:pt x="1836041" y="399987"/>
                  </a:lnTo>
                  <a:lnTo>
                    <a:pt x="1820825" y="389217"/>
                  </a:lnTo>
                  <a:lnTo>
                    <a:pt x="1814485" y="384466"/>
                  </a:lnTo>
                  <a:lnTo>
                    <a:pt x="1808462" y="379398"/>
                  </a:lnTo>
                  <a:lnTo>
                    <a:pt x="1804024" y="374647"/>
                  </a:lnTo>
                  <a:lnTo>
                    <a:pt x="1802122" y="372113"/>
                  </a:lnTo>
                  <a:lnTo>
                    <a:pt x="1800220" y="369579"/>
                  </a:lnTo>
                  <a:lnTo>
                    <a:pt x="1798635" y="367045"/>
                  </a:lnTo>
                  <a:lnTo>
                    <a:pt x="1798001" y="364511"/>
                  </a:lnTo>
                  <a:lnTo>
                    <a:pt x="1797367" y="361660"/>
                  </a:lnTo>
                  <a:lnTo>
                    <a:pt x="1797050" y="359126"/>
                  </a:lnTo>
                  <a:lnTo>
                    <a:pt x="1797367" y="355959"/>
                  </a:lnTo>
                  <a:lnTo>
                    <a:pt x="1797684" y="353108"/>
                  </a:lnTo>
                  <a:lnTo>
                    <a:pt x="1798635" y="349941"/>
                  </a:lnTo>
                  <a:lnTo>
                    <a:pt x="1800220" y="346773"/>
                  </a:lnTo>
                  <a:lnTo>
                    <a:pt x="1802439" y="343289"/>
                  </a:lnTo>
                  <a:lnTo>
                    <a:pt x="1804975" y="340122"/>
                  </a:lnTo>
                  <a:lnTo>
                    <a:pt x="1807828" y="336637"/>
                  </a:lnTo>
                  <a:lnTo>
                    <a:pt x="1811632" y="332520"/>
                  </a:lnTo>
                  <a:lnTo>
                    <a:pt x="2006902" y="137087"/>
                  </a:lnTo>
                  <a:lnTo>
                    <a:pt x="2011023" y="133603"/>
                  </a:lnTo>
                  <a:lnTo>
                    <a:pt x="2014827" y="130119"/>
                  </a:lnTo>
                  <a:lnTo>
                    <a:pt x="2019265" y="126634"/>
                  </a:lnTo>
                  <a:lnTo>
                    <a:pt x="2023703" y="123784"/>
                  </a:lnTo>
                  <a:lnTo>
                    <a:pt x="2028141" y="120933"/>
                  </a:lnTo>
                  <a:lnTo>
                    <a:pt x="2032896" y="118399"/>
                  </a:lnTo>
                  <a:lnTo>
                    <a:pt x="2037017" y="116182"/>
                  </a:lnTo>
                  <a:lnTo>
                    <a:pt x="2041772" y="113965"/>
                  </a:lnTo>
                  <a:lnTo>
                    <a:pt x="2046843" y="112064"/>
                  </a:lnTo>
                  <a:lnTo>
                    <a:pt x="2051598" y="110797"/>
                  </a:lnTo>
                  <a:lnTo>
                    <a:pt x="2056670" y="109213"/>
                  </a:lnTo>
                  <a:lnTo>
                    <a:pt x="2061425" y="108263"/>
                  </a:lnTo>
                  <a:lnTo>
                    <a:pt x="2066497" y="107313"/>
                  </a:lnTo>
                  <a:lnTo>
                    <a:pt x="2071569" y="106679"/>
                  </a:lnTo>
                  <a:lnTo>
                    <a:pt x="2076641" y="106363"/>
                  </a:lnTo>
                  <a:close/>
                  <a:moveTo>
                    <a:pt x="2213628" y="19050"/>
                  </a:moveTo>
                  <a:lnTo>
                    <a:pt x="2219371" y="19369"/>
                  </a:lnTo>
                  <a:lnTo>
                    <a:pt x="2225751" y="20007"/>
                  </a:lnTo>
                  <a:lnTo>
                    <a:pt x="2231493" y="21602"/>
                  </a:lnTo>
                  <a:lnTo>
                    <a:pt x="2237236" y="23516"/>
                  </a:lnTo>
                  <a:lnTo>
                    <a:pt x="2242978" y="26387"/>
                  </a:lnTo>
                  <a:lnTo>
                    <a:pt x="2248401" y="29258"/>
                  </a:lnTo>
                  <a:lnTo>
                    <a:pt x="2253506" y="33087"/>
                  </a:lnTo>
                  <a:lnTo>
                    <a:pt x="2258291" y="37234"/>
                  </a:lnTo>
                  <a:lnTo>
                    <a:pt x="2262757" y="42019"/>
                  </a:lnTo>
                  <a:lnTo>
                    <a:pt x="2266266" y="47123"/>
                  </a:lnTo>
                  <a:lnTo>
                    <a:pt x="2269457" y="52547"/>
                  </a:lnTo>
                  <a:lnTo>
                    <a:pt x="2272009" y="58608"/>
                  </a:lnTo>
                  <a:lnTo>
                    <a:pt x="2273923" y="64350"/>
                  </a:lnTo>
                  <a:lnTo>
                    <a:pt x="2275518" y="70412"/>
                  </a:lnTo>
                  <a:lnTo>
                    <a:pt x="2276475" y="76154"/>
                  </a:lnTo>
                  <a:lnTo>
                    <a:pt x="2276475" y="82216"/>
                  </a:lnTo>
                  <a:lnTo>
                    <a:pt x="2276475" y="88277"/>
                  </a:lnTo>
                  <a:lnTo>
                    <a:pt x="2275518" y="94338"/>
                  </a:lnTo>
                  <a:lnTo>
                    <a:pt x="2273923" y="100400"/>
                  </a:lnTo>
                  <a:lnTo>
                    <a:pt x="2272009" y="106142"/>
                  </a:lnTo>
                  <a:lnTo>
                    <a:pt x="2269457" y="111565"/>
                  </a:lnTo>
                  <a:lnTo>
                    <a:pt x="2266266" y="117308"/>
                  </a:lnTo>
                  <a:lnTo>
                    <a:pt x="2262757" y="122412"/>
                  </a:lnTo>
                  <a:lnTo>
                    <a:pt x="2258291" y="126878"/>
                  </a:lnTo>
                  <a:lnTo>
                    <a:pt x="2241064" y="144105"/>
                  </a:lnTo>
                  <a:lnTo>
                    <a:pt x="2236598" y="148253"/>
                  </a:lnTo>
                  <a:lnTo>
                    <a:pt x="2232769" y="150805"/>
                  </a:lnTo>
                  <a:lnTo>
                    <a:pt x="2230855" y="151443"/>
                  </a:lnTo>
                  <a:lnTo>
                    <a:pt x="2228941" y="152400"/>
                  </a:lnTo>
                  <a:lnTo>
                    <a:pt x="2227346" y="152400"/>
                  </a:lnTo>
                  <a:lnTo>
                    <a:pt x="2225751" y="152400"/>
                  </a:lnTo>
                  <a:lnTo>
                    <a:pt x="2224156" y="152081"/>
                  </a:lnTo>
                  <a:lnTo>
                    <a:pt x="2222880" y="151443"/>
                  </a:lnTo>
                  <a:lnTo>
                    <a:pt x="2220009" y="149848"/>
                  </a:lnTo>
                  <a:lnTo>
                    <a:pt x="2217456" y="147295"/>
                  </a:lnTo>
                  <a:lnTo>
                    <a:pt x="2214904" y="143786"/>
                  </a:lnTo>
                  <a:lnTo>
                    <a:pt x="2212352" y="140277"/>
                  </a:lnTo>
                  <a:lnTo>
                    <a:pt x="2209800" y="135811"/>
                  </a:lnTo>
                  <a:lnTo>
                    <a:pt x="2204058" y="126240"/>
                  </a:lnTo>
                  <a:lnTo>
                    <a:pt x="2201186" y="121455"/>
                  </a:lnTo>
                  <a:lnTo>
                    <a:pt x="2197358" y="116351"/>
                  </a:lnTo>
                  <a:lnTo>
                    <a:pt x="2193530" y="111246"/>
                  </a:lnTo>
                  <a:lnTo>
                    <a:pt x="2189064" y="106461"/>
                  </a:lnTo>
                  <a:lnTo>
                    <a:pt x="2184278" y="101995"/>
                  </a:lnTo>
                  <a:lnTo>
                    <a:pt x="2179493" y="98167"/>
                  </a:lnTo>
                  <a:lnTo>
                    <a:pt x="2174389" y="94657"/>
                  </a:lnTo>
                  <a:lnTo>
                    <a:pt x="2169285" y="91467"/>
                  </a:lnTo>
                  <a:lnTo>
                    <a:pt x="2159714" y="85725"/>
                  </a:lnTo>
                  <a:lnTo>
                    <a:pt x="2155248" y="83173"/>
                  </a:lnTo>
                  <a:lnTo>
                    <a:pt x="2151739" y="80620"/>
                  </a:lnTo>
                  <a:lnTo>
                    <a:pt x="2148229" y="78068"/>
                  </a:lnTo>
                  <a:lnTo>
                    <a:pt x="2145677" y="75516"/>
                  </a:lnTo>
                  <a:lnTo>
                    <a:pt x="2144082" y="72964"/>
                  </a:lnTo>
                  <a:lnTo>
                    <a:pt x="2143763" y="71369"/>
                  </a:lnTo>
                  <a:lnTo>
                    <a:pt x="2143125" y="69774"/>
                  </a:lnTo>
                  <a:lnTo>
                    <a:pt x="2143125" y="68179"/>
                  </a:lnTo>
                  <a:lnTo>
                    <a:pt x="2143763" y="66584"/>
                  </a:lnTo>
                  <a:lnTo>
                    <a:pt x="2144082" y="64669"/>
                  </a:lnTo>
                  <a:lnTo>
                    <a:pt x="2144720" y="63074"/>
                  </a:lnTo>
                  <a:lnTo>
                    <a:pt x="2147591" y="59246"/>
                  </a:lnTo>
                  <a:lnTo>
                    <a:pt x="2151419" y="54780"/>
                  </a:lnTo>
                  <a:lnTo>
                    <a:pt x="2168647" y="37234"/>
                  </a:lnTo>
                  <a:lnTo>
                    <a:pt x="2173751" y="33087"/>
                  </a:lnTo>
                  <a:lnTo>
                    <a:pt x="2178855" y="29258"/>
                  </a:lnTo>
                  <a:lnTo>
                    <a:pt x="2183959" y="26387"/>
                  </a:lnTo>
                  <a:lnTo>
                    <a:pt x="2189702" y="23516"/>
                  </a:lnTo>
                  <a:lnTo>
                    <a:pt x="2195125" y="21602"/>
                  </a:lnTo>
                  <a:lnTo>
                    <a:pt x="2201506" y="20007"/>
                  </a:lnTo>
                  <a:lnTo>
                    <a:pt x="2207248" y="19369"/>
                  </a:lnTo>
                  <a:lnTo>
                    <a:pt x="2213628" y="19050"/>
                  </a:lnTo>
                  <a:close/>
                  <a:moveTo>
                    <a:pt x="1985550" y="0"/>
                  </a:moveTo>
                  <a:lnTo>
                    <a:pt x="1989686" y="0"/>
                  </a:lnTo>
                  <a:lnTo>
                    <a:pt x="1993822" y="0"/>
                  </a:lnTo>
                  <a:lnTo>
                    <a:pt x="1997640" y="634"/>
                  </a:lnTo>
                  <a:lnTo>
                    <a:pt x="2001776" y="1903"/>
                  </a:lnTo>
                  <a:lnTo>
                    <a:pt x="2005594" y="2855"/>
                  </a:lnTo>
                  <a:lnTo>
                    <a:pt x="2009411" y="4759"/>
                  </a:lnTo>
                  <a:lnTo>
                    <a:pt x="2012911" y="6980"/>
                  </a:lnTo>
                  <a:lnTo>
                    <a:pt x="2016411" y="9518"/>
                  </a:lnTo>
                  <a:lnTo>
                    <a:pt x="2019592" y="12374"/>
                  </a:lnTo>
                  <a:lnTo>
                    <a:pt x="2022456" y="15229"/>
                  </a:lnTo>
                  <a:lnTo>
                    <a:pt x="2025001" y="19037"/>
                  </a:lnTo>
                  <a:lnTo>
                    <a:pt x="2026910" y="22210"/>
                  </a:lnTo>
                  <a:lnTo>
                    <a:pt x="2028819" y="26334"/>
                  </a:lnTo>
                  <a:lnTo>
                    <a:pt x="2030091" y="29824"/>
                  </a:lnTo>
                  <a:lnTo>
                    <a:pt x="2031364" y="33949"/>
                  </a:lnTo>
                  <a:lnTo>
                    <a:pt x="2031682" y="37757"/>
                  </a:lnTo>
                  <a:lnTo>
                    <a:pt x="2032000" y="41881"/>
                  </a:lnTo>
                  <a:lnTo>
                    <a:pt x="2031682" y="46006"/>
                  </a:lnTo>
                  <a:lnTo>
                    <a:pt x="2031046" y="49813"/>
                  </a:lnTo>
                  <a:lnTo>
                    <a:pt x="2030091" y="53938"/>
                  </a:lnTo>
                  <a:lnTo>
                    <a:pt x="2028819" y="57745"/>
                  </a:lnTo>
                  <a:lnTo>
                    <a:pt x="2026910" y="61553"/>
                  </a:lnTo>
                  <a:lnTo>
                    <a:pt x="2025001" y="65043"/>
                  </a:lnTo>
                  <a:lnTo>
                    <a:pt x="2022456" y="68533"/>
                  </a:lnTo>
                  <a:lnTo>
                    <a:pt x="2019592" y="71706"/>
                  </a:lnTo>
                  <a:lnTo>
                    <a:pt x="1637177" y="453081"/>
                  </a:lnTo>
                  <a:lnTo>
                    <a:pt x="1633995" y="455937"/>
                  </a:lnTo>
                  <a:lnTo>
                    <a:pt x="1630814" y="458158"/>
                  </a:lnTo>
                  <a:lnTo>
                    <a:pt x="1626996" y="460379"/>
                  </a:lnTo>
                  <a:lnTo>
                    <a:pt x="1623496" y="462283"/>
                  </a:lnTo>
                  <a:lnTo>
                    <a:pt x="1619360" y="463552"/>
                  </a:lnTo>
                  <a:lnTo>
                    <a:pt x="1615224" y="464186"/>
                  </a:lnTo>
                  <a:lnTo>
                    <a:pt x="1611407" y="465138"/>
                  </a:lnTo>
                  <a:lnTo>
                    <a:pt x="1607271" y="465138"/>
                  </a:lnTo>
                  <a:lnTo>
                    <a:pt x="1603135" y="465138"/>
                  </a:lnTo>
                  <a:lnTo>
                    <a:pt x="1599317" y="464186"/>
                  </a:lnTo>
                  <a:lnTo>
                    <a:pt x="1595181" y="463552"/>
                  </a:lnTo>
                  <a:lnTo>
                    <a:pt x="1591681" y="462283"/>
                  </a:lnTo>
                  <a:lnTo>
                    <a:pt x="1587864" y="460379"/>
                  </a:lnTo>
                  <a:lnTo>
                    <a:pt x="1584364" y="458158"/>
                  </a:lnTo>
                  <a:lnTo>
                    <a:pt x="1580864" y="455937"/>
                  </a:lnTo>
                  <a:lnTo>
                    <a:pt x="1577683" y="453081"/>
                  </a:lnTo>
                  <a:lnTo>
                    <a:pt x="1574819" y="449591"/>
                  </a:lnTo>
                  <a:lnTo>
                    <a:pt x="1572274" y="446418"/>
                  </a:lnTo>
                  <a:lnTo>
                    <a:pt x="1570047" y="442928"/>
                  </a:lnTo>
                  <a:lnTo>
                    <a:pt x="1568138" y="439121"/>
                  </a:lnTo>
                  <a:lnTo>
                    <a:pt x="1567184" y="435314"/>
                  </a:lnTo>
                  <a:lnTo>
                    <a:pt x="1565911" y="431189"/>
                  </a:lnTo>
                  <a:lnTo>
                    <a:pt x="1565275" y="427381"/>
                  </a:lnTo>
                  <a:lnTo>
                    <a:pt x="1565275" y="423257"/>
                  </a:lnTo>
                  <a:lnTo>
                    <a:pt x="1565275" y="419132"/>
                  </a:lnTo>
                  <a:lnTo>
                    <a:pt x="1565911" y="415007"/>
                  </a:lnTo>
                  <a:lnTo>
                    <a:pt x="1567184" y="411517"/>
                  </a:lnTo>
                  <a:lnTo>
                    <a:pt x="1568138" y="407393"/>
                  </a:lnTo>
                  <a:lnTo>
                    <a:pt x="1570047" y="403902"/>
                  </a:lnTo>
                  <a:lnTo>
                    <a:pt x="1572274" y="400095"/>
                  </a:lnTo>
                  <a:lnTo>
                    <a:pt x="1574819" y="396922"/>
                  </a:lnTo>
                  <a:lnTo>
                    <a:pt x="1577683" y="393749"/>
                  </a:lnTo>
                  <a:lnTo>
                    <a:pt x="1960098" y="12374"/>
                  </a:lnTo>
                  <a:lnTo>
                    <a:pt x="1962962" y="9518"/>
                  </a:lnTo>
                  <a:lnTo>
                    <a:pt x="1966779" y="6980"/>
                  </a:lnTo>
                  <a:lnTo>
                    <a:pt x="1970279" y="4759"/>
                  </a:lnTo>
                  <a:lnTo>
                    <a:pt x="1974097" y="2855"/>
                  </a:lnTo>
                  <a:lnTo>
                    <a:pt x="1977596" y="1903"/>
                  </a:lnTo>
                  <a:lnTo>
                    <a:pt x="1981732" y="634"/>
                  </a:lnTo>
                  <a:lnTo>
                    <a:pt x="198555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ea typeface="宋体" panose="02010600030101010101" pitchFamily="2" charset="-122"/>
              </a:endParaRP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2375613" y="477466"/>
            <a:ext cx="343825" cy="309997"/>
            <a:chOff x="6623914" y="2138335"/>
            <a:chExt cx="428348" cy="386204"/>
          </a:xfrm>
        </p:grpSpPr>
        <p:sp>
          <p:nvSpPr>
            <p:cNvPr id="53" name="Freeform 5"/>
            <p:cNvSpPr>
              <a:spLocks/>
            </p:cNvSpPr>
            <p:nvPr/>
          </p:nvSpPr>
          <p:spPr bwMode="auto">
            <a:xfrm>
              <a:off x="6623914" y="2138335"/>
              <a:ext cx="428348" cy="386204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solidFill>
              <a:srgbClr val="87D8CD"/>
            </a:solidFill>
            <a:ln w="9525" cap="flat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" name="KSO_Shape"/>
            <p:cNvSpPr>
              <a:spLocks/>
            </p:cNvSpPr>
            <p:nvPr/>
          </p:nvSpPr>
          <p:spPr bwMode="auto">
            <a:xfrm>
              <a:off x="6715817" y="2193847"/>
              <a:ext cx="230254" cy="221044"/>
            </a:xfrm>
            <a:custGeom>
              <a:avLst/>
              <a:gdLst>
                <a:gd name="T0" fmla="*/ 1618108 w 3816350"/>
                <a:gd name="T1" fmla="*/ 3491708 h 3665538"/>
                <a:gd name="T2" fmla="*/ 3711914 w 3816350"/>
                <a:gd name="T3" fmla="*/ 3515947 h 3665538"/>
                <a:gd name="T4" fmla="*/ 1938033 w 3816350"/>
                <a:gd name="T5" fmla="*/ 3320852 h 3665538"/>
                <a:gd name="T6" fmla="*/ 2466975 w 3816350"/>
                <a:gd name="T7" fmla="*/ 3464378 h 3665538"/>
                <a:gd name="T8" fmla="*/ 1420823 w 3816350"/>
                <a:gd name="T9" fmla="*/ 3514907 h 3665538"/>
                <a:gd name="T10" fmla="*/ 1072366 w 3816350"/>
                <a:gd name="T11" fmla="*/ 3448171 h 3665538"/>
                <a:gd name="T12" fmla="*/ 350995 w 3816350"/>
                <a:gd name="T13" fmla="*/ 3613421 h 3665538"/>
                <a:gd name="T14" fmla="*/ 2826009 w 3816350"/>
                <a:gd name="T15" fmla="*/ 3416327 h 3665538"/>
                <a:gd name="T16" fmla="*/ 3710327 w 3816350"/>
                <a:gd name="T17" fmla="*/ 3553504 h 3665538"/>
                <a:gd name="T18" fmla="*/ 1625482 w 3816350"/>
                <a:gd name="T19" fmla="*/ 3379536 h 3665538"/>
                <a:gd name="T20" fmla="*/ 2426374 w 3816350"/>
                <a:gd name="T21" fmla="*/ 3213000 h 3665538"/>
                <a:gd name="T22" fmla="*/ 771525 w 3816350"/>
                <a:gd name="T23" fmla="*/ 3205163 h 3665538"/>
                <a:gd name="T24" fmla="*/ 1067953 w 3816350"/>
                <a:gd name="T25" fmla="*/ 3277053 h 3665538"/>
                <a:gd name="T26" fmla="*/ 784892 w 3816350"/>
                <a:gd name="T27" fmla="*/ 3451540 h 3665538"/>
                <a:gd name="T28" fmla="*/ 2490788 w 3816350"/>
                <a:gd name="T29" fmla="*/ 3116568 h 3665538"/>
                <a:gd name="T30" fmla="*/ 1449375 w 3816350"/>
                <a:gd name="T31" fmla="*/ 3307847 h 3665538"/>
                <a:gd name="T32" fmla="*/ 2434307 w 3816350"/>
                <a:gd name="T33" fmla="*/ 3163198 h 3665538"/>
                <a:gd name="T34" fmla="*/ 3783974 w 3816350"/>
                <a:gd name="T35" fmla="*/ 3278823 h 3665538"/>
                <a:gd name="T36" fmla="*/ 2635250 w 3816350"/>
                <a:gd name="T37" fmla="*/ 3206432 h 3665538"/>
                <a:gd name="T38" fmla="*/ 3815080 w 3816350"/>
                <a:gd name="T39" fmla="*/ 3040062 h 3665538"/>
                <a:gd name="T40" fmla="*/ 2866956 w 3816350"/>
                <a:gd name="T41" fmla="*/ 3006725 h 3665538"/>
                <a:gd name="T42" fmla="*/ 657993 w 3816350"/>
                <a:gd name="T43" fmla="*/ 3196983 h 3665538"/>
                <a:gd name="T44" fmla="*/ 872062 w 3816350"/>
                <a:gd name="T45" fmla="*/ 3214746 h 3665538"/>
                <a:gd name="T46" fmla="*/ 825374 w 3816350"/>
                <a:gd name="T47" fmla="*/ 2994614 h 3665538"/>
                <a:gd name="T48" fmla="*/ 1190307 w 3816350"/>
                <a:gd name="T49" fmla="*/ 3120223 h 3665538"/>
                <a:gd name="T50" fmla="*/ 273368 w 3816350"/>
                <a:gd name="T51" fmla="*/ 3120223 h 3665538"/>
                <a:gd name="T52" fmla="*/ 1472924 w 3816350"/>
                <a:gd name="T53" fmla="*/ 2958852 h 3665538"/>
                <a:gd name="T54" fmla="*/ 2445690 w 3816350"/>
                <a:gd name="T55" fmla="*/ 3096148 h 3665538"/>
                <a:gd name="T56" fmla="*/ 1403350 w 3816350"/>
                <a:gd name="T57" fmla="*/ 2909186 h 3665538"/>
                <a:gd name="T58" fmla="*/ 3767144 w 3816350"/>
                <a:gd name="T59" fmla="*/ 2880042 h 3665538"/>
                <a:gd name="T60" fmla="*/ 2660954 w 3816350"/>
                <a:gd name="T61" fmla="*/ 3062923 h 3665538"/>
                <a:gd name="T62" fmla="*/ 2077078 w 3816350"/>
                <a:gd name="T63" fmla="*/ 2755988 h 3665538"/>
                <a:gd name="T64" fmla="*/ 2064323 w 3816350"/>
                <a:gd name="T65" fmla="*/ 3023556 h 3665538"/>
                <a:gd name="T66" fmla="*/ 1553136 w 3816350"/>
                <a:gd name="T67" fmla="*/ 2926811 h 3665538"/>
                <a:gd name="T68" fmla="*/ 2489519 w 3816350"/>
                <a:gd name="T69" fmla="*/ 2707310 h 3665538"/>
                <a:gd name="T70" fmla="*/ 1846579 w 3816350"/>
                <a:gd name="T71" fmla="*/ 2621224 h 3665538"/>
                <a:gd name="T72" fmla="*/ 3411957 w 3816350"/>
                <a:gd name="T73" fmla="*/ 2738921 h 3665538"/>
                <a:gd name="T74" fmla="*/ 3080259 w 3816350"/>
                <a:gd name="T75" fmla="*/ 2936880 h 3665538"/>
                <a:gd name="T76" fmla="*/ 1829436 w 3816350"/>
                <a:gd name="T77" fmla="*/ 2582778 h 3665538"/>
                <a:gd name="T78" fmla="*/ 1856740 w 3816350"/>
                <a:gd name="T79" fmla="*/ 2801747 h 3665538"/>
                <a:gd name="T80" fmla="*/ 2088516 w 3816350"/>
                <a:gd name="T81" fmla="*/ 2619751 h 3665538"/>
                <a:gd name="T82" fmla="*/ 2403793 w 3816350"/>
                <a:gd name="T83" fmla="*/ 2645568 h 3665538"/>
                <a:gd name="T84" fmla="*/ 1545273 w 3816350"/>
                <a:gd name="T85" fmla="*/ 2758080 h 3665538"/>
                <a:gd name="T86" fmla="*/ 2737140 w 3816350"/>
                <a:gd name="T87" fmla="*/ 2576196 h 3665538"/>
                <a:gd name="T88" fmla="*/ 3655103 w 3816350"/>
                <a:gd name="T89" fmla="*/ 2636838 h 3665538"/>
                <a:gd name="T90" fmla="*/ 2771738 w 3816350"/>
                <a:gd name="T91" fmla="*/ 2448243 h 3665538"/>
                <a:gd name="T92" fmla="*/ 2989478 w 3816350"/>
                <a:gd name="T93" fmla="*/ 2307907 h 3665538"/>
                <a:gd name="T94" fmla="*/ 2867591 w 3816350"/>
                <a:gd name="T95" fmla="*/ 2234247 h 3665538"/>
                <a:gd name="T96" fmla="*/ 3696043 w 3816350"/>
                <a:gd name="T97" fmla="*/ 2367598 h 3665538"/>
                <a:gd name="T98" fmla="*/ 3314856 w 3816350"/>
                <a:gd name="T99" fmla="*/ 1892183 h 3665538"/>
                <a:gd name="T100" fmla="*/ 2974884 w 3816350"/>
                <a:gd name="T101" fmla="*/ 2068371 h 3665538"/>
                <a:gd name="T102" fmla="*/ 3799844 w 3816350"/>
                <a:gd name="T103" fmla="*/ 2062969 h 3665538"/>
                <a:gd name="T104" fmla="*/ 2637789 w 3816350"/>
                <a:gd name="T105" fmla="*/ 2027696 h 3665538"/>
                <a:gd name="T106" fmla="*/ 3189458 w 3816350"/>
                <a:gd name="T107" fmla="*/ 1697313 h 3665538"/>
                <a:gd name="T108" fmla="*/ 3015840 w 3816350"/>
                <a:gd name="T109" fmla="*/ 1948969 h 3665538"/>
                <a:gd name="T110" fmla="*/ 3354189 w 3816350"/>
                <a:gd name="T111" fmla="*/ 1860541 h 3665538"/>
                <a:gd name="T112" fmla="*/ 3468771 w 3816350"/>
                <a:gd name="T113" fmla="*/ 1695411 h 3665538"/>
                <a:gd name="T114" fmla="*/ 3173905 w 3816350"/>
                <a:gd name="T115" fmla="*/ 2035495 h 3665538"/>
                <a:gd name="T116" fmla="*/ 3074241 w 3816350"/>
                <a:gd name="T117" fmla="*/ 1681466 h 3665538"/>
                <a:gd name="T118" fmla="*/ 3386120 w 3816350"/>
                <a:gd name="T119" fmla="*/ 1131189 h 3665538"/>
                <a:gd name="T120" fmla="*/ 254975 w 3816350"/>
                <a:gd name="T121" fmla="*/ 2785759 h 3665538"/>
                <a:gd name="T122" fmla="*/ 1131353 w 3816350"/>
                <a:gd name="T123" fmla="*/ 1377803 h 3665538"/>
                <a:gd name="T124" fmla="*/ 2508155 w 3816350"/>
                <a:gd name="T125" fmla="*/ 314537 h 36655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3816350" h="3665538">
                  <a:moveTo>
                    <a:pt x="1892592" y="3532067"/>
                  </a:moveTo>
                  <a:lnTo>
                    <a:pt x="1892592" y="3635348"/>
                  </a:lnTo>
                  <a:lnTo>
                    <a:pt x="1913877" y="3636302"/>
                  </a:lnTo>
                  <a:lnTo>
                    <a:pt x="1935480" y="3636302"/>
                  </a:lnTo>
                  <a:lnTo>
                    <a:pt x="1965343" y="3635666"/>
                  </a:lnTo>
                  <a:lnTo>
                    <a:pt x="1965343" y="3532385"/>
                  </a:lnTo>
                  <a:lnTo>
                    <a:pt x="1935480" y="3532703"/>
                  </a:lnTo>
                  <a:lnTo>
                    <a:pt x="1913877" y="3532703"/>
                  </a:lnTo>
                  <a:lnTo>
                    <a:pt x="1892592" y="3532067"/>
                  </a:lnTo>
                  <a:close/>
                  <a:moveTo>
                    <a:pt x="665284" y="3532067"/>
                  </a:moveTo>
                  <a:lnTo>
                    <a:pt x="665284" y="3635348"/>
                  </a:lnTo>
                  <a:lnTo>
                    <a:pt x="686575" y="3636302"/>
                  </a:lnTo>
                  <a:lnTo>
                    <a:pt x="708185" y="3636302"/>
                  </a:lnTo>
                  <a:lnTo>
                    <a:pt x="738374" y="3635666"/>
                  </a:lnTo>
                  <a:lnTo>
                    <a:pt x="738374" y="3532385"/>
                  </a:lnTo>
                  <a:lnTo>
                    <a:pt x="708185" y="3532703"/>
                  </a:lnTo>
                  <a:lnTo>
                    <a:pt x="686575" y="3532703"/>
                  </a:lnTo>
                  <a:lnTo>
                    <a:pt x="665284" y="3532067"/>
                  </a:lnTo>
                  <a:close/>
                  <a:moveTo>
                    <a:pt x="1746773" y="3519356"/>
                  </a:moveTo>
                  <a:lnTo>
                    <a:pt x="1746773" y="3623272"/>
                  </a:lnTo>
                  <a:lnTo>
                    <a:pt x="1764563" y="3625497"/>
                  </a:lnTo>
                  <a:lnTo>
                    <a:pt x="1782671" y="3628039"/>
                  </a:lnTo>
                  <a:lnTo>
                    <a:pt x="1800780" y="3629628"/>
                  </a:lnTo>
                  <a:lnTo>
                    <a:pt x="1819841" y="3631535"/>
                  </a:lnTo>
                  <a:lnTo>
                    <a:pt x="1819841" y="3527618"/>
                  </a:lnTo>
                  <a:lnTo>
                    <a:pt x="1800780" y="3526029"/>
                  </a:lnTo>
                  <a:lnTo>
                    <a:pt x="1782671" y="3524123"/>
                  </a:lnTo>
                  <a:lnTo>
                    <a:pt x="1764563" y="3521580"/>
                  </a:lnTo>
                  <a:lnTo>
                    <a:pt x="1746773" y="3519356"/>
                  </a:lnTo>
                  <a:close/>
                  <a:moveTo>
                    <a:pt x="519421" y="3519356"/>
                  </a:moveTo>
                  <a:lnTo>
                    <a:pt x="519421" y="3623272"/>
                  </a:lnTo>
                  <a:lnTo>
                    <a:pt x="537217" y="3625497"/>
                  </a:lnTo>
                  <a:lnTo>
                    <a:pt x="555330" y="3628039"/>
                  </a:lnTo>
                  <a:lnTo>
                    <a:pt x="573762" y="3629946"/>
                  </a:lnTo>
                  <a:lnTo>
                    <a:pt x="592511" y="3631535"/>
                  </a:lnTo>
                  <a:lnTo>
                    <a:pt x="592511" y="3527618"/>
                  </a:lnTo>
                  <a:lnTo>
                    <a:pt x="573762" y="3526029"/>
                  </a:lnTo>
                  <a:lnTo>
                    <a:pt x="555330" y="3524123"/>
                  </a:lnTo>
                  <a:lnTo>
                    <a:pt x="537217" y="3521580"/>
                  </a:lnTo>
                  <a:lnTo>
                    <a:pt x="519421" y="3519356"/>
                  </a:lnTo>
                  <a:close/>
                  <a:moveTo>
                    <a:pt x="3151360" y="3517220"/>
                  </a:moveTo>
                  <a:lnTo>
                    <a:pt x="3151360" y="3632118"/>
                  </a:lnTo>
                  <a:lnTo>
                    <a:pt x="3174848" y="3632755"/>
                  </a:lnTo>
                  <a:lnTo>
                    <a:pt x="3198972" y="3633073"/>
                  </a:lnTo>
                  <a:lnTo>
                    <a:pt x="3231983" y="3632755"/>
                  </a:lnTo>
                  <a:lnTo>
                    <a:pt x="3231983" y="3517539"/>
                  </a:lnTo>
                  <a:lnTo>
                    <a:pt x="3198972" y="3517857"/>
                  </a:lnTo>
                  <a:lnTo>
                    <a:pt x="3174848" y="3517539"/>
                  </a:lnTo>
                  <a:lnTo>
                    <a:pt x="3151360" y="3517220"/>
                  </a:lnTo>
                  <a:close/>
                  <a:moveTo>
                    <a:pt x="2989478" y="3502580"/>
                  </a:moveTo>
                  <a:lnTo>
                    <a:pt x="2989478" y="3618432"/>
                  </a:lnTo>
                  <a:lnTo>
                    <a:pt x="3009158" y="3620979"/>
                  </a:lnTo>
                  <a:lnTo>
                    <a:pt x="3029472" y="3623525"/>
                  </a:lnTo>
                  <a:lnTo>
                    <a:pt x="3049469" y="3625753"/>
                  </a:lnTo>
                  <a:lnTo>
                    <a:pt x="3070419" y="3627344"/>
                  </a:lnTo>
                  <a:lnTo>
                    <a:pt x="3070419" y="3512446"/>
                  </a:lnTo>
                  <a:lnTo>
                    <a:pt x="3049469" y="3510537"/>
                  </a:lnTo>
                  <a:lnTo>
                    <a:pt x="3029472" y="3507990"/>
                  </a:lnTo>
                  <a:lnTo>
                    <a:pt x="3009158" y="3505763"/>
                  </a:lnTo>
                  <a:lnTo>
                    <a:pt x="2989478" y="3502580"/>
                  </a:lnTo>
                  <a:close/>
                  <a:moveTo>
                    <a:pt x="1600953" y="3486306"/>
                  </a:moveTo>
                  <a:lnTo>
                    <a:pt x="1600953" y="3591494"/>
                  </a:lnTo>
                  <a:lnTo>
                    <a:pt x="1618744" y="3596578"/>
                  </a:lnTo>
                  <a:lnTo>
                    <a:pt x="1636217" y="3601345"/>
                  </a:lnTo>
                  <a:lnTo>
                    <a:pt x="1654960" y="3606112"/>
                  </a:lnTo>
                  <a:lnTo>
                    <a:pt x="1673704" y="3610243"/>
                  </a:lnTo>
                  <a:lnTo>
                    <a:pt x="1673704" y="3506009"/>
                  </a:lnTo>
                  <a:lnTo>
                    <a:pt x="1654960" y="3501242"/>
                  </a:lnTo>
                  <a:lnTo>
                    <a:pt x="1636217" y="3496475"/>
                  </a:lnTo>
                  <a:lnTo>
                    <a:pt x="1618108" y="3491708"/>
                  </a:lnTo>
                  <a:lnTo>
                    <a:pt x="1600953" y="3486306"/>
                  </a:lnTo>
                  <a:close/>
                  <a:moveTo>
                    <a:pt x="373875" y="3486306"/>
                  </a:moveTo>
                  <a:lnTo>
                    <a:pt x="373875" y="3591494"/>
                  </a:lnTo>
                  <a:lnTo>
                    <a:pt x="391353" y="3596578"/>
                  </a:lnTo>
                  <a:lnTo>
                    <a:pt x="409149" y="3601345"/>
                  </a:lnTo>
                  <a:lnTo>
                    <a:pt x="427581" y="3606112"/>
                  </a:lnTo>
                  <a:lnTo>
                    <a:pt x="446648" y="3610243"/>
                  </a:lnTo>
                  <a:lnTo>
                    <a:pt x="446648" y="3506009"/>
                  </a:lnTo>
                  <a:lnTo>
                    <a:pt x="427581" y="3501242"/>
                  </a:lnTo>
                  <a:lnTo>
                    <a:pt x="409149" y="3496475"/>
                  </a:lnTo>
                  <a:lnTo>
                    <a:pt x="390718" y="3491708"/>
                  </a:lnTo>
                  <a:lnTo>
                    <a:pt x="373875" y="3486306"/>
                  </a:lnTo>
                  <a:close/>
                  <a:moveTo>
                    <a:pt x="2827597" y="3465978"/>
                  </a:moveTo>
                  <a:lnTo>
                    <a:pt x="2827597" y="3583104"/>
                  </a:lnTo>
                  <a:lnTo>
                    <a:pt x="2846959" y="3589151"/>
                  </a:lnTo>
                  <a:lnTo>
                    <a:pt x="2866956" y="3594243"/>
                  </a:lnTo>
                  <a:lnTo>
                    <a:pt x="2887588" y="3599336"/>
                  </a:lnTo>
                  <a:lnTo>
                    <a:pt x="2908220" y="3604110"/>
                  </a:lnTo>
                  <a:lnTo>
                    <a:pt x="2908220" y="3487939"/>
                  </a:lnTo>
                  <a:lnTo>
                    <a:pt x="2887588" y="3482847"/>
                  </a:lnTo>
                  <a:lnTo>
                    <a:pt x="2866956" y="3477436"/>
                  </a:lnTo>
                  <a:lnTo>
                    <a:pt x="2846959" y="3472025"/>
                  </a:lnTo>
                  <a:lnTo>
                    <a:pt x="2827597" y="3465978"/>
                  </a:lnTo>
                  <a:close/>
                  <a:moveTo>
                    <a:pt x="2402802" y="3447218"/>
                  </a:moveTo>
                  <a:lnTo>
                    <a:pt x="2397719" y="3450714"/>
                  </a:lnTo>
                  <a:lnTo>
                    <a:pt x="2391365" y="3453891"/>
                  </a:lnTo>
                  <a:lnTo>
                    <a:pt x="2383740" y="3457387"/>
                  </a:lnTo>
                  <a:lnTo>
                    <a:pt x="2376433" y="3460565"/>
                  </a:lnTo>
                  <a:lnTo>
                    <a:pt x="2347841" y="3472005"/>
                  </a:lnTo>
                  <a:lnTo>
                    <a:pt x="2347841" y="3562893"/>
                  </a:lnTo>
                  <a:lnTo>
                    <a:pt x="2355784" y="3558761"/>
                  </a:lnTo>
                  <a:lnTo>
                    <a:pt x="2363408" y="3554630"/>
                  </a:lnTo>
                  <a:lnTo>
                    <a:pt x="2371033" y="3550181"/>
                  </a:lnTo>
                  <a:lnTo>
                    <a:pt x="2378340" y="3545414"/>
                  </a:lnTo>
                  <a:lnTo>
                    <a:pt x="2385329" y="3540648"/>
                  </a:lnTo>
                  <a:lnTo>
                    <a:pt x="2391683" y="3535881"/>
                  </a:lnTo>
                  <a:lnTo>
                    <a:pt x="2397719" y="3531114"/>
                  </a:lnTo>
                  <a:lnTo>
                    <a:pt x="2402802" y="3526983"/>
                  </a:lnTo>
                  <a:lnTo>
                    <a:pt x="2402802" y="3447218"/>
                  </a:lnTo>
                  <a:close/>
                  <a:moveTo>
                    <a:pt x="1175646" y="3447218"/>
                  </a:moveTo>
                  <a:lnTo>
                    <a:pt x="1170561" y="3450714"/>
                  </a:lnTo>
                  <a:lnTo>
                    <a:pt x="1164205" y="3453891"/>
                  </a:lnTo>
                  <a:lnTo>
                    <a:pt x="1156578" y="3457387"/>
                  </a:lnTo>
                  <a:lnTo>
                    <a:pt x="1149269" y="3460565"/>
                  </a:lnTo>
                  <a:lnTo>
                    <a:pt x="1120669" y="3472005"/>
                  </a:lnTo>
                  <a:lnTo>
                    <a:pt x="1120669" y="3562893"/>
                  </a:lnTo>
                  <a:lnTo>
                    <a:pt x="1128613" y="3558761"/>
                  </a:lnTo>
                  <a:lnTo>
                    <a:pt x="1136240" y="3554630"/>
                  </a:lnTo>
                  <a:lnTo>
                    <a:pt x="1144185" y="3550181"/>
                  </a:lnTo>
                  <a:lnTo>
                    <a:pt x="1151176" y="3545414"/>
                  </a:lnTo>
                  <a:lnTo>
                    <a:pt x="1158167" y="3540648"/>
                  </a:lnTo>
                  <a:lnTo>
                    <a:pt x="1164523" y="3535881"/>
                  </a:lnTo>
                  <a:lnTo>
                    <a:pt x="1170561" y="3531114"/>
                  </a:lnTo>
                  <a:lnTo>
                    <a:pt x="1175646" y="3526347"/>
                  </a:lnTo>
                  <a:lnTo>
                    <a:pt x="1175646" y="3447218"/>
                  </a:lnTo>
                  <a:close/>
                  <a:moveTo>
                    <a:pt x="3717945" y="3422692"/>
                  </a:moveTo>
                  <a:lnTo>
                    <a:pt x="3711914" y="3426193"/>
                  </a:lnTo>
                  <a:lnTo>
                    <a:pt x="3704931" y="3430013"/>
                  </a:lnTo>
                  <a:lnTo>
                    <a:pt x="3696678" y="3433832"/>
                  </a:lnTo>
                  <a:lnTo>
                    <a:pt x="3688425" y="3437651"/>
                  </a:lnTo>
                  <a:lnTo>
                    <a:pt x="3671285" y="3444335"/>
                  </a:lnTo>
                  <a:lnTo>
                    <a:pt x="3656684" y="3450064"/>
                  </a:lnTo>
                  <a:lnTo>
                    <a:pt x="3656684" y="3551276"/>
                  </a:lnTo>
                  <a:lnTo>
                    <a:pt x="3665254" y="3546820"/>
                  </a:lnTo>
                  <a:lnTo>
                    <a:pt x="3674142" y="3542046"/>
                  </a:lnTo>
                  <a:lnTo>
                    <a:pt x="3682394" y="3537272"/>
                  </a:lnTo>
                  <a:lnTo>
                    <a:pt x="3690647" y="3532179"/>
                  </a:lnTo>
                  <a:lnTo>
                    <a:pt x="3698582" y="3526769"/>
                  </a:lnTo>
                  <a:lnTo>
                    <a:pt x="3705566" y="3521358"/>
                  </a:lnTo>
                  <a:lnTo>
                    <a:pt x="3711914" y="3515947"/>
                  </a:lnTo>
                  <a:lnTo>
                    <a:pt x="3717945" y="3510855"/>
                  </a:lnTo>
                  <a:lnTo>
                    <a:pt x="3717945" y="3422692"/>
                  </a:lnTo>
                  <a:close/>
                  <a:moveTo>
                    <a:pt x="1455133" y="3410672"/>
                  </a:moveTo>
                  <a:lnTo>
                    <a:pt x="1455133" y="3516813"/>
                  </a:lnTo>
                  <a:lnTo>
                    <a:pt x="1457675" y="3519674"/>
                  </a:lnTo>
                  <a:lnTo>
                    <a:pt x="1460216" y="3522534"/>
                  </a:lnTo>
                  <a:lnTo>
                    <a:pt x="1466888" y="3528572"/>
                  </a:lnTo>
                  <a:lnTo>
                    <a:pt x="1475466" y="3534610"/>
                  </a:lnTo>
                  <a:lnTo>
                    <a:pt x="1484679" y="3540965"/>
                  </a:lnTo>
                  <a:lnTo>
                    <a:pt x="1495162" y="3547639"/>
                  </a:lnTo>
                  <a:lnTo>
                    <a:pt x="1505964" y="3553677"/>
                  </a:lnTo>
                  <a:lnTo>
                    <a:pt x="1517083" y="3559715"/>
                  </a:lnTo>
                  <a:lnTo>
                    <a:pt x="1528202" y="3564799"/>
                  </a:lnTo>
                  <a:lnTo>
                    <a:pt x="1528202" y="3457387"/>
                  </a:lnTo>
                  <a:lnTo>
                    <a:pt x="1517083" y="3452302"/>
                  </a:lnTo>
                  <a:lnTo>
                    <a:pt x="1506917" y="3446582"/>
                  </a:lnTo>
                  <a:lnTo>
                    <a:pt x="1497068" y="3441180"/>
                  </a:lnTo>
                  <a:lnTo>
                    <a:pt x="1487538" y="3435142"/>
                  </a:lnTo>
                  <a:lnTo>
                    <a:pt x="1478960" y="3429422"/>
                  </a:lnTo>
                  <a:lnTo>
                    <a:pt x="1470700" y="3423384"/>
                  </a:lnTo>
                  <a:lnTo>
                    <a:pt x="1462758" y="3417028"/>
                  </a:lnTo>
                  <a:lnTo>
                    <a:pt x="1455133" y="3410672"/>
                  </a:lnTo>
                  <a:close/>
                  <a:moveTo>
                    <a:pt x="227694" y="3410672"/>
                  </a:moveTo>
                  <a:lnTo>
                    <a:pt x="227694" y="3516813"/>
                  </a:lnTo>
                  <a:lnTo>
                    <a:pt x="230237" y="3519674"/>
                  </a:lnTo>
                  <a:lnTo>
                    <a:pt x="233097" y="3522534"/>
                  </a:lnTo>
                  <a:lnTo>
                    <a:pt x="239770" y="3528572"/>
                  </a:lnTo>
                  <a:lnTo>
                    <a:pt x="248033" y="3534610"/>
                  </a:lnTo>
                  <a:lnTo>
                    <a:pt x="257566" y="3540965"/>
                  </a:lnTo>
                  <a:lnTo>
                    <a:pt x="267735" y="3547639"/>
                  </a:lnTo>
                  <a:lnTo>
                    <a:pt x="278858" y="3553677"/>
                  </a:lnTo>
                  <a:lnTo>
                    <a:pt x="289662" y="3559715"/>
                  </a:lnTo>
                  <a:lnTo>
                    <a:pt x="300785" y="3564799"/>
                  </a:lnTo>
                  <a:lnTo>
                    <a:pt x="300785" y="3457387"/>
                  </a:lnTo>
                  <a:lnTo>
                    <a:pt x="289662" y="3452302"/>
                  </a:lnTo>
                  <a:lnTo>
                    <a:pt x="279493" y="3446582"/>
                  </a:lnTo>
                  <a:lnTo>
                    <a:pt x="269642" y="3441180"/>
                  </a:lnTo>
                  <a:lnTo>
                    <a:pt x="260108" y="3435142"/>
                  </a:lnTo>
                  <a:lnTo>
                    <a:pt x="251528" y="3429422"/>
                  </a:lnTo>
                  <a:lnTo>
                    <a:pt x="243266" y="3423384"/>
                  </a:lnTo>
                  <a:lnTo>
                    <a:pt x="235321" y="3417028"/>
                  </a:lnTo>
                  <a:lnTo>
                    <a:pt x="227694" y="3410672"/>
                  </a:lnTo>
                  <a:close/>
                  <a:moveTo>
                    <a:pt x="2665715" y="3381953"/>
                  </a:moveTo>
                  <a:lnTo>
                    <a:pt x="2665715" y="3500670"/>
                  </a:lnTo>
                  <a:lnTo>
                    <a:pt x="2668254" y="3503216"/>
                  </a:lnTo>
                  <a:lnTo>
                    <a:pt x="2671429" y="3506399"/>
                  </a:lnTo>
                  <a:lnTo>
                    <a:pt x="2678729" y="3512765"/>
                  </a:lnTo>
                  <a:lnTo>
                    <a:pt x="2687934" y="3519767"/>
                  </a:lnTo>
                  <a:lnTo>
                    <a:pt x="2698726" y="3527087"/>
                  </a:lnTo>
                  <a:lnTo>
                    <a:pt x="2710153" y="3534089"/>
                  </a:lnTo>
                  <a:lnTo>
                    <a:pt x="2722215" y="3541409"/>
                  </a:lnTo>
                  <a:lnTo>
                    <a:pt x="2734594" y="3547457"/>
                  </a:lnTo>
                  <a:lnTo>
                    <a:pt x="2746656" y="3553504"/>
                  </a:lnTo>
                  <a:lnTo>
                    <a:pt x="2746656" y="3434150"/>
                  </a:lnTo>
                  <a:lnTo>
                    <a:pt x="2734594" y="3428103"/>
                  </a:lnTo>
                  <a:lnTo>
                    <a:pt x="2723167" y="3422374"/>
                  </a:lnTo>
                  <a:lnTo>
                    <a:pt x="2712058" y="3416009"/>
                  </a:lnTo>
                  <a:lnTo>
                    <a:pt x="2701583" y="3409325"/>
                  </a:lnTo>
                  <a:lnTo>
                    <a:pt x="2691743" y="3402959"/>
                  </a:lnTo>
                  <a:lnTo>
                    <a:pt x="2682538" y="3396276"/>
                  </a:lnTo>
                  <a:lnTo>
                    <a:pt x="2673650" y="3388955"/>
                  </a:lnTo>
                  <a:lnTo>
                    <a:pt x="2665715" y="3381953"/>
                  </a:lnTo>
                  <a:close/>
                  <a:moveTo>
                    <a:pt x="1916773" y="3320218"/>
                  </a:moveTo>
                  <a:lnTo>
                    <a:pt x="1916773" y="3423312"/>
                  </a:lnTo>
                  <a:lnTo>
                    <a:pt x="1938033" y="3423629"/>
                  </a:lnTo>
                  <a:lnTo>
                    <a:pt x="1959928" y="3424263"/>
                  </a:lnTo>
                  <a:lnTo>
                    <a:pt x="1989755" y="3423629"/>
                  </a:lnTo>
                  <a:lnTo>
                    <a:pt x="1989755" y="3320535"/>
                  </a:lnTo>
                  <a:lnTo>
                    <a:pt x="1959293" y="3320852"/>
                  </a:lnTo>
                  <a:lnTo>
                    <a:pt x="1938033" y="3320852"/>
                  </a:lnTo>
                  <a:lnTo>
                    <a:pt x="1916773" y="3320218"/>
                  </a:lnTo>
                  <a:close/>
                  <a:moveTo>
                    <a:pt x="1404938" y="3314700"/>
                  </a:moveTo>
                  <a:lnTo>
                    <a:pt x="1408115" y="3320420"/>
                  </a:lnTo>
                  <a:lnTo>
                    <a:pt x="1411928" y="3325505"/>
                  </a:lnTo>
                  <a:lnTo>
                    <a:pt x="1415740" y="3330590"/>
                  </a:lnTo>
                  <a:lnTo>
                    <a:pt x="1419552" y="3335992"/>
                  </a:lnTo>
                  <a:lnTo>
                    <a:pt x="1424000" y="3340759"/>
                  </a:lnTo>
                  <a:lnTo>
                    <a:pt x="1428447" y="3346161"/>
                  </a:lnTo>
                  <a:lnTo>
                    <a:pt x="1438296" y="3356013"/>
                  </a:lnTo>
                  <a:lnTo>
                    <a:pt x="1448780" y="3365229"/>
                  </a:lnTo>
                  <a:lnTo>
                    <a:pt x="1460852" y="3374444"/>
                  </a:lnTo>
                  <a:lnTo>
                    <a:pt x="1472924" y="3383025"/>
                  </a:lnTo>
                  <a:lnTo>
                    <a:pt x="1486267" y="3391287"/>
                  </a:lnTo>
                  <a:lnTo>
                    <a:pt x="1500563" y="3399550"/>
                  </a:lnTo>
                  <a:lnTo>
                    <a:pt x="1515494" y="3407494"/>
                  </a:lnTo>
                  <a:lnTo>
                    <a:pt x="1531061" y="3415121"/>
                  </a:lnTo>
                  <a:lnTo>
                    <a:pt x="1547263" y="3422113"/>
                  </a:lnTo>
                  <a:lnTo>
                    <a:pt x="1564101" y="3428786"/>
                  </a:lnTo>
                  <a:lnTo>
                    <a:pt x="1581574" y="3435142"/>
                  </a:lnTo>
                  <a:lnTo>
                    <a:pt x="1599682" y="3441498"/>
                  </a:lnTo>
                  <a:lnTo>
                    <a:pt x="1618108" y="3447218"/>
                  </a:lnTo>
                  <a:lnTo>
                    <a:pt x="1637170" y="3452620"/>
                  </a:lnTo>
                  <a:lnTo>
                    <a:pt x="1656866" y="3457705"/>
                  </a:lnTo>
                  <a:lnTo>
                    <a:pt x="1676881" y="3462472"/>
                  </a:lnTo>
                  <a:lnTo>
                    <a:pt x="1697213" y="3466921"/>
                  </a:lnTo>
                  <a:lnTo>
                    <a:pt x="1718180" y="3471052"/>
                  </a:lnTo>
                  <a:lnTo>
                    <a:pt x="1738830" y="3474865"/>
                  </a:lnTo>
                  <a:lnTo>
                    <a:pt x="1760116" y="3478361"/>
                  </a:lnTo>
                  <a:lnTo>
                    <a:pt x="1782036" y="3480903"/>
                  </a:lnTo>
                  <a:lnTo>
                    <a:pt x="1803639" y="3483763"/>
                  </a:lnTo>
                  <a:lnTo>
                    <a:pt x="1825877" y="3486306"/>
                  </a:lnTo>
                  <a:lnTo>
                    <a:pt x="1847798" y="3488213"/>
                  </a:lnTo>
                  <a:lnTo>
                    <a:pt x="1870036" y="3489801"/>
                  </a:lnTo>
                  <a:lnTo>
                    <a:pt x="1891957" y="3490755"/>
                  </a:lnTo>
                  <a:lnTo>
                    <a:pt x="1914513" y="3492026"/>
                  </a:lnTo>
                  <a:lnTo>
                    <a:pt x="1936751" y="3492344"/>
                  </a:lnTo>
                  <a:lnTo>
                    <a:pt x="1959307" y="3492979"/>
                  </a:lnTo>
                  <a:lnTo>
                    <a:pt x="1978051" y="3492344"/>
                  </a:lnTo>
                  <a:lnTo>
                    <a:pt x="1996794" y="3492026"/>
                  </a:lnTo>
                  <a:lnTo>
                    <a:pt x="2015538" y="3491708"/>
                  </a:lnTo>
                  <a:lnTo>
                    <a:pt x="2034599" y="3490437"/>
                  </a:lnTo>
                  <a:lnTo>
                    <a:pt x="2053025" y="3489801"/>
                  </a:lnTo>
                  <a:lnTo>
                    <a:pt x="2071769" y="3488213"/>
                  </a:lnTo>
                  <a:lnTo>
                    <a:pt x="2090513" y="3486624"/>
                  </a:lnTo>
                  <a:lnTo>
                    <a:pt x="2108621" y="3484717"/>
                  </a:lnTo>
                  <a:lnTo>
                    <a:pt x="2127365" y="3482492"/>
                  </a:lnTo>
                  <a:lnTo>
                    <a:pt x="2145473" y="3480268"/>
                  </a:lnTo>
                  <a:lnTo>
                    <a:pt x="2163581" y="3477408"/>
                  </a:lnTo>
                  <a:lnTo>
                    <a:pt x="2181372" y="3474865"/>
                  </a:lnTo>
                  <a:lnTo>
                    <a:pt x="2199163" y="3471688"/>
                  </a:lnTo>
                  <a:lnTo>
                    <a:pt x="2216318" y="3468510"/>
                  </a:lnTo>
                  <a:lnTo>
                    <a:pt x="2233473" y="3464696"/>
                  </a:lnTo>
                  <a:lnTo>
                    <a:pt x="2250311" y="3460883"/>
                  </a:lnTo>
                  <a:lnTo>
                    <a:pt x="2266830" y="3457069"/>
                  </a:lnTo>
                  <a:lnTo>
                    <a:pt x="2283668" y="3452620"/>
                  </a:lnTo>
                  <a:lnTo>
                    <a:pt x="2299235" y="3448171"/>
                  </a:lnTo>
                  <a:lnTo>
                    <a:pt x="2315119" y="3443404"/>
                  </a:lnTo>
                  <a:lnTo>
                    <a:pt x="2330051" y="3438320"/>
                  </a:lnTo>
                  <a:lnTo>
                    <a:pt x="2344982" y="3432917"/>
                  </a:lnTo>
                  <a:lnTo>
                    <a:pt x="2359278" y="3427833"/>
                  </a:lnTo>
                  <a:lnTo>
                    <a:pt x="2373574" y="3421795"/>
                  </a:lnTo>
                  <a:lnTo>
                    <a:pt x="2386917" y="3415757"/>
                  </a:lnTo>
                  <a:lnTo>
                    <a:pt x="2399942" y="3409719"/>
                  </a:lnTo>
                  <a:lnTo>
                    <a:pt x="2412650" y="3403363"/>
                  </a:lnTo>
                  <a:lnTo>
                    <a:pt x="2424722" y="3396690"/>
                  </a:lnTo>
                  <a:lnTo>
                    <a:pt x="2436159" y="3389380"/>
                  </a:lnTo>
                  <a:lnTo>
                    <a:pt x="2446961" y="3382389"/>
                  </a:lnTo>
                  <a:lnTo>
                    <a:pt x="2457444" y="3375080"/>
                  </a:lnTo>
                  <a:lnTo>
                    <a:pt x="2466975" y="3367453"/>
                  </a:lnTo>
                  <a:lnTo>
                    <a:pt x="2466975" y="3464378"/>
                  </a:lnTo>
                  <a:lnTo>
                    <a:pt x="2466657" y="3464696"/>
                  </a:lnTo>
                  <a:lnTo>
                    <a:pt x="2466340" y="3472641"/>
                  </a:lnTo>
                  <a:lnTo>
                    <a:pt x="2466022" y="3477408"/>
                  </a:lnTo>
                  <a:lnTo>
                    <a:pt x="2464751" y="3482492"/>
                  </a:lnTo>
                  <a:lnTo>
                    <a:pt x="2463480" y="3487895"/>
                  </a:lnTo>
                  <a:lnTo>
                    <a:pt x="2461892" y="3492344"/>
                  </a:lnTo>
                  <a:lnTo>
                    <a:pt x="2459986" y="3497111"/>
                  </a:lnTo>
                  <a:lnTo>
                    <a:pt x="2457444" y="3501877"/>
                  </a:lnTo>
                  <a:lnTo>
                    <a:pt x="2455220" y="3506962"/>
                  </a:lnTo>
                  <a:lnTo>
                    <a:pt x="2452361" y="3511729"/>
                  </a:lnTo>
                  <a:lnTo>
                    <a:pt x="2449184" y="3516178"/>
                  </a:lnTo>
                  <a:lnTo>
                    <a:pt x="2445690" y="3520945"/>
                  </a:lnTo>
                  <a:lnTo>
                    <a:pt x="2441878" y="3525712"/>
                  </a:lnTo>
                  <a:lnTo>
                    <a:pt x="2437748" y="3529843"/>
                  </a:lnTo>
                  <a:lnTo>
                    <a:pt x="2429170" y="3539059"/>
                  </a:lnTo>
                  <a:lnTo>
                    <a:pt x="2419322" y="3547639"/>
                  </a:lnTo>
                  <a:lnTo>
                    <a:pt x="2408202" y="3556537"/>
                  </a:lnTo>
                  <a:lnTo>
                    <a:pt x="2396130" y="3564799"/>
                  </a:lnTo>
                  <a:lnTo>
                    <a:pt x="2383423" y="3572744"/>
                  </a:lnTo>
                  <a:lnTo>
                    <a:pt x="2369127" y="3580689"/>
                  </a:lnTo>
                  <a:lnTo>
                    <a:pt x="2354195" y="3587998"/>
                  </a:lnTo>
                  <a:lnTo>
                    <a:pt x="2338311" y="3595625"/>
                  </a:lnTo>
                  <a:lnTo>
                    <a:pt x="2321791" y="3602298"/>
                  </a:lnTo>
                  <a:lnTo>
                    <a:pt x="2304636" y="3608972"/>
                  </a:lnTo>
                  <a:lnTo>
                    <a:pt x="2285892" y="3615328"/>
                  </a:lnTo>
                  <a:lnTo>
                    <a:pt x="2266830" y="3621683"/>
                  </a:lnTo>
                  <a:lnTo>
                    <a:pt x="2247134" y="3627086"/>
                  </a:lnTo>
                  <a:lnTo>
                    <a:pt x="2226802" y="3632806"/>
                  </a:lnTo>
                  <a:lnTo>
                    <a:pt x="2205516" y="3637255"/>
                  </a:lnTo>
                  <a:lnTo>
                    <a:pt x="2183278" y="3642022"/>
                  </a:lnTo>
                  <a:lnTo>
                    <a:pt x="2160722" y="3646471"/>
                  </a:lnTo>
                  <a:lnTo>
                    <a:pt x="2137848" y="3649967"/>
                  </a:lnTo>
                  <a:lnTo>
                    <a:pt x="2114340" y="3653462"/>
                  </a:lnTo>
                  <a:lnTo>
                    <a:pt x="2089877" y="3656640"/>
                  </a:lnTo>
                  <a:lnTo>
                    <a:pt x="2065415" y="3659182"/>
                  </a:lnTo>
                  <a:lnTo>
                    <a:pt x="2040000" y="3661407"/>
                  </a:lnTo>
                  <a:lnTo>
                    <a:pt x="2014267" y="3662996"/>
                  </a:lnTo>
                  <a:lnTo>
                    <a:pt x="1988217" y="3664267"/>
                  </a:lnTo>
                  <a:lnTo>
                    <a:pt x="1962166" y="3664903"/>
                  </a:lnTo>
                  <a:lnTo>
                    <a:pt x="1935480" y="3665538"/>
                  </a:lnTo>
                  <a:lnTo>
                    <a:pt x="1908159" y="3664903"/>
                  </a:lnTo>
                  <a:lnTo>
                    <a:pt x="1881155" y="3664267"/>
                  </a:lnTo>
                  <a:lnTo>
                    <a:pt x="1854469" y="3662996"/>
                  </a:lnTo>
                  <a:lnTo>
                    <a:pt x="1828419" y="3661089"/>
                  </a:lnTo>
                  <a:lnTo>
                    <a:pt x="1803004" y="3659182"/>
                  </a:lnTo>
                  <a:lnTo>
                    <a:pt x="1777588" y="3656322"/>
                  </a:lnTo>
                  <a:lnTo>
                    <a:pt x="1752809" y="3653145"/>
                  </a:lnTo>
                  <a:lnTo>
                    <a:pt x="1728664" y="3649649"/>
                  </a:lnTo>
                  <a:lnTo>
                    <a:pt x="1705155" y="3645835"/>
                  </a:lnTo>
                  <a:lnTo>
                    <a:pt x="1682282" y="3641069"/>
                  </a:lnTo>
                  <a:lnTo>
                    <a:pt x="1660043" y="3636302"/>
                  </a:lnTo>
                  <a:lnTo>
                    <a:pt x="1638440" y="3631217"/>
                  </a:lnTo>
                  <a:lnTo>
                    <a:pt x="1617791" y="3625497"/>
                  </a:lnTo>
                  <a:lnTo>
                    <a:pt x="1597776" y="3619777"/>
                  </a:lnTo>
                  <a:lnTo>
                    <a:pt x="1578397" y="3613421"/>
                  </a:lnTo>
                  <a:lnTo>
                    <a:pt x="1559653" y="3606747"/>
                  </a:lnTo>
                  <a:lnTo>
                    <a:pt x="1542498" y="3599438"/>
                  </a:lnTo>
                  <a:lnTo>
                    <a:pt x="1525343" y="3592447"/>
                  </a:lnTo>
                  <a:lnTo>
                    <a:pt x="1509776" y="3584820"/>
                  </a:lnTo>
                  <a:lnTo>
                    <a:pt x="1495162" y="3576875"/>
                  </a:lnTo>
                  <a:lnTo>
                    <a:pt x="1481184" y="3568613"/>
                  </a:lnTo>
                  <a:lnTo>
                    <a:pt x="1468159" y="3560350"/>
                  </a:lnTo>
                  <a:lnTo>
                    <a:pt x="1456404" y="3551770"/>
                  </a:lnTo>
                  <a:lnTo>
                    <a:pt x="1445603" y="3542554"/>
                  </a:lnTo>
                  <a:lnTo>
                    <a:pt x="1440837" y="3538423"/>
                  </a:lnTo>
                  <a:lnTo>
                    <a:pt x="1436390" y="3533656"/>
                  </a:lnTo>
                  <a:lnTo>
                    <a:pt x="1431942" y="3529207"/>
                  </a:lnTo>
                  <a:lnTo>
                    <a:pt x="1428130" y="3524440"/>
                  </a:lnTo>
                  <a:lnTo>
                    <a:pt x="1424318" y="3519674"/>
                  </a:lnTo>
                  <a:lnTo>
                    <a:pt x="1420823" y="3514907"/>
                  </a:lnTo>
                  <a:lnTo>
                    <a:pt x="1417646" y="3510140"/>
                  </a:lnTo>
                  <a:lnTo>
                    <a:pt x="1415105" y="3505055"/>
                  </a:lnTo>
                  <a:lnTo>
                    <a:pt x="1412563" y="3500288"/>
                  </a:lnTo>
                  <a:lnTo>
                    <a:pt x="1410339" y="3495204"/>
                  </a:lnTo>
                  <a:lnTo>
                    <a:pt x="1408115" y="3490437"/>
                  </a:lnTo>
                  <a:lnTo>
                    <a:pt x="1407162" y="3485352"/>
                  </a:lnTo>
                  <a:lnTo>
                    <a:pt x="1405892" y="3480268"/>
                  </a:lnTo>
                  <a:lnTo>
                    <a:pt x="1404621" y="3475183"/>
                  </a:lnTo>
                  <a:lnTo>
                    <a:pt x="1404303" y="3470099"/>
                  </a:lnTo>
                  <a:lnTo>
                    <a:pt x="1404303" y="3464696"/>
                  </a:lnTo>
                  <a:lnTo>
                    <a:pt x="1403350" y="3464696"/>
                  </a:lnTo>
                  <a:lnTo>
                    <a:pt x="1403350" y="3333132"/>
                  </a:lnTo>
                  <a:lnTo>
                    <a:pt x="1403350" y="3329318"/>
                  </a:lnTo>
                  <a:lnTo>
                    <a:pt x="1403985" y="3322327"/>
                  </a:lnTo>
                  <a:lnTo>
                    <a:pt x="1404938" y="3314700"/>
                  </a:lnTo>
                  <a:close/>
                  <a:moveTo>
                    <a:pt x="177802" y="3314700"/>
                  </a:moveTo>
                  <a:lnTo>
                    <a:pt x="180980" y="3320420"/>
                  </a:lnTo>
                  <a:lnTo>
                    <a:pt x="184476" y="3325505"/>
                  </a:lnTo>
                  <a:lnTo>
                    <a:pt x="188289" y="3330590"/>
                  </a:lnTo>
                  <a:lnTo>
                    <a:pt x="192420" y="3335992"/>
                  </a:lnTo>
                  <a:lnTo>
                    <a:pt x="196551" y="3340759"/>
                  </a:lnTo>
                  <a:lnTo>
                    <a:pt x="201000" y="3346161"/>
                  </a:lnTo>
                  <a:lnTo>
                    <a:pt x="210852" y="3356013"/>
                  </a:lnTo>
                  <a:lnTo>
                    <a:pt x="221656" y="3365229"/>
                  </a:lnTo>
                  <a:lnTo>
                    <a:pt x="233414" y="3374444"/>
                  </a:lnTo>
                  <a:lnTo>
                    <a:pt x="245490" y="3383025"/>
                  </a:lnTo>
                  <a:lnTo>
                    <a:pt x="259155" y="3391287"/>
                  </a:lnTo>
                  <a:lnTo>
                    <a:pt x="273138" y="3399550"/>
                  </a:lnTo>
                  <a:lnTo>
                    <a:pt x="288073" y="3407494"/>
                  </a:lnTo>
                  <a:lnTo>
                    <a:pt x="303645" y="3415121"/>
                  </a:lnTo>
                  <a:lnTo>
                    <a:pt x="319852" y="3422113"/>
                  </a:lnTo>
                  <a:lnTo>
                    <a:pt x="336694" y="3428786"/>
                  </a:lnTo>
                  <a:lnTo>
                    <a:pt x="354173" y="3435142"/>
                  </a:lnTo>
                  <a:lnTo>
                    <a:pt x="372286" y="3441498"/>
                  </a:lnTo>
                  <a:lnTo>
                    <a:pt x="390718" y="3447218"/>
                  </a:lnTo>
                  <a:lnTo>
                    <a:pt x="409785" y="3452620"/>
                  </a:lnTo>
                  <a:lnTo>
                    <a:pt x="429488" y="3457705"/>
                  </a:lnTo>
                  <a:lnTo>
                    <a:pt x="449826" y="3462472"/>
                  </a:lnTo>
                  <a:lnTo>
                    <a:pt x="469846" y="3466921"/>
                  </a:lnTo>
                  <a:lnTo>
                    <a:pt x="490820" y="3471052"/>
                  </a:lnTo>
                  <a:lnTo>
                    <a:pt x="511794" y="3474865"/>
                  </a:lnTo>
                  <a:lnTo>
                    <a:pt x="533085" y="3478361"/>
                  </a:lnTo>
                  <a:lnTo>
                    <a:pt x="554695" y="3480903"/>
                  </a:lnTo>
                  <a:lnTo>
                    <a:pt x="576304" y="3483763"/>
                  </a:lnTo>
                  <a:lnTo>
                    <a:pt x="598549" y="3486306"/>
                  </a:lnTo>
                  <a:lnTo>
                    <a:pt x="620476" y="3488213"/>
                  </a:lnTo>
                  <a:lnTo>
                    <a:pt x="642721" y="3489801"/>
                  </a:lnTo>
                  <a:lnTo>
                    <a:pt x="664966" y="3490755"/>
                  </a:lnTo>
                  <a:lnTo>
                    <a:pt x="687211" y="3492026"/>
                  </a:lnTo>
                  <a:lnTo>
                    <a:pt x="709456" y="3492344"/>
                  </a:lnTo>
                  <a:lnTo>
                    <a:pt x="732018" y="3492344"/>
                  </a:lnTo>
                  <a:lnTo>
                    <a:pt x="750768" y="3492344"/>
                  </a:lnTo>
                  <a:lnTo>
                    <a:pt x="769517" y="3492026"/>
                  </a:lnTo>
                  <a:lnTo>
                    <a:pt x="788266" y="3491708"/>
                  </a:lnTo>
                  <a:lnTo>
                    <a:pt x="807333" y="3490437"/>
                  </a:lnTo>
                  <a:lnTo>
                    <a:pt x="825765" y="3489801"/>
                  </a:lnTo>
                  <a:lnTo>
                    <a:pt x="844832" y="3488213"/>
                  </a:lnTo>
                  <a:lnTo>
                    <a:pt x="863263" y="3486624"/>
                  </a:lnTo>
                  <a:lnTo>
                    <a:pt x="881695" y="3484717"/>
                  </a:lnTo>
                  <a:lnTo>
                    <a:pt x="900126" y="3482492"/>
                  </a:lnTo>
                  <a:lnTo>
                    <a:pt x="918240" y="3480268"/>
                  </a:lnTo>
                  <a:lnTo>
                    <a:pt x="936354" y="3477408"/>
                  </a:lnTo>
                  <a:lnTo>
                    <a:pt x="954150" y="3474865"/>
                  </a:lnTo>
                  <a:lnTo>
                    <a:pt x="971946" y="3471688"/>
                  </a:lnTo>
                  <a:lnTo>
                    <a:pt x="989424" y="3468510"/>
                  </a:lnTo>
                  <a:lnTo>
                    <a:pt x="1006266" y="3464696"/>
                  </a:lnTo>
                  <a:lnTo>
                    <a:pt x="1023109" y="3460883"/>
                  </a:lnTo>
                  <a:lnTo>
                    <a:pt x="1039952" y="3457069"/>
                  </a:lnTo>
                  <a:lnTo>
                    <a:pt x="1056476" y="3452620"/>
                  </a:lnTo>
                  <a:lnTo>
                    <a:pt x="1072366" y="3448171"/>
                  </a:lnTo>
                  <a:lnTo>
                    <a:pt x="1087937" y="3443087"/>
                  </a:lnTo>
                  <a:lnTo>
                    <a:pt x="1102873" y="3438320"/>
                  </a:lnTo>
                  <a:lnTo>
                    <a:pt x="1118126" y="3432917"/>
                  </a:lnTo>
                  <a:lnTo>
                    <a:pt x="1132109" y="3427833"/>
                  </a:lnTo>
                  <a:lnTo>
                    <a:pt x="1146409" y="3421795"/>
                  </a:lnTo>
                  <a:lnTo>
                    <a:pt x="1159756" y="3415757"/>
                  </a:lnTo>
                  <a:lnTo>
                    <a:pt x="1172785" y="3409719"/>
                  </a:lnTo>
                  <a:lnTo>
                    <a:pt x="1185497" y="3403363"/>
                  </a:lnTo>
                  <a:lnTo>
                    <a:pt x="1197890" y="3396690"/>
                  </a:lnTo>
                  <a:lnTo>
                    <a:pt x="1209331" y="3389380"/>
                  </a:lnTo>
                  <a:lnTo>
                    <a:pt x="1219818" y="3382389"/>
                  </a:lnTo>
                  <a:lnTo>
                    <a:pt x="1230622" y="3375080"/>
                  </a:lnTo>
                  <a:lnTo>
                    <a:pt x="1239838" y="3367453"/>
                  </a:lnTo>
                  <a:lnTo>
                    <a:pt x="1239838" y="3464378"/>
                  </a:lnTo>
                  <a:lnTo>
                    <a:pt x="1239838" y="3464696"/>
                  </a:lnTo>
                  <a:lnTo>
                    <a:pt x="1239520" y="3468827"/>
                  </a:lnTo>
                  <a:lnTo>
                    <a:pt x="1239202" y="3472641"/>
                  </a:lnTo>
                  <a:lnTo>
                    <a:pt x="1238885" y="3477408"/>
                  </a:lnTo>
                  <a:lnTo>
                    <a:pt x="1237614" y="3482492"/>
                  </a:lnTo>
                  <a:lnTo>
                    <a:pt x="1236342" y="3487895"/>
                  </a:lnTo>
                  <a:lnTo>
                    <a:pt x="1234754" y="3492344"/>
                  </a:lnTo>
                  <a:lnTo>
                    <a:pt x="1232847" y="3497111"/>
                  </a:lnTo>
                  <a:lnTo>
                    <a:pt x="1230622" y="3501877"/>
                  </a:lnTo>
                  <a:lnTo>
                    <a:pt x="1228080" y="3506962"/>
                  </a:lnTo>
                  <a:lnTo>
                    <a:pt x="1225538" y="3511729"/>
                  </a:lnTo>
                  <a:lnTo>
                    <a:pt x="1222360" y="3516178"/>
                  </a:lnTo>
                  <a:lnTo>
                    <a:pt x="1218546" y="3520945"/>
                  </a:lnTo>
                  <a:lnTo>
                    <a:pt x="1214733" y="3525712"/>
                  </a:lnTo>
                  <a:lnTo>
                    <a:pt x="1210920" y="3529843"/>
                  </a:lnTo>
                  <a:lnTo>
                    <a:pt x="1202022" y="3539059"/>
                  </a:lnTo>
                  <a:lnTo>
                    <a:pt x="1192170" y="3547639"/>
                  </a:lnTo>
                  <a:lnTo>
                    <a:pt x="1181048" y="3556537"/>
                  </a:lnTo>
                  <a:lnTo>
                    <a:pt x="1169290" y="3564799"/>
                  </a:lnTo>
                  <a:lnTo>
                    <a:pt x="1156261" y="3572744"/>
                  </a:lnTo>
                  <a:lnTo>
                    <a:pt x="1141960" y="3580689"/>
                  </a:lnTo>
                  <a:lnTo>
                    <a:pt x="1127024" y="3587998"/>
                  </a:lnTo>
                  <a:lnTo>
                    <a:pt x="1111453" y="3595625"/>
                  </a:lnTo>
                  <a:lnTo>
                    <a:pt x="1094610" y="3602298"/>
                  </a:lnTo>
                  <a:lnTo>
                    <a:pt x="1077450" y="3608972"/>
                  </a:lnTo>
                  <a:lnTo>
                    <a:pt x="1058701" y="3615328"/>
                  </a:lnTo>
                  <a:lnTo>
                    <a:pt x="1039952" y="3621683"/>
                  </a:lnTo>
                  <a:lnTo>
                    <a:pt x="1020249" y="3627086"/>
                  </a:lnTo>
                  <a:lnTo>
                    <a:pt x="999593" y="3632806"/>
                  </a:lnTo>
                  <a:lnTo>
                    <a:pt x="978301" y="3637255"/>
                  </a:lnTo>
                  <a:lnTo>
                    <a:pt x="956056" y="3642022"/>
                  </a:lnTo>
                  <a:lnTo>
                    <a:pt x="933494" y="3646471"/>
                  </a:lnTo>
                  <a:lnTo>
                    <a:pt x="910613" y="3649967"/>
                  </a:lnTo>
                  <a:lnTo>
                    <a:pt x="887097" y="3653462"/>
                  </a:lnTo>
                  <a:lnTo>
                    <a:pt x="862946" y="3656640"/>
                  </a:lnTo>
                  <a:lnTo>
                    <a:pt x="838158" y="3659182"/>
                  </a:lnTo>
                  <a:lnTo>
                    <a:pt x="812736" y="3661407"/>
                  </a:lnTo>
                  <a:lnTo>
                    <a:pt x="787313" y="3662996"/>
                  </a:lnTo>
                  <a:lnTo>
                    <a:pt x="761572" y="3664267"/>
                  </a:lnTo>
                  <a:lnTo>
                    <a:pt x="735196" y="3664903"/>
                  </a:lnTo>
                  <a:lnTo>
                    <a:pt x="708185" y="3665538"/>
                  </a:lnTo>
                  <a:lnTo>
                    <a:pt x="680855" y="3664903"/>
                  </a:lnTo>
                  <a:lnTo>
                    <a:pt x="654161" y="3664267"/>
                  </a:lnTo>
                  <a:lnTo>
                    <a:pt x="627467" y="3662996"/>
                  </a:lnTo>
                  <a:lnTo>
                    <a:pt x="601409" y="3661089"/>
                  </a:lnTo>
                  <a:lnTo>
                    <a:pt x="575668" y="3659182"/>
                  </a:lnTo>
                  <a:lnTo>
                    <a:pt x="550246" y="3656322"/>
                  </a:lnTo>
                  <a:lnTo>
                    <a:pt x="525458" y="3653145"/>
                  </a:lnTo>
                  <a:lnTo>
                    <a:pt x="501307" y="3649649"/>
                  </a:lnTo>
                  <a:lnTo>
                    <a:pt x="478109" y="3645835"/>
                  </a:lnTo>
                  <a:lnTo>
                    <a:pt x="455228" y="3641069"/>
                  </a:lnTo>
                  <a:lnTo>
                    <a:pt x="432665" y="3636302"/>
                  </a:lnTo>
                  <a:lnTo>
                    <a:pt x="411374" y="3631217"/>
                  </a:lnTo>
                  <a:lnTo>
                    <a:pt x="390400" y="3625497"/>
                  </a:lnTo>
                  <a:lnTo>
                    <a:pt x="370380" y="3619777"/>
                  </a:lnTo>
                  <a:lnTo>
                    <a:pt x="350995" y="3613421"/>
                  </a:lnTo>
                  <a:lnTo>
                    <a:pt x="332563" y="3606747"/>
                  </a:lnTo>
                  <a:lnTo>
                    <a:pt x="315085" y="3599438"/>
                  </a:lnTo>
                  <a:lnTo>
                    <a:pt x="297925" y="3592447"/>
                  </a:lnTo>
                  <a:lnTo>
                    <a:pt x="282353" y="3584820"/>
                  </a:lnTo>
                  <a:lnTo>
                    <a:pt x="267735" y="3576875"/>
                  </a:lnTo>
                  <a:lnTo>
                    <a:pt x="253753" y="3568613"/>
                  </a:lnTo>
                  <a:lnTo>
                    <a:pt x="240724" y="3560350"/>
                  </a:lnTo>
                  <a:lnTo>
                    <a:pt x="229283" y="3551770"/>
                  </a:lnTo>
                  <a:lnTo>
                    <a:pt x="218796" y="3542872"/>
                  </a:lnTo>
                  <a:lnTo>
                    <a:pt x="213712" y="3538423"/>
                  </a:lnTo>
                  <a:lnTo>
                    <a:pt x="208945" y="3533656"/>
                  </a:lnTo>
                  <a:lnTo>
                    <a:pt x="204814" y="3529207"/>
                  </a:lnTo>
                  <a:lnTo>
                    <a:pt x="200683" y="3524440"/>
                  </a:lnTo>
                  <a:lnTo>
                    <a:pt x="196869" y="3519674"/>
                  </a:lnTo>
                  <a:lnTo>
                    <a:pt x="193374" y="3514907"/>
                  </a:lnTo>
                  <a:lnTo>
                    <a:pt x="190196" y="3510140"/>
                  </a:lnTo>
                  <a:lnTo>
                    <a:pt x="187653" y="3505055"/>
                  </a:lnTo>
                  <a:lnTo>
                    <a:pt x="185111" y="3500288"/>
                  </a:lnTo>
                  <a:lnTo>
                    <a:pt x="182887" y="3495204"/>
                  </a:lnTo>
                  <a:lnTo>
                    <a:pt x="181298" y="3490437"/>
                  </a:lnTo>
                  <a:lnTo>
                    <a:pt x="179709" y="3485352"/>
                  </a:lnTo>
                  <a:lnTo>
                    <a:pt x="178438" y="3480268"/>
                  </a:lnTo>
                  <a:lnTo>
                    <a:pt x="177802" y="3475183"/>
                  </a:lnTo>
                  <a:lnTo>
                    <a:pt x="176849" y="3470099"/>
                  </a:lnTo>
                  <a:lnTo>
                    <a:pt x="176849" y="3464696"/>
                  </a:lnTo>
                  <a:lnTo>
                    <a:pt x="176531" y="3464696"/>
                  </a:lnTo>
                  <a:lnTo>
                    <a:pt x="176531" y="3333132"/>
                  </a:lnTo>
                  <a:lnTo>
                    <a:pt x="176213" y="3329318"/>
                  </a:lnTo>
                  <a:lnTo>
                    <a:pt x="176531" y="3322327"/>
                  </a:lnTo>
                  <a:lnTo>
                    <a:pt x="177802" y="3314700"/>
                  </a:lnTo>
                  <a:close/>
                  <a:moveTo>
                    <a:pt x="1771445" y="3307529"/>
                  </a:moveTo>
                  <a:lnTo>
                    <a:pt x="1771445" y="3411258"/>
                  </a:lnTo>
                  <a:lnTo>
                    <a:pt x="1789215" y="3413478"/>
                  </a:lnTo>
                  <a:lnTo>
                    <a:pt x="1807301" y="3415698"/>
                  </a:lnTo>
                  <a:lnTo>
                    <a:pt x="1825388" y="3417285"/>
                  </a:lnTo>
                  <a:lnTo>
                    <a:pt x="1843792" y="3419505"/>
                  </a:lnTo>
                  <a:lnTo>
                    <a:pt x="1843792" y="3315777"/>
                  </a:lnTo>
                  <a:lnTo>
                    <a:pt x="1825388" y="3314191"/>
                  </a:lnTo>
                  <a:lnTo>
                    <a:pt x="1807301" y="3312287"/>
                  </a:lnTo>
                  <a:lnTo>
                    <a:pt x="1789215" y="3309750"/>
                  </a:lnTo>
                  <a:lnTo>
                    <a:pt x="1771445" y="3307529"/>
                  </a:lnTo>
                  <a:close/>
                  <a:moveTo>
                    <a:pt x="3178346" y="3281045"/>
                  </a:moveTo>
                  <a:lnTo>
                    <a:pt x="3178346" y="3395980"/>
                  </a:lnTo>
                  <a:lnTo>
                    <a:pt x="3201835" y="3396298"/>
                  </a:lnTo>
                  <a:lnTo>
                    <a:pt x="3225959" y="3396615"/>
                  </a:lnTo>
                  <a:lnTo>
                    <a:pt x="3258970" y="3396298"/>
                  </a:lnTo>
                  <a:lnTo>
                    <a:pt x="3258970" y="3281363"/>
                  </a:lnTo>
                  <a:lnTo>
                    <a:pt x="3225641" y="3281680"/>
                  </a:lnTo>
                  <a:lnTo>
                    <a:pt x="3201835" y="3281363"/>
                  </a:lnTo>
                  <a:lnTo>
                    <a:pt x="3178346" y="3281045"/>
                  </a:lnTo>
                  <a:close/>
                  <a:moveTo>
                    <a:pt x="2609850" y="3275012"/>
                  </a:moveTo>
                  <a:lnTo>
                    <a:pt x="2613342" y="3281059"/>
                  </a:lnTo>
                  <a:lnTo>
                    <a:pt x="2617468" y="3287107"/>
                  </a:lnTo>
                  <a:lnTo>
                    <a:pt x="2621594" y="3292836"/>
                  </a:lnTo>
                  <a:lnTo>
                    <a:pt x="2626038" y="3298883"/>
                  </a:lnTo>
                  <a:lnTo>
                    <a:pt x="2631117" y="3304294"/>
                  </a:lnTo>
                  <a:lnTo>
                    <a:pt x="2635878" y="3310023"/>
                  </a:lnTo>
                  <a:lnTo>
                    <a:pt x="2641274" y="3315433"/>
                  </a:lnTo>
                  <a:lnTo>
                    <a:pt x="2646988" y="3320844"/>
                  </a:lnTo>
                  <a:lnTo>
                    <a:pt x="2658732" y="3331347"/>
                  </a:lnTo>
                  <a:lnTo>
                    <a:pt x="2671746" y="3341532"/>
                  </a:lnTo>
                  <a:lnTo>
                    <a:pt x="2685712" y="3351080"/>
                  </a:lnTo>
                  <a:lnTo>
                    <a:pt x="2700631" y="3360629"/>
                  </a:lnTo>
                  <a:lnTo>
                    <a:pt x="2715867" y="3369540"/>
                  </a:lnTo>
                  <a:lnTo>
                    <a:pt x="2732372" y="3378452"/>
                  </a:lnTo>
                  <a:lnTo>
                    <a:pt x="2749830" y="3386727"/>
                  </a:lnTo>
                  <a:lnTo>
                    <a:pt x="2767923" y="3394684"/>
                  </a:lnTo>
                  <a:lnTo>
                    <a:pt x="2786650" y="3402004"/>
                  </a:lnTo>
                  <a:lnTo>
                    <a:pt x="2805695" y="3409325"/>
                  </a:lnTo>
                  <a:lnTo>
                    <a:pt x="2826009" y="3416327"/>
                  </a:lnTo>
                  <a:lnTo>
                    <a:pt x="2846959" y="3422692"/>
                  </a:lnTo>
                  <a:lnTo>
                    <a:pt x="2867591" y="3428421"/>
                  </a:lnTo>
                  <a:lnTo>
                    <a:pt x="2889492" y="3434469"/>
                  </a:lnTo>
                  <a:lnTo>
                    <a:pt x="2912029" y="3439561"/>
                  </a:lnTo>
                  <a:lnTo>
                    <a:pt x="2934248" y="3444654"/>
                  </a:lnTo>
                  <a:lnTo>
                    <a:pt x="2957102" y="3449109"/>
                  </a:lnTo>
                  <a:lnTo>
                    <a:pt x="2980908" y="3453565"/>
                  </a:lnTo>
                  <a:lnTo>
                    <a:pt x="3004396" y="3457066"/>
                  </a:lnTo>
                  <a:lnTo>
                    <a:pt x="3028203" y="3460567"/>
                  </a:lnTo>
                  <a:lnTo>
                    <a:pt x="3052644" y="3463432"/>
                  </a:lnTo>
                  <a:lnTo>
                    <a:pt x="3077084" y="3465978"/>
                  </a:lnTo>
                  <a:lnTo>
                    <a:pt x="3101525" y="3468206"/>
                  </a:lnTo>
                  <a:lnTo>
                    <a:pt x="3125966" y="3470116"/>
                  </a:lnTo>
                  <a:lnTo>
                    <a:pt x="3150725" y="3471389"/>
                  </a:lnTo>
                  <a:lnTo>
                    <a:pt x="3175800" y="3472344"/>
                  </a:lnTo>
                  <a:lnTo>
                    <a:pt x="3200559" y="3472980"/>
                  </a:lnTo>
                  <a:lnTo>
                    <a:pt x="3225317" y="3473298"/>
                  </a:lnTo>
                  <a:lnTo>
                    <a:pt x="3246266" y="3473298"/>
                  </a:lnTo>
                  <a:lnTo>
                    <a:pt x="3267216" y="3472344"/>
                  </a:lnTo>
                  <a:lnTo>
                    <a:pt x="3288165" y="3472025"/>
                  </a:lnTo>
                  <a:lnTo>
                    <a:pt x="3308797" y="3470752"/>
                  </a:lnTo>
                  <a:lnTo>
                    <a:pt x="3329429" y="3469797"/>
                  </a:lnTo>
                  <a:lnTo>
                    <a:pt x="3350378" y="3468206"/>
                  </a:lnTo>
                  <a:lnTo>
                    <a:pt x="3371010" y="3466615"/>
                  </a:lnTo>
                  <a:lnTo>
                    <a:pt x="3391325" y="3464068"/>
                  </a:lnTo>
                  <a:lnTo>
                    <a:pt x="3411957" y="3462159"/>
                  </a:lnTo>
                  <a:lnTo>
                    <a:pt x="3431954" y="3459294"/>
                  </a:lnTo>
                  <a:lnTo>
                    <a:pt x="3451951" y="3456748"/>
                  </a:lnTo>
                  <a:lnTo>
                    <a:pt x="3471948" y="3453565"/>
                  </a:lnTo>
                  <a:lnTo>
                    <a:pt x="3491628" y="3450064"/>
                  </a:lnTo>
                  <a:lnTo>
                    <a:pt x="3510990" y="3446245"/>
                  </a:lnTo>
                  <a:lnTo>
                    <a:pt x="3530035" y="3442107"/>
                  </a:lnTo>
                  <a:lnTo>
                    <a:pt x="3548763" y="3437970"/>
                  </a:lnTo>
                  <a:lnTo>
                    <a:pt x="3567173" y="3433196"/>
                  </a:lnTo>
                  <a:lnTo>
                    <a:pt x="3585265" y="3428421"/>
                  </a:lnTo>
                  <a:lnTo>
                    <a:pt x="3603041" y="3423329"/>
                  </a:lnTo>
                  <a:lnTo>
                    <a:pt x="3620498" y="3418237"/>
                  </a:lnTo>
                  <a:lnTo>
                    <a:pt x="3637004" y="3412826"/>
                  </a:lnTo>
                  <a:lnTo>
                    <a:pt x="3653510" y="3406779"/>
                  </a:lnTo>
                  <a:lnTo>
                    <a:pt x="3669698" y="3400731"/>
                  </a:lnTo>
                  <a:lnTo>
                    <a:pt x="3685251" y="3394048"/>
                  </a:lnTo>
                  <a:lnTo>
                    <a:pt x="3700170" y="3387682"/>
                  </a:lnTo>
                  <a:lnTo>
                    <a:pt x="3714770" y="3380680"/>
                  </a:lnTo>
                  <a:lnTo>
                    <a:pt x="3728419" y="3373678"/>
                  </a:lnTo>
                  <a:lnTo>
                    <a:pt x="3741751" y="3366039"/>
                  </a:lnTo>
                  <a:lnTo>
                    <a:pt x="3754765" y="3358719"/>
                  </a:lnTo>
                  <a:lnTo>
                    <a:pt x="3767144" y="3350762"/>
                  </a:lnTo>
                  <a:lnTo>
                    <a:pt x="3778571" y="3342487"/>
                  </a:lnTo>
                  <a:lnTo>
                    <a:pt x="3789363" y="3333575"/>
                  </a:lnTo>
                  <a:lnTo>
                    <a:pt x="3789363" y="3441471"/>
                  </a:lnTo>
                  <a:lnTo>
                    <a:pt x="3788728" y="3442107"/>
                  </a:lnTo>
                  <a:lnTo>
                    <a:pt x="3788411" y="3451019"/>
                  </a:lnTo>
                  <a:lnTo>
                    <a:pt x="3787776" y="3456748"/>
                  </a:lnTo>
                  <a:lnTo>
                    <a:pt x="3786506" y="3462159"/>
                  </a:lnTo>
                  <a:lnTo>
                    <a:pt x="3785237" y="3467569"/>
                  </a:lnTo>
                  <a:lnTo>
                    <a:pt x="3783332" y="3472980"/>
                  </a:lnTo>
                  <a:lnTo>
                    <a:pt x="3781428" y="3478391"/>
                  </a:lnTo>
                  <a:lnTo>
                    <a:pt x="3778571" y="3483801"/>
                  </a:lnTo>
                  <a:lnTo>
                    <a:pt x="3775714" y="3489212"/>
                  </a:lnTo>
                  <a:lnTo>
                    <a:pt x="3772540" y="3494305"/>
                  </a:lnTo>
                  <a:lnTo>
                    <a:pt x="3769048" y="3499715"/>
                  </a:lnTo>
                  <a:lnTo>
                    <a:pt x="3765557" y="3504808"/>
                  </a:lnTo>
                  <a:lnTo>
                    <a:pt x="3761113" y="3509900"/>
                  </a:lnTo>
                  <a:lnTo>
                    <a:pt x="3756987" y="3514674"/>
                  </a:lnTo>
                  <a:lnTo>
                    <a:pt x="3752226" y="3519767"/>
                  </a:lnTo>
                  <a:lnTo>
                    <a:pt x="3747147" y="3525177"/>
                  </a:lnTo>
                  <a:lnTo>
                    <a:pt x="3741433" y="3529633"/>
                  </a:lnTo>
                  <a:lnTo>
                    <a:pt x="3736037" y="3534407"/>
                  </a:lnTo>
                  <a:lnTo>
                    <a:pt x="3723658" y="3543956"/>
                  </a:lnTo>
                  <a:lnTo>
                    <a:pt x="3710327" y="3553504"/>
                  </a:lnTo>
                  <a:lnTo>
                    <a:pt x="3696043" y="3562097"/>
                  </a:lnTo>
                  <a:lnTo>
                    <a:pt x="3680490" y="3571009"/>
                  </a:lnTo>
                  <a:lnTo>
                    <a:pt x="3663667" y="3579603"/>
                  </a:lnTo>
                  <a:lnTo>
                    <a:pt x="3646526" y="3587560"/>
                  </a:lnTo>
                  <a:lnTo>
                    <a:pt x="3627799" y="3595516"/>
                  </a:lnTo>
                  <a:lnTo>
                    <a:pt x="3608754" y="3602837"/>
                  </a:lnTo>
                  <a:lnTo>
                    <a:pt x="3588122" y="3609521"/>
                  </a:lnTo>
                  <a:lnTo>
                    <a:pt x="3566855" y="3616523"/>
                  </a:lnTo>
                  <a:lnTo>
                    <a:pt x="3544636" y="3622570"/>
                  </a:lnTo>
                  <a:lnTo>
                    <a:pt x="3522417" y="3628935"/>
                  </a:lnTo>
                  <a:lnTo>
                    <a:pt x="3498611" y="3634664"/>
                  </a:lnTo>
                  <a:lnTo>
                    <a:pt x="3474170" y="3639757"/>
                  </a:lnTo>
                  <a:lnTo>
                    <a:pt x="3449412" y="3644213"/>
                  </a:lnTo>
                  <a:lnTo>
                    <a:pt x="3423701" y="3648350"/>
                  </a:lnTo>
                  <a:lnTo>
                    <a:pt x="3397356" y="3652488"/>
                  </a:lnTo>
                  <a:lnTo>
                    <a:pt x="3370376" y="3655671"/>
                  </a:lnTo>
                  <a:lnTo>
                    <a:pt x="3343395" y="3658853"/>
                  </a:lnTo>
                  <a:lnTo>
                    <a:pt x="3315146" y="3661081"/>
                  </a:lnTo>
                  <a:lnTo>
                    <a:pt x="3286896" y="3662673"/>
                  </a:lnTo>
                  <a:lnTo>
                    <a:pt x="3258011" y="3664264"/>
                  </a:lnTo>
                  <a:lnTo>
                    <a:pt x="3228491" y="3664901"/>
                  </a:lnTo>
                  <a:lnTo>
                    <a:pt x="3198972" y="3665537"/>
                  </a:lnTo>
                  <a:lnTo>
                    <a:pt x="3168500" y="3664901"/>
                  </a:lnTo>
                  <a:lnTo>
                    <a:pt x="3138663" y="3664264"/>
                  </a:lnTo>
                  <a:lnTo>
                    <a:pt x="3109143" y="3662673"/>
                  </a:lnTo>
                  <a:lnTo>
                    <a:pt x="3080259" y="3660763"/>
                  </a:lnTo>
                  <a:lnTo>
                    <a:pt x="3051374" y="3658217"/>
                  </a:lnTo>
                  <a:lnTo>
                    <a:pt x="3023441" y="3655034"/>
                  </a:lnTo>
                  <a:lnTo>
                    <a:pt x="2996144" y="3651533"/>
                  </a:lnTo>
                  <a:lnTo>
                    <a:pt x="2969481" y="3647714"/>
                  </a:lnTo>
                  <a:lnTo>
                    <a:pt x="2943453" y="3643258"/>
                  </a:lnTo>
                  <a:lnTo>
                    <a:pt x="2917742" y="3638165"/>
                  </a:lnTo>
                  <a:lnTo>
                    <a:pt x="2892984" y="3633073"/>
                  </a:lnTo>
                  <a:lnTo>
                    <a:pt x="2869178" y="3627026"/>
                  </a:lnTo>
                  <a:lnTo>
                    <a:pt x="2846007" y="3620660"/>
                  </a:lnTo>
                  <a:lnTo>
                    <a:pt x="2823470" y="3614295"/>
                  </a:lnTo>
                  <a:lnTo>
                    <a:pt x="2802203" y="3607293"/>
                  </a:lnTo>
                  <a:lnTo>
                    <a:pt x="2781889" y="3599654"/>
                  </a:lnTo>
                  <a:lnTo>
                    <a:pt x="2762527" y="3592334"/>
                  </a:lnTo>
                  <a:lnTo>
                    <a:pt x="2743799" y="3584059"/>
                  </a:lnTo>
                  <a:lnTo>
                    <a:pt x="2726024" y="3575783"/>
                  </a:lnTo>
                  <a:lnTo>
                    <a:pt x="2709518" y="3566872"/>
                  </a:lnTo>
                  <a:lnTo>
                    <a:pt x="2694600" y="3557960"/>
                  </a:lnTo>
                  <a:lnTo>
                    <a:pt x="2679999" y="3548412"/>
                  </a:lnTo>
                  <a:lnTo>
                    <a:pt x="2666985" y="3538863"/>
                  </a:lnTo>
                  <a:lnTo>
                    <a:pt x="2660954" y="3533771"/>
                  </a:lnTo>
                  <a:lnTo>
                    <a:pt x="2655240" y="3528997"/>
                  </a:lnTo>
                  <a:lnTo>
                    <a:pt x="2650162" y="3523904"/>
                  </a:lnTo>
                  <a:lnTo>
                    <a:pt x="2645083" y="3518812"/>
                  </a:lnTo>
                  <a:lnTo>
                    <a:pt x="2639687" y="3513719"/>
                  </a:lnTo>
                  <a:lnTo>
                    <a:pt x="2635561" y="3508309"/>
                  </a:lnTo>
                  <a:lnTo>
                    <a:pt x="2631434" y="3503216"/>
                  </a:lnTo>
                  <a:lnTo>
                    <a:pt x="2627625" y="3497806"/>
                  </a:lnTo>
                  <a:lnTo>
                    <a:pt x="2624134" y="3492713"/>
                  </a:lnTo>
                  <a:lnTo>
                    <a:pt x="2620960" y="3486984"/>
                  </a:lnTo>
                  <a:lnTo>
                    <a:pt x="2618103" y="3481574"/>
                  </a:lnTo>
                  <a:lnTo>
                    <a:pt x="2615881" y="3476163"/>
                  </a:lnTo>
                  <a:lnTo>
                    <a:pt x="2613659" y="3470434"/>
                  </a:lnTo>
                  <a:lnTo>
                    <a:pt x="2612072" y="3465023"/>
                  </a:lnTo>
                  <a:lnTo>
                    <a:pt x="2610485" y="3459294"/>
                  </a:lnTo>
                  <a:lnTo>
                    <a:pt x="2609850" y="3453565"/>
                  </a:lnTo>
                  <a:lnTo>
                    <a:pt x="2609215" y="3447836"/>
                  </a:lnTo>
                  <a:lnTo>
                    <a:pt x="2609215" y="3442107"/>
                  </a:lnTo>
                  <a:lnTo>
                    <a:pt x="2608580" y="3442426"/>
                  </a:lnTo>
                  <a:lnTo>
                    <a:pt x="2608580" y="3295700"/>
                  </a:lnTo>
                  <a:lnTo>
                    <a:pt x="2608263" y="3291881"/>
                  </a:lnTo>
                  <a:lnTo>
                    <a:pt x="2608580" y="3283287"/>
                  </a:lnTo>
                  <a:lnTo>
                    <a:pt x="2609850" y="3275012"/>
                  </a:lnTo>
                  <a:close/>
                  <a:moveTo>
                    <a:pt x="1625482" y="3274222"/>
                  </a:moveTo>
                  <a:lnTo>
                    <a:pt x="1625482" y="3379536"/>
                  </a:lnTo>
                  <a:lnTo>
                    <a:pt x="1642935" y="3384612"/>
                  </a:lnTo>
                  <a:lnTo>
                    <a:pt x="1661021" y="3389370"/>
                  </a:lnTo>
                  <a:lnTo>
                    <a:pt x="1679425" y="3394128"/>
                  </a:lnTo>
                  <a:lnTo>
                    <a:pt x="1698464" y="3398252"/>
                  </a:lnTo>
                  <a:lnTo>
                    <a:pt x="1698464" y="3294206"/>
                  </a:lnTo>
                  <a:lnTo>
                    <a:pt x="1679425" y="3289448"/>
                  </a:lnTo>
                  <a:lnTo>
                    <a:pt x="1661021" y="3284690"/>
                  </a:lnTo>
                  <a:lnTo>
                    <a:pt x="1642935" y="3279932"/>
                  </a:lnTo>
                  <a:lnTo>
                    <a:pt x="1625482" y="3274222"/>
                  </a:lnTo>
                  <a:close/>
                  <a:moveTo>
                    <a:pt x="3016148" y="3266758"/>
                  </a:moveTo>
                  <a:lnTo>
                    <a:pt x="3016148" y="3382010"/>
                  </a:lnTo>
                  <a:lnTo>
                    <a:pt x="3035827" y="3384868"/>
                  </a:lnTo>
                  <a:lnTo>
                    <a:pt x="3056142" y="3387090"/>
                  </a:lnTo>
                  <a:lnTo>
                    <a:pt x="3076456" y="3389630"/>
                  </a:lnTo>
                  <a:lnTo>
                    <a:pt x="3097406" y="3391535"/>
                  </a:lnTo>
                  <a:lnTo>
                    <a:pt x="3097406" y="3276283"/>
                  </a:lnTo>
                  <a:lnTo>
                    <a:pt x="3076456" y="3274378"/>
                  </a:lnTo>
                  <a:lnTo>
                    <a:pt x="3056142" y="3271838"/>
                  </a:lnTo>
                  <a:lnTo>
                    <a:pt x="3035827" y="3269615"/>
                  </a:lnTo>
                  <a:lnTo>
                    <a:pt x="3016148" y="3266758"/>
                  </a:lnTo>
                  <a:close/>
                  <a:moveTo>
                    <a:pt x="2854584" y="3230245"/>
                  </a:moveTo>
                  <a:lnTo>
                    <a:pt x="2854584" y="3347403"/>
                  </a:lnTo>
                  <a:lnTo>
                    <a:pt x="2873946" y="3352800"/>
                  </a:lnTo>
                  <a:lnTo>
                    <a:pt x="2893626" y="3357880"/>
                  </a:lnTo>
                  <a:lnTo>
                    <a:pt x="2914258" y="3362960"/>
                  </a:lnTo>
                  <a:lnTo>
                    <a:pt x="2935524" y="3367723"/>
                  </a:lnTo>
                  <a:lnTo>
                    <a:pt x="2935524" y="3251835"/>
                  </a:lnTo>
                  <a:lnTo>
                    <a:pt x="2914258" y="3246755"/>
                  </a:lnTo>
                  <a:lnTo>
                    <a:pt x="2893626" y="3241675"/>
                  </a:lnTo>
                  <a:lnTo>
                    <a:pt x="2873946" y="3235960"/>
                  </a:lnTo>
                  <a:lnTo>
                    <a:pt x="2854584" y="3230245"/>
                  </a:lnTo>
                  <a:close/>
                  <a:moveTo>
                    <a:pt x="1480154" y="3217441"/>
                  </a:moveTo>
                  <a:lnTo>
                    <a:pt x="1480154" y="3305626"/>
                  </a:lnTo>
                  <a:lnTo>
                    <a:pt x="1482375" y="3307847"/>
                  </a:lnTo>
                  <a:lnTo>
                    <a:pt x="1484914" y="3310701"/>
                  </a:lnTo>
                  <a:lnTo>
                    <a:pt x="1491895" y="3316411"/>
                  </a:lnTo>
                  <a:lnTo>
                    <a:pt x="1500145" y="3322755"/>
                  </a:lnTo>
                  <a:lnTo>
                    <a:pt x="1509664" y="3329100"/>
                  </a:lnTo>
                  <a:lnTo>
                    <a:pt x="1519818" y="3335444"/>
                  </a:lnTo>
                  <a:lnTo>
                    <a:pt x="1530924" y="3341788"/>
                  </a:lnTo>
                  <a:lnTo>
                    <a:pt x="1542030" y="3347498"/>
                  </a:lnTo>
                  <a:lnTo>
                    <a:pt x="1553136" y="3352891"/>
                  </a:lnTo>
                  <a:lnTo>
                    <a:pt x="1553136" y="3255189"/>
                  </a:lnTo>
                  <a:lnTo>
                    <a:pt x="1539174" y="3249797"/>
                  </a:lnTo>
                  <a:lnTo>
                    <a:pt x="1527116" y="3244721"/>
                  </a:lnTo>
                  <a:lnTo>
                    <a:pt x="1516010" y="3239646"/>
                  </a:lnTo>
                  <a:lnTo>
                    <a:pt x="1506174" y="3234888"/>
                  </a:lnTo>
                  <a:lnTo>
                    <a:pt x="1497924" y="3230130"/>
                  </a:lnTo>
                  <a:lnTo>
                    <a:pt x="1490626" y="3226006"/>
                  </a:lnTo>
                  <a:lnTo>
                    <a:pt x="1484914" y="3221565"/>
                  </a:lnTo>
                  <a:lnTo>
                    <a:pt x="1480154" y="3217441"/>
                  </a:lnTo>
                  <a:close/>
                  <a:moveTo>
                    <a:pt x="2426374" y="3213000"/>
                  </a:moveTo>
                  <a:lnTo>
                    <a:pt x="2420662" y="3217124"/>
                  </a:lnTo>
                  <a:lnTo>
                    <a:pt x="2413999" y="3221565"/>
                  </a:lnTo>
                  <a:lnTo>
                    <a:pt x="2406701" y="3226323"/>
                  </a:lnTo>
                  <a:lnTo>
                    <a:pt x="2399720" y="3230130"/>
                  </a:lnTo>
                  <a:lnTo>
                    <a:pt x="2392739" y="3234253"/>
                  </a:lnTo>
                  <a:lnTo>
                    <a:pt x="2385124" y="3237743"/>
                  </a:lnTo>
                  <a:lnTo>
                    <a:pt x="2378460" y="3240915"/>
                  </a:lnTo>
                  <a:lnTo>
                    <a:pt x="2371797" y="3243135"/>
                  </a:lnTo>
                  <a:lnTo>
                    <a:pt x="2371797" y="3350353"/>
                  </a:lnTo>
                  <a:lnTo>
                    <a:pt x="2379729" y="3346864"/>
                  </a:lnTo>
                  <a:lnTo>
                    <a:pt x="2387028" y="3342423"/>
                  </a:lnTo>
                  <a:lnTo>
                    <a:pt x="2394643" y="3338299"/>
                  </a:lnTo>
                  <a:lnTo>
                    <a:pt x="2401941" y="3333541"/>
                  </a:lnTo>
                  <a:lnTo>
                    <a:pt x="2409239" y="3328782"/>
                  </a:lnTo>
                  <a:lnTo>
                    <a:pt x="2415585" y="3324024"/>
                  </a:lnTo>
                  <a:lnTo>
                    <a:pt x="2421297" y="3319266"/>
                  </a:lnTo>
                  <a:lnTo>
                    <a:pt x="2426374" y="3314508"/>
                  </a:lnTo>
                  <a:lnTo>
                    <a:pt x="2426374" y="3213000"/>
                  </a:lnTo>
                  <a:close/>
                  <a:moveTo>
                    <a:pt x="2692385" y="3167062"/>
                  </a:moveTo>
                  <a:lnTo>
                    <a:pt x="2692385" y="3264535"/>
                  </a:lnTo>
                  <a:lnTo>
                    <a:pt x="2695241" y="3267393"/>
                  </a:lnTo>
                  <a:lnTo>
                    <a:pt x="2698098" y="3270250"/>
                  </a:lnTo>
                  <a:lnTo>
                    <a:pt x="2705399" y="3276600"/>
                  </a:lnTo>
                  <a:lnTo>
                    <a:pt x="2714921" y="3283903"/>
                  </a:lnTo>
                  <a:lnTo>
                    <a:pt x="2725078" y="3290888"/>
                  </a:lnTo>
                  <a:lnTo>
                    <a:pt x="2737140" y="3297873"/>
                  </a:lnTo>
                  <a:lnTo>
                    <a:pt x="2748884" y="3305175"/>
                  </a:lnTo>
                  <a:lnTo>
                    <a:pt x="2761581" y="3311525"/>
                  </a:lnTo>
                  <a:lnTo>
                    <a:pt x="2773325" y="3317240"/>
                  </a:lnTo>
                  <a:lnTo>
                    <a:pt x="2773325" y="3208337"/>
                  </a:lnTo>
                  <a:lnTo>
                    <a:pt x="2758407" y="3202940"/>
                  </a:lnTo>
                  <a:lnTo>
                    <a:pt x="2744441" y="3196907"/>
                  </a:lnTo>
                  <a:lnTo>
                    <a:pt x="2732379" y="3191510"/>
                  </a:lnTo>
                  <a:lnTo>
                    <a:pt x="2721269" y="3186430"/>
                  </a:lnTo>
                  <a:lnTo>
                    <a:pt x="2712064" y="3180715"/>
                  </a:lnTo>
                  <a:lnTo>
                    <a:pt x="2704446" y="3176270"/>
                  </a:lnTo>
                  <a:lnTo>
                    <a:pt x="2697781" y="3171507"/>
                  </a:lnTo>
                  <a:lnTo>
                    <a:pt x="2692385" y="3167062"/>
                  </a:lnTo>
                  <a:close/>
                  <a:moveTo>
                    <a:pt x="3744614" y="3161665"/>
                  </a:moveTo>
                  <a:lnTo>
                    <a:pt x="3737949" y="3166745"/>
                  </a:lnTo>
                  <a:lnTo>
                    <a:pt x="3730648" y="3171507"/>
                  </a:lnTo>
                  <a:lnTo>
                    <a:pt x="3722713" y="3176587"/>
                  </a:lnTo>
                  <a:lnTo>
                    <a:pt x="3715095" y="3180715"/>
                  </a:lnTo>
                  <a:lnTo>
                    <a:pt x="3706524" y="3185160"/>
                  </a:lnTo>
                  <a:lnTo>
                    <a:pt x="3698907" y="3189287"/>
                  </a:lnTo>
                  <a:lnTo>
                    <a:pt x="3691289" y="3192780"/>
                  </a:lnTo>
                  <a:lnTo>
                    <a:pt x="3683671" y="3195320"/>
                  </a:lnTo>
                  <a:lnTo>
                    <a:pt x="3683671" y="3315018"/>
                  </a:lnTo>
                  <a:lnTo>
                    <a:pt x="3692558" y="3310573"/>
                  </a:lnTo>
                  <a:lnTo>
                    <a:pt x="3701128" y="3305810"/>
                  </a:lnTo>
                  <a:lnTo>
                    <a:pt x="3709381" y="3301048"/>
                  </a:lnTo>
                  <a:lnTo>
                    <a:pt x="3717634" y="3295968"/>
                  </a:lnTo>
                  <a:lnTo>
                    <a:pt x="3725252" y="3290570"/>
                  </a:lnTo>
                  <a:lnTo>
                    <a:pt x="3732235" y="3285490"/>
                  </a:lnTo>
                  <a:lnTo>
                    <a:pt x="3738901" y="3279775"/>
                  </a:lnTo>
                  <a:lnTo>
                    <a:pt x="3744614" y="3275013"/>
                  </a:lnTo>
                  <a:lnTo>
                    <a:pt x="3744614" y="3161665"/>
                  </a:lnTo>
                  <a:close/>
                  <a:moveTo>
                    <a:pt x="771525" y="3136900"/>
                  </a:moveTo>
                  <a:lnTo>
                    <a:pt x="805634" y="3143476"/>
                  </a:lnTo>
                  <a:lnTo>
                    <a:pt x="812009" y="3145042"/>
                  </a:lnTo>
                  <a:lnTo>
                    <a:pt x="818066" y="3146921"/>
                  </a:lnTo>
                  <a:lnTo>
                    <a:pt x="823167" y="3148486"/>
                  </a:lnTo>
                  <a:lnTo>
                    <a:pt x="827311" y="3150365"/>
                  </a:lnTo>
                  <a:lnTo>
                    <a:pt x="831455" y="3152557"/>
                  </a:lnTo>
                  <a:lnTo>
                    <a:pt x="835280" y="3155062"/>
                  </a:lnTo>
                  <a:lnTo>
                    <a:pt x="842612" y="3160072"/>
                  </a:lnTo>
                  <a:lnTo>
                    <a:pt x="845162" y="3162890"/>
                  </a:lnTo>
                  <a:lnTo>
                    <a:pt x="847075" y="3165082"/>
                  </a:lnTo>
                  <a:lnTo>
                    <a:pt x="848669" y="3167587"/>
                  </a:lnTo>
                  <a:lnTo>
                    <a:pt x="849944" y="3170092"/>
                  </a:lnTo>
                  <a:lnTo>
                    <a:pt x="850900" y="3172597"/>
                  </a:lnTo>
                  <a:lnTo>
                    <a:pt x="850900" y="3175416"/>
                  </a:lnTo>
                  <a:lnTo>
                    <a:pt x="850262" y="3177608"/>
                  </a:lnTo>
                  <a:lnTo>
                    <a:pt x="849625" y="3180426"/>
                  </a:lnTo>
                  <a:lnTo>
                    <a:pt x="848031" y="3182618"/>
                  </a:lnTo>
                  <a:lnTo>
                    <a:pt x="846437" y="3185123"/>
                  </a:lnTo>
                  <a:lnTo>
                    <a:pt x="844206" y="3187315"/>
                  </a:lnTo>
                  <a:lnTo>
                    <a:pt x="841656" y="3189820"/>
                  </a:lnTo>
                  <a:lnTo>
                    <a:pt x="838468" y="3191699"/>
                  </a:lnTo>
                  <a:lnTo>
                    <a:pt x="834961" y="3193577"/>
                  </a:lnTo>
                  <a:lnTo>
                    <a:pt x="831136" y="3195143"/>
                  </a:lnTo>
                  <a:lnTo>
                    <a:pt x="826992" y="3197022"/>
                  </a:lnTo>
                  <a:lnTo>
                    <a:pt x="820935" y="3198587"/>
                  </a:lnTo>
                  <a:lnTo>
                    <a:pt x="815197" y="3200153"/>
                  </a:lnTo>
                  <a:lnTo>
                    <a:pt x="808503" y="3201719"/>
                  </a:lnTo>
                  <a:lnTo>
                    <a:pt x="801171" y="3202971"/>
                  </a:lnTo>
                  <a:lnTo>
                    <a:pt x="787145" y="3204537"/>
                  </a:lnTo>
                  <a:lnTo>
                    <a:pt x="771525" y="3205163"/>
                  </a:lnTo>
                  <a:lnTo>
                    <a:pt x="771525" y="3136900"/>
                  </a:lnTo>
                  <a:close/>
                  <a:moveTo>
                    <a:pt x="200025" y="3117850"/>
                  </a:moveTo>
                  <a:lnTo>
                    <a:pt x="200343" y="3123582"/>
                  </a:lnTo>
                  <a:lnTo>
                    <a:pt x="201296" y="3129631"/>
                  </a:lnTo>
                  <a:lnTo>
                    <a:pt x="202567" y="3135044"/>
                  </a:lnTo>
                  <a:lnTo>
                    <a:pt x="204155" y="3141094"/>
                  </a:lnTo>
                  <a:lnTo>
                    <a:pt x="206061" y="3146507"/>
                  </a:lnTo>
                  <a:lnTo>
                    <a:pt x="208285" y="3152238"/>
                  </a:lnTo>
                  <a:lnTo>
                    <a:pt x="211144" y="3157651"/>
                  </a:lnTo>
                  <a:lnTo>
                    <a:pt x="214321" y="3163064"/>
                  </a:lnTo>
                  <a:lnTo>
                    <a:pt x="217816" y="3168795"/>
                  </a:lnTo>
                  <a:lnTo>
                    <a:pt x="221310" y="3173890"/>
                  </a:lnTo>
                  <a:lnTo>
                    <a:pt x="225758" y="3179303"/>
                  </a:lnTo>
                  <a:lnTo>
                    <a:pt x="230206" y="3184715"/>
                  </a:lnTo>
                  <a:lnTo>
                    <a:pt x="235289" y="3189810"/>
                  </a:lnTo>
                  <a:lnTo>
                    <a:pt x="240372" y="3194904"/>
                  </a:lnTo>
                  <a:lnTo>
                    <a:pt x="245773" y="3199999"/>
                  </a:lnTo>
                  <a:lnTo>
                    <a:pt x="251809" y="3205093"/>
                  </a:lnTo>
                  <a:lnTo>
                    <a:pt x="251809" y="3304436"/>
                  </a:lnTo>
                  <a:lnTo>
                    <a:pt x="254032" y="3306983"/>
                  </a:lnTo>
                  <a:lnTo>
                    <a:pt x="256574" y="3309531"/>
                  </a:lnTo>
                  <a:lnTo>
                    <a:pt x="263563" y="3315580"/>
                  </a:lnTo>
                  <a:lnTo>
                    <a:pt x="271823" y="3321948"/>
                  </a:lnTo>
                  <a:lnTo>
                    <a:pt x="281354" y="3328317"/>
                  </a:lnTo>
                  <a:lnTo>
                    <a:pt x="291520" y="3335003"/>
                  </a:lnTo>
                  <a:lnTo>
                    <a:pt x="302639" y="3340734"/>
                  </a:lnTo>
                  <a:lnTo>
                    <a:pt x="313758" y="3346784"/>
                  </a:lnTo>
                  <a:lnTo>
                    <a:pt x="324877" y="3351879"/>
                  </a:lnTo>
                  <a:lnTo>
                    <a:pt x="324877" y="3249352"/>
                  </a:lnTo>
                  <a:lnTo>
                    <a:pt x="341715" y="3256994"/>
                  </a:lnTo>
                  <a:lnTo>
                    <a:pt x="359505" y="3263999"/>
                  </a:lnTo>
                  <a:lnTo>
                    <a:pt x="377931" y="3270685"/>
                  </a:lnTo>
                  <a:lnTo>
                    <a:pt x="397311" y="3277053"/>
                  </a:lnTo>
                  <a:lnTo>
                    <a:pt x="397311" y="3378943"/>
                  </a:lnTo>
                  <a:lnTo>
                    <a:pt x="414783" y="3384038"/>
                  </a:lnTo>
                  <a:lnTo>
                    <a:pt x="432892" y="3388814"/>
                  </a:lnTo>
                  <a:lnTo>
                    <a:pt x="451318" y="3393590"/>
                  </a:lnTo>
                  <a:lnTo>
                    <a:pt x="470379" y="3397729"/>
                  </a:lnTo>
                  <a:lnTo>
                    <a:pt x="470379" y="3296476"/>
                  </a:lnTo>
                  <a:lnTo>
                    <a:pt x="488170" y="3300615"/>
                  </a:lnTo>
                  <a:lnTo>
                    <a:pt x="506278" y="3303799"/>
                  </a:lnTo>
                  <a:lnTo>
                    <a:pt x="524386" y="3306983"/>
                  </a:lnTo>
                  <a:lnTo>
                    <a:pt x="543448" y="3309849"/>
                  </a:lnTo>
                  <a:lnTo>
                    <a:pt x="543448" y="3410465"/>
                  </a:lnTo>
                  <a:lnTo>
                    <a:pt x="561238" y="3412694"/>
                  </a:lnTo>
                  <a:lnTo>
                    <a:pt x="579347" y="3415241"/>
                  </a:lnTo>
                  <a:lnTo>
                    <a:pt x="597455" y="3417152"/>
                  </a:lnTo>
                  <a:lnTo>
                    <a:pt x="615881" y="3418744"/>
                  </a:lnTo>
                  <a:lnTo>
                    <a:pt x="615881" y="3318446"/>
                  </a:lnTo>
                  <a:lnTo>
                    <a:pt x="634307" y="3320038"/>
                  </a:lnTo>
                  <a:lnTo>
                    <a:pt x="652415" y="3320993"/>
                  </a:lnTo>
                  <a:lnTo>
                    <a:pt x="670524" y="3321948"/>
                  </a:lnTo>
                  <a:lnTo>
                    <a:pt x="688950" y="3322585"/>
                  </a:lnTo>
                  <a:lnTo>
                    <a:pt x="688950" y="3422883"/>
                  </a:lnTo>
                  <a:lnTo>
                    <a:pt x="710235" y="3423520"/>
                  </a:lnTo>
                  <a:lnTo>
                    <a:pt x="732155" y="3423520"/>
                  </a:lnTo>
                  <a:lnTo>
                    <a:pt x="762018" y="3423201"/>
                  </a:lnTo>
                  <a:lnTo>
                    <a:pt x="762018" y="3322904"/>
                  </a:lnTo>
                  <a:lnTo>
                    <a:pt x="790928" y="3321948"/>
                  </a:lnTo>
                  <a:lnTo>
                    <a:pt x="818884" y="3320675"/>
                  </a:lnTo>
                  <a:lnTo>
                    <a:pt x="846524" y="3318446"/>
                  </a:lnTo>
                  <a:lnTo>
                    <a:pt x="873845" y="3315899"/>
                  </a:lnTo>
                  <a:lnTo>
                    <a:pt x="900531" y="3312715"/>
                  </a:lnTo>
                  <a:lnTo>
                    <a:pt x="926581" y="3309212"/>
                  </a:lnTo>
                  <a:lnTo>
                    <a:pt x="951996" y="3304755"/>
                  </a:lnTo>
                  <a:lnTo>
                    <a:pt x="976776" y="3299978"/>
                  </a:lnTo>
                  <a:lnTo>
                    <a:pt x="1000921" y="3294884"/>
                  </a:lnTo>
                  <a:lnTo>
                    <a:pt x="1023794" y="3289471"/>
                  </a:lnTo>
                  <a:lnTo>
                    <a:pt x="1046350" y="3283421"/>
                  </a:lnTo>
                  <a:lnTo>
                    <a:pt x="1067953" y="3277053"/>
                  </a:lnTo>
                  <a:lnTo>
                    <a:pt x="1088285" y="3270048"/>
                  </a:lnTo>
                  <a:lnTo>
                    <a:pt x="1108300" y="3263043"/>
                  </a:lnTo>
                  <a:lnTo>
                    <a:pt x="1126726" y="3255083"/>
                  </a:lnTo>
                  <a:lnTo>
                    <a:pt x="1144516" y="3247123"/>
                  </a:lnTo>
                  <a:lnTo>
                    <a:pt x="1144516" y="3349968"/>
                  </a:lnTo>
                  <a:lnTo>
                    <a:pt x="1152459" y="3346147"/>
                  </a:lnTo>
                  <a:lnTo>
                    <a:pt x="1159766" y="3342008"/>
                  </a:lnTo>
                  <a:lnTo>
                    <a:pt x="1167390" y="3337232"/>
                  </a:lnTo>
                  <a:lnTo>
                    <a:pt x="1175015" y="3332456"/>
                  </a:lnTo>
                  <a:lnTo>
                    <a:pt x="1182004" y="3327680"/>
                  </a:lnTo>
                  <a:lnTo>
                    <a:pt x="1188358" y="3322904"/>
                  </a:lnTo>
                  <a:lnTo>
                    <a:pt x="1194076" y="3318446"/>
                  </a:lnTo>
                  <a:lnTo>
                    <a:pt x="1199477" y="3313988"/>
                  </a:lnTo>
                  <a:lnTo>
                    <a:pt x="1199477" y="3215601"/>
                  </a:lnTo>
                  <a:lnTo>
                    <a:pt x="1206784" y="3209870"/>
                  </a:lnTo>
                  <a:lnTo>
                    <a:pt x="1213455" y="3204457"/>
                  </a:lnTo>
                  <a:lnTo>
                    <a:pt x="1220126" y="3198725"/>
                  </a:lnTo>
                  <a:lnTo>
                    <a:pt x="1226163" y="3192994"/>
                  </a:lnTo>
                  <a:lnTo>
                    <a:pt x="1232199" y="3186944"/>
                  </a:lnTo>
                  <a:lnTo>
                    <a:pt x="1237282" y="3181531"/>
                  </a:lnTo>
                  <a:lnTo>
                    <a:pt x="1242047" y="3175163"/>
                  </a:lnTo>
                  <a:lnTo>
                    <a:pt x="1246177" y="3169114"/>
                  </a:lnTo>
                  <a:lnTo>
                    <a:pt x="1250307" y="3162745"/>
                  </a:lnTo>
                  <a:lnTo>
                    <a:pt x="1253802" y="3157014"/>
                  </a:lnTo>
                  <a:lnTo>
                    <a:pt x="1256661" y="3150646"/>
                  </a:lnTo>
                  <a:lnTo>
                    <a:pt x="1258885" y="3144278"/>
                  </a:lnTo>
                  <a:lnTo>
                    <a:pt x="1260791" y="3137910"/>
                  </a:lnTo>
                  <a:lnTo>
                    <a:pt x="1262379" y="3131223"/>
                  </a:lnTo>
                  <a:lnTo>
                    <a:pt x="1263332" y="3124855"/>
                  </a:lnTo>
                  <a:lnTo>
                    <a:pt x="1263650" y="3118169"/>
                  </a:lnTo>
                  <a:lnTo>
                    <a:pt x="1263650" y="3251581"/>
                  </a:lnTo>
                  <a:lnTo>
                    <a:pt x="1263332" y="3251899"/>
                  </a:lnTo>
                  <a:lnTo>
                    <a:pt x="1263332" y="3255720"/>
                  </a:lnTo>
                  <a:lnTo>
                    <a:pt x="1263015" y="3259859"/>
                  </a:lnTo>
                  <a:lnTo>
                    <a:pt x="1262379" y="3264635"/>
                  </a:lnTo>
                  <a:lnTo>
                    <a:pt x="1261426" y="3269730"/>
                  </a:lnTo>
                  <a:lnTo>
                    <a:pt x="1260155" y="3274506"/>
                  </a:lnTo>
                  <a:lnTo>
                    <a:pt x="1258567" y="3279600"/>
                  </a:lnTo>
                  <a:lnTo>
                    <a:pt x="1256661" y="3284377"/>
                  </a:lnTo>
                  <a:lnTo>
                    <a:pt x="1254119" y="3289153"/>
                  </a:lnTo>
                  <a:lnTo>
                    <a:pt x="1251896" y="3294247"/>
                  </a:lnTo>
                  <a:lnTo>
                    <a:pt x="1248719" y="3299023"/>
                  </a:lnTo>
                  <a:lnTo>
                    <a:pt x="1245542" y="3303162"/>
                  </a:lnTo>
                  <a:lnTo>
                    <a:pt x="1242365" y="3307939"/>
                  </a:lnTo>
                  <a:lnTo>
                    <a:pt x="1238552" y="3312715"/>
                  </a:lnTo>
                  <a:lnTo>
                    <a:pt x="1234423" y="3317172"/>
                  </a:lnTo>
                  <a:lnTo>
                    <a:pt x="1225845" y="3326088"/>
                  </a:lnTo>
                  <a:lnTo>
                    <a:pt x="1215997" y="3335003"/>
                  </a:lnTo>
                  <a:lnTo>
                    <a:pt x="1204877" y="3343600"/>
                  </a:lnTo>
                  <a:lnTo>
                    <a:pt x="1192488" y="3351879"/>
                  </a:lnTo>
                  <a:lnTo>
                    <a:pt x="1179462" y="3360157"/>
                  </a:lnTo>
                  <a:lnTo>
                    <a:pt x="1165802" y="3367799"/>
                  </a:lnTo>
                  <a:lnTo>
                    <a:pt x="1150870" y="3375122"/>
                  </a:lnTo>
                  <a:lnTo>
                    <a:pt x="1134986" y="3382764"/>
                  </a:lnTo>
                  <a:lnTo>
                    <a:pt x="1118466" y="3389769"/>
                  </a:lnTo>
                  <a:lnTo>
                    <a:pt x="1100993" y="3396137"/>
                  </a:lnTo>
                  <a:lnTo>
                    <a:pt x="1082567" y="3402824"/>
                  </a:lnTo>
                  <a:lnTo>
                    <a:pt x="1063506" y="3408873"/>
                  </a:lnTo>
                  <a:lnTo>
                    <a:pt x="1043491" y="3414286"/>
                  </a:lnTo>
                  <a:lnTo>
                    <a:pt x="1022841" y="3420017"/>
                  </a:lnTo>
                  <a:lnTo>
                    <a:pt x="1001874" y="3424794"/>
                  </a:lnTo>
                  <a:lnTo>
                    <a:pt x="979953" y="3429570"/>
                  </a:lnTo>
                  <a:lnTo>
                    <a:pt x="957397" y="3433709"/>
                  </a:lnTo>
                  <a:lnTo>
                    <a:pt x="934524" y="3437848"/>
                  </a:lnTo>
                  <a:lnTo>
                    <a:pt x="910697" y="3441032"/>
                  </a:lnTo>
                  <a:lnTo>
                    <a:pt x="886235" y="3444216"/>
                  </a:lnTo>
                  <a:lnTo>
                    <a:pt x="861773" y="3446764"/>
                  </a:lnTo>
                  <a:lnTo>
                    <a:pt x="836675" y="3448992"/>
                  </a:lnTo>
                  <a:lnTo>
                    <a:pt x="810942" y="3450584"/>
                  </a:lnTo>
                  <a:lnTo>
                    <a:pt x="784892" y="3451540"/>
                  </a:lnTo>
                  <a:lnTo>
                    <a:pt x="758841" y="3452495"/>
                  </a:lnTo>
                  <a:lnTo>
                    <a:pt x="732155" y="3452813"/>
                  </a:lnTo>
                  <a:lnTo>
                    <a:pt x="704834" y="3452495"/>
                  </a:lnTo>
                  <a:lnTo>
                    <a:pt x="677513" y="3451540"/>
                  </a:lnTo>
                  <a:lnTo>
                    <a:pt x="651145" y="3450584"/>
                  </a:lnTo>
                  <a:lnTo>
                    <a:pt x="625094" y="3448356"/>
                  </a:lnTo>
                  <a:lnTo>
                    <a:pt x="599361" y="3446445"/>
                  </a:lnTo>
                  <a:lnTo>
                    <a:pt x="574264" y="3443579"/>
                  </a:lnTo>
                  <a:lnTo>
                    <a:pt x="549484" y="3440395"/>
                  </a:lnTo>
                  <a:lnTo>
                    <a:pt x="525339" y="3436893"/>
                  </a:lnTo>
                  <a:lnTo>
                    <a:pt x="501513" y="3433072"/>
                  </a:lnTo>
                  <a:lnTo>
                    <a:pt x="478639" y="3428296"/>
                  </a:lnTo>
                  <a:lnTo>
                    <a:pt x="456718" y="3423520"/>
                  </a:lnTo>
                  <a:lnTo>
                    <a:pt x="434798" y="3418425"/>
                  </a:lnTo>
                  <a:lnTo>
                    <a:pt x="413830" y="3412694"/>
                  </a:lnTo>
                  <a:lnTo>
                    <a:pt x="394134" y="3406963"/>
                  </a:lnTo>
                  <a:lnTo>
                    <a:pt x="374755" y="3400595"/>
                  </a:lnTo>
                  <a:lnTo>
                    <a:pt x="356329" y="3393908"/>
                  </a:lnTo>
                  <a:lnTo>
                    <a:pt x="338538" y="3386585"/>
                  </a:lnTo>
                  <a:lnTo>
                    <a:pt x="322018" y="3379580"/>
                  </a:lnTo>
                  <a:lnTo>
                    <a:pt x="306134" y="3372257"/>
                  </a:lnTo>
                  <a:lnTo>
                    <a:pt x="291520" y="3364296"/>
                  </a:lnTo>
                  <a:lnTo>
                    <a:pt x="277542" y="3356018"/>
                  </a:lnTo>
                  <a:lnTo>
                    <a:pt x="264834" y="3347421"/>
                  </a:lnTo>
                  <a:lnTo>
                    <a:pt x="253079" y="3338824"/>
                  </a:lnTo>
                  <a:lnTo>
                    <a:pt x="242278" y="3330227"/>
                  </a:lnTo>
                  <a:lnTo>
                    <a:pt x="237513" y="3325451"/>
                  </a:lnTo>
                  <a:lnTo>
                    <a:pt x="232747" y="3320675"/>
                  </a:lnTo>
                  <a:lnTo>
                    <a:pt x="228617" y="3316217"/>
                  </a:lnTo>
                  <a:lnTo>
                    <a:pt x="224487" y="3311441"/>
                  </a:lnTo>
                  <a:lnTo>
                    <a:pt x="220993" y="3306983"/>
                  </a:lnTo>
                  <a:lnTo>
                    <a:pt x="217498" y="3302207"/>
                  </a:lnTo>
                  <a:lnTo>
                    <a:pt x="214321" y="3297431"/>
                  </a:lnTo>
                  <a:lnTo>
                    <a:pt x="211462" y="3292337"/>
                  </a:lnTo>
                  <a:lnTo>
                    <a:pt x="208921" y="3287561"/>
                  </a:lnTo>
                  <a:lnTo>
                    <a:pt x="206697" y="3282148"/>
                  </a:lnTo>
                  <a:lnTo>
                    <a:pt x="204791" y="3277690"/>
                  </a:lnTo>
                  <a:lnTo>
                    <a:pt x="203202" y="3272277"/>
                  </a:lnTo>
                  <a:lnTo>
                    <a:pt x="201931" y="3267183"/>
                  </a:lnTo>
                  <a:lnTo>
                    <a:pt x="201296" y="3262088"/>
                  </a:lnTo>
                  <a:lnTo>
                    <a:pt x="200978" y="3256994"/>
                  </a:lnTo>
                  <a:lnTo>
                    <a:pt x="200343" y="3251899"/>
                  </a:lnTo>
                  <a:lnTo>
                    <a:pt x="200025" y="3251899"/>
                  </a:lnTo>
                  <a:lnTo>
                    <a:pt x="200025" y="3117850"/>
                  </a:lnTo>
                  <a:close/>
                  <a:moveTo>
                    <a:pt x="1263332" y="3111818"/>
                  </a:moveTo>
                  <a:lnTo>
                    <a:pt x="1263650" y="3117533"/>
                  </a:lnTo>
                  <a:lnTo>
                    <a:pt x="1263332" y="3119438"/>
                  </a:lnTo>
                  <a:lnTo>
                    <a:pt x="1263332" y="3116263"/>
                  </a:lnTo>
                  <a:lnTo>
                    <a:pt x="1263332" y="3111818"/>
                  </a:lnTo>
                  <a:close/>
                  <a:moveTo>
                    <a:pt x="1263253" y="3110548"/>
                  </a:moveTo>
                  <a:lnTo>
                    <a:pt x="1263332" y="3111183"/>
                  </a:lnTo>
                  <a:lnTo>
                    <a:pt x="1263332" y="3111818"/>
                  </a:lnTo>
                  <a:lnTo>
                    <a:pt x="1263253" y="3110548"/>
                  </a:lnTo>
                  <a:close/>
                  <a:moveTo>
                    <a:pt x="1892592" y="3107220"/>
                  </a:moveTo>
                  <a:lnTo>
                    <a:pt x="1892592" y="3210034"/>
                  </a:lnTo>
                  <a:lnTo>
                    <a:pt x="1913877" y="3210983"/>
                  </a:lnTo>
                  <a:lnTo>
                    <a:pt x="1935480" y="3210983"/>
                  </a:lnTo>
                  <a:lnTo>
                    <a:pt x="1965343" y="3210667"/>
                  </a:lnTo>
                  <a:lnTo>
                    <a:pt x="1965343" y="3107537"/>
                  </a:lnTo>
                  <a:lnTo>
                    <a:pt x="1935480" y="3107853"/>
                  </a:lnTo>
                  <a:lnTo>
                    <a:pt x="1913877" y="3107853"/>
                  </a:lnTo>
                  <a:lnTo>
                    <a:pt x="1892592" y="3107220"/>
                  </a:lnTo>
                  <a:close/>
                  <a:moveTo>
                    <a:pt x="200819" y="3107046"/>
                  </a:moveTo>
                  <a:lnTo>
                    <a:pt x="200378" y="3110133"/>
                  </a:lnTo>
                  <a:lnTo>
                    <a:pt x="200025" y="3115072"/>
                  </a:lnTo>
                  <a:lnTo>
                    <a:pt x="200025" y="3110751"/>
                  </a:lnTo>
                  <a:lnTo>
                    <a:pt x="200819" y="3107046"/>
                  </a:lnTo>
                  <a:close/>
                  <a:moveTo>
                    <a:pt x="2489519" y="3103562"/>
                  </a:moveTo>
                  <a:lnTo>
                    <a:pt x="2490471" y="3109906"/>
                  </a:lnTo>
                  <a:lnTo>
                    <a:pt x="2490788" y="3116568"/>
                  </a:lnTo>
                  <a:lnTo>
                    <a:pt x="2490788" y="3252652"/>
                  </a:lnTo>
                  <a:lnTo>
                    <a:pt x="2490471" y="3252969"/>
                  </a:lnTo>
                  <a:lnTo>
                    <a:pt x="2489836" y="3260899"/>
                  </a:lnTo>
                  <a:lnTo>
                    <a:pt x="2489519" y="3265657"/>
                  </a:lnTo>
                  <a:lnTo>
                    <a:pt x="2488250" y="3270733"/>
                  </a:lnTo>
                  <a:lnTo>
                    <a:pt x="2487298" y="3275491"/>
                  </a:lnTo>
                  <a:lnTo>
                    <a:pt x="2485711" y="3280566"/>
                  </a:lnTo>
                  <a:lnTo>
                    <a:pt x="2483490" y="3285325"/>
                  </a:lnTo>
                  <a:lnTo>
                    <a:pt x="2481269" y="3290083"/>
                  </a:lnTo>
                  <a:lnTo>
                    <a:pt x="2479048" y="3294841"/>
                  </a:lnTo>
                  <a:lnTo>
                    <a:pt x="2475874" y="3299599"/>
                  </a:lnTo>
                  <a:lnTo>
                    <a:pt x="2472701" y="3304357"/>
                  </a:lnTo>
                  <a:lnTo>
                    <a:pt x="2469528" y="3309115"/>
                  </a:lnTo>
                  <a:lnTo>
                    <a:pt x="2465403" y="3313874"/>
                  </a:lnTo>
                  <a:lnTo>
                    <a:pt x="2461595" y="3317997"/>
                  </a:lnTo>
                  <a:lnTo>
                    <a:pt x="2453028" y="3327196"/>
                  </a:lnTo>
                  <a:lnTo>
                    <a:pt x="2443191" y="3335761"/>
                  </a:lnTo>
                  <a:lnTo>
                    <a:pt x="2432086" y="3344643"/>
                  </a:lnTo>
                  <a:lnTo>
                    <a:pt x="2419710" y="3352891"/>
                  </a:lnTo>
                  <a:lnTo>
                    <a:pt x="2406701" y="3360504"/>
                  </a:lnTo>
                  <a:lnTo>
                    <a:pt x="2393056" y="3368434"/>
                  </a:lnTo>
                  <a:lnTo>
                    <a:pt x="2378143" y="3376047"/>
                  </a:lnTo>
                  <a:lnTo>
                    <a:pt x="2362277" y="3383660"/>
                  </a:lnTo>
                  <a:lnTo>
                    <a:pt x="2345777" y="3390322"/>
                  </a:lnTo>
                  <a:lnTo>
                    <a:pt x="2328325" y="3396983"/>
                  </a:lnTo>
                  <a:lnTo>
                    <a:pt x="2309921" y="3403327"/>
                  </a:lnTo>
                  <a:lnTo>
                    <a:pt x="2290882" y="3409671"/>
                  </a:lnTo>
                  <a:lnTo>
                    <a:pt x="2270892" y="3415064"/>
                  </a:lnTo>
                  <a:lnTo>
                    <a:pt x="2250267" y="3420139"/>
                  </a:lnTo>
                  <a:lnTo>
                    <a:pt x="2229324" y="3425215"/>
                  </a:lnTo>
                  <a:lnTo>
                    <a:pt x="2207430" y="3429973"/>
                  </a:lnTo>
                  <a:lnTo>
                    <a:pt x="2184901" y="3434414"/>
                  </a:lnTo>
                  <a:lnTo>
                    <a:pt x="2162054" y="3437903"/>
                  </a:lnTo>
                  <a:lnTo>
                    <a:pt x="2138256" y="3441393"/>
                  </a:lnTo>
                  <a:lnTo>
                    <a:pt x="2113823" y="3444565"/>
                  </a:lnTo>
                  <a:lnTo>
                    <a:pt x="2089390" y="3447102"/>
                  </a:lnTo>
                  <a:lnTo>
                    <a:pt x="2064323" y="3449006"/>
                  </a:lnTo>
                  <a:lnTo>
                    <a:pt x="2038621" y="3450909"/>
                  </a:lnTo>
                  <a:lnTo>
                    <a:pt x="2012601" y="3452178"/>
                  </a:lnTo>
                  <a:lnTo>
                    <a:pt x="1986582" y="3452812"/>
                  </a:lnTo>
                  <a:lnTo>
                    <a:pt x="1959928" y="3452812"/>
                  </a:lnTo>
                  <a:lnTo>
                    <a:pt x="1932639" y="3452812"/>
                  </a:lnTo>
                  <a:lnTo>
                    <a:pt x="1905350" y="3452178"/>
                  </a:lnTo>
                  <a:lnTo>
                    <a:pt x="1879014" y="3450592"/>
                  </a:lnTo>
                  <a:lnTo>
                    <a:pt x="1852994" y="3449006"/>
                  </a:lnTo>
                  <a:lnTo>
                    <a:pt x="1827292" y="3446468"/>
                  </a:lnTo>
                  <a:lnTo>
                    <a:pt x="1802224" y="3443930"/>
                  </a:lnTo>
                  <a:lnTo>
                    <a:pt x="1777157" y="3441075"/>
                  </a:lnTo>
                  <a:lnTo>
                    <a:pt x="1753359" y="3437269"/>
                  </a:lnTo>
                  <a:lnTo>
                    <a:pt x="1729560" y="3433145"/>
                  </a:lnTo>
                  <a:lnTo>
                    <a:pt x="1706714" y="3428704"/>
                  </a:lnTo>
                  <a:lnTo>
                    <a:pt x="1684502" y="3424263"/>
                  </a:lnTo>
                  <a:lnTo>
                    <a:pt x="1662925" y="3418871"/>
                  </a:lnTo>
                  <a:lnTo>
                    <a:pt x="1641983" y="3413478"/>
                  </a:lnTo>
                  <a:lnTo>
                    <a:pt x="1622309" y="3407134"/>
                  </a:lnTo>
                  <a:lnTo>
                    <a:pt x="1602953" y="3400790"/>
                  </a:lnTo>
                  <a:lnTo>
                    <a:pt x="1584549" y="3394445"/>
                  </a:lnTo>
                  <a:lnTo>
                    <a:pt x="1566780" y="3387467"/>
                  </a:lnTo>
                  <a:lnTo>
                    <a:pt x="1550280" y="3380488"/>
                  </a:lnTo>
                  <a:lnTo>
                    <a:pt x="1534414" y="3372558"/>
                  </a:lnTo>
                  <a:lnTo>
                    <a:pt x="1519501" y="3364945"/>
                  </a:lnTo>
                  <a:lnTo>
                    <a:pt x="1505539" y="3356697"/>
                  </a:lnTo>
                  <a:lnTo>
                    <a:pt x="1493164" y="3348450"/>
                  </a:lnTo>
                  <a:lnTo>
                    <a:pt x="1481106" y="3339885"/>
                  </a:lnTo>
                  <a:lnTo>
                    <a:pt x="1470635" y="3330686"/>
                  </a:lnTo>
                  <a:lnTo>
                    <a:pt x="1465875" y="3326245"/>
                  </a:lnTo>
                  <a:lnTo>
                    <a:pt x="1461116" y="3321487"/>
                  </a:lnTo>
                  <a:lnTo>
                    <a:pt x="1456673" y="3317363"/>
                  </a:lnTo>
                  <a:lnTo>
                    <a:pt x="1452866" y="3312605"/>
                  </a:lnTo>
                  <a:lnTo>
                    <a:pt x="1449375" y="3307847"/>
                  </a:lnTo>
                  <a:lnTo>
                    <a:pt x="1445885" y="3303088"/>
                  </a:lnTo>
                  <a:lnTo>
                    <a:pt x="1442712" y="3298013"/>
                  </a:lnTo>
                  <a:lnTo>
                    <a:pt x="1439856" y="3293255"/>
                  </a:lnTo>
                  <a:lnTo>
                    <a:pt x="1437000" y="3288497"/>
                  </a:lnTo>
                  <a:lnTo>
                    <a:pt x="1435096" y="3283421"/>
                  </a:lnTo>
                  <a:lnTo>
                    <a:pt x="1433192" y="3278346"/>
                  </a:lnTo>
                  <a:lnTo>
                    <a:pt x="1431606" y="3273588"/>
                  </a:lnTo>
                  <a:lnTo>
                    <a:pt x="1430337" y="3268512"/>
                  </a:lnTo>
                  <a:lnTo>
                    <a:pt x="1429702" y="3263437"/>
                  </a:lnTo>
                  <a:lnTo>
                    <a:pt x="1429385" y="3258044"/>
                  </a:lnTo>
                  <a:lnTo>
                    <a:pt x="1428750" y="3252969"/>
                  </a:lnTo>
                  <a:lnTo>
                    <a:pt x="1428750" y="3155268"/>
                  </a:lnTo>
                  <a:lnTo>
                    <a:pt x="1438269" y="3162881"/>
                  </a:lnTo>
                  <a:lnTo>
                    <a:pt x="1449058" y="3170177"/>
                  </a:lnTo>
                  <a:lnTo>
                    <a:pt x="1459846" y="3177473"/>
                  </a:lnTo>
                  <a:lnTo>
                    <a:pt x="1471270" y="3184134"/>
                  </a:lnTo>
                  <a:lnTo>
                    <a:pt x="1483645" y="3190795"/>
                  </a:lnTo>
                  <a:lnTo>
                    <a:pt x="1496337" y="3197140"/>
                  </a:lnTo>
                  <a:lnTo>
                    <a:pt x="1509347" y="3203484"/>
                  </a:lnTo>
                  <a:lnTo>
                    <a:pt x="1522674" y="3209194"/>
                  </a:lnTo>
                  <a:lnTo>
                    <a:pt x="1536953" y="3215221"/>
                  </a:lnTo>
                  <a:lnTo>
                    <a:pt x="1550915" y="3220613"/>
                  </a:lnTo>
                  <a:lnTo>
                    <a:pt x="1566145" y="3226006"/>
                  </a:lnTo>
                  <a:lnTo>
                    <a:pt x="1581376" y="3231081"/>
                  </a:lnTo>
                  <a:lnTo>
                    <a:pt x="1597242" y="3235839"/>
                  </a:lnTo>
                  <a:lnTo>
                    <a:pt x="1612790" y="3240598"/>
                  </a:lnTo>
                  <a:lnTo>
                    <a:pt x="1628973" y="3244721"/>
                  </a:lnTo>
                  <a:lnTo>
                    <a:pt x="1646108" y="3248845"/>
                  </a:lnTo>
                  <a:lnTo>
                    <a:pt x="1662608" y="3252652"/>
                  </a:lnTo>
                  <a:lnTo>
                    <a:pt x="1680060" y="3256141"/>
                  </a:lnTo>
                  <a:lnTo>
                    <a:pt x="1697195" y="3259313"/>
                  </a:lnTo>
                  <a:lnTo>
                    <a:pt x="1714964" y="3262485"/>
                  </a:lnTo>
                  <a:lnTo>
                    <a:pt x="1732733" y="3265657"/>
                  </a:lnTo>
                  <a:lnTo>
                    <a:pt x="1750820" y="3268195"/>
                  </a:lnTo>
                  <a:lnTo>
                    <a:pt x="1768907" y="3270416"/>
                  </a:lnTo>
                  <a:lnTo>
                    <a:pt x="1786993" y="3272636"/>
                  </a:lnTo>
                  <a:lnTo>
                    <a:pt x="1805715" y="3274857"/>
                  </a:lnTo>
                  <a:lnTo>
                    <a:pt x="1824119" y="3276443"/>
                  </a:lnTo>
                  <a:lnTo>
                    <a:pt x="1842840" y="3277394"/>
                  </a:lnTo>
                  <a:lnTo>
                    <a:pt x="1861561" y="3278663"/>
                  </a:lnTo>
                  <a:lnTo>
                    <a:pt x="1880283" y="3279615"/>
                  </a:lnTo>
                  <a:lnTo>
                    <a:pt x="1898687" y="3280249"/>
                  </a:lnTo>
                  <a:lnTo>
                    <a:pt x="1917725" y="3280566"/>
                  </a:lnTo>
                  <a:lnTo>
                    <a:pt x="1936129" y="3280566"/>
                  </a:lnTo>
                  <a:lnTo>
                    <a:pt x="1958658" y="3280566"/>
                  </a:lnTo>
                  <a:lnTo>
                    <a:pt x="1981187" y="3280249"/>
                  </a:lnTo>
                  <a:lnTo>
                    <a:pt x="2003399" y="3278980"/>
                  </a:lnTo>
                  <a:lnTo>
                    <a:pt x="2025928" y="3278029"/>
                  </a:lnTo>
                  <a:lnTo>
                    <a:pt x="2048140" y="3276443"/>
                  </a:lnTo>
                  <a:lnTo>
                    <a:pt x="2070034" y="3274222"/>
                  </a:lnTo>
                  <a:lnTo>
                    <a:pt x="2092246" y="3272002"/>
                  </a:lnTo>
                  <a:lnTo>
                    <a:pt x="2114458" y="3269464"/>
                  </a:lnTo>
                  <a:lnTo>
                    <a:pt x="2135718" y="3266609"/>
                  </a:lnTo>
                  <a:lnTo>
                    <a:pt x="2157295" y="3263437"/>
                  </a:lnTo>
                  <a:lnTo>
                    <a:pt x="2178237" y="3259313"/>
                  </a:lnTo>
                  <a:lnTo>
                    <a:pt x="2198545" y="3255507"/>
                  </a:lnTo>
                  <a:lnTo>
                    <a:pt x="2219170" y="3251066"/>
                  </a:lnTo>
                  <a:lnTo>
                    <a:pt x="2239161" y="3246307"/>
                  </a:lnTo>
                  <a:lnTo>
                    <a:pt x="2258517" y="3241232"/>
                  </a:lnTo>
                  <a:lnTo>
                    <a:pt x="2277555" y="3235839"/>
                  </a:lnTo>
                  <a:lnTo>
                    <a:pt x="2295959" y="3230130"/>
                  </a:lnTo>
                  <a:lnTo>
                    <a:pt x="2314046" y="3223785"/>
                  </a:lnTo>
                  <a:lnTo>
                    <a:pt x="2331498" y="3217441"/>
                  </a:lnTo>
                  <a:lnTo>
                    <a:pt x="2348316" y="3210780"/>
                  </a:lnTo>
                  <a:lnTo>
                    <a:pt x="2364498" y="3203801"/>
                  </a:lnTo>
                  <a:lnTo>
                    <a:pt x="2380047" y="3196188"/>
                  </a:lnTo>
                  <a:lnTo>
                    <a:pt x="2394643" y="3188575"/>
                  </a:lnTo>
                  <a:lnTo>
                    <a:pt x="2408605" y="3180645"/>
                  </a:lnTo>
                  <a:lnTo>
                    <a:pt x="2422249" y="3171763"/>
                  </a:lnTo>
                  <a:lnTo>
                    <a:pt x="2434307" y="3163198"/>
                  </a:lnTo>
                  <a:lnTo>
                    <a:pt x="2445730" y="3153999"/>
                  </a:lnTo>
                  <a:lnTo>
                    <a:pt x="2456518" y="3144800"/>
                  </a:lnTo>
                  <a:lnTo>
                    <a:pt x="2466355" y="3134966"/>
                  </a:lnTo>
                  <a:lnTo>
                    <a:pt x="2471115" y="3129574"/>
                  </a:lnTo>
                  <a:lnTo>
                    <a:pt x="2474922" y="3124498"/>
                  </a:lnTo>
                  <a:lnTo>
                    <a:pt x="2479365" y="3119423"/>
                  </a:lnTo>
                  <a:lnTo>
                    <a:pt x="2482855" y="3114347"/>
                  </a:lnTo>
                  <a:lnTo>
                    <a:pt x="2486346" y="3108955"/>
                  </a:lnTo>
                  <a:lnTo>
                    <a:pt x="2489519" y="3103562"/>
                  </a:lnTo>
                  <a:close/>
                  <a:moveTo>
                    <a:pt x="201789" y="3100564"/>
                  </a:moveTo>
                  <a:lnTo>
                    <a:pt x="201084" y="3105812"/>
                  </a:lnTo>
                  <a:lnTo>
                    <a:pt x="200819" y="3107046"/>
                  </a:lnTo>
                  <a:lnTo>
                    <a:pt x="201084" y="3105194"/>
                  </a:lnTo>
                  <a:lnTo>
                    <a:pt x="201789" y="3100564"/>
                  </a:lnTo>
                  <a:close/>
                  <a:moveTo>
                    <a:pt x="1260475" y="3095625"/>
                  </a:moveTo>
                  <a:lnTo>
                    <a:pt x="1262062" y="3101340"/>
                  </a:lnTo>
                  <a:lnTo>
                    <a:pt x="1263015" y="3106738"/>
                  </a:lnTo>
                  <a:lnTo>
                    <a:pt x="1263253" y="3110548"/>
                  </a:lnTo>
                  <a:lnTo>
                    <a:pt x="1262698" y="3106103"/>
                  </a:lnTo>
                  <a:lnTo>
                    <a:pt x="1261745" y="3100705"/>
                  </a:lnTo>
                  <a:lnTo>
                    <a:pt x="1260475" y="3095625"/>
                  </a:lnTo>
                  <a:close/>
                  <a:moveTo>
                    <a:pt x="1746773" y="3094566"/>
                  </a:moveTo>
                  <a:lnTo>
                    <a:pt x="1746773" y="3198013"/>
                  </a:lnTo>
                  <a:lnTo>
                    <a:pt x="1764563" y="3200227"/>
                  </a:lnTo>
                  <a:lnTo>
                    <a:pt x="1782671" y="3202758"/>
                  </a:lnTo>
                  <a:lnTo>
                    <a:pt x="1800780" y="3204656"/>
                  </a:lnTo>
                  <a:lnTo>
                    <a:pt x="1819841" y="3206238"/>
                  </a:lnTo>
                  <a:lnTo>
                    <a:pt x="1819841" y="3102791"/>
                  </a:lnTo>
                  <a:lnTo>
                    <a:pt x="1800780" y="3101210"/>
                  </a:lnTo>
                  <a:lnTo>
                    <a:pt x="1782671" y="3099312"/>
                  </a:lnTo>
                  <a:lnTo>
                    <a:pt x="1764563" y="3097097"/>
                  </a:lnTo>
                  <a:lnTo>
                    <a:pt x="1746773" y="3094566"/>
                  </a:lnTo>
                  <a:close/>
                  <a:moveTo>
                    <a:pt x="1600953" y="3061666"/>
                  </a:moveTo>
                  <a:lnTo>
                    <a:pt x="1600953" y="3166378"/>
                  </a:lnTo>
                  <a:lnTo>
                    <a:pt x="1618744" y="3171756"/>
                  </a:lnTo>
                  <a:lnTo>
                    <a:pt x="1636217" y="3176501"/>
                  </a:lnTo>
                  <a:lnTo>
                    <a:pt x="1654960" y="3180930"/>
                  </a:lnTo>
                  <a:lnTo>
                    <a:pt x="1673704" y="3185042"/>
                  </a:lnTo>
                  <a:lnTo>
                    <a:pt x="1673704" y="3080963"/>
                  </a:lnTo>
                  <a:lnTo>
                    <a:pt x="1654960" y="3076534"/>
                  </a:lnTo>
                  <a:lnTo>
                    <a:pt x="1636217" y="3071789"/>
                  </a:lnTo>
                  <a:lnTo>
                    <a:pt x="1618108" y="3066728"/>
                  </a:lnTo>
                  <a:lnTo>
                    <a:pt x="1600953" y="3061666"/>
                  </a:lnTo>
                  <a:close/>
                  <a:moveTo>
                    <a:pt x="3151360" y="3046095"/>
                  </a:moveTo>
                  <a:lnTo>
                    <a:pt x="3151360" y="3160713"/>
                  </a:lnTo>
                  <a:lnTo>
                    <a:pt x="3174848" y="3161665"/>
                  </a:lnTo>
                  <a:lnTo>
                    <a:pt x="3198972" y="3161665"/>
                  </a:lnTo>
                  <a:lnTo>
                    <a:pt x="3231983" y="3161348"/>
                  </a:lnTo>
                  <a:lnTo>
                    <a:pt x="3231983" y="3046413"/>
                  </a:lnTo>
                  <a:lnTo>
                    <a:pt x="3198972" y="3046730"/>
                  </a:lnTo>
                  <a:lnTo>
                    <a:pt x="3174848" y="3046413"/>
                  </a:lnTo>
                  <a:lnTo>
                    <a:pt x="3151360" y="3046095"/>
                  </a:lnTo>
                  <a:close/>
                  <a:moveTo>
                    <a:pt x="3815080" y="3040062"/>
                  </a:moveTo>
                  <a:lnTo>
                    <a:pt x="3816033" y="3047365"/>
                  </a:lnTo>
                  <a:lnTo>
                    <a:pt x="3816350" y="3054985"/>
                  </a:lnTo>
                  <a:lnTo>
                    <a:pt x="3816350" y="3206115"/>
                  </a:lnTo>
                  <a:lnTo>
                    <a:pt x="3816033" y="3206432"/>
                  </a:lnTo>
                  <a:lnTo>
                    <a:pt x="3815398" y="3214687"/>
                  </a:lnTo>
                  <a:lnTo>
                    <a:pt x="3814763" y="3220720"/>
                  </a:lnTo>
                  <a:lnTo>
                    <a:pt x="3813493" y="3226117"/>
                  </a:lnTo>
                  <a:lnTo>
                    <a:pt x="3811906" y="3231197"/>
                  </a:lnTo>
                  <a:lnTo>
                    <a:pt x="3810319" y="3236912"/>
                  </a:lnTo>
                  <a:lnTo>
                    <a:pt x="3808097" y="3242310"/>
                  </a:lnTo>
                  <a:lnTo>
                    <a:pt x="3805558" y="3248025"/>
                  </a:lnTo>
                  <a:lnTo>
                    <a:pt x="3803019" y="3253105"/>
                  </a:lnTo>
                  <a:lnTo>
                    <a:pt x="3799844" y="3258185"/>
                  </a:lnTo>
                  <a:lnTo>
                    <a:pt x="3796036" y="3263583"/>
                  </a:lnTo>
                  <a:lnTo>
                    <a:pt x="3792226" y="3268663"/>
                  </a:lnTo>
                  <a:lnTo>
                    <a:pt x="3788418" y="3274060"/>
                  </a:lnTo>
                  <a:lnTo>
                    <a:pt x="3783974" y="3278823"/>
                  </a:lnTo>
                  <a:lnTo>
                    <a:pt x="3779212" y="3283903"/>
                  </a:lnTo>
                  <a:lnTo>
                    <a:pt x="3774134" y="3288983"/>
                  </a:lnTo>
                  <a:lnTo>
                    <a:pt x="3768420" y="3293745"/>
                  </a:lnTo>
                  <a:lnTo>
                    <a:pt x="3763024" y="3298508"/>
                  </a:lnTo>
                  <a:lnTo>
                    <a:pt x="3750963" y="3307715"/>
                  </a:lnTo>
                  <a:lnTo>
                    <a:pt x="3737314" y="3317240"/>
                  </a:lnTo>
                  <a:lnTo>
                    <a:pt x="3722713" y="3326448"/>
                  </a:lnTo>
                  <a:lnTo>
                    <a:pt x="3707477" y="3335020"/>
                  </a:lnTo>
                  <a:lnTo>
                    <a:pt x="3690971" y="3343275"/>
                  </a:lnTo>
                  <a:lnTo>
                    <a:pt x="3673513" y="3351213"/>
                  </a:lnTo>
                  <a:lnTo>
                    <a:pt x="3655103" y="3359150"/>
                  </a:lnTo>
                  <a:lnTo>
                    <a:pt x="3635424" y="3366770"/>
                  </a:lnTo>
                  <a:lnTo>
                    <a:pt x="3615109" y="3373755"/>
                  </a:lnTo>
                  <a:lnTo>
                    <a:pt x="3593842" y="3380423"/>
                  </a:lnTo>
                  <a:lnTo>
                    <a:pt x="3571941" y="3386773"/>
                  </a:lnTo>
                  <a:lnTo>
                    <a:pt x="3549087" y="3392805"/>
                  </a:lnTo>
                  <a:lnTo>
                    <a:pt x="3525281" y="3398203"/>
                  </a:lnTo>
                  <a:lnTo>
                    <a:pt x="3501157" y="3403283"/>
                  </a:lnTo>
                  <a:lnTo>
                    <a:pt x="3476082" y="3408045"/>
                  </a:lnTo>
                  <a:lnTo>
                    <a:pt x="3450371" y="3411855"/>
                  </a:lnTo>
                  <a:lnTo>
                    <a:pt x="3424343" y="3415983"/>
                  </a:lnTo>
                  <a:lnTo>
                    <a:pt x="3397680" y="3419475"/>
                  </a:lnTo>
                  <a:lnTo>
                    <a:pt x="3370065" y="3422333"/>
                  </a:lnTo>
                  <a:lnTo>
                    <a:pt x="3341815" y="3424555"/>
                  </a:lnTo>
                  <a:lnTo>
                    <a:pt x="3313565" y="3426460"/>
                  </a:lnTo>
                  <a:lnTo>
                    <a:pt x="3284680" y="3427730"/>
                  </a:lnTo>
                  <a:lnTo>
                    <a:pt x="3255478" y="3428683"/>
                  </a:lnTo>
                  <a:lnTo>
                    <a:pt x="3225959" y="3429000"/>
                  </a:lnTo>
                  <a:lnTo>
                    <a:pt x="3195487" y="3428683"/>
                  </a:lnTo>
                  <a:lnTo>
                    <a:pt x="3165650" y="3427730"/>
                  </a:lnTo>
                  <a:lnTo>
                    <a:pt x="3136130" y="3426143"/>
                  </a:lnTo>
                  <a:lnTo>
                    <a:pt x="3106928" y="3424238"/>
                  </a:lnTo>
                  <a:lnTo>
                    <a:pt x="3078678" y="3422015"/>
                  </a:lnTo>
                  <a:lnTo>
                    <a:pt x="3050428" y="3418840"/>
                  </a:lnTo>
                  <a:lnTo>
                    <a:pt x="3022813" y="3415030"/>
                  </a:lnTo>
                  <a:lnTo>
                    <a:pt x="2996150" y="3411220"/>
                  </a:lnTo>
                  <a:lnTo>
                    <a:pt x="2970122" y="3406775"/>
                  </a:lnTo>
                  <a:lnTo>
                    <a:pt x="2944729" y="3402013"/>
                  </a:lnTo>
                  <a:lnTo>
                    <a:pt x="2919971" y="3396615"/>
                  </a:lnTo>
                  <a:lnTo>
                    <a:pt x="2895847" y="3390583"/>
                  </a:lnTo>
                  <a:lnTo>
                    <a:pt x="2872994" y="3384868"/>
                  </a:lnTo>
                  <a:lnTo>
                    <a:pt x="2850775" y="3378200"/>
                  </a:lnTo>
                  <a:lnTo>
                    <a:pt x="2829190" y="3370898"/>
                  </a:lnTo>
                  <a:lnTo>
                    <a:pt x="2808876" y="3363595"/>
                  </a:lnTo>
                  <a:lnTo>
                    <a:pt x="2789196" y="3355975"/>
                  </a:lnTo>
                  <a:lnTo>
                    <a:pt x="2770469" y="3347720"/>
                  </a:lnTo>
                  <a:lnTo>
                    <a:pt x="2753328" y="3339465"/>
                  </a:lnTo>
                  <a:lnTo>
                    <a:pt x="2736823" y="3330893"/>
                  </a:lnTo>
                  <a:lnTo>
                    <a:pt x="2721269" y="3321685"/>
                  </a:lnTo>
                  <a:lnTo>
                    <a:pt x="2706986" y="3312160"/>
                  </a:lnTo>
                  <a:lnTo>
                    <a:pt x="2693972" y="3302635"/>
                  </a:lnTo>
                  <a:lnTo>
                    <a:pt x="2688258" y="3297873"/>
                  </a:lnTo>
                  <a:lnTo>
                    <a:pt x="2682227" y="3292793"/>
                  </a:lnTo>
                  <a:lnTo>
                    <a:pt x="2676831" y="3287713"/>
                  </a:lnTo>
                  <a:lnTo>
                    <a:pt x="2671753" y="3282950"/>
                  </a:lnTo>
                  <a:lnTo>
                    <a:pt x="2666991" y="3277870"/>
                  </a:lnTo>
                  <a:lnTo>
                    <a:pt x="2662548" y="3272473"/>
                  </a:lnTo>
                  <a:lnTo>
                    <a:pt x="2658104" y="3267393"/>
                  </a:lnTo>
                  <a:lnTo>
                    <a:pt x="2654612" y="3261995"/>
                  </a:lnTo>
                  <a:lnTo>
                    <a:pt x="2651121" y="3256598"/>
                  </a:lnTo>
                  <a:lnTo>
                    <a:pt x="2647947" y="3251200"/>
                  </a:lnTo>
                  <a:lnTo>
                    <a:pt x="2645090" y="3245485"/>
                  </a:lnTo>
                  <a:lnTo>
                    <a:pt x="2642868" y="3240405"/>
                  </a:lnTo>
                  <a:lnTo>
                    <a:pt x="2640329" y="3234372"/>
                  </a:lnTo>
                  <a:lnTo>
                    <a:pt x="2638742" y="3228975"/>
                  </a:lnTo>
                  <a:lnTo>
                    <a:pt x="2637789" y="3223577"/>
                  </a:lnTo>
                  <a:lnTo>
                    <a:pt x="2636520" y="3217862"/>
                  </a:lnTo>
                  <a:lnTo>
                    <a:pt x="2636202" y="3212147"/>
                  </a:lnTo>
                  <a:lnTo>
                    <a:pt x="2635885" y="3206432"/>
                  </a:lnTo>
                  <a:lnTo>
                    <a:pt x="2635250" y="3206432"/>
                  </a:lnTo>
                  <a:lnTo>
                    <a:pt x="2635250" y="3097530"/>
                  </a:lnTo>
                  <a:lnTo>
                    <a:pt x="2646360" y="3105785"/>
                  </a:lnTo>
                  <a:lnTo>
                    <a:pt x="2657786" y="3114040"/>
                  </a:lnTo>
                  <a:lnTo>
                    <a:pt x="2670166" y="3121977"/>
                  </a:lnTo>
                  <a:lnTo>
                    <a:pt x="2683180" y="3129597"/>
                  </a:lnTo>
                  <a:lnTo>
                    <a:pt x="2696511" y="3136900"/>
                  </a:lnTo>
                  <a:lnTo>
                    <a:pt x="2710160" y="3144202"/>
                  </a:lnTo>
                  <a:lnTo>
                    <a:pt x="2724761" y="3151187"/>
                  </a:lnTo>
                  <a:lnTo>
                    <a:pt x="2740314" y="3157855"/>
                  </a:lnTo>
                  <a:lnTo>
                    <a:pt x="2755550" y="3164205"/>
                  </a:lnTo>
                  <a:lnTo>
                    <a:pt x="2771738" y="3170237"/>
                  </a:lnTo>
                  <a:lnTo>
                    <a:pt x="2788244" y="3176270"/>
                  </a:lnTo>
                  <a:lnTo>
                    <a:pt x="2805384" y="3181985"/>
                  </a:lnTo>
                  <a:lnTo>
                    <a:pt x="2822525" y="3187065"/>
                  </a:lnTo>
                  <a:lnTo>
                    <a:pt x="2840300" y="3192145"/>
                  </a:lnTo>
                  <a:lnTo>
                    <a:pt x="2858393" y="3196907"/>
                  </a:lnTo>
                  <a:lnTo>
                    <a:pt x="2877120" y="3201670"/>
                  </a:lnTo>
                  <a:lnTo>
                    <a:pt x="2895530" y="3205797"/>
                  </a:lnTo>
                  <a:lnTo>
                    <a:pt x="2914892" y="3209925"/>
                  </a:lnTo>
                  <a:lnTo>
                    <a:pt x="2934255" y="3213735"/>
                  </a:lnTo>
                  <a:lnTo>
                    <a:pt x="2953617" y="3217227"/>
                  </a:lnTo>
                  <a:lnTo>
                    <a:pt x="2973614" y="3220402"/>
                  </a:lnTo>
                  <a:lnTo>
                    <a:pt x="2993294" y="3222942"/>
                  </a:lnTo>
                  <a:lnTo>
                    <a:pt x="3013926" y="3225800"/>
                  </a:lnTo>
                  <a:lnTo>
                    <a:pt x="3033923" y="3228340"/>
                  </a:lnTo>
                  <a:lnTo>
                    <a:pt x="3054555" y="3230245"/>
                  </a:lnTo>
                  <a:lnTo>
                    <a:pt x="3074869" y="3232150"/>
                  </a:lnTo>
                  <a:lnTo>
                    <a:pt x="3095819" y="3233737"/>
                  </a:lnTo>
                  <a:lnTo>
                    <a:pt x="3116451" y="3235007"/>
                  </a:lnTo>
                  <a:lnTo>
                    <a:pt x="3137400" y="3235960"/>
                  </a:lnTo>
                  <a:lnTo>
                    <a:pt x="3158032" y="3236595"/>
                  </a:lnTo>
                  <a:lnTo>
                    <a:pt x="3178981" y="3237230"/>
                  </a:lnTo>
                  <a:lnTo>
                    <a:pt x="3199613" y="3237230"/>
                  </a:lnTo>
                  <a:lnTo>
                    <a:pt x="3224372" y="3236912"/>
                  </a:lnTo>
                  <a:lnTo>
                    <a:pt x="3249765" y="3236595"/>
                  </a:lnTo>
                  <a:lnTo>
                    <a:pt x="3274523" y="3235325"/>
                  </a:lnTo>
                  <a:lnTo>
                    <a:pt x="3299282" y="3234055"/>
                  </a:lnTo>
                  <a:lnTo>
                    <a:pt x="3324040" y="3232150"/>
                  </a:lnTo>
                  <a:lnTo>
                    <a:pt x="3348481" y="3230245"/>
                  </a:lnTo>
                  <a:lnTo>
                    <a:pt x="3372922" y="3227387"/>
                  </a:lnTo>
                  <a:lnTo>
                    <a:pt x="3397680" y="3224530"/>
                  </a:lnTo>
                  <a:lnTo>
                    <a:pt x="3421486" y="3221355"/>
                  </a:lnTo>
                  <a:lnTo>
                    <a:pt x="3445292" y="3217545"/>
                  </a:lnTo>
                  <a:lnTo>
                    <a:pt x="3468464" y="3213735"/>
                  </a:lnTo>
                  <a:lnTo>
                    <a:pt x="3491635" y="3208972"/>
                  </a:lnTo>
                  <a:lnTo>
                    <a:pt x="3514171" y="3204210"/>
                  </a:lnTo>
                  <a:lnTo>
                    <a:pt x="3536390" y="3199130"/>
                  </a:lnTo>
                  <a:lnTo>
                    <a:pt x="3557974" y="3193097"/>
                  </a:lnTo>
                  <a:lnTo>
                    <a:pt x="3579241" y="3187065"/>
                  </a:lnTo>
                  <a:lnTo>
                    <a:pt x="3599873" y="3180715"/>
                  </a:lnTo>
                  <a:lnTo>
                    <a:pt x="3619870" y="3174047"/>
                  </a:lnTo>
                  <a:lnTo>
                    <a:pt x="3639233" y="3167062"/>
                  </a:lnTo>
                  <a:lnTo>
                    <a:pt x="3657643" y="3159442"/>
                  </a:lnTo>
                  <a:lnTo>
                    <a:pt x="3676053" y="3151505"/>
                  </a:lnTo>
                  <a:lnTo>
                    <a:pt x="3692876" y="3143250"/>
                  </a:lnTo>
                  <a:lnTo>
                    <a:pt x="3709381" y="3134677"/>
                  </a:lnTo>
                  <a:lnTo>
                    <a:pt x="3724935" y="3125470"/>
                  </a:lnTo>
                  <a:lnTo>
                    <a:pt x="3739853" y="3116262"/>
                  </a:lnTo>
                  <a:lnTo>
                    <a:pt x="3753502" y="3106420"/>
                  </a:lnTo>
                  <a:lnTo>
                    <a:pt x="3766198" y="3096577"/>
                  </a:lnTo>
                  <a:lnTo>
                    <a:pt x="3772547" y="3090862"/>
                  </a:lnTo>
                  <a:lnTo>
                    <a:pt x="3777943" y="3085782"/>
                  </a:lnTo>
                  <a:lnTo>
                    <a:pt x="3783656" y="3080385"/>
                  </a:lnTo>
                  <a:lnTo>
                    <a:pt x="3789052" y="3074670"/>
                  </a:lnTo>
                  <a:lnTo>
                    <a:pt x="3793814" y="3069272"/>
                  </a:lnTo>
                  <a:lnTo>
                    <a:pt x="3798575" y="3063557"/>
                  </a:lnTo>
                  <a:lnTo>
                    <a:pt x="3803336" y="3057842"/>
                  </a:lnTo>
                  <a:lnTo>
                    <a:pt x="3807145" y="3051810"/>
                  </a:lnTo>
                  <a:lnTo>
                    <a:pt x="3811271" y="3045777"/>
                  </a:lnTo>
                  <a:lnTo>
                    <a:pt x="3815080" y="3040062"/>
                  </a:lnTo>
                  <a:close/>
                  <a:moveTo>
                    <a:pt x="2989478" y="3031808"/>
                  </a:moveTo>
                  <a:lnTo>
                    <a:pt x="2989478" y="3147378"/>
                  </a:lnTo>
                  <a:lnTo>
                    <a:pt x="3009158" y="3149918"/>
                  </a:lnTo>
                  <a:lnTo>
                    <a:pt x="3029472" y="3152140"/>
                  </a:lnTo>
                  <a:lnTo>
                    <a:pt x="3049469" y="3154363"/>
                  </a:lnTo>
                  <a:lnTo>
                    <a:pt x="3070419" y="3155950"/>
                  </a:lnTo>
                  <a:lnTo>
                    <a:pt x="3070419" y="3041333"/>
                  </a:lnTo>
                  <a:lnTo>
                    <a:pt x="3049469" y="3039428"/>
                  </a:lnTo>
                  <a:lnTo>
                    <a:pt x="3029472" y="3036888"/>
                  </a:lnTo>
                  <a:lnTo>
                    <a:pt x="3009158" y="3034665"/>
                  </a:lnTo>
                  <a:lnTo>
                    <a:pt x="2989478" y="3031808"/>
                  </a:lnTo>
                  <a:close/>
                  <a:moveTo>
                    <a:pt x="2402802" y="3022755"/>
                  </a:moveTo>
                  <a:lnTo>
                    <a:pt x="2397719" y="3026235"/>
                  </a:lnTo>
                  <a:lnTo>
                    <a:pt x="2391365" y="3029398"/>
                  </a:lnTo>
                  <a:lnTo>
                    <a:pt x="2383740" y="3032878"/>
                  </a:lnTo>
                  <a:lnTo>
                    <a:pt x="2376433" y="3036042"/>
                  </a:lnTo>
                  <a:lnTo>
                    <a:pt x="2360867" y="3042369"/>
                  </a:lnTo>
                  <a:lnTo>
                    <a:pt x="2347841" y="3047114"/>
                  </a:lnTo>
                  <a:lnTo>
                    <a:pt x="2347841" y="3137274"/>
                  </a:lnTo>
                  <a:lnTo>
                    <a:pt x="2355784" y="3133794"/>
                  </a:lnTo>
                  <a:lnTo>
                    <a:pt x="2363408" y="3129681"/>
                  </a:lnTo>
                  <a:lnTo>
                    <a:pt x="2371033" y="3125252"/>
                  </a:lnTo>
                  <a:lnTo>
                    <a:pt x="2378340" y="3120507"/>
                  </a:lnTo>
                  <a:lnTo>
                    <a:pt x="2385329" y="3115762"/>
                  </a:lnTo>
                  <a:lnTo>
                    <a:pt x="2391683" y="3111017"/>
                  </a:lnTo>
                  <a:lnTo>
                    <a:pt x="2397719" y="3106271"/>
                  </a:lnTo>
                  <a:lnTo>
                    <a:pt x="2402802" y="3101526"/>
                  </a:lnTo>
                  <a:lnTo>
                    <a:pt x="2402802" y="3022755"/>
                  </a:lnTo>
                  <a:close/>
                  <a:moveTo>
                    <a:pt x="698500" y="3017837"/>
                  </a:moveTo>
                  <a:lnTo>
                    <a:pt x="698500" y="3086100"/>
                  </a:lnTo>
                  <a:lnTo>
                    <a:pt x="684586" y="3083595"/>
                  </a:lnTo>
                  <a:lnTo>
                    <a:pt x="667825" y="3079838"/>
                  </a:lnTo>
                  <a:lnTo>
                    <a:pt x="659920" y="3077959"/>
                  </a:lnTo>
                  <a:lnTo>
                    <a:pt x="652962" y="3076393"/>
                  </a:lnTo>
                  <a:lnTo>
                    <a:pt x="646321" y="3074201"/>
                  </a:lnTo>
                  <a:lnTo>
                    <a:pt x="640313" y="3071696"/>
                  </a:lnTo>
                  <a:lnTo>
                    <a:pt x="634305" y="3069191"/>
                  </a:lnTo>
                  <a:lnTo>
                    <a:pt x="629245" y="3065433"/>
                  </a:lnTo>
                  <a:lnTo>
                    <a:pt x="626082" y="3063555"/>
                  </a:lnTo>
                  <a:lnTo>
                    <a:pt x="623869" y="3061363"/>
                  </a:lnTo>
                  <a:lnTo>
                    <a:pt x="622288" y="3058545"/>
                  </a:lnTo>
                  <a:lnTo>
                    <a:pt x="620706" y="3056353"/>
                  </a:lnTo>
                  <a:lnTo>
                    <a:pt x="619441" y="3053534"/>
                  </a:lnTo>
                  <a:lnTo>
                    <a:pt x="619125" y="3051029"/>
                  </a:lnTo>
                  <a:lnTo>
                    <a:pt x="619125" y="3048524"/>
                  </a:lnTo>
                  <a:lnTo>
                    <a:pt x="619441" y="3046019"/>
                  </a:lnTo>
                  <a:lnTo>
                    <a:pt x="620390" y="3043514"/>
                  </a:lnTo>
                  <a:lnTo>
                    <a:pt x="621971" y="3041009"/>
                  </a:lnTo>
                  <a:lnTo>
                    <a:pt x="623553" y="3038817"/>
                  </a:lnTo>
                  <a:lnTo>
                    <a:pt x="625766" y="3036312"/>
                  </a:lnTo>
                  <a:lnTo>
                    <a:pt x="628296" y="3034433"/>
                  </a:lnTo>
                  <a:lnTo>
                    <a:pt x="631142" y="3032555"/>
                  </a:lnTo>
                  <a:lnTo>
                    <a:pt x="634937" y="3030676"/>
                  </a:lnTo>
                  <a:lnTo>
                    <a:pt x="638732" y="3029110"/>
                  </a:lnTo>
                  <a:lnTo>
                    <a:pt x="645057" y="3026605"/>
                  </a:lnTo>
                  <a:lnTo>
                    <a:pt x="651697" y="3024726"/>
                  </a:lnTo>
                  <a:lnTo>
                    <a:pt x="658655" y="3023161"/>
                  </a:lnTo>
                  <a:lnTo>
                    <a:pt x="666244" y="3021595"/>
                  </a:lnTo>
                  <a:lnTo>
                    <a:pt x="674150" y="3020342"/>
                  </a:lnTo>
                  <a:lnTo>
                    <a:pt x="682056" y="3019403"/>
                  </a:lnTo>
                  <a:lnTo>
                    <a:pt x="698500" y="3017837"/>
                  </a:lnTo>
                  <a:close/>
                  <a:moveTo>
                    <a:pt x="2827597" y="2994977"/>
                  </a:moveTo>
                  <a:lnTo>
                    <a:pt x="2827597" y="3112135"/>
                  </a:lnTo>
                  <a:lnTo>
                    <a:pt x="2846959" y="3117850"/>
                  </a:lnTo>
                  <a:lnTo>
                    <a:pt x="2866956" y="3123248"/>
                  </a:lnTo>
                  <a:lnTo>
                    <a:pt x="2887588" y="3128010"/>
                  </a:lnTo>
                  <a:lnTo>
                    <a:pt x="2908220" y="3132773"/>
                  </a:lnTo>
                  <a:lnTo>
                    <a:pt x="2908220" y="3016885"/>
                  </a:lnTo>
                  <a:lnTo>
                    <a:pt x="2887588" y="3011805"/>
                  </a:lnTo>
                  <a:lnTo>
                    <a:pt x="2866956" y="3006725"/>
                  </a:lnTo>
                  <a:lnTo>
                    <a:pt x="2846959" y="3001010"/>
                  </a:lnTo>
                  <a:lnTo>
                    <a:pt x="2827597" y="2994977"/>
                  </a:lnTo>
                  <a:close/>
                  <a:moveTo>
                    <a:pt x="1455133" y="2986375"/>
                  </a:moveTo>
                  <a:lnTo>
                    <a:pt x="1455133" y="3092352"/>
                  </a:lnTo>
                  <a:lnTo>
                    <a:pt x="1457675" y="3094883"/>
                  </a:lnTo>
                  <a:lnTo>
                    <a:pt x="1460216" y="3097730"/>
                  </a:lnTo>
                  <a:lnTo>
                    <a:pt x="1466888" y="3103741"/>
                  </a:lnTo>
                  <a:lnTo>
                    <a:pt x="1475466" y="3110068"/>
                  </a:lnTo>
                  <a:lnTo>
                    <a:pt x="1484679" y="3116078"/>
                  </a:lnTo>
                  <a:lnTo>
                    <a:pt x="1495162" y="3122405"/>
                  </a:lnTo>
                  <a:lnTo>
                    <a:pt x="1505964" y="3128732"/>
                  </a:lnTo>
                  <a:lnTo>
                    <a:pt x="1517083" y="3134743"/>
                  </a:lnTo>
                  <a:lnTo>
                    <a:pt x="1528202" y="3139804"/>
                  </a:lnTo>
                  <a:lnTo>
                    <a:pt x="1528202" y="3033195"/>
                  </a:lnTo>
                  <a:lnTo>
                    <a:pt x="1517083" y="3027817"/>
                  </a:lnTo>
                  <a:lnTo>
                    <a:pt x="1506917" y="3022122"/>
                  </a:lnTo>
                  <a:lnTo>
                    <a:pt x="1497068" y="3016428"/>
                  </a:lnTo>
                  <a:lnTo>
                    <a:pt x="1487538" y="3010734"/>
                  </a:lnTo>
                  <a:lnTo>
                    <a:pt x="1478960" y="3005039"/>
                  </a:lnTo>
                  <a:lnTo>
                    <a:pt x="1470700" y="2998712"/>
                  </a:lnTo>
                  <a:lnTo>
                    <a:pt x="1462758" y="2992702"/>
                  </a:lnTo>
                  <a:lnTo>
                    <a:pt x="1455133" y="2986375"/>
                  </a:lnTo>
                  <a:close/>
                  <a:moveTo>
                    <a:pt x="711352" y="2965750"/>
                  </a:moveTo>
                  <a:lnTo>
                    <a:pt x="709129" y="2966067"/>
                  </a:lnTo>
                  <a:lnTo>
                    <a:pt x="706270" y="2966384"/>
                  </a:lnTo>
                  <a:lnTo>
                    <a:pt x="704047" y="2966702"/>
                  </a:lnTo>
                  <a:lnTo>
                    <a:pt x="701824" y="2967653"/>
                  </a:lnTo>
                  <a:lnTo>
                    <a:pt x="700236" y="2968288"/>
                  </a:lnTo>
                  <a:lnTo>
                    <a:pt x="699283" y="2969556"/>
                  </a:lnTo>
                  <a:lnTo>
                    <a:pt x="698330" y="2970191"/>
                  </a:lnTo>
                  <a:lnTo>
                    <a:pt x="698012" y="2971459"/>
                  </a:lnTo>
                  <a:lnTo>
                    <a:pt x="698012" y="2990491"/>
                  </a:lnTo>
                  <a:lnTo>
                    <a:pt x="683085" y="2991760"/>
                  </a:lnTo>
                  <a:lnTo>
                    <a:pt x="667839" y="2993346"/>
                  </a:lnTo>
                  <a:lnTo>
                    <a:pt x="653865" y="2995249"/>
                  </a:lnTo>
                  <a:lnTo>
                    <a:pt x="639890" y="2997786"/>
                  </a:lnTo>
                  <a:lnTo>
                    <a:pt x="626550" y="3000641"/>
                  </a:lnTo>
                  <a:lnTo>
                    <a:pt x="613846" y="3004130"/>
                  </a:lnTo>
                  <a:lnTo>
                    <a:pt x="602094" y="3007619"/>
                  </a:lnTo>
                  <a:lnTo>
                    <a:pt x="590978" y="3012060"/>
                  </a:lnTo>
                  <a:lnTo>
                    <a:pt x="583673" y="3015549"/>
                  </a:lnTo>
                  <a:lnTo>
                    <a:pt x="576368" y="3019355"/>
                  </a:lnTo>
                  <a:lnTo>
                    <a:pt x="570015" y="3023162"/>
                  </a:lnTo>
                  <a:lnTo>
                    <a:pt x="564616" y="3026968"/>
                  </a:lnTo>
                  <a:lnTo>
                    <a:pt x="559852" y="3031092"/>
                  </a:lnTo>
                  <a:lnTo>
                    <a:pt x="556041" y="3035215"/>
                  </a:lnTo>
                  <a:lnTo>
                    <a:pt x="552865" y="3039656"/>
                  </a:lnTo>
                  <a:lnTo>
                    <a:pt x="550324" y="3044096"/>
                  </a:lnTo>
                  <a:lnTo>
                    <a:pt x="548736" y="3048854"/>
                  </a:lnTo>
                  <a:lnTo>
                    <a:pt x="547783" y="3052978"/>
                  </a:lnTo>
                  <a:lnTo>
                    <a:pt x="547783" y="3057736"/>
                  </a:lnTo>
                  <a:lnTo>
                    <a:pt x="548736" y="3062176"/>
                  </a:lnTo>
                  <a:lnTo>
                    <a:pt x="550324" y="3066617"/>
                  </a:lnTo>
                  <a:lnTo>
                    <a:pt x="552865" y="3070741"/>
                  </a:lnTo>
                  <a:lnTo>
                    <a:pt x="556358" y="3075181"/>
                  </a:lnTo>
                  <a:lnTo>
                    <a:pt x="560805" y="3079622"/>
                  </a:lnTo>
                  <a:lnTo>
                    <a:pt x="564934" y="3083111"/>
                  </a:lnTo>
                  <a:lnTo>
                    <a:pt x="570015" y="3086917"/>
                  </a:lnTo>
                  <a:lnTo>
                    <a:pt x="576050" y="3090089"/>
                  </a:lnTo>
                  <a:lnTo>
                    <a:pt x="582720" y="3093578"/>
                  </a:lnTo>
                  <a:lnTo>
                    <a:pt x="589390" y="3096433"/>
                  </a:lnTo>
                  <a:lnTo>
                    <a:pt x="597012" y="3099288"/>
                  </a:lnTo>
                  <a:lnTo>
                    <a:pt x="605270" y="3101825"/>
                  </a:lnTo>
                  <a:lnTo>
                    <a:pt x="613528" y="3104046"/>
                  </a:lnTo>
                  <a:lnTo>
                    <a:pt x="645607" y="3110707"/>
                  </a:lnTo>
                  <a:lnTo>
                    <a:pt x="698012" y="3121808"/>
                  </a:lnTo>
                  <a:lnTo>
                    <a:pt x="698012" y="3203010"/>
                  </a:lnTo>
                  <a:lnTo>
                    <a:pt x="684673" y="3201424"/>
                  </a:lnTo>
                  <a:lnTo>
                    <a:pt x="672286" y="3199203"/>
                  </a:lnTo>
                  <a:lnTo>
                    <a:pt x="657993" y="3196983"/>
                  </a:lnTo>
                  <a:lnTo>
                    <a:pt x="643066" y="3193494"/>
                  </a:lnTo>
                  <a:lnTo>
                    <a:pt x="629409" y="3189370"/>
                  </a:lnTo>
                  <a:lnTo>
                    <a:pt x="617022" y="3185247"/>
                  </a:lnTo>
                  <a:lnTo>
                    <a:pt x="613846" y="3183978"/>
                  </a:lnTo>
                  <a:lnTo>
                    <a:pt x="610670" y="3182709"/>
                  </a:lnTo>
                  <a:lnTo>
                    <a:pt x="608129" y="3181441"/>
                  </a:lnTo>
                  <a:lnTo>
                    <a:pt x="608446" y="3181441"/>
                  </a:lnTo>
                  <a:lnTo>
                    <a:pt x="608129" y="3181123"/>
                  </a:lnTo>
                  <a:lnTo>
                    <a:pt x="604317" y="3179220"/>
                  </a:lnTo>
                  <a:lnTo>
                    <a:pt x="602412" y="3177951"/>
                  </a:lnTo>
                  <a:lnTo>
                    <a:pt x="600506" y="3177000"/>
                  </a:lnTo>
                  <a:lnTo>
                    <a:pt x="595424" y="3175731"/>
                  </a:lnTo>
                  <a:lnTo>
                    <a:pt x="590343" y="3174780"/>
                  </a:lnTo>
                  <a:lnTo>
                    <a:pt x="584308" y="3174780"/>
                  </a:lnTo>
                  <a:lnTo>
                    <a:pt x="578273" y="3175414"/>
                  </a:lnTo>
                  <a:lnTo>
                    <a:pt x="572556" y="3176048"/>
                  </a:lnTo>
                  <a:lnTo>
                    <a:pt x="566522" y="3177634"/>
                  </a:lnTo>
                  <a:lnTo>
                    <a:pt x="560805" y="3179220"/>
                  </a:lnTo>
                  <a:lnTo>
                    <a:pt x="555405" y="3181123"/>
                  </a:lnTo>
                  <a:lnTo>
                    <a:pt x="551277" y="3183661"/>
                  </a:lnTo>
                  <a:lnTo>
                    <a:pt x="547148" y="3185881"/>
                  </a:lnTo>
                  <a:lnTo>
                    <a:pt x="544607" y="3188736"/>
                  </a:lnTo>
                  <a:lnTo>
                    <a:pt x="543336" y="3190005"/>
                  </a:lnTo>
                  <a:lnTo>
                    <a:pt x="542383" y="3190956"/>
                  </a:lnTo>
                  <a:lnTo>
                    <a:pt x="542066" y="3192542"/>
                  </a:lnTo>
                  <a:lnTo>
                    <a:pt x="542066" y="3193811"/>
                  </a:lnTo>
                  <a:lnTo>
                    <a:pt x="542066" y="3195080"/>
                  </a:lnTo>
                  <a:lnTo>
                    <a:pt x="543019" y="3196031"/>
                  </a:lnTo>
                  <a:lnTo>
                    <a:pt x="543654" y="3197300"/>
                  </a:lnTo>
                  <a:lnTo>
                    <a:pt x="545242" y="3198569"/>
                  </a:lnTo>
                  <a:lnTo>
                    <a:pt x="550959" y="3202058"/>
                  </a:lnTo>
                  <a:lnTo>
                    <a:pt x="557629" y="3205547"/>
                  </a:lnTo>
                  <a:lnTo>
                    <a:pt x="564299" y="3208719"/>
                  </a:lnTo>
                  <a:lnTo>
                    <a:pt x="572239" y="3211891"/>
                  </a:lnTo>
                  <a:lnTo>
                    <a:pt x="580497" y="3214746"/>
                  </a:lnTo>
                  <a:lnTo>
                    <a:pt x="589072" y="3216966"/>
                  </a:lnTo>
                  <a:lnTo>
                    <a:pt x="598600" y="3219821"/>
                  </a:lnTo>
                  <a:lnTo>
                    <a:pt x="608446" y="3221724"/>
                  </a:lnTo>
                  <a:lnTo>
                    <a:pt x="618610" y="3223627"/>
                  </a:lnTo>
                  <a:lnTo>
                    <a:pt x="629409" y="3225847"/>
                  </a:lnTo>
                  <a:lnTo>
                    <a:pt x="651324" y="3229019"/>
                  </a:lnTo>
                  <a:lnTo>
                    <a:pt x="674192" y="3230923"/>
                  </a:lnTo>
                  <a:lnTo>
                    <a:pt x="698012" y="3232509"/>
                  </a:lnTo>
                  <a:lnTo>
                    <a:pt x="698012" y="3251223"/>
                  </a:lnTo>
                  <a:lnTo>
                    <a:pt x="698330" y="3252492"/>
                  </a:lnTo>
                  <a:lnTo>
                    <a:pt x="699283" y="3253443"/>
                  </a:lnTo>
                  <a:lnTo>
                    <a:pt x="700236" y="3254395"/>
                  </a:lnTo>
                  <a:lnTo>
                    <a:pt x="701824" y="3255346"/>
                  </a:lnTo>
                  <a:lnTo>
                    <a:pt x="704047" y="3255981"/>
                  </a:lnTo>
                  <a:lnTo>
                    <a:pt x="706270" y="3256298"/>
                  </a:lnTo>
                  <a:lnTo>
                    <a:pt x="709129" y="3256932"/>
                  </a:lnTo>
                  <a:lnTo>
                    <a:pt x="711352" y="3257249"/>
                  </a:lnTo>
                  <a:lnTo>
                    <a:pt x="758358" y="3257249"/>
                  </a:lnTo>
                  <a:lnTo>
                    <a:pt x="760581" y="3256932"/>
                  </a:lnTo>
                  <a:lnTo>
                    <a:pt x="763440" y="3256298"/>
                  </a:lnTo>
                  <a:lnTo>
                    <a:pt x="765345" y="3255981"/>
                  </a:lnTo>
                  <a:lnTo>
                    <a:pt x="767886" y="3255346"/>
                  </a:lnTo>
                  <a:lnTo>
                    <a:pt x="769474" y="3254395"/>
                  </a:lnTo>
                  <a:lnTo>
                    <a:pt x="770427" y="3253443"/>
                  </a:lnTo>
                  <a:lnTo>
                    <a:pt x="771380" y="3252492"/>
                  </a:lnTo>
                  <a:lnTo>
                    <a:pt x="771698" y="3251223"/>
                  </a:lnTo>
                  <a:lnTo>
                    <a:pt x="771698" y="3231874"/>
                  </a:lnTo>
                  <a:lnTo>
                    <a:pt x="786308" y="3230923"/>
                  </a:lnTo>
                  <a:lnTo>
                    <a:pt x="800600" y="3229654"/>
                  </a:lnTo>
                  <a:lnTo>
                    <a:pt x="814257" y="3228068"/>
                  </a:lnTo>
                  <a:lnTo>
                    <a:pt x="827279" y="3226165"/>
                  </a:lnTo>
                  <a:lnTo>
                    <a:pt x="839984" y="3223627"/>
                  </a:lnTo>
                  <a:lnTo>
                    <a:pt x="851418" y="3221090"/>
                  </a:lnTo>
                  <a:lnTo>
                    <a:pt x="862534" y="3217918"/>
                  </a:lnTo>
                  <a:lnTo>
                    <a:pt x="872062" y="3214746"/>
                  </a:lnTo>
                  <a:lnTo>
                    <a:pt x="880002" y="3211257"/>
                  </a:lnTo>
                  <a:lnTo>
                    <a:pt x="886990" y="3208085"/>
                  </a:lnTo>
                  <a:lnTo>
                    <a:pt x="893660" y="3204278"/>
                  </a:lnTo>
                  <a:lnTo>
                    <a:pt x="899694" y="3200472"/>
                  </a:lnTo>
                  <a:lnTo>
                    <a:pt x="904776" y="3196666"/>
                  </a:lnTo>
                  <a:lnTo>
                    <a:pt x="909540" y="3192542"/>
                  </a:lnTo>
                  <a:lnTo>
                    <a:pt x="913352" y="3188419"/>
                  </a:lnTo>
                  <a:lnTo>
                    <a:pt x="916528" y="3184295"/>
                  </a:lnTo>
                  <a:lnTo>
                    <a:pt x="919069" y="3179855"/>
                  </a:lnTo>
                  <a:lnTo>
                    <a:pt x="920657" y="3175414"/>
                  </a:lnTo>
                  <a:lnTo>
                    <a:pt x="921609" y="3170973"/>
                  </a:lnTo>
                  <a:lnTo>
                    <a:pt x="921927" y="3166533"/>
                  </a:lnTo>
                  <a:lnTo>
                    <a:pt x="921292" y="3161775"/>
                  </a:lnTo>
                  <a:lnTo>
                    <a:pt x="920021" y="3157651"/>
                  </a:lnTo>
                  <a:lnTo>
                    <a:pt x="917798" y="3153210"/>
                  </a:lnTo>
                  <a:lnTo>
                    <a:pt x="914622" y="3148453"/>
                  </a:lnTo>
                  <a:lnTo>
                    <a:pt x="912716" y="3146549"/>
                  </a:lnTo>
                  <a:lnTo>
                    <a:pt x="910493" y="3144012"/>
                  </a:lnTo>
                  <a:lnTo>
                    <a:pt x="905411" y="3139888"/>
                  </a:lnTo>
                  <a:lnTo>
                    <a:pt x="899059" y="3135765"/>
                  </a:lnTo>
                  <a:lnTo>
                    <a:pt x="892389" y="3132276"/>
                  </a:lnTo>
                  <a:lnTo>
                    <a:pt x="884449" y="3128787"/>
                  </a:lnTo>
                  <a:lnTo>
                    <a:pt x="876191" y="3125615"/>
                  </a:lnTo>
                  <a:lnTo>
                    <a:pt x="867298" y="3122443"/>
                  </a:lnTo>
                  <a:lnTo>
                    <a:pt x="857452" y="3119588"/>
                  </a:lnTo>
                  <a:lnTo>
                    <a:pt x="847606" y="3117051"/>
                  </a:lnTo>
                  <a:lnTo>
                    <a:pt x="836808" y="3114196"/>
                  </a:lnTo>
                  <a:lnTo>
                    <a:pt x="815528" y="3109438"/>
                  </a:lnTo>
                  <a:lnTo>
                    <a:pt x="793613" y="3104997"/>
                  </a:lnTo>
                  <a:lnTo>
                    <a:pt x="771698" y="3101191"/>
                  </a:lnTo>
                  <a:lnTo>
                    <a:pt x="771698" y="3019673"/>
                  </a:lnTo>
                  <a:lnTo>
                    <a:pt x="790754" y="3021893"/>
                  </a:lnTo>
                  <a:lnTo>
                    <a:pt x="797742" y="3023162"/>
                  </a:lnTo>
                  <a:lnTo>
                    <a:pt x="805047" y="3024748"/>
                  </a:lnTo>
                  <a:lnTo>
                    <a:pt x="819974" y="3028554"/>
                  </a:lnTo>
                  <a:lnTo>
                    <a:pt x="834584" y="3033312"/>
                  </a:lnTo>
                  <a:lnTo>
                    <a:pt x="846336" y="3037435"/>
                  </a:lnTo>
                  <a:lnTo>
                    <a:pt x="853006" y="3039973"/>
                  </a:lnTo>
                  <a:lnTo>
                    <a:pt x="855547" y="3041242"/>
                  </a:lnTo>
                  <a:lnTo>
                    <a:pt x="859358" y="3043779"/>
                  </a:lnTo>
                  <a:lnTo>
                    <a:pt x="861264" y="3044731"/>
                  </a:lnTo>
                  <a:lnTo>
                    <a:pt x="863169" y="3046000"/>
                  </a:lnTo>
                  <a:lnTo>
                    <a:pt x="867933" y="3047268"/>
                  </a:lnTo>
                  <a:lnTo>
                    <a:pt x="873650" y="3047903"/>
                  </a:lnTo>
                  <a:lnTo>
                    <a:pt x="879367" y="3048220"/>
                  </a:lnTo>
                  <a:lnTo>
                    <a:pt x="885402" y="3047586"/>
                  </a:lnTo>
                  <a:lnTo>
                    <a:pt x="891436" y="3046634"/>
                  </a:lnTo>
                  <a:lnTo>
                    <a:pt x="897153" y="3045682"/>
                  </a:lnTo>
                  <a:lnTo>
                    <a:pt x="902870" y="3043779"/>
                  </a:lnTo>
                  <a:lnTo>
                    <a:pt x="907952" y="3041559"/>
                  </a:lnTo>
                  <a:lnTo>
                    <a:pt x="912716" y="3039339"/>
                  </a:lnTo>
                  <a:lnTo>
                    <a:pt x="916528" y="3036801"/>
                  </a:lnTo>
                  <a:lnTo>
                    <a:pt x="919386" y="3034263"/>
                  </a:lnTo>
                  <a:lnTo>
                    <a:pt x="920657" y="3032995"/>
                  </a:lnTo>
                  <a:lnTo>
                    <a:pt x="921292" y="3031726"/>
                  </a:lnTo>
                  <a:lnTo>
                    <a:pt x="921609" y="3030140"/>
                  </a:lnTo>
                  <a:lnTo>
                    <a:pt x="921609" y="3029188"/>
                  </a:lnTo>
                  <a:lnTo>
                    <a:pt x="921292" y="3027920"/>
                  </a:lnTo>
                  <a:lnTo>
                    <a:pt x="920974" y="3026651"/>
                  </a:lnTo>
                  <a:lnTo>
                    <a:pt x="919704" y="3025382"/>
                  </a:lnTo>
                  <a:lnTo>
                    <a:pt x="918433" y="3024431"/>
                  </a:lnTo>
                  <a:lnTo>
                    <a:pt x="914304" y="3021576"/>
                  </a:lnTo>
                  <a:lnTo>
                    <a:pt x="909540" y="3018721"/>
                  </a:lnTo>
                  <a:lnTo>
                    <a:pt x="903823" y="3016501"/>
                  </a:lnTo>
                  <a:lnTo>
                    <a:pt x="898424" y="3013963"/>
                  </a:lnTo>
                  <a:lnTo>
                    <a:pt x="885402" y="3009205"/>
                  </a:lnTo>
                  <a:lnTo>
                    <a:pt x="871109" y="3005082"/>
                  </a:lnTo>
                  <a:lnTo>
                    <a:pt x="856182" y="3000958"/>
                  </a:lnTo>
                  <a:lnTo>
                    <a:pt x="840936" y="2997469"/>
                  </a:lnTo>
                  <a:lnTo>
                    <a:pt x="825374" y="2994614"/>
                  </a:lnTo>
                  <a:lnTo>
                    <a:pt x="810764" y="2992711"/>
                  </a:lnTo>
                  <a:lnTo>
                    <a:pt x="791389" y="2990808"/>
                  </a:lnTo>
                  <a:lnTo>
                    <a:pt x="771698" y="2989539"/>
                  </a:lnTo>
                  <a:lnTo>
                    <a:pt x="771698" y="2971459"/>
                  </a:lnTo>
                  <a:lnTo>
                    <a:pt x="771380" y="2970191"/>
                  </a:lnTo>
                  <a:lnTo>
                    <a:pt x="770427" y="2969556"/>
                  </a:lnTo>
                  <a:lnTo>
                    <a:pt x="769474" y="2968288"/>
                  </a:lnTo>
                  <a:lnTo>
                    <a:pt x="767886" y="2967653"/>
                  </a:lnTo>
                  <a:lnTo>
                    <a:pt x="765345" y="2966702"/>
                  </a:lnTo>
                  <a:lnTo>
                    <a:pt x="763440" y="2966384"/>
                  </a:lnTo>
                  <a:lnTo>
                    <a:pt x="760581" y="2966067"/>
                  </a:lnTo>
                  <a:lnTo>
                    <a:pt x="758358" y="2965750"/>
                  </a:lnTo>
                  <a:lnTo>
                    <a:pt x="711352" y="2965750"/>
                  </a:lnTo>
                  <a:close/>
                  <a:moveTo>
                    <a:pt x="3717945" y="2951797"/>
                  </a:moveTo>
                  <a:lnTo>
                    <a:pt x="3711914" y="2955607"/>
                  </a:lnTo>
                  <a:lnTo>
                    <a:pt x="3704931" y="2959100"/>
                  </a:lnTo>
                  <a:lnTo>
                    <a:pt x="3696678" y="2963227"/>
                  </a:lnTo>
                  <a:lnTo>
                    <a:pt x="3688425" y="2966720"/>
                  </a:lnTo>
                  <a:lnTo>
                    <a:pt x="3671285" y="2973387"/>
                  </a:lnTo>
                  <a:lnTo>
                    <a:pt x="3656684" y="2979102"/>
                  </a:lnTo>
                  <a:lnTo>
                    <a:pt x="3656684" y="3080068"/>
                  </a:lnTo>
                  <a:lnTo>
                    <a:pt x="3665254" y="3075623"/>
                  </a:lnTo>
                  <a:lnTo>
                    <a:pt x="3674142" y="3070860"/>
                  </a:lnTo>
                  <a:lnTo>
                    <a:pt x="3682394" y="3066098"/>
                  </a:lnTo>
                  <a:lnTo>
                    <a:pt x="3690647" y="3061018"/>
                  </a:lnTo>
                  <a:lnTo>
                    <a:pt x="3698582" y="3055620"/>
                  </a:lnTo>
                  <a:lnTo>
                    <a:pt x="3705566" y="3050223"/>
                  </a:lnTo>
                  <a:lnTo>
                    <a:pt x="3711914" y="3044825"/>
                  </a:lnTo>
                  <a:lnTo>
                    <a:pt x="3717945" y="3040063"/>
                  </a:lnTo>
                  <a:lnTo>
                    <a:pt x="3717945" y="2951797"/>
                  </a:lnTo>
                  <a:close/>
                  <a:moveTo>
                    <a:pt x="731996" y="2947987"/>
                  </a:moveTo>
                  <a:lnTo>
                    <a:pt x="755499" y="2948304"/>
                  </a:lnTo>
                  <a:lnTo>
                    <a:pt x="779003" y="2948939"/>
                  </a:lnTo>
                  <a:lnTo>
                    <a:pt x="801870" y="2949890"/>
                  </a:lnTo>
                  <a:lnTo>
                    <a:pt x="824103" y="2951476"/>
                  </a:lnTo>
                  <a:lnTo>
                    <a:pt x="846654" y="2953380"/>
                  </a:lnTo>
                  <a:lnTo>
                    <a:pt x="868569" y="2955283"/>
                  </a:lnTo>
                  <a:lnTo>
                    <a:pt x="889848" y="2958137"/>
                  </a:lnTo>
                  <a:lnTo>
                    <a:pt x="910493" y="2960992"/>
                  </a:lnTo>
                  <a:lnTo>
                    <a:pt x="930820" y="2964164"/>
                  </a:lnTo>
                  <a:lnTo>
                    <a:pt x="950512" y="2967970"/>
                  </a:lnTo>
                  <a:lnTo>
                    <a:pt x="969886" y="2971777"/>
                  </a:lnTo>
                  <a:lnTo>
                    <a:pt x="988308" y="2975900"/>
                  </a:lnTo>
                  <a:lnTo>
                    <a:pt x="1006411" y="2980658"/>
                  </a:lnTo>
                  <a:lnTo>
                    <a:pt x="1023880" y="2985416"/>
                  </a:lnTo>
                  <a:lnTo>
                    <a:pt x="1040396" y="2990491"/>
                  </a:lnTo>
                  <a:lnTo>
                    <a:pt x="1056594" y="2995883"/>
                  </a:lnTo>
                  <a:lnTo>
                    <a:pt x="1071521" y="3001593"/>
                  </a:lnTo>
                  <a:lnTo>
                    <a:pt x="1086131" y="3007302"/>
                  </a:lnTo>
                  <a:lnTo>
                    <a:pt x="1099471" y="3013646"/>
                  </a:lnTo>
                  <a:lnTo>
                    <a:pt x="1112493" y="3019990"/>
                  </a:lnTo>
                  <a:lnTo>
                    <a:pt x="1124562" y="3026651"/>
                  </a:lnTo>
                  <a:lnTo>
                    <a:pt x="1135678" y="3033629"/>
                  </a:lnTo>
                  <a:lnTo>
                    <a:pt x="1145842" y="3040925"/>
                  </a:lnTo>
                  <a:lnTo>
                    <a:pt x="1154735" y="3047903"/>
                  </a:lnTo>
                  <a:lnTo>
                    <a:pt x="1162993" y="3055515"/>
                  </a:lnTo>
                  <a:lnTo>
                    <a:pt x="1170298" y="3062811"/>
                  </a:lnTo>
                  <a:lnTo>
                    <a:pt x="1176650" y="3070741"/>
                  </a:lnTo>
                  <a:lnTo>
                    <a:pt x="1178873" y="3074864"/>
                  </a:lnTo>
                  <a:lnTo>
                    <a:pt x="1181732" y="3078670"/>
                  </a:lnTo>
                  <a:lnTo>
                    <a:pt x="1183638" y="3082794"/>
                  </a:lnTo>
                  <a:lnTo>
                    <a:pt x="1185543" y="3086600"/>
                  </a:lnTo>
                  <a:lnTo>
                    <a:pt x="1187131" y="3090406"/>
                  </a:lnTo>
                  <a:lnTo>
                    <a:pt x="1188402" y="3094847"/>
                  </a:lnTo>
                  <a:lnTo>
                    <a:pt x="1189672" y="3098653"/>
                  </a:lnTo>
                  <a:lnTo>
                    <a:pt x="1190307" y="3103094"/>
                  </a:lnTo>
                  <a:lnTo>
                    <a:pt x="1190625" y="3107535"/>
                  </a:lnTo>
                  <a:lnTo>
                    <a:pt x="1190625" y="3111341"/>
                  </a:lnTo>
                  <a:lnTo>
                    <a:pt x="1190625" y="3115782"/>
                  </a:lnTo>
                  <a:lnTo>
                    <a:pt x="1190307" y="3120223"/>
                  </a:lnTo>
                  <a:lnTo>
                    <a:pt x="1189672" y="3124029"/>
                  </a:lnTo>
                  <a:lnTo>
                    <a:pt x="1188402" y="3128470"/>
                  </a:lnTo>
                  <a:lnTo>
                    <a:pt x="1187131" y="3132276"/>
                  </a:lnTo>
                  <a:lnTo>
                    <a:pt x="1185543" y="3136399"/>
                  </a:lnTo>
                  <a:lnTo>
                    <a:pt x="1183638" y="3140523"/>
                  </a:lnTo>
                  <a:lnTo>
                    <a:pt x="1181732" y="3144646"/>
                  </a:lnTo>
                  <a:lnTo>
                    <a:pt x="1178873" y="3148453"/>
                  </a:lnTo>
                  <a:lnTo>
                    <a:pt x="1176650" y="3152259"/>
                  </a:lnTo>
                  <a:lnTo>
                    <a:pt x="1170298" y="3160189"/>
                  </a:lnTo>
                  <a:lnTo>
                    <a:pt x="1162993" y="3167801"/>
                  </a:lnTo>
                  <a:lnTo>
                    <a:pt x="1154735" y="3175414"/>
                  </a:lnTo>
                  <a:lnTo>
                    <a:pt x="1145842" y="3182392"/>
                  </a:lnTo>
                  <a:lnTo>
                    <a:pt x="1135678" y="3189370"/>
                  </a:lnTo>
                  <a:lnTo>
                    <a:pt x="1124562" y="3196031"/>
                  </a:lnTo>
                  <a:lnTo>
                    <a:pt x="1112493" y="3203010"/>
                  </a:lnTo>
                  <a:lnTo>
                    <a:pt x="1099471" y="3209671"/>
                  </a:lnTo>
                  <a:lnTo>
                    <a:pt x="1086131" y="3215380"/>
                  </a:lnTo>
                  <a:lnTo>
                    <a:pt x="1071521" y="3221407"/>
                  </a:lnTo>
                  <a:lnTo>
                    <a:pt x="1056594" y="3227433"/>
                  </a:lnTo>
                  <a:lnTo>
                    <a:pt x="1040396" y="3232509"/>
                  </a:lnTo>
                  <a:lnTo>
                    <a:pt x="1023880" y="3237584"/>
                  </a:lnTo>
                  <a:lnTo>
                    <a:pt x="1006411" y="3242659"/>
                  </a:lnTo>
                  <a:lnTo>
                    <a:pt x="988308" y="3247099"/>
                  </a:lnTo>
                  <a:lnTo>
                    <a:pt x="969886" y="3251223"/>
                  </a:lnTo>
                  <a:lnTo>
                    <a:pt x="950512" y="3255346"/>
                  </a:lnTo>
                  <a:lnTo>
                    <a:pt x="930820" y="3258835"/>
                  </a:lnTo>
                  <a:lnTo>
                    <a:pt x="910493" y="3262325"/>
                  </a:lnTo>
                  <a:lnTo>
                    <a:pt x="889848" y="3265179"/>
                  </a:lnTo>
                  <a:lnTo>
                    <a:pt x="868569" y="3268034"/>
                  </a:lnTo>
                  <a:lnTo>
                    <a:pt x="846654" y="3269937"/>
                  </a:lnTo>
                  <a:lnTo>
                    <a:pt x="824103" y="3271840"/>
                  </a:lnTo>
                  <a:lnTo>
                    <a:pt x="801870" y="3273426"/>
                  </a:lnTo>
                  <a:lnTo>
                    <a:pt x="779003" y="3274061"/>
                  </a:lnTo>
                  <a:lnTo>
                    <a:pt x="755499" y="3275012"/>
                  </a:lnTo>
                  <a:lnTo>
                    <a:pt x="731996" y="3275012"/>
                  </a:lnTo>
                  <a:lnTo>
                    <a:pt x="708176" y="3275012"/>
                  </a:lnTo>
                  <a:lnTo>
                    <a:pt x="684990" y="3274061"/>
                  </a:lnTo>
                  <a:lnTo>
                    <a:pt x="662122" y="3273426"/>
                  </a:lnTo>
                  <a:lnTo>
                    <a:pt x="639572" y="3271840"/>
                  </a:lnTo>
                  <a:lnTo>
                    <a:pt x="617022" y="3269937"/>
                  </a:lnTo>
                  <a:lnTo>
                    <a:pt x="595424" y="3268034"/>
                  </a:lnTo>
                  <a:lnTo>
                    <a:pt x="574144" y="3265179"/>
                  </a:lnTo>
                  <a:lnTo>
                    <a:pt x="553182" y="3262325"/>
                  </a:lnTo>
                  <a:lnTo>
                    <a:pt x="533173" y="3258835"/>
                  </a:lnTo>
                  <a:lnTo>
                    <a:pt x="513481" y="3255346"/>
                  </a:lnTo>
                  <a:lnTo>
                    <a:pt x="494107" y="3251223"/>
                  </a:lnTo>
                  <a:lnTo>
                    <a:pt x="475368" y="3247099"/>
                  </a:lnTo>
                  <a:lnTo>
                    <a:pt x="457264" y="3242659"/>
                  </a:lnTo>
                  <a:lnTo>
                    <a:pt x="439795" y="3237584"/>
                  </a:lnTo>
                  <a:lnTo>
                    <a:pt x="423280" y="3232509"/>
                  </a:lnTo>
                  <a:lnTo>
                    <a:pt x="407082" y="3227433"/>
                  </a:lnTo>
                  <a:lnTo>
                    <a:pt x="392154" y="3221407"/>
                  </a:lnTo>
                  <a:lnTo>
                    <a:pt x="377544" y="3215380"/>
                  </a:lnTo>
                  <a:lnTo>
                    <a:pt x="364204" y="3209671"/>
                  </a:lnTo>
                  <a:lnTo>
                    <a:pt x="351182" y="3203010"/>
                  </a:lnTo>
                  <a:lnTo>
                    <a:pt x="339431" y="3196031"/>
                  </a:lnTo>
                  <a:lnTo>
                    <a:pt x="328314" y="3189370"/>
                  </a:lnTo>
                  <a:lnTo>
                    <a:pt x="318151" y="3182392"/>
                  </a:lnTo>
                  <a:lnTo>
                    <a:pt x="308940" y="3175414"/>
                  </a:lnTo>
                  <a:lnTo>
                    <a:pt x="300682" y="3167801"/>
                  </a:lnTo>
                  <a:lnTo>
                    <a:pt x="293695" y="3160189"/>
                  </a:lnTo>
                  <a:lnTo>
                    <a:pt x="287343" y="3152259"/>
                  </a:lnTo>
                  <a:lnTo>
                    <a:pt x="284484" y="3148453"/>
                  </a:lnTo>
                  <a:lnTo>
                    <a:pt x="282261" y="3144646"/>
                  </a:lnTo>
                  <a:lnTo>
                    <a:pt x="280038" y="3140523"/>
                  </a:lnTo>
                  <a:lnTo>
                    <a:pt x="278132" y="3136399"/>
                  </a:lnTo>
                  <a:lnTo>
                    <a:pt x="276544" y="3132276"/>
                  </a:lnTo>
                  <a:lnTo>
                    <a:pt x="275274" y="3128470"/>
                  </a:lnTo>
                  <a:lnTo>
                    <a:pt x="274321" y="3124029"/>
                  </a:lnTo>
                  <a:lnTo>
                    <a:pt x="273368" y="3120223"/>
                  </a:lnTo>
                  <a:lnTo>
                    <a:pt x="273050" y="3115782"/>
                  </a:lnTo>
                  <a:lnTo>
                    <a:pt x="273050" y="3111341"/>
                  </a:lnTo>
                  <a:lnTo>
                    <a:pt x="273050" y="3107535"/>
                  </a:lnTo>
                  <a:lnTo>
                    <a:pt x="273368" y="3103094"/>
                  </a:lnTo>
                  <a:lnTo>
                    <a:pt x="274321" y="3098653"/>
                  </a:lnTo>
                  <a:lnTo>
                    <a:pt x="275274" y="3094847"/>
                  </a:lnTo>
                  <a:lnTo>
                    <a:pt x="276544" y="3090406"/>
                  </a:lnTo>
                  <a:lnTo>
                    <a:pt x="278132" y="3086600"/>
                  </a:lnTo>
                  <a:lnTo>
                    <a:pt x="280038" y="3082794"/>
                  </a:lnTo>
                  <a:lnTo>
                    <a:pt x="282261" y="3078670"/>
                  </a:lnTo>
                  <a:lnTo>
                    <a:pt x="284484" y="3074864"/>
                  </a:lnTo>
                  <a:lnTo>
                    <a:pt x="287343" y="3070741"/>
                  </a:lnTo>
                  <a:lnTo>
                    <a:pt x="293695" y="3062811"/>
                  </a:lnTo>
                  <a:lnTo>
                    <a:pt x="300682" y="3055515"/>
                  </a:lnTo>
                  <a:lnTo>
                    <a:pt x="308940" y="3047903"/>
                  </a:lnTo>
                  <a:lnTo>
                    <a:pt x="318151" y="3040925"/>
                  </a:lnTo>
                  <a:lnTo>
                    <a:pt x="328314" y="3033629"/>
                  </a:lnTo>
                  <a:lnTo>
                    <a:pt x="339431" y="3026651"/>
                  </a:lnTo>
                  <a:lnTo>
                    <a:pt x="351182" y="3019990"/>
                  </a:lnTo>
                  <a:lnTo>
                    <a:pt x="364204" y="3013646"/>
                  </a:lnTo>
                  <a:lnTo>
                    <a:pt x="377544" y="3007302"/>
                  </a:lnTo>
                  <a:lnTo>
                    <a:pt x="392154" y="3001593"/>
                  </a:lnTo>
                  <a:lnTo>
                    <a:pt x="407082" y="2995883"/>
                  </a:lnTo>
                  <a:lnTo>
                    <a:pt x="423280" y="2990491"/>
                  </a:lnTo>
                  <a:lnTo>
                    <a:pt x="439795" y="2985416"/>
                  </a:lnTo>
                  <a:lnTo>
                    <a:pt x="457264" y="2980658"/>
                  </a:lnTo>
                  <a:lnTo>
                    <a:pt x="475368" y="2975900"/>
                  </a:lnTo>
                  <a:lnTo>
                    <a:pt x="494107" y="2971777"/>
                  </a:lnTo>
                  <a:lnTo>
                    <a:pt x="513481" y="2967970"/>
                  </a:lnTo>
                  <a:lnTo>
                    <a:pt x="533173" y="2964164"/>
                  </a:lnTo>
                  <a:lnTo>
                    <a:pt x="553182" y="2960992"/>
                  </a:lnTo>
                  <a:lnTo>
                    <a:pt x="574144" y="2958137"/>
                  </a:lnTo>
                  <a:lnTo>
                    <a:pt x="595424" y="2955283"/>
                  </a:lnTo>
                  <a:lnTo>
                    <a:pt x="617022" y="2953380"/>
                  </a:lnTo>
                  <a:lnTo>
                    <a:pt x="639572" y="2951476"/>
                  </a:lnTo>
                  <a:lnTo>
                    <a:pt x="662122" y="2949890"/>
                  </a:lnTo>
                  <a:lnTo>
                    <a:pt x="684990" y="2948939"/>
                  </a:lnTo>
                  <a:lnTo>
                    <a:pt x="708176" y="2948304"/>
                  </a:lnTo>
                  <a:lnTo>
                    <a:pt x="731996" y="2947987"/>
                  </a:lnTo>
                  <a:close/>
                  <a:moveTo>
                    <a:pt x="2665715" y="2911157"/>
                  </a:moveTo>
                  <a:lnTo>
                    <a:pt x="2665715" y="3029585"/>
                  </a:lnTo>
                  <a:lnTo>
                    <a:pt x="2668254" y="3032125"/>
                  </a:lnTo>
                  <a:lnTo>
                    <a:pt x="2671429" y="3035300"/>
                  </a:lnTo>
                  <a:lnTo>
                    <a:pt x="2678729" y="3041650"/>
                  </a:lnTo>
                  <a:lnTo>
                    <a:pt x="2687934" y="3048635"/>
                  </a:lnTo>
                  <a:lnTo>
                    <a:pt x="2698726" y="3055938"/>
                  </a:lnTo>
                  <a:lnTo>
                    <a:pt x="2710153" y="3063240"/>
                  </a:lnTo>
                  <a:lnTo>
                    <a:pt x="2722215" y="3070225"/>
                  </a:lnTo>
                  <a:lnTo>
                    <a:pt x="2734594" y="3076258"/>
                  </a:lnTo>
                  <a:lnTo>
                    <a:pt x="2746656" y="3082290"/>
                  </a:lnTo>
                  <a:lnTo>
                    <a:pt x="2746656" y="2963227"/>
                  </a:lnTo>
                  <a:lnTo>
                    <a:pt x="2734594" y="2957195"/>
                  </a:lnTo>
                  <a:lnTo>
                    <a:pt x="2723167" y="2951480"/>
                  </a:lnTo>
                  <a:lnTo>
                    <a:pt x="2712058" y="2945130"/>
                  </a:lnTo>
                  <a:lnTo>
                    <a:pt x="2701583" y="2938462"/>
                  </a:lnTo>
                  <a:lnTo>
                    <a:pt x="2691743" y="2932112"/>
                  </a:lnTo>
                  <a:lnTo>
                    <a:pt x="2682538" y="2925445"/>
                  </a:lnTo>
                  <a:lnTo>
                    <a:pt x="2673650" y="2918142"/>
                  </a:lnTo>
                  <a:lnTo>
                    <a:pt x="2665715" y="2911157"/>
                  </a:lnTo>
                  <a:close/>
                  <a:moveTo>
                    <a:pt x="1404938" y="2890837"/>
                  </a:moveTo>
                  <a:lnTo>
                    <a:pt x="1408115" y="2896532"/>
                  </a:lnTo>
                  <a:lnTo>
                    <a:pt x="1411928" y="2901593"/>
                  </a:lnTo>
                  <a:lnTo>
                    <a:pt x="1415740" y="2906655"/>
                  </a:lnTo>
                  <a:lnTo>
                    <a:pt x="1419552" y="2911716"/>
                  </a:lnTo>
                  <a:lnTo>
                    <a:pt x="1424000" y="2916778"/>
                  </a:lnTo>
                  <a:lnTo>
                    <a:pt x="1428447" y="2922156"/>
                  </a:lnTo>
                  <a:lnTo>
                    <a:pt x="1438296" y="2931963"/>
                  </a:lnTo>
                  <a:lnTo>
                    <a:pt x="1448780" y="2941453"/>
                  </a:lnTo>
                  <a:lnTo>
                    <a:pt x="1460852" y="2950311"/>
                  </a:lnTo>
                  <a:lnTo>
                    <a:pt x="1472924" y="2958852"/>
                  </a:lnTo>
                  <a:lnTo>
                    <a:pt x="1486267" y="2967394"/>
                  </a:lnTo>
                  <a:lnTo>
                    <a:pt x="1500563" y="2975619"/>
                  </a:lnTo>
                  <a:lnTo>
                    <a:pt x="1515494" y="2983211"/>
                  </a:lnTo>
                  <a:lnTo>
                    <a:pt x="1531061" y="2990487"/>
                  </a:lnTo>
                  <a:lnTo>
                    <a:pt x="1547263" y="2997763"/>
                  </a:lnTo>
                  <a:lnTo>
                    <a:pt x="1564101" y="3004723"/>
                  </a:lnTo>
                  <a:lnTo>
                    <a:pt x="1581574" y="3010734"/>
                  </a:lnTo>
                  <a:lnTo>
                    <a:pt x="1599682" y="3017061"/>
                  </a:lnTo>
                  <a:lnTo>
                    <a:pt x="1618108" y="3022755"/>
                  </a:lnTo>
                  <a:lnTo>
                    <a:pt x="1637170" y="3028133"/>
                  </a:lnTo>
                  <a:lnTo>
                    <a:pt x="1656866" y="3033195"/>
                  </a:lnTo>
                  <a:lnTo>
                    <a:pt x="1676881" y="3037940"/>
                  </a:lnTo>
                  <a:lnTo>
                    <a:pt x="1697213" y="3042369"/>
                  </a:lnTo>
                  <a:lnTo>
                    <a:pt x="1718180" y="3046481"/>
                  </a:lnTo>
                  <a:lnTo>
                    <a:pt x="1738830" y="3050277"/>
                  </a:lnTo>
                  <a:lnTo>
                    <a:pt x="1760116" y="3053757"/>
                  </a:lnTo>
                  <a:lnTo>
                    <a:pt x="1782036" y="3056604"/>
                  </a:lnTo>
                  <a:lnTo>
                    <a:pt x="1803639" y="3059135"/>
                  </a:lnTo>
                  <a:lnTo>
                    <a:pt x="1825877" y="3061666"/>
                  </a:lnTo>
                  <a:lnTo>
                    <a:pt x="1847798" y="3063564"/>
                  </a:lnTo>
                  <a:lnTo>
                    <a:pt x="1870036" y="3065146"/>
                  </a:lnTo>
                  <a:lnTo>
                    <a:pt x="1891957" y="3066411"/>
                  </a:lnTo>
                  <a:lnTo>
                    <a:pt x="1914513" y="3067360"/>
                  </a:lnTo>
                  <a:lnTo>
                    <a:pt x="1936751" y="3067993"/>
                  </a:lnTo>
                  <a:lnTo>
                    <a:pt x="1959307" y="3067993"/>
                  </a:lnTo>
                  <a:lnTo>
                    <a:pt x="1978051" y="3067993"/>
                  </a:lnTo>
                  <a:lnTo>
                    <a:pt x="1996794" y="3067360"/>
                  </a:lnTo>
                  <a:lnTo>
                    <a:pt x="2015538" y="3067044"/>
                  </a:lnTo>
                  <a:lnTo>
                    <a:pt x="2034599" y="3065779"/>
                  </a:lnTo>
                  <a:lnTo>
                    <a:pt x="2053025" y="3064830"/>
                  </a:lnTo>
                  <a:lnTo>
                    <a:pt x="2071769" y="3063564"/>
                  </a:lnTo>
                  <a:lnTo>
                    <a:pt x="2090513" y="3061982"/>
                  </a:lnTo>
                  <a:lnTo>
                    <a:pt x="2108621" y="3060084"/>
                  </a:lnTo>
                  <a:lnTo>
                    <a:pt x="2127365" y="3058186"/>
                  </a:lnTo>
                  <a:lnTo>
                    <a:pt x="2145473" y="3055655"/>
                  </a:lnTo>
                  <a:lnTo>
                    <a:pt x="2163581" y="3052808"/>
                  </a:lnTo>
                  <a:lnTo>
                    <a:pt x="2181372" y="3050277"/>
                  </a:lnTo>
                  <a:lnTo>
                    <a:pt x="2199163" y="3047114"/>
                  </a:lnTo>
                  <a:lnTo>
                    <a:pt x="2216318" y="3043950"/>
                  </a:lnTo>
                  <a:lnTo>
                    <a:pt x="2233473" y="3040471"/>
                  </a:lnTo>
                  <a:lnTo>
                    <a:pt x="2250311" y="3036358"/>
                  </a:lnTo>
                  <a:lnTo>
                    <a:pt x="2266830" y="3032562"/>
                  </a:lnTo>
                  <a:lnTo>
                    <a:pt x="2283668" y="3028133"/>
                  </a:lnTo>
                  <a:lnTo>
                    <a:pt x="2299235" y="3023704"/>
                  </a:lnTo>
                  <a:lnTo>
                    <a:pt x="2315119" y="3018642"/>
                  </a:lnTo>
                  <a:lnTo>
                    <a:pt x="2330051" y="3013897"/>
                  </a:lnTo>
                  <a:lnTo>
                    <a:pt x="2344982" y="3008519"/>
                  </a:lnTo>
                  <a:lnTo>
                    <a:pt x="2359278" y="3003141"/>
                  </a:lnTo>
                  <a:lnTo>
                    <a:pt x="2373574" y="2997447"/>
                  </a:lnTo>
                  <a:lnTo>
                    <a:pt x="2386917" y="2991753"/>
                  </a:lnTo>
                  <a:lnTo>
                    <a:pt x="2399942" y="2985426"/>
                  </a:lnTo>
                  <a:lnTo>
                    <a:pt x="2412650" y="2979099"/>
                  </a:lnTo>
                  <a:lnTo>
                    <a:pt x="2424722" y="2972455"/>
                  </a:lnTo>
                  <a:lnTo>
                    <a:pt x="2436159" y="2965179"/>
                  </a:lnTo>
                  <a:lnTo>
                    <a:pt x="2446961" y="2958220"/>
                  </a:lnTo>
                  <a:lnTo>
                    <a:pt x="2457444" y="2950627"/>
                  </a:lnTo>
                  <a:lnTo>
                    <a:pt x="2466975" y="2943351"/>
                  </a:lnTo>
                  <a:lnTo>
                    <a:pt x="2466975" y="3039838"/>
                  </a:lnTo>
                  <a:lnTo>
                    <a:pt x="2466657" y="3040471"/>
                  </a:lnTo>
                  <a:lnTo>
                    <a:pt x="2466340" y="3048063"/>
                  </a:lnTo>
                  <a:lnTo>
                    <a:pt x="2466022" y="3052808"/>
                  </a:lnTo>
                  <a:lnTo>
                    <a:pt x="2464751" y="3058186"/>
                  </a:lnTo>
                  <a:lnTo>
                    <a:pt x="2463480" y="3062615"/>
                  </a:lnTo>
                  <a:lnTo>
                    <a:pt x="2461892" y="3067993"/>
                  </a:lnTo>
                  <a:lnTo>
                    <a:pt x="2459986" y="3072422"/>
                  </a:lnTo>
                  <a:lnTo>
                    <a:pt x="2457444" y="3077167"/>
                  </a:lnTo>
                  <a:lnTo>
                    <a:pt x="2455220" y="3081912"/>
                  </a:lnTo>
                  <a:lnTo>
                    <a:pt x="2452361" y="3086658"/>
                  </a:lnTo>
                  <a:lnTo>
                    <a:pt x="2449184" y="3091403"/>
                  </a:lnTo>
                  <a:lnTo>
                    <a:pt x="2445690" y="3096148"/>
                  </a:lnTo>
                  <a:lnTo>
                    <a:pt x="2441878" y="3100893"/>
                  </a:lnTo>
                  <a:lnTo>
                    <a:pt x="2437748" y="3105322"/>
                  </a:lnTo>
                  <a:lnTo>
                    <a:pt x="2429170" y="3114180"/>
                  </a:lnTo>
                  <a:lnTo>
                    <a:pt x="2419322" y="3123038"/>
                  </a:lnTo>
                  <a:lnTo>
                    <a:pt x="2408202" y="3131579"/>
                  </a:lnTo>
                  <a:lnTo>
                    <a:pt x="2396130" y="3139804"/>
                  </a:lnTo>
                  <a:lnTo>
                    <a:pt x="2383423" y="3147713"/>
                  </a:lnTo>
                  <a:lnTo>
                    <a:pt x="2369127" y="3155622"/>
                  </a:lnTo>
                  <a:lnTo>
                    <a:pt x="2354195" y="3162898"/>
                  </a:lnTo>
                  <a:lnTo>
                    <a:pt x="2338311" y="3170490"/>
                  </a:lnTo>
                  <a:lnTo>
                    <a:pt x="2321791" y="3177134"/>
                  </a:lnTo>
                  <a:lnTo>
                    <a:pt x="2304636" y="3183777"/>
                  </a:lnTo>
                  <a:lnTo>
                    <a:pt x="2285892" y="3190104"/>
                  </a:lnTo>
                  <a:lnTo>
                    <a:pt x="2266830" y="3196431"/>
                  </a:lnTo>
                  <a:lnTo>
                    <a:pt x="2247134" y="3201809"/>
                  </a:lnTo>
                  <a:lnTo>
                    <a:pt x="2226802" y="3207503"/>
                  </a:lnTo>
                  <a:lnTo>
                    <a:pt x="2205516" y="3212248"/>
                  </a:lnTo>
                  <a:lnTo>
                    <a:pt x="2183278" y="3216677"/>
                  </a:lnTo>
                  <a:lnTo>
                    <a:pt x="2160722" y="3221106"/>
                  </a:lnTo>
                  <a:lnTo>
                    <a:pt x="2137848" y="3224586"/>
                  </a:lnTo>
                  <a:lnTo>
                    <a:pt x="2114340" y="3228382"/>
                  </a:lnTo>
                  <a:lnTo>
                    <a:pt x="2089877" y="3231229"/>
                  </a:lnTo>
                  <a:lnTo>
                    <a:pt x="2065415" y="3233760"/>
                  </a:lnTo>
                  <a:lnTo>
                    <a:pt x="2040000" y="3235975"/>
                  </a:lnTo>
                  <a:lnTo>
                    <a:pt x="2014267" y="3237556"/>
                  </a:lnTo>
                  <a:lnTo>
                    <a:pt x="1988217" y="3238822"/>
                  </a:lnTo>
                  <a:lnTo>
                    <a:pt x="1962166" y="3239771"/>
                  </a:lnTo>
                  <a:lnTo>
                    <a:pt x="1935480" y="3240087"/>
                  </a:lnTo>
                  <a:lnTo>
                    <a:pt x="1908159" y="3239771"/>
                  </a:lnTo>
                  <a:lnTo>
                    <a:pt x="1881155" y="3238822"/>
                  </a:lnTo>
                  <a:lnTo>
                    <a:pt x="1854469" y="3237556"/>
                  </a:lnTo>
                  <a:lnTo>
                    <a:pt x="1828419" y="3235658"/>
                  </a:lnTo>
                  <a:lnTo>
                    <a:pt x="1803004" y="3233760"/>
                  </a:lnTo>
                  <a:lnTo>
                    <a:pt x="1777588" y="3230913"/>
                  </a:lnTo>
                  <a:lnTo>
                    <a:pt x="1752809" y="3227750"/>
                  </a:lnTo>
                  <a:lnTo>
                    <a:pt x="1728664" y="3224270"/>
                  </a:lnTo>
                  <a:lnTo>
                    <a:pt x="1705155" y="3220474"/>
                  </a:lnTo>
                  <a:lnTo>
                    <a:pt x="1682282" y="3215728"/>
                  </a:lnTo>
                  <a:lnTo>
                    <a:pt x="1660043" y="3210983"/>
                  </a:lnTo>
                  <a:lnTo>
                    <a:pt x="1638440" y="3205921"/>
                  </a:lnTo>
                  <a:lnTo>
                    <a:pt x="1617791" y="3200227"/>
                  </a:lnTo>
                  <a:lnTo>
                    <a:pt x="1597776" y="3194533"/>
                  </a:lnTo>
                  <a:lnTo>
                    <a:pt x="1578397" y="3188206"/>
                  </a:lnTo>
                  <a:lnTo>
                    <a:pt x="1559653" y="3181563"/>
                  </a:lnTo>
                  <a:lnTo>
                    <a:pt x="1542498" y="3174287"/>
                  </a:lnTo>
                  <a:lnTo>
                    <a:pt x="1525343" y="3167327"/>
                  </a:lnTo>
                  <a:lnTo>
                    <a:pt x="1509776" y="3159734"/>
                  </a:lnTo>
                  <a:lnTo>
                    <a:pt x="1495162" y="3151826"/>
                  </a:lnTo>
                  <a:lnTo>
                    <a:pt x="1481184" y="3143601"/>
                  </a:lnTo>
                  <a:lnTo>
                    <a:pt x="1468159" y="3135376"/>
                  </a:lnTo>
                  <a:lnTo>
                    <a:pt x="1456404" y="3126834"/>
                  </a:lnTo>
                  <a:lnTo>
                    <a:pt x="1445603" y="3117660"/>
                  </a:lnTo>
                  <a:lnTo>
                    <a:pt x="1440837" y="3113547"/>
                  </a:lnTo>
                  <a:lnTo>
                    <a:pt x="1436390" y="3108802"/>
                  </a:lnTo>
                  <a:lnTo>
                    <a:pt x="1431942" y="3104373"/>
                  </a:lnTo>
                  <a:lnTo>
                    <a:pt x="1428130" y="3099628"/>
                  </a:lnTo>
                  <a:lnTo>
                    <a:pt x="1424318" y="3094883"/>
                  </a:lnTo>
                  <a:lnTo>
                    <a:pt x="1420823" y="3090138"/>
                  </a:lnTo>
                  <a:lnTo>
                    <a:pt x="1417646" y="3085392"/>
                  </a:lnTo>
                  <a:lnTo>
                    <a:pt x="1415105" y="3080331"/>
                  </a:lnTo>
                  <a:lnTo>
                    <a:pt x="1412563" y="3075585"/>
                  </a:lnTo>
                  <a:lnTo>
                    <a:pt x="1410339" y="3070524"/>
                  </a:lnTo>
                  <a:lnTo>
                    <a:pt x="1408115" y="3065779"/>
                  </a:lnTo>
                  <a:lnTo>
                    <a:pt x="1407162" y="3060717"/>
                  </a:lnTo>
                  <a:lnTo>
                    <a:pt x="1405892" y="3055655"/>
                  </a:lnTo>
                  <a:lnTo>
                    <a:pt x="1404621" y="3050594"/>
                  </a:lnTo>
                  <a:lnTo>
                    <a:pt x="1404303" y="3045532"/>
                  </a:lnTo>
                  <a:lnTo>
                    <a:pt x="1404303" y="3040471"/>
                  </a:lnTo>
                  <a:lnTo>
                    <a:pt x="1403350" y="3040471"/>
                  </a:lnTo>
                  <a:lnTo>
                    <a:pt x="1403350" y="2909186"/>
                  </a:lnTo>
                  <a:lnTo>
                    <a:pt x="1403350" y="2905389"/>
                  </a:lnTo>
                  <a:lnTo>
                    <a:pt x="1403985" y="2898113"/>
                  </a:lnTo>
                  <a:lnTo>
                    <a:pt x="1404938" y="2890837"/>
                  </a:lnTo>
                  <a:close/>
                  <a:moveTo>
                    <a:pt x="2609850" y="2805112"/>
                  </a:moveTo>
                  <a:lnTo>
                    <a:pt x="2613342" y="2810827"/>
                  </a:lnTo>
                  <a:lnTo>
                    <a:pt x="2617468" y="2816860"/>
                  </a:lnTo>
                  <a:lnTo>
                    <a:pt x="2621594" y="2822257"/>
                  </a:lnTo>
                  <a:lnTo>
                    <a:pt x="2626038" y="2828290"/>
                  </a:lnTo>
                  <a:lnTo>
                    <a:pt x="2631117" y="2833687"/>
                  </a:lnTo>
                  <a:lnTo>
                    <a:pt x="2635878" y="2839402"/>
                  </a:lnTo>
                  <a:lnTo>
                    <a:pt x="2641274" y="2844800"/>
                  </a:lnTo>
                  <a:lnTo>
                    <a:pt x="2646988" y="2850515"/>
                  </a:lnTo>
                  <a:lnTo>
                    <a:pt x="2658732" y="2860675"/>
                  </a:lnTo>
                  <a:lnTo>
                    <a:pt x="2671746" y="2870835"/>
                  </a:lnTo>
                  <a:lnTo>
                    <a:pt x="2685712" y="2880677"/>
                  </a:lnTo>
                  <a:lnTo>
                    <a:pt x="2700631" y="2889885"/>
                  </a:lnTo>
                  <a:lnTo>
                    <a:pt x="2715867" y="2898775"/>
                  </a:lnTo>
                  <a:lnTo>
                    <a:pt x="2732372" y="2907665"/>
                  </a:lnTo>
                  <a:lnTo>
                    <a:pt x="2749830" y="2915920"/>
                  </a:lnTo>
                  <a:lnTo>
                    <a:pt x="2767923" y="2923857"/>
                  </a:lnTo>
                  <a:lnTo>
                    <a:pt x="2786650" y="2931160"/>
                  </a:lnTo>
                  <a:lnTo>
                    <a:pt x="2805695" y="2938780"/>
                  </a:lnTo>
                  <a:lnTo>
                    <a:pt x="2826009" y="2945447"/>
                  </a:lnTo>
                  <a:lnTo>
                    <a:pt x="2846959" y="2951797"/>
                  </a:lnTo>
                  <a:lnTo>
                    <a:pt x="2867591" y="2957512"/>
                  </a:lnTo>
                  <a:lnTo>
                    <a:pt x="2889492" y="2963545"/>
                  </a:lnTo>
                  <a:lnTo>
                    <a:pt x="2912029" y="2968625"/>
                  </a:lnTo>
                  <a:lnTo>
                    <a:pt x="2934248" y="2973705"/>
                  </a:lnTo>
                  <a:lnTo>
                    <a:pt x="2957102" y="2978150"/>
                  </a:lnTo>
                  <a:lnTo>
                    <a:pt x="2980908" y="2982595"/>
                  </a:lnTo>
                  <a:lnTo>
                    <a:pt x="3004396" y="2986087"/>
                  </a:lnTo>
                  <a:lnTo>
                    <a:pt x="3028203" y="2989580"/>
                  </a:lnTo>
                  <a:lnTo>
                    <a:pt x="3052644" y="2992437"/>
                  </a:lnTo>
                  <a:lnTo>
                    <a:pt x="3077084" y="2994977"/>
                  </a:lnTo>
                  <a:lnTo>
                    <a:pt x="3101525" y="2997200"/>
                  </a:lnTo>
                  <a:lnTo>
                    <a:pt x="3125966" y="2999105"/>
                  </a:lnTo>
                  <a:lnTo>
                    <a:pt x="3150725" y="3000375"/>
                  </a:lnTo>
                  <a:lnTo>
                    <a:pt x="3175800" y="3001327"/>
                  </a:lnTo>
                  <a:lnTo>
                    <a:pt x="3200559" y="3001962"/>
                  </a:lnTo>
                  <a:lnTo>
                    <a:pt x="3225317" y="3002280"/>
                  </a:lnTo>
                  <a:lnTo>
                    <a:pt x="3246266" y="3002280"/>
                  </a:lnTo>
                  <a:lnTo>
                    <a:pt x="3267216" y="3001962"/>
                  </a:lnTo>
                  <a:lnTo>
                    <a:pt x="3288165" y="3001010"/>
                  </a:lnTo>
                  <a:lnTo>
                    <a:pt x="3308797" y="2999740"/>
                  </a:lnTo>
                  <a:lnTo>
                    <a:pt x="3329429" y="2998787"/>
                  </a:lnTo>
                  <a:lnTo>
                    <a:pt x="3350378" y="2997200"/>
                  </a:lnTo>
                  <a:lnTo>
                    <a:pt x="3371010" y="2995612"/>
                  </a:lnTo>
                  <a:lnTo>
                    <a:pt x="3391325" y="2993707"/>
                  </a:lnTo>
                  <a:lnTo>
                    <a:pt x="3411957" y="2991167"/>
                  </a:lnTo>
                  <a:lnTo>
                    <a:pt x="3431954" y="2988310"/>
                  </a:lnTo>
                  <a:lnTo>
                    <a:pt x="3451951" y="2985770"/>
                  </a:lnTo>
                  <a:lnTo>
                    <a:pt x="3471948" y="2982595"/>
                  </a:lnTo>
                  <a:lnTo>
                    <a:pt x="3491628" y="2979102"/>
                  </a:lnTo>
                  <a:lnTo>
                    <a:pt x="3510990" y="2975292"/>
                  </a:lnTo>
                  <a:lnTo>
                    <a:pt x="3530035" y="2971482"/>
                  </a:lnTo>
                  <a:lnTo>
                    <a:pt x="3548763" y="2967037"/>
                  </a:lnTo>
                  <a:lnTo>
                    <a:pt x="3567173" y="2962275"/>
                  </a:lnTo>
                  <a:lnTo>
                    <a:pt x="3585265" y="2957512"/>
                  </a:lnTo>
                  <a:lnTo>
                    <a:pt x="3603041" y="2953067"/>
                  </a:lnTo>
                  <a:lnTo>
                    <a:pt x="3620498" y="2947352"/>
                  </a:lnTo>
                  <a:lnTo>
                    <a:pt x="3637004" y="2941955"/>
                  </a:lnTo>
                  <a:lnTo>
                    <a:pt x="3653510" y="2935922"/>
                  </a:lnTo>
                  <a:lnTo>
                    <a:pt x="3669698" y="2929890"/>
                  </a:lnTo>
                  <a:lnTo>
                    <a:pt x="3685251" y="2923857"/>
                  </a:lnTo>
                  <a:lnTo>
                    <a:pt x="3700170" y="2916872"/>
                  </a:lnTo>
                  <a:lnTo>
                    <a:pt x="3714770" y="2909887"/>
                  </a:lnTo>
                  <a:lnTo>
                    <a:pt x="3728419" y="2902902"/>
                  </a:lnTo>
                  <a:lnTo>
                    <a:pt x="3741751" y="2895282"/>
                  </a:lnTo>
                  <a:lnTo>
                    <a:pt x="3754765" y="2887980"/>
                  </a:lnTo>
                  <a:lnTo>
                    <a:pt x="3767144" y="2880042"/>
                  </a:lnTo>
                  <a:lnTo>
                    <a:pt x="3778571" y="2871787"/>
                  </a:lnTo>
                  <a:lnTo>
                    <a:pt x="3789363" y="2863532"/>
                  </a:lnTo>
                  <a:lnTo>
                    <a:pt x="3789363" y="2971165"/>
                  </a:lnTo>
                  <a:lnTo>
                    <a:pt x="3788728" y="2971482"/>
                  </a:lnTo>
                  <a:lnTo>
                    <a:pt x="3788728" y="2975927"/>
                  </a:lnTo>
                  <a:lnTo>
                    <a:pt x="3788411" y="2980055"/>
                  </a:lnTo>
                  <a:lnTo>
                    <a:pt x="3787776" y="2985770"/>
                  </a:lnTo>
                  <a:lnTo>
                    <a:pt x="3786506" y="2991167"/>
                  </a:lnTo>
                  <a:lnTo>
                    <a:pt x="3785237" y="2996247"/>
                  </a:lnTo>
                  <a:lnTo>
                    <a:pt x="3783332" y="3001962"/>
                  </a:lnTo>
                  <a:lnTo>
                    <a:pt x="3781428" y="3007360"/>
                  </a:lnTo>
                  <a:lnTo>
                    <a:pt x="3778571" y="3012758"/>
                  </a:lnTo>
                  <a:lnTo>
                    <a:pt x="3775714" y="3018155"/>
                  </a:lnTo>
                  <a:lnTo>
                    <a:pt x="3772540" y="3023235"/>
                  </a:lnTo>
                  <a:lnTo>
                    <a:pt x="3769048" y="3028633"/>
                  </a:lnTo>
                  <a:lnTo>
                    <a:pt x="3765557" y="3033713"/>
                  </a:lnTo>
                  <a:lnTo>
                    <a:pt x="3761113" y="3038793"/>
                  </a:lnTo>
                  <a:lnTo>
                    <a:pt x="3756987" y="3043555"/>
                  </a:lnTo>
                  <a:lnTo>
                    <a:pt x="3752226" y="3048635"/>
                  </a:lnTo>
                  <a:lnTo>
                    <a:pt x="3747147" y="3054033"/>
                  </a:lnTo>
                  <a:lnTo>
                    <a:pt x="3741433" y="3058795"/>
                  </a:lnTo>
                  <a:lnTo>
                    <a:pt x="3736037" y="3063240"/>
                  </a:lnTo>
                  <a:lnTo>
                    <a:pt x="3723658" y="3072765"/>
                  </a:lnTo>
                  <a:lnTo>
                    <a:pt x="3710327" y="3082290"/>
                  </a:lnTo>
                  <a:lnTo>
                    <a:pt x="3696043" y="3090863"/>
                  </a:lnTo>
                  <a:lnTo>
                    <a:pt x="3680490" y="3099753"/>
                  </a:lnTo>
                  <a:lnTo>
                    <a:pt x="3663667" y="3108325"/>
                  </a:lnTo>
                  <a:lnTo>
                    <a:pt x="3646526" y="3116263"/>
                  </a:lnTo>
                  <a:lnTo>
                    <a:pt x="3627799" y="3124200"/>
                  </a:lnTo>
                  <a:lnTo>
                    <a:pt x="3608754" y="3131503"/>
                  </a:lnTo>
                  <a:lnTo>
                    <a:pt x="3588122" y="3138170"/>
                  </a:lnTo>
                  <a:lnTo>
                    <a:pt x="3566855" y="3145155"/>
                  </a:lnTo>
                  <a:lnTo>
                    <a:pt x="3544636" y="3151188"/>
                  </a:lnTo>
                  <a:lnTo>
                    <a:pt x="3522417" y="3157538"/>
                  </a:lnTo>
                  <a:lnTo>
                    <a:pt x="3498611" y="3163253"/>
                  </a:lnTo>
                  <a:lnTo>
                    <a:pt x="3474170" y="3168333"/>
                  </a:lnTo>
                  <a:lnTo>
                    <a:pt x="3449412" y="3172778"/>
                  </a:lnTo>
                  <a:lnTo>
                    <a:pt x="3423701" y="3176905"/>
                  </a:lnTo>
                  <a:lnTo>
                    <a:pt x="3397356" y="3181033"/>
                  </a:lnTo>
                  <a:lnTo>
                    <a:pt x="3370376" y="3184208"/>
                  </a:lnTo>
                  <a:lnTo>
                    <a:pt x="3343395" y="3187383"/>
                  </a:lnTo>
                  <a:lnTo>
                    <a:pt x="3315146" y="3189605"/>
                  </a:lnTo>
                  <a:lnTo>
                    <a:pt x="3286896" y="3191193"/>
                  </a:lnTo>
                  <a:lnTo>
                    <a:pt x="3258011" y="3192780"/>
                  </a:lnTo>
                  <a:lnTo>
                    <a:pt x="3228491" y="3193415"/>
                  </a:lnTo>
                  <a:lnTo>
                    <a:pt x="3198972" y="3194050"/>
                  </a:lnTo>
                  <a:lnTo>
                    <a:pt x="3168500" y="3193415"/>
                  </a:lnTo>
                  <a:lnTo>
                    <a:pt x="3138663" y="3192780"/>
                  </a:lnTo>
                  <a:lnTo>
                    <a:pt x="3109143" y="3191193"/>
                  </a:lnTo>
                  <a:lnTo>
                    <a:pt x="3080259" y="3189288"/>
                  </a:lnTo>
                  <a:lnTo>
                    <a:pt x="3051374" y="3186748"/>
                  </a:lnTo>
                  <a:lnTo>
                    <a:pt x="3023441" y="3183573"/>
                  </a:lnTo>
                  <a:lnTo>
                    <a:pt x="2996144" y="3180080"/>
                  </a:lnTo>
                  <a:lnTo>
                    <a:pt x="2969481" y="3176270"/>
                  </a:lnTo>
                  <a:lnTo>
                    <a:pt x="2943453" y="3171825"/>
                  </a:lnTo>
                  <a:lnTo>
                    <a:pt x="2917742" y="3167063"/>
                  </a:lnTo>
                  <a:lnTo>
                    <a:pt x="2892984" y="3161665"/>
                  </a:lnTo>
                  <a:lnTo>
                    <a:pt x="2869178" y="3155633"/>
                  </a:lnTo>
                  <a:lnTo>
                    <a:pt x="2846007" y="3149918"/>
                  </a:lnTo>
                  <a:lnTo>
                    <a:pt x="2823470" y="3142933"/>
                  </a:lnTo>
                  <a:lnTo>
                    <a:pt x="2802203" y="3135948"/>
                  </a:lnTo>
                  <a:lnTo>
                    <a:pt x="2781889" y="3128328"/>
                  </a:lnTo>
                  <a:lnTo>
                    <a:pt x="2762527" y="3121025"/>
                  </a:lnTo>
                  <a:lnTo>
                    <a:pt x="2743799" y="3112770"/>
                  </a:lnTo>
                  <a:lnTo>
                    <a:pt x="2726024" y="3104515"/>
                  </a:lnTo>
                  <a:lnTo>
                    <a:pt x="2709518" y="3095625"/>
                  </a:lnTo>
                  <a:lnTo>
                    <a:pt x="2694600" y="3086735"/>
                  </a:lnTo>
                  <a:lnTo>
                    <a:pt x="2679999" y="3077210"/>
                  </a:lnTo>
                  <a:lnTo>
                    <a:pt x="2666985" y="3067685"/>
                  </a:lnTo>
                  <a:lnTo>
                    <a:pt x="2660954" y="3062923"/>
                  </a:lnTo>
                  <a:lnTo>
                    <a:pt x="2655240" y="3057843"/>
                  </a:lnTo>
                  <a:lnTo>
                    <a:pt x="2650162" y="3052763"/>
                  </a:lnTo>
                  <a:lnTo>
                    <a:pt x="2645083" y="3048000"/>
                  </a:lnTo>
                  <a:lnTo>
                    <a:pt x="2639687" y="3042603"/>
                  </a:lnTo>
                  <a:lnTo>
                    <a:pt x="2635561" y="3037205"/>
                  </a:lnTo>
                  <a:lnTo>
                    <a:pt x="2631434" y="3032125"/>
                  </a:lnTo>
                  <a:lnTo>
                    <a:pt x="2627625" y="3027045"/>
                  </a:lnTo>
                  <a:lnTo>
                    <a:pt x="2624134" y="3021648"/>
                  </a:lnTo>
                  <a:lnTo>
                    <a:pt x="2620960" y="3015933"/>
                  </a:lnTo>
                  <a:lnTo>
                    <a:pt x="2618103" y="3010535"/>
                  </a:lnTo>
                  <a:lnTo>
                    <a:pt x="2615881" y="3005137"/>
                  </a:lnTo>
                  <a:lnTo>
                    <a:pt x="2613659" y="2999422"/>
                  </a:lnTo>
                  <a:lnTo>
                    <a:pt x="2612072" y="2994025"/>
                  </a:lnTo>
                  <a:lnTo>
                    <a:pt x="2610485" y="2988310"/>
                  </a:lnTo>
                  <a:lnTo>
                    <a:pt x="2609850" y="2982912"/>
                  </a:lnTo>
                  <a:lnTo>
                    <a:pt x="2609215" y="2976880"/>
                  </a:lnTo>
                  <a:lnTo>
                    <a:pt x="2609215" y="2971482"/>
                  </a:lnTo>
                  <a:lnTo>
                    <a:pt x="2608580" y="2971482"/>
                  </a:lnTo>
                  <a:lnTo>
                    <a:pt x="2608580" y="2825115"/>
                  </a:lnTo>
                  <a:lnTo>
                    <a:pt x="2608263" y="2821305"/>
                  </a:lnTo>
                  <a:lnTo>
                    <a:pt x="2608580" y="2812732"/>
                  </a:lnTo>
                  <a:lnTo>
                    <a:pt x="2609850" y="2805112"/>
                  </a:lnTo>
                  <a:close/>
                  <a:moveTo>
                    <a:pt x="3151360" y="2793804"/>
                  </a:moveTo>
                  <a:lnTo>
                    <a:pt x="3151360" y="2908645"/>
                  </a:lnTo>
                  <a:lnTo>
                    <a:pt x="3174848" y="2908962"/>
                  </a:lnTo>
                  <a:lnTo>
                    <a:pt x="3198972" y="2909280"/>
                  </a:lnTo>
                  <a:lnTo>
                    <a:pt x="3231983" y="2908962"/>
                  </a:lnTo>
                  <a:lnTo>
                    <a:pt x="3231983" y="2794121"/>
                  </a:lnTo>
                  <a:lnTo>
                    <a:pt x="3198972" y="2794755"/>
                  </a:lnTo>
                  <a:lnTo>
                    <a:pt x="3174848" y="2794121"/>
                  </a:lnTo>
                  <a:lnTo>
                    <a:pt x="3151360" y="2793804"/>
                  </a:lnTo>
                  <a:close/>
                  <a:moveTo>
                    <a:pt x="2989478" y="2779528"/>
                  </a:moveTo>
                  <a:lnTo>
                    <a:pt x="2989478" y="2894687"/>
                  </a:lnTo>
                  <a:lnTo>
                    <a:pt x="3009158" y="2897542"/>
                  </a:lnTo>
                  <a:lnTo>
                    <a:pt x="3029472" y="2899762"/>
                  </a:lnTo>
                  <a:lnTo>
                    <a:pt x="3049469" y="2902300"/>
                  </a:lnTo>
                  <a:lnTo>
                    <a:pt x="3070419" y="2903887"/>
                  </a:lnTo>
                  <a:lnTo>
                    <a:pt x="3070419" y="2789045"/>
                  </a:lnTo>
                  <a:lnTo>
                    <a:pt x="3049469" y="2787142"/>
                  </a:lnTo>
                  <a:lnTo>
                    <a:pt x="3029472" y="2784921"/>
                  </a:lnTo>
                  <a:lnTo>
                    <a:pt x="3009158" y="2782383"/>
                  </a:lnTo>
                  <a:lnTo>
                    <a:pt x="2989478" y="2779528"/>
                  </a:lnTo>
                  <a:close/>
                  <a:moveTo>
                    <a:pt x="2827597" y="2743045"/>
                  </a:moveTo>
                  <a:lnTo>
                    <a:pt x="2827597" y="2859790"/>
                  </a:lnTo>
                  <a:lnTo>
                    <a:pt x="2846959" y="2865500"/>
                  </a:lnTo>
                  <a:lnTo>
                    <a:pt x="2866956" y="2870576"/>
                  </a:lnTo>
                  <a:lnTo>
                    <a:pt x="2887588" y="2875969"/>
                  </a:lnTo>
                  <a:lnTo>
                    <a:pt x="2908220" y="2880411"/>
                  </a:lnTo>
                  <a:lnTo>
                    <a:pt x="2908220" y="2764618"/>
                  </a:lnTo>
                  <a:lnTo>
                    <a:pt x="2887588" y="2759542"/>
                  </a:lnTo>
                  <a:lnTo>
                    <a:pt x="2866956" y="2754466"/>
                  </a:lnTo>
                  <a:lnTo>
                    <a:pt x="2846959" y="2748755"/>
                  </a:lnTo>
                  <a:lnTo>
                    <a:pt x="2827597" y="2743045"/>
                  </a:lnTo>
                  <a:close/>
                  <a:moveTo>
                    <a:pt x="1998663" y="2711450"/>
                  </a:moveTo>
                  <a:lnTo>
                    <a:pt x="2032589" y="2718179"/>
                  </a:lnTo>
                  <a:lnTo>
                    <a:pt x="2039311" y="2719781"/>
                  </a:lnTo>
                  <a:lnTo>
                    <a:pt x="2045072" y="2721383"/>
                  </a:lnTo>
                  <a:lnTo>
                    <a:pt x="2050513" y="2723306"/>
                  </a:lnTo>
                  <a:lnTo>
                    <a:pt x="2054674" y="2725228"/>
                  </a:lnTo>
                  <a:lnTo>
                    <a:pt x="2058834" y="2727791"/>
                  </a:lnTo>
                  <a:lnTo>
                    <a:pt x="2062675" y="2730034"/>
                  </a:lnTo>
                  <a:lnTo>
                    <a:pt x="2069716" y="2735161"/>
                  </a:lnTo>
                  <a:lnTo>
                    <a:pt x="2072597" y="2738045"/>
                  </a:lnTo>
                  <a:lnTo>
                    <a:pt x="2074517" y="2740287"/>
                  </a:lnTo>
                  <a:lnTo>
                    <a:pt x="2076118" y="2742851"/>
                  </a:lnTo>
                  <a:lnTo>
                    <a:pt x="2077398" y="2745734"/>
                  </a:lnTo>
                  <a:lnTo>
                    <a:pt x="2078038" y="2747977"/>
                  </a:lnTo>
                  <a:lnTo>
                    <a:pt x="2078038" y="2750861"/>
                  </a:lnTo>
                  <a:lnTo>
                    <a:pt x="2077718" y="2753104"/>
                  </a:lnTo>
                  <a:lnTo>
                    <a:pt x="2077078" y="2755988"/>
                  </a:lnTo>
                  <a:lnTo>
                    <a:pt x="2075478" y="2758231"/>
                  </a:lnTo>
                  <a:lnTo>
                    <a:pt x="2073877" y="2760794"/>
                  </a:lnTo>
                  <a:lnTo>
                    <a:pt x="2071317" y="2763037"/>
                  </a:lnTo>
                  <a:lnTo>
                    <a:pt x="2068756" y="2764959"/>
                  </a:lnTo>
                  <a:lnTo>
                    <a:pt x="2065876" y="2767522"/>
                  </a:lnTo>
                  <a:lnTo>
                    <a:pt x="2062355" y="2769445"/>
                  </a:lnTo>
                  <a:lnTo>
                    <a:pt x="2058194" y="2771047"/>
                  </a:lnTo>
                  <a:lnTo>
                    <a:pt x="2054354" y="2772649"/>
                  </a:lnTo>
                  <a:lnTo>
                    <a:pt x="2048272" y="2774572"/>
                  </a:lnTo>
                  <a:lnTo>
                    <a:pt x="2041871" y="2776174"/>
                  </a:lnTo>
                  <a:lnTo>
                    <a:pt x="2035790" y="2777776"/>
                  </a:lnTo>
                  <a:lnTo>
                    <a:pt x="2028429" y="2779057"/>
                  </a:lnTo>
                  <a:lnTo>
                    <a:pt x="2014026" y="2780659"/>
                  </a:lnTo>
                  <a:lnTo>
                    <a:pt x="1998663" y="2781300"/>
                  </a:lnTo>
                  <a:lnTo>
                    <a:pt x="1998663" y="2711450"/>
                  </a:lnTo>
                  <a:close/>
                  <a:moveTo>
                    <a:pt x="3717945" y="2699583"/>
                  </a:moveTo>
                  <a:lnTo>
                    <a:pt x="3711914" y="2703073"/>
                  </a:lnTo>
                  <a:lnTo>
                    <a:pt x="3704931" y="2707197"/>
                  </a:lnTo>
                  <a:lnTo>
                    <a:pt x="3696678" y="2710686"/>
                  </a:lnTo>
                  <a:lnTo>
                    <a:pt x="3688425" y="2714493"/>
                  </a:lnTo>
                  <a:lnTo>
                    <a:pt x="3671285" y="2721155"/>
                  </a:lnTo>
                  <a:lnTo>
                    <a:pt x="3656684" y="2726866"/>
                  </a:lnTo>
                  <a:lnTo>
                    <a:pt x="3656684" y="2827749"/>
                  </a:lnTo>
                  <a:lnTo>
                    <a:pt x="3665254" y="2823307"/>
                  </a:lnTo>
                  <a:lnTo>
                    <a:pt x="3674142" y="2818549"/>
                  </a:lnTo>
                  <a:lnTo>
                    <a:pt x="3682394" y="2813790"/>
                  </a:lnTo>
                  <a:lnTo>
                    <a:pt x="3690647" y="2808714"/>
                  </a:lnTo>
                  <a:lnTo>
                    <a:pt x="3698582" y="2803321"/>
                  </a:lnTo>
                  <a:lnTo>
                    <a:pt x="3705566" y="2798245"/>
                  </a:lnTo>
                  <a:lnTo>
                    <a:pt x="3711914" y="2792535"/>
                  </a:lnTo>
                  <a:lnTo>
                    <a:pt x="3717945" y="2787776"/>
                  </a:lnTo>
                  <a:lnTo>
                    <a:pt x="3717945" y="2699583"/>
                  </a:lnTo>
                  <a:close/>
                  <a:moveTo>
                    <a:pt x="2490788" y="2694304"/>
                  </a:moveTo>
                  <a:lnTo>
                    <a:pt x="2490788" y="2826893"/>
                  </a:lnTo>
                  <a:lnTo>
                    <a:pt x="2490471" y="2827210"/>
                  </a:lnTo>
                  <a:lnTo>
                    <a:pt x="2489836" y="2835140"/>
                  </a:lnTo>
                  <a:lnTo>
                    <a:pt x="2489519" y="2839898"/>
                  </a:lnTo>
                  <a:lnTo>
                    <a:pt x="2488250" y="2844973"/>
                  </a:lnTo>
                  <a:lnTo>
                    <a:pt x="2487298" y="2849731"/>
                  </a:lnTo>
                  <a:lnTo>
                    <a:pt x="2485711" y="2854807"/>
                  </a:lnTo>
                  <a:lnTo>
                    <a:pt x="2483490" y="2859565"/>
                  </a:lnTo>
                  <a:lnTo>
                    <a:pt x="2481269" y="2864323"/>
                  </a:lnTo>
                  <a:lnTo>
                    <a:pt x="2479048" y="2869080"/>
                  </a:lnTo>
                  <a:lnTo>
                    <a:pt x="2475874" y="2873838"/>
                  </a:lnTo>
                  <a:lnTo>
                    <a:pt x="2472701" y="2878279"/>
                  </a:lnTo>
                  <a:lnTo>
                    <a:pt x="2469528" y="2883037"/>
                  </a:lnTo>
                  <a:lnTo>
                    <a:pt x="2465403" y="2887795"/>
                  </a:lnTo>
                  <a:lnTo>
                    <a:pt x="2461595" y="2892236"/>
                  </a:lnTo>
                  <a:lnTo>
                    <a:pt x="2453028" y="2901435"/>
                  </a:lnTo>
                  <a:lnTo>
                    <a:pt x="2443191" y="2909999"/>
                  </a:lnTo>
                  <a:lnTo>
                    <a:pt x="2432086" y="2918563"/>
                  </a:lnTo>
                  <a:lnTo>
                    <a:pt x="2419710" y="2926811"/>
                  </a:lnTo>
                  <a:lnTo>
                    <a:pt x="2406701" y="2934740"/>
                  </a:lnTo>
                  <a:lnTo>
                    <a:pt x="2393056" y="2942670"/>
                  </a:lnTo>
                  <a:lnTo>
                    <a:pt x="2378143" y="2950283"/>
                  </a:lnTo>
                  <a:lnTo>
                    <a:pt x="2362277" y="2957579"/>
                  </a:lnTo>
                  <a:lnTo>
                    <a:pt x="2345777" y="2964240"/>
                  </a:lnTo>
                  <a:lnTo>
                    <a:pt x="2328325" y="2970901"/>
                  </a:lnTo>
                  <a:lnTo>
                    <a:pt x="2309921" y="2977245"/>
                  </a:lnTo>
                  <a:lnTo>
                    <a:pt x="2290882" y="2983589"/>
                  </a:lnTo>
                  <a:lnTo>
                    <a:pt x="2270892" y="2989298"/>
                  </a:lnTo>
                  <a:lnTo>
                    <a:pt x="2250267" y="2994691"/>
                  </a:lnTo>
                  <a:lnTo>
                    <a:pt x="2229324" y="2999449"/>
                  </a:lnTo>
                  <a:lnTo>
                    <a:pt x="2207430" y="3004207"/>
                  </a:lnTo>
                  <a:lnTo>
                    <a:pt x="2184901" y="3008330"/>
                  </a:lnTo>
                  <a:lnTo>
                    <a:pt x="2162054" y="3012137"/>
                  </a:lnTo>
                  <a:lnTo>
                    <a:pt x="2138256" y="3015626"/>
                  </a:lnTo>
                  <a:lnTo>
                    <a:pt x="2113823" y="3018798"/>
                  </a:lnTo>
                  <a:lnTo>
                    <a:pt x="2089390" y="3021018"/>
                  </a:lnTo>
                  <a:lnTo>
                    <a:pt x="2064323" y="3023556"/>
                  </a:lnTo>
                  <a:lnTo>
                    <a:pt x="2038621" y="3025142"/>
                  </a:lnTo>
                  <a:lnTo>
                    <a:pt x="2012601" y="3026093"/>
                  </a:lnTo>
                  <a:lnTo>
                    <a:pt x="1986582" y="3027045"/>
                  </a:lnTo>
                  <a:lnTo>
                    <a:pt x="1959928" y="3027362"/>
                  </a:lnTo>
                  <a:lnTo>
                    <a:pt x="1932639" y="3027045"/>
                  </a:lnTo>
                  <a:lnTo>
                    <a:pt x="1905350" y="3026093"/>
                  </a:lnTo>
                  <a:lnTo>
                    <a:pt x="1879014" y="3025142"/>
                  </a:lnTo>
                  <a:lnTo>
                    <a:pt x="1852994" y="3022921"/>
                  </a:lnTo>
                  <a:lnTo>
                    <a:pt x="1827292" y="3021018"/>
                  </a:lnTo>
                  <a:lnTo>
                    <a:pt x="1802224" y="3018481"/>
                  </a:lnTo>
                  <a:lnTo>
                    <a:pt x="1777157" y="3015309"/>
                  </a:lnTo>
                  <a:lnTo>
                    <a:pt x="1753359" y="3011502"/>
                  </a:lnTo>
                  <a:lnTo>
                    <a:pt x="1729560" y="3007379"/>
                  </a:lnTo>
                  <a:lnTo>
                    <a:pt x="1706714" y="3002938"/>
                  </a:lnTo>
                  <a:lnTo>
                    <a:pt x="1684502" y="2998180"/>
                  </a:lnTo>
                  <a:lnTo>
                    <a:pt x="1662925" y="2993105"/>
                  </a:lnTo>
                  <a:lnTo>
                    <a:pt x="1641983" y="2987712"/>
                  </a:lnTo>
                  <a:lnTo>
                    <a:pt x="1622309" y="2981686"/>
                  </a:lnTo>
                  <a:lnTo>
                    <a:pt x="1602953" y="2975342"/>
                  </a:lnTo>
                  <a:lnTo>
                    <a:pt x="1584549" y="2968681"/>
                  </a:lnTo>
                  <a:lnTo>
                    <a:pt x="1566780" y="2961702"/>
                  </a:lnTo>
                  <a:lnTo>
                    <a:pt x="1550280" y="2954407"/>
                  </a:lnTo>
                  <a:lnTo>
                    <a:pt x="1534414" y="2947111"/>
                  </a:lnTo>
                  <a:lnTo>
                    <a:pt x="1519501" y="2939181"/>
                  </a:lnTo>
                  <a:lnTo>
                    <a:pt x="1505539" y="2930934"/>
                  </a:lnTo>
                  <a:lnTo>
                    <a:pt x="1493164" y="2922687"/>
                  </a:lnTo>
                  <a:lnTo>
                    <a:pt x="1481106" y="2913805"/>
                  </a:lnTo>
                  <a:lnTo>
                    <a:pt x="1470635" y="2904924"/>
                  </a:lnTo>
                  <a:lnTo>
                    <a:pt x="1465875" y="2900483"/>
                  </a:lnTo>
                  <a:lnTo>
                    <a:pt x="1461116" y="2895725"/>
                  </a:lnTo>
                  <a:lnTo>
                    <a:pt x="1456673" y="2891284"/>
                  </a:lnTo>
                  <a:lnTo>
                    <a:pt x="1452866" y="2886844"/>
                  </a:lnTo>
                  <a:lnTo>
                    <a:pt x="1449375" y="2882086"/>
                  </a:lnTo>
                  <a:lnTo>
                    <a:pt x="1445885" y="2877328"/>
                  </a:lnTo>
                  <a:lnTo>
                    <a:pt x="1442712" y="2872252"/>
                  </a:lnTo>
                  <a:lnTo>
                    <a:pt x="1439856" y="2867494"/>
                  </a:lnTo>
                  <a:lnTo>
                    <a:pt x="1437000" y="2862737"/>
                  </a:lnTo>
                  <a:lnTo>
                    <a:pt x="1435096" y="2857661"/>
                  </a:lnTo>
                  <a:lnTo>
                    <a:pt x="1433192" y="2852269"/>
                  </a:lnTo>
                  <a:lnTo>
                    <a:pt x="1431606" y="2847828"/>
                  </a:lnTo>
                  <a:lnTo>
                    <a:pt x="1430337" y="2842436"/>
                  </a:lnTo>
                  <a:lnTo>
                    <a:pt x="1429702" y="2837361"/>
                  </a:lnTo>
                  <a:lnTo>
                    <a:pt x="1429385" y="2832286"/>
                  </a:lnTo>
                  <a:lnTo>
                    <a:pt x="1428750" y="2827210"/>
                  </a:lnTo>
                  <a:lnTo>
                    <a:pt x="1428750" y="2700014"/>
                  </a:lnTo>
                  <a:lnTo>
                    <a:pt x="1429702" y="2705406"/>
                  </a:lnTo>
                  <a:lnTo>
                    <a:pt x="1430654" y="2711433"/>
                  </a:lnTo>
                  <a:lnTo>
                    <a:pt x="1432240" y="2716825"/>
                  </a:lnTo>
                  <a:lnTo>
                    <a:pt x="1434462" y="2722218"/>
                  </a:lnTo>
                  <a:lnTo>
                    <a:pt x="1436683" y="2728245"/>
                  </a:lnTo>
                  <a:lnTo>
                    <a:pt x="1439539" y="2733320"/>
                  </a:lnTo>
                  <a:lnTo>
                    <a:pt x="1442712" y="2739029"/>
                  </a:lnTo>
                  <a:lnTo>
                    <a:pt x="1446202" y="2744422"/>
                  </a:lnTo>
                  <a:lnTo>
                    <a:pt x="1449692" y="2749497"/>
                  </a:lnTo>
                  <a:lnTo>
                    <a:pt x="1454135" y="2755206"/>
                  </a:lnTo>
                  <a:lnTo>
                    <a:pt x="1458894" y="2760282"/>
                  </a:lnTo>
                  <a:lnTo>
                    <a:pt x="1463654" y="2765357"/>
                  </a:lnTo>
                  <a:lnTo>
                    <a:pt x="1468731" y="2770432"/>
                  </a:lnTo>
                  <a:lnTo>
                    <a:pt x="1474125" y="2775507"/>
                  </a:lnTo>
                  <a:lnTo>
                    <a:pt x="1480154" y="2780265"/>
                  </a:lnTo>
                  <a:lnTo>
                    <a:pt x="1480154" y="2879231"/>
                  </a:lnTo>
                  <a:lnTo>
                    <a:pt x="1482375" y="2882086"/>
                  </a:lnTo>
                  <a:lnTo>
                    <a:pt x="1484914" y="2884623"/>
                  </a:lnTo>
                  <a:lnTo>
                    <a:pt x="1491895" y="2890650"/>
                  </a:lnTo>
                  <a:lnTo>
                    <a:pt x="1500145" y="2896994"/>
                  </a:lnTo>
                  <a:lnTo>
                    <a:pt x="1509664" y="2903338"/>
                  </a:lnTo>
                  <a:lnTo>
                    <a:pt x="1519818" y="2909682"/>
                  </a:lnTo>
                  <a:lnTo>
                    <a:pt x="1530924" y="2915709"/>
                  </a:lnTo>
                  <a:lnTo>
                    <a:pt x="1542030" y="2921735"/>
                  </a:lnTo>
                  <a:lnTo>
                    <a:pt x="1553136" y="2926811"/>
                  </a:lnTo>
                  <a:lnTo>
                    <a:pt x="1553136" y="2824673"/>
                  </a:lnTo>
                  <a:lnTo>
                    <a:pt x="1569953" y="2832286"/>
                  </a:lnTo>
                  <a:lnTo>
                    <a:pt x="1587723" y="2839264"/>
                  </a:lnTo>
                  <a:lnTo>
                    <a:pt x="1606127" y="2846242"/>
                  </a:lnTo>
                  <a:lnTo>
                    <a:pt x="1625482" y="2852269"/>
                  </a:lnTo>
                  <a:lnTo>
                    <a:pt x="1625482" y="2953772"/>
                  </a:lnTo>
                  <a:lnTo>
                    <a:pt x="1642935" y="2958847"/>
                  </a:lnTo>
                  <a:lnTo>
                    <a:pt x="1661021" y="2963605"/>
                  </a:lnTo>
                  <a:lnTo>
                    <a:pt x="1679425" y="2968363"/>
                  </a:lnTo>
                  <a:lnTo>
                    <a:pt x="1698464" y="2972487"/>
                  </a:lnTo>
                  <a:lnTo>
                    <a:pt x="1698464" y="2871618"/>
                  </a:lnTo>
                  <a:lnTo>
                    <a:pt x="1716233" y="2875424"/>
                  </a:lnTo>
                  <a:lnTo>
                    <a:pt x="1734320" y="2878914"/>
                  </a:lnTo>
                  <a:lnTo>
                    <a:pt x="1752407" y="2882086"/>
                  </a:lnTo>
                  <a:lnTo>
                    <a:pt x="1771445" y="2885258"/>
                  </a:lnTo>
                  <a:lnTo>
                    <a:pt x="1771445" y="2985175"/>
                  </a:lnTo>
                  <a:lnTo>
                    <a:pt x="1789215" y="2987712"/>
                  </a:lnTo>
                  <a:lnTo>
                    <a:pt x="1807301" y="2989933"/>
                  </a:lnTo>
                  <a:lnTo>
                    <a:pt x="1825388" y="2991836"/>
                  </a:lnTo>
                  <a:lnTo>
                    <a:pt x="1843792" y="2993422"/>
                  </a:lnTo>
                  <a:lnTo>
                    <a:pt x="1843792" y="2893505"/>
                  </a:lnTo>
                  <a:lnTo>
                    <a:pt x="1861879" y="2895091"/>
                  </a:lnTo>
                  <a:lnTo>
                    <a:pt x="1880283" y="2896042"/>
                  </a:lnTo>
                  <a:lnTo>
                    <a:pt x="1898369" y="2896994"/>
                  </a:lnTo>
                  <a:lnTo>
                    <a:pt x="1916773" y="2897628"/>
                  </a:lnTo>
                  <a:lnTo>
                    <a:pt x="1916773" y="2997546"/>
                  </a:lnTo>
                  <a:lnTo>
                    <a:pt x="1938033" y="2997863"/>
                  </a:lnTo>
                  <a:lnTo>
                    <a:pt x="1959928" y="2998180"/>
                  </a:lnTo>
                  <a:lnTo>
                    <a:pt x="1989755" y="2997863"/>
                  </a:lnTo>
                  <a:lnTo>
                    <a:pt x="1989755" y="2898263"/>
                  </a:lnTo>
                  <a:lnTo>
                    <a:pt x="2018630" y="2896994"/>
                  </a:lnTo>
                  <a:lnTo>
                    <a:pt x="2046553" y="2895408"/>
                  </a:lnTo>
                  <a:lnTo>
                    <a:pt x="2074159" y="2893505"/>
                  </a:lnTo>
                  <a:lnTo>
                    <a:pt x="2101448" y="2890967"/>
                  </a:lnTo>
                  <a:lnTo>
                    <a:pt x="2128102" y="2887795"/>
                  </a:lnTo>
                  <a:lnTo>
                    <a:pt x="2154122" y="2883989"/>
                  </a:lnTo>
                  <a:lnTo>
                    <a:pt x="2179189" y="2879865"/>
                  </a:lnTo>
                  <a:lnTo>
                    <a:pt x="2204257" y="2875424"/>
                  </a:lnTo>
                  <a:lnTo>
                    <a:pt x="2228372" y="2870032"/>
                  </a:lnTo>
                  <a:lnTo>
                    <a:pt x="2251219" y="2864640"/>
                  </a:lnTo>
                  <a:lnTo>
                    <a:pt x="2273430" y="2858613"/>
                  </a:lnTo>
                  <a:lnTo>
                    <a:pt x="2294690" y="2851952"/>
                  </a:lnTo>
                  <a:lnTo>
                    <a:pt x="2315633" y="2845291"/>
                  </a:lnTo>
                  <a:lnTo>
                    <a:pt x="2335306" y="2838312"/>
                  </a:lnTo>
                  <a:lnTo>
                    <a:pt x="2354027" y="2830382"/>
                  </a:lnTo>
                  <a:lnTo>
                    <a:pt x="2371797" y="2822452"/>
                  </a:lnTo>
                  <a:lnTo>
                    <a:pt x="2371797" y="2924590"/>
                  </a:lnTo>
                  <a:lnTo>
                    <a:pt x="2379729" y="2921101"/>
                  </a:lnTo>
                  <a:lnTo>
                    <a:pt x="2387028" y="2916660"/>
                  </a:lnTo>
                  <a:lnTo>
                    <a:pt x="2394643" y="2912219"/>
                  </a:lnTo>
                  <a:lnTo>
                    <a:pt x="2401941" y="2907461"/>
                  </a:lnTo>
                  <a:lnTo>
                    <a:pt x="2409239" y="2902703"/>
                  </a:lnTo>
                  <a:lnTo>
                    <a:pt x="2415585" y="2898263"/>
                  </a:lnTo>
                  <a:lnTo>
                    <a:pt x="2421297" y="2893505"/>
                  </a:lnTo>
                  <a:lnTo>
                    <a:pt x="2426374" y="2889064"/>
                  </a:lnTo>
                  <a:lnTo>
                    <a:pt x="2426374" y="2791050"/>
                  </a:lnTo>
                  <a:lnTo>
                    <a:pt x="2433989" y="2785340"/>
                  </a:lnTo>
                  <a:lnTo>
                    <a:pt x="2440653" y="2779948"/>
                  </a:lnTo>
                  <a:lnTo>
                    <a:pt x="2447316" y="2774238"/>
                  </a:lnTo>
                  <a:lnTo>
                    <a:pt x="2453345" y="2768529"/>
                  </a:lnTo>
                  <a:lnTo>
                    <a:pt x="2459057" y="2762819"/>
                  </a:lnTo>
                  <a:lnTo>
                    <a:pt x="2464451" y="2757110"/>
                  </a:lnTo>
                  <a:lnTo>
                    <a:pt x="2469211" y="2751083"/>
                  </a:lnTo>
                  <a:lnTo>
                    <a:pt x="2473336" y="2744739"/>
                  </a:lnTo>
                  <a:lnTo>
                    <a:pt x="2477461" y="2739029"/>
                  </a:lnTo>
                  <a:lnTo>
                    <a:pt x="2480634" y="2732685"/>
                  </a:lnTo>
                  <a:lnTo>
                    <a:pt x="2483490" y="2726341"/>
                  </a:lnTo>
                  <a:lnTo>
                    <a:pt x="2486028" y="2719997"/>
                  </a:lnTo>
                  <a:lnTo>
                    <a:pt x="2487932" y="2713654"/>
                  </a:lnTo>
                  <a:lnTo>
                    <a:pt x="2489519" y="2707310"/>
                  </a:lnTo>
                  <a:lnTo>
                    <a:pt x="2490471" y="2700966"/>
                  </a:lnTo>
                  <a:lnTo>
                    <a:pt x="2490788" y="2694304"/>
                  </a:lnTo>
                  <a:close/>
                  <a:moveTo>
                    <a:pt x="2490470" y="2686155"/>
                  </a:moveTo>
                  <a:lnTo>
                    <a:pt x="2490788" y="2691795"/>
                  </a:lnTo>
                  <a:lnTo>
                    <a:pt x="2490470" y="2693988"/>
                  </a:lnTo>
                  <a:lnTo>
                    <a:pt x="2490470" y="2690542"/>
                  </a:lnTo>
                  <a:lnTo>
                    <a:pt x="2490470" y="2686155"/>
                  </a:lnTo>
                  <a:close/>
                  <a:moveTo>
                    <a:pt x="2490416" y="2685242"/>
                  </a:moveTo>
                  <a:lnTo>
                    <a:pt x="2490470" y="2685528"/>
                  </a:lnTo>
                  <a:lnTo>
                    <a:pt x="2490470" y="2686155"/>
                  </a:lnTo>
                  <a:lnTo>
                    <a:pt x="2490416" y="2685242"/>
                  </a:lnTo>
                  <a:close/>
                  <a:moveTo>
                    <a:pt x="1427957" y="2683026"/>
                  </a:moveTo>
                  <a:lnTo>
                    <a:pt x="1427516" y="2686071"/>
                  </a:lnTo>
                  <a:lnTo>
                    <a:pt x="1427516" y="2690943"/>
                  </a:lnTo>
                  <a:lnTo>
                    <a:pt x="1427516" y="2693987"/>
                  </a:lnTo>
                  <a:lnTo>
                    <a:pt x="1427163" y="2692161"/>
                  </a:lnTo>
                  <a:lnTo>
                    <a:pt x="1427163" y="2686680"/>
                  </a:lnTo>
                  <a:lnTo>
                    <a:pt x="1427957" y="2683026"/>
                  </a:lnTo>
                  <a:close/>
                  <a:moveTo>
                    <a:pt x="1430338" y="2671762"/>
                  </a:moveTo>
                  <a:lnTo>
                    <a:pt x="1428927" y="2676633"/>
                  </a:lnTo>
                  <a:lnTo>
                    <a:pt x="1428221" y="2681809"/>
                  </a:lnTo>
                  <a:lnTo>
                    <a:pt x="1427957" y="2683026"/>
                  </a:lnTo>
                  <a:lnTo>
                    <a:pt x="1428221" y="2681200"/>
                  </a:lnTo>
                  <a:lnTo>
                    <a:pt x="1428927" y="2676329"/>
                  </a:lnTo>
                  <a:lnTo>
                    <a:pt x="1430338" y="2671762"/>
                  </a:lnTo>
                  <a:close/>
                  <a:moveTo>
                    <a:pt x="2487613" y="2670175"/>
                  </a:moveTo>
                  <a:lnTo>
                    <a:pt x="2489200" y="2675815"/>
                  </a:lnTo>
                  <a:lnTo>
                    <a:pt x="2490153" y="2680828"/>
                  </a:lnTo>
                  <a:lnTo>
                    <a:pt x="2490416" y="2685242"/>
                  </a:lnTo>
                  <a:lnTo>
                    <a:pt x="2489518" y="2680515"/>
                  </a:lnTo>
                  <a:lnTo>
                    <a:pt x="2488883" y="2675502"/>
                  </a:lnTo>
                  <a:lnTo>
                    <a:pt x="2487613" y="2670175"/>
                  </a:lnTo>
                  <a:close/>
                  <a:moveTo>
                    <a:pt x="2665715" y="2659293"/>
                  </a:moveTo>
                  <a:lnTo>
                    <a:pt x="2665715" y="2777307"/>
                  </a:lnTo>
                  <a:lnTo>
                    <a:pt x="2668254" y="2780162"/>
                  </a:lnTo>
                  <a:lnTo>
                    <a:pt x="2671429" y="2783335"/>
                  </a:lnTo>
                  <a:lnTo>
                    <a:pt x="2678729" y="2789362"/>
                  </a:lnTo>
                  <a:lnTo>
                    <a:pt x="2687934" y="2796659"/>
                  </a:lnTo>
                  <a:lnTo>
                    <a:pt x="2698726" y="2803638"/>
                  </a:lnTo>
                  <a:lnTo>
                    <a:pt x="2710153" y="2810935"/>
                  </a:lnTo>
                  <a:lnTo>
                    <a:pt x="2722215" y="2817914"/>
                  </a:lnTo>
                  <a:lnTo>
                    <a:pt x="2734594" y="2824259"/>
                  </a:lnTo>
                  <a:lnTo>
                    <a:pt x="2746656" y="2829969"/>
                  </a:lnTo>
                  <a:lnTo>
                    <a:pt x="2746656" y="2711004"/>
                  </a:lnTo>
                  <a:lnTo>
                    <a:pt x="2734594" y="2705293"/>
                  </a:lnTo>
                  <a:lnTo>
                    <a:pt x="2723167" y="2699266"/>
                  </a:lnTo>
                  <a:lnTo>
                    <a:pt x="2712058" y="2692921"/>
                  </a:lnTo>
                  <a:lnTo>
                    <a:pt x="2701583" y="2686259"/>
                  </a:lnTo>
                  <a:lnTo>
                    <a:pt x="2691743" y="2679914"/>
                  </a:lnTo>
                  <a:lnTo>
                    <a:pt x="2682538" y="2673252"/>
                  </a:lnTo>
                  <a:lnTo>
                    <a:pt x="2673650" y="2666273"/>
                  </a:lnTo>
                  <a:lnTo>
                    <a:pt x="2665715" y="2659293"/>
                  </a:lnTo>
                  <a:close/>
                  <a:moveTo>
                    <a:pt x="1925638" y="2592387"/>
                  </a:moveTo>
                  <a:lnTo>
                    <a:pt x="1925638" y="2662237"/>
                  </a:lnTo>
                  <a:lnTo>
                    <a:pt x="1911407" y="2659674"/>
                  </a:lnTo>
                  <a:lnTo>
                    <a:pt x="1894963" y="2655829"/>
                  </a:lnTo>
                  <a:lnTo>
                    <a:pt x="1887057" y="2653907"/>
                  </a:lnTo>
                  <a:lnTo>
                    <a:pt x="1880100" y="2652304"/>
                  </a:lnTo>
                  <a:lnTo>
                    <a:pt x="1873459" y="2650062"/>
                  </a:lnTo>
                  <a:lnTo>
                    <a:pt x="1867451" y="2647498"/>
                  </a:lnTo>
                  <a:lnTo>
                    <a:pt x="1861442" y="2644935"/>
                  </a:lnTo>
                  <a:lnTo>
                    <a:pt x="1856383" y="2641090"/>
                  </a:lnTo>
                  <a:lnTo>
                    <a:pt x="1853220" y="2639168"/>
                  </a:lnTo>
                  <a:lnTo>
                    <a:pt x="1851007" y="2636925"/>
                  </a:lnTo>
                  <a:lnTo>
                    <a:pt x="1848793" y="2634041"/>
                  </a:lnTo>
                  <a:lnTo>
                    <a:pt x="1847844" y="2631798"/>
                  </a:lnTo>
                  <a:lnTo>
                    <a:pt x="1846579" y="2628914"/>
                  </a:lnTo>
                  <a:lnTo>
                    <a:pt x="1846263" y="2626671"/>
                  </a:lnTo>
                  <a:lnTo>
                    <a:pt x="1846263" y="2623788"/>
                  </a:lnTo>
                  <a:lnTo>
                    <a:pt x="1846579" y="2621224"/>
                  </a:lnTo>
                  <a:lnTo>
                    <a:pt x="1847528" y="2618661"/>
                  </a:lnTo>
                  <a:lnTo>
                    <a:pt x="1848477" y="2616098"/>
                  </a:lnTo>
                  <a:lnTo>
                    <a:pt x="1850374" y="2613855"/>
                  </a:lnTo>
                  <a:lnTo>
                    <a:pt x="1852588" y="2611292"/>
                  </a:lnTo>
                  <a:lnTo>
                    <a:pt x="1855118" y="2609369"/>
                  </a:lnTo>
                  <a:lnTo>
                    <a:pt x="1858280" y="2607447"/>
                  </a:lnTo>
                  <a:lnTo>
                    <a:pt x="1861759" y="2605524"/>
                  </a:lnTo>
                  <a:lnTo>
                    <a:pt x="1865870" y="2603922"/>
                  </a:lnTo>
                  <a:lnTo>
                    <a:pt x="1872194" y="2601359"/>
                  </a:lnTo>
                  <a:lnTo>
                    <a:pt x="1878835" y="2599436"/>
                  </a:lnTo>
                  <a:lnTo>
                    <a:pt x="1885792" y="2597834"/>
                  </a:lnTo>
                  <a:lnTo>
                    <a:pt x="1893382" y="2596232"/>
                  </a:lnTo>
                  <a:lnTo>
                    <a:pt x="1901288" y="2594951"/>
                  </a:lnTo>
                  <a:lnTo>
                    <a:pt x="1909194" y="2593989"/>
                  </a:lnTo>
                  <a:lnTo>
                    <a:pt x="1925638" y="2592387"/>
                  </a:lnTo>
                  <a:close/>
                  <a:moveTo>
                    <a:pt x="3178346" y="2558733"/>
                  </a:moveTo>
                  <a:lnTo>
                    <a:pt x="3178346" y="2673668"/>
                  </a:lnTo>
                  <a:lnTo>
                    <a:pt x="3201835" y="2674303"/>
                  </a:lnTo>
                  <a:lnTo>
                    <a:pt x="3225959" y="2674303"/>
                  </a:lnTo>
                  <a:lnTo>
                    <a:pt x="3258970" y="2673986"/>
                  </a:lnTo>
                  <a:lnTo>
                    <a:pt x="3258970" y="2559368"/>
                  </a:lnTo>
                  <a:lnTo>
                    <a:pt x="3225641" y="2559686"/>
                  </a:lnTo>
                  <a:lnTo>
                    <a:pt x="3201835" y="2559368"/>
                  </a:lnTo>
                  <a:lnTo>
                    <a:pt x="3178346" y="2558733"/>
                  </a:lnTo>
                  <a:close/>
                  <a:moveTo>
                    <a:pt x="2609850" y="2552700"/>
                  </a:moveTo>
                  <a:lnTo>
                    <a:pt x="2613342" y="2559045"/>
                  </a:lnTo>
                  <a:lnTo>
                    <a:pt x="2617468" y="2564438"/>
                  </a:lnTo>
                  <a:lnTo>
                    <a:pt x="2621594" y="2570466"/>
                  </a:lnTo>
                  <a:lnTo>
                    <a:pt x="2626038" y="2576176"/>
                  </a:lnTo>
                  <a:lnTo>
                    <a:pt x="2631117" y="2581886"/>
                  </a:lnTo>
                  <a:lnTo>
                    <a:pt x="2635878" y="2587280"/>
                  </a:lnTo>
                  <a:lnTo>
                    <a:pt x="2641274" y="2592673"/>
                  </a:lnTo>
                  <a:lnTo>
                    <a:pt x="2646988" y="2598383"/>
                  </a:lnTo>
                  <a:lnTo>
                    <a:pt x="2658732" y="2608535"/>
                  </a:lnTo>
                  <a:lnTo>
                    <a:pt x="2671746" y="2618686"/>
                  </a:lnTo>
                  <a:lnTo>
                    <a:pt x="2685712" y="2628204"/>
                  </a:lnTo>
                  <a:lnTo>
                    <a:pt x="2700631" y="2637721"/>
                  </a:lnTo>
                  <a:lnTo>
                    <a:pt x="2715867" y="2646921"/>
                  </a:lnTo>
                  <a:lnTo>
                    <a:pt x="2732372" y="2655486"/>
                  </a:lnTo>
                  <a:lnTo>
                    <a:pt x="2749830" y="2663735"/>
                  </a:lnTo>
                  <a:lnTo>
                    <a:pt x="2767923" y="2671666"/>
                  </a:lnTo>
                  <a:lnTo>
                    <a:pt x="2786650" y="2679280"/>
                  </a:lnTo>
                  <a:lnTo>
                    <a:pt x="2805695" y="2686576"/>
                  </a:lnTo>
                  <a:lnTo>
                    <a:pt x="2826009" y="2693238"/>
                  </a:lnTo>
                  <a:lnTo>
                    <a:pt x="2846959" y="2699583"/>
                  </a:lnTo>
                  <a:lnTo>
                    <a:pt x="2867591" y="2705611"/>
                  </a:lnTo>
                  <a:lnTo>
                    <a:pt x="2889492" y="2711321"/>
                  </a:lnTo>
                  <a:lnTo>
                    <a:pt x="2912029" y="2716714"/>
                  </a:lnTo>
                  <a:lnTo>
                    <a:pt x="2934248" y="2721790"/>
                  </a:lnTo>
                  <a:lnTo>
                    <a:pt x="2957102" y="2725914"/>
                  </a:lnTo>
                  <a:lnTo>
                    <a:pt x="2980908" y="2730355"/>
                  </a:lnTo>
                  <a:lnTo>
                    <a:pt x="3004396" y="2733845"/>
                  </a:lnTo>
                  <a:lnTo>
                    <a:pt x="3028203" y="2737335"/>
                  </a:lnTo>
                  <a:lnTo>
                    <a:pt x="3052644" y="2740190"/>
                  </a:lnTo>
                  <a:lnTo>
                    <a:pt x="3077084" y="2743045"/>
                  </a:lnTo>
                  <a:lnTo>
                    <a:pt x="3101525" y="2744949"/>
                  </a:lnTo>
                  <a:lnTo>
                    <a:pt x="3125966" y="2746852"/>
                  </a:lnTo>
                  <a:lnTo>
                    <a:pt x="3150725" y="2748121"/>
                  </a:lnTo>
                  <a:lnTo>
                    <a:pt x="3175800" y="2749390"/>
                  </a:lnTo>
                  <a:lnTo>
                    <a:pt x="3200559" y="2750024"/>
                  </a:lnTo>
                  <a:lnTo>
                    <a:pt x="3225317" y="2750024"/>
                  </a:lnTo>
                  <a:lnTo>
                    <a:pt x="3246266" y="2750024"/>
                  </a:lnTo>
                  <a:lnTo>
                    <a:pt x="3267216" y="2749707"/>
                  </a:lnTo>
                  <a:lnTo>
                    <a:pt x="3288165" y="2748755"/>
                  </a:lnTo>
                  <a:lnTo>
                    <a:pt x="3308797" y="2747804"/>
                  </a:lnTo>
                  <a:lnTo>
                    <a:pt x="3329429" y="2746535"/>
                  </a:lnTo>
                  <a:lnTo>
                    <a:pt x="3350378" y="2744949"/>
                  </a:lnTo>
                  <a:lnTo>
                    <a:pt x="3371010" y="2743362"/>
                  </a:lnTo>
                  <a:lnTo>
                    <a:pt x="3391325" y="2741459"/>
                  </a:lnTo>
                  <a:lnTo>
                    <a:pt x="3411957" y="2738921"/>
                  </a:lnTo>
                  <a:lnTo>
                    <a:pt x="3431954" y="2736383"/>
                  </a:lnTo>
                  <a:lnTo>
                    <a:pt x="3451951" y="2733528"/>
                  </a:lnTo>
                  <a:lnTo>
                    <a:pt x="3471948" y="2730355"/>
                  </a:lnTo>
                  <a:lnTo>
                    <a:pt x="3491628" y="2726866"/>
                  </a:lnTo>
                  <a:lnTo>
                    <a:pt x="3510990" y="2723376"/>
                  </a:lnTo>
                  <a:lnTo>
                    <a:pt x="3530035" y="2719252"/>
                  </a:lnTo>
                  <a:lnTo>
                    <a:pt x="3548763" y="2715128"/>
                  </a:lnTo>
                  <a:lnTo>
                    <a:pt x="3567173" y="2710369"/>
                  </a:lnTo>
                  <a:lnTo>
                    <a:pt x="3585265" y="2705611"/>
                  </a:lnTo>
                  <a:lnTo>
                    <a:pt x="3603041" y="2700852"/>
                  </a:lnTo>
                  <a:lnTo>
                    <a:pt x="3620498" y="2695142"/>
                  </a:lnTo>
                  <a:lnTo>
                    <a:pt x="3637004" y="2689749"/>
                  </a:lnTo>
                  <a:lnTo>
                    <a:pt x="3653510" y="2683721"/>
                  </a:lnTo>
                  <a:lnTo>
                    <a:pt x="3669698" y="2678011"/>
                  </a:lnTo>
                  <a:lnTo>
                    <a:pt x="3685251" y="2671349"/>
                  </a:lnTo>
                  <a:lnTo>
                    <a:pt x="3700170" y="2665004"/>
                  </a:lnTo>
                  <a:lnTo>
                    <a:pt x="3714770" y="2657707"/>
                  </a:lnTo>
                  <a:lnTo>
                    <a:pt x="3728419" y="2650728"/>
                  </a:lnTo>
                  <a:lnTo>
                    <a:pt x="3741751" y="2643114"/>
                  </a:lnTo>
                  <a:lnTo>
                    <a:pt x="3754765" y="2635818"/>
                  </a:lnTo>
                  <a:lnTo>
                    <a:pt x="3767144" y="2627886"/>
                  </a:lnTo>
                  <a:lnTo>
                    <a:pt x="3778571" y="2619638"/>
                  </a:lnTo>
                  <a:lnTo>
                    <a:pt x="3789363" y="2611073"/>
                  </a:lnTo>
                  <a:lnTo>
                    <a:pt x="3789363" y="2718935"/>
                  </a:lnTo>
                  <a:lnTo>
                    <a:pt x="3788728" y="2718935"/>
                  </a:lnTo>
                  <a:lnTo>
                    <a:pt x="3788411" y="2728135"/>
                  </a:lnTo>
                  <a:lnTo>
                    <a:pt x="3787776" y="2733528"/>
                  </a:lnTo>
                  <a:lnTo>
                    <a:pt x="3786506" y="2738921"/>
                  </a:lnTo>
                  <a:lnTo>
                    <a:pt x="3785237" y="2744314"/>
                  </a:lnTo>
                  <a:lnTo>
                    <a:pt x="3783332" y="2749707"/>
                  </a:lnTo>
                  <a:lnTo>
                    <a:pt x="3781428" y="2755100"/>
                  </a:lnTo>
                  <a:lnTo>
                    <a:pt x="3778571" y="2760811"/>
                  </a:lnTo>
                  <a:lnTo>
                    <a:pt x="3775714" y="2765886"/>
                  </a:lnTo>
                  <a:lnTo>
                    <a:pt x="3772540" y="2770962"/>
                  </a:lnTo>
                  <a:lnTo>
                    <a:pt x="3769048" y="2776355"/>
                  </a:lnTo>
                  <a:lnTo>
                    <a:pt x="3765557" y="2781749"/>
                  </a:lnTo>
                  <a:lnTo>
                    <a:pt x="3761113" y="2786824"/>
                  </a:lnTo>
                  <a:lnTo>
                    <a:pt x="3756987" y="2791583"/>
                  </a:lnTo>
                  <a:lnTo>
                    <a:pt x="3752226" y="2796659"/>
                  </a:lnTo>
                  <a:lnTo>
                    <a:pt x="3747147" y="2801735"/>
                  </a:lnTo>
                  <a:lnTo>
                    <a:pt x="3741433" y="2806493"/>
                  </a:lnTo>
                  <a:lnTo>
                    <a:pt x="3736037" y="2811252"/>
                  </a:lnTo>
                  <a:lnTo>
                    <a:pt x="3723658" y="2820769"/>
                  </a:lnTo>
                  <a:lnTo>
                    <a:pt x="3710327" y="2829969"/>
                  </a:lnTo>
                  <a:lnTo>
                    <a:pt x="3696043" y="2838852"/>
                  </a:lnTo>
                  <a:lnTo>
                    <a:pt x="3680490" y="2847418"/>
                  </a:lnTo>
                  <a:lnTo>
                    <a:pt x="3663667" y="2855983"/>
                  </a:lnTo>
                  <a:lnTo>
                    <a:pt x="3646526" y="2863914"/>
                  </a:lnTo>
                  <a:lnTo>
                    <a:pt x="3627799" y="2871845"/>
                  </a:lnTo>
                  <a:lnTo>
                    <a:pt x="3608754" y="2879459"/>
                  </a:lnTo>
                  <a:lnTo>
                    <a:pt x="3588122" y="2886121"/>
                  </a:lnTo>
                  <a:lnTo>
                    <a:pt x="3566855" y="2892783"/>
                  </a:lnTo>
                  <a:lnTo>
                    <a:pt x="3544636" y="2899128"/>
                  </a:lnTo>
                  <a:lnTo>
                    <a:pt x="3522417" y="2905473"/>
                  </a:lnTo>
                  <a:lnTo>
                    <a:pt x="3498611" y="2910866"/>
                  </a:lnTo>
                  <a:lnTo>
                    <a:pt x="3474170" y="2915942"/>
                  </a:lnTo>
                  <a:lnTo>
                    <a:pt x="3449412" y="2920383"/>
                  </a:lnTo>
                  <a:lnTo>
                    <a:pt x="3423701" y="2924824"/>
                  </a:lnTo>
                  <a:lnTo>
                    <a:pt x="3397356" y="2928631"/>
                  </a:lnTo>
                  <a:lnTo>
                    <a:pt x="3370376" y="2931804"/>
                  </a:lnTo>
                  <a:lnTo>
                    <a:pt x="3343395" y="2934976"/>
                  </a:lnTo>
                  <a:lnTo>
                    <a:pt x="3315146" y="2937197"/>
                  </a:lnTo>
                  <a:lnTo>
                    <a:pt x="3286896" y="2938783"/>
                  </a:lnTo>
                  <a:lnTo>
                    <a:pt x="3258011" y="2940369"/>
                  </a:lnTo>
                  <a:lnTo>
                    <a:pt x="3228491" y="2941321"/>
                  </a:lnTo>
                  <a:lnTo>
                    <a:pt x="3198972" y="2941638"/>
                  </a:lnTo>
                  <a:lnTo>
                    <a:pt x="3168500" y="2941321"/>
                  </a:lnTo>
                  <a:lnTo>
                    <a:pt x="3138663" y="2940369"/>
                  </a:lnTo>
                  <a:lnTo>
                    <a:pt x="3109143" y="2938783"/>
                  </a:lnTo>
                  <a:lnTo>
                    <a:pt x="3080259" y="2936880"/>
                  </a:lnTo>
                  <a:lnTo>
                    <a:pt x="3051374" y="2934659"/>
                  </a:lnTo>
                  <a:lnTo>
                    <a:pt x="3023441" y="2931487"/>
                  </a:lnTo>
                  <a:lnTo>
                    <a:pt x="2996144" y="2927997"/>
                  </a:lnTo>
                  <a:lnTo>
                    <a:pt x="2969481" y="2923873"/>
                  </a:lnTo>
                  <a:lnTo>
                    <a:pt x="2943453" y="2919431"/>
                  </a:lnTo>
                  <a:lnTo>
                    <a:pt x="2917742" y="2914355"/>
                  </a:lnTo>
                  <a:lnTo>
                    <a:pt x="2892984" y="2909280"/>
                  </a:lnTo>
                  <a:lnTo>
                    <a:pt x="2869178" y="2903252"/>
                  </a:lnTo>
                  <a:lnTo>
                    <a:pt x="2846007" y="2897224"/>
                  </a:lnTo>
                  <a:lnTo>
                    <a:pt x="2823470" y="2890880"/>
                  </a:lnTo>
                  <a:lnTo>
                    <a:pt x="2802203" y="2883583"/>
                  </a:lnTo>
                  <a:lnTo>
                    <a:pt x="2781889" y="2876286"/>
                  </a:lnTo>
                  <a:lnTo>
                    <a:pt x="2762527" y="2868673"/>
                  </a:lnTo>
                  <a:lnTo>
                    <a:pt x="2743799" y="2860424"/>
                  </a:lnTo>
                  <a:lnTo>
                    <a:pt x="2726024" y="2852176"/>
                  </a:lnTo>
                  <a:lnTo>
                    <a:pt x="2709518" y="2843611"/>
                  </a:lnTo>
                  <a:lnTo>
                    <a:pt x="2694600" y="2834411"/>
                  </a:lnTo>
                  <a:lnTo>
                    <a:pt x="2679999" y="2824893"/>
                  </a:lnTo>
                  <a:lnTo>
                    <a:pt x="2666985" y="2815376"/>
                  </a:lnTo>
                  <a:lnTo>
                    <a:pt x="2660954" y="2810935"/>
                  </a:lnTo>
                  <a:lnTo>
                    <a:pt x="2655240" y="2805542"/>
                  </a:lnTo>
                  <a:lnTo>
                    <a:pt x="2650162" y="2800466"/>
                  </a:lnTo>
                  <a:lnTo>
                    <a:pt x="2645083" y="2795390"/>
                  </a:lnTo>
                  <a:lnTo>
                    <a:pt x="2639687" y="2790314"/>
                  </a:lnTo>
                  <a:lnTo>
                    <a:pt x="2635561" y="2785238"/>
                  </a:lnTo>
                  <a:lnTo>
                    <a:pt x="2631434" y="2780162"/>
                  </a:lnTo>
                  <a:lnTo>
                    <a:pt x="2627625" y="2774452"/>
                  </a:lnTo>
                  <a:lnTo>
                    <a:pt x="2624134" y="2769376"/>
                  </a:lnTo>
                  <a:lnTo>
                    <a:pt x="2620960" y="2763983"/>
                  </a:lnTo>
                  <a:lnTo>
                    <a:pt x="2618103" y="2758273"/>
                  </a:lnTo>
                  <a:lnTo>
                    <a:pt x="2615881" y="2752880"/>
                  </a:lnTo>
                  <a:lnTo>
                    <a:pt x="2613659" y="2747169"/>
                  </a:lnTo>
                  <a:lnTo>
                    <a:pt x="2612072" y="2741776"/>
                  </a:lnTo>
                  <a:lnTo>
                    <a:pt x="2610485" y="2736383"/>
                  </a:lnTo>
                  <a:lnTo>
                    <a:pt x="2609850" y="2730355"/>
                  </a:lnTo>
                  <a:lnTo>
                    <a:pt x="2609215" y="2724962"/>
                  </a:lnTo>
                  <a:lnTo>
                    <a:pt x="2609215" y="2718935"/>
                  </a:lnTo>
                  <a:lnTo>
                    <a:pt x="2608580" y="2719252"/>
                  </a:lnTo>
                  <a:lnTo>
                    <a:pt x="2608580" y="2573004"/>
                  </a:lnTo>
                  <a:lnTo>
                    <a:pt x="2608263" y="2569197"/>
                  </a:lnTo>
                  <a:lnTo>
                    <a:pt x="2608580" y="2560949"/>
                  </a:lnTo>
                  <a:lnTo>
                    <a:pt x="2609850" y="2552700"/>
                  </a:lnTo>
                  <a:close/>
                  <a:moveTo>
                    <a:pt x="3016148" y="2544763"/>
                  </a:moveTo>
                  <a:lnTo>
                    <a:pt x="3016148" y="2660333"/>
                  </a:lnTo>
                  <a:lnTo>
                    <a:pt x="3035827" y="2662556"/>
                  </a:lnTo>
                  <a:lnTo>
                    <a:pt x="3056142" y="2665096"/>
                  </a:lnTo>
                  <a:lnTo>
                    <a:pt x="3076456" y="2667318"/>
                  </a:lnTo>
                  <a:lnTo>
                    <a:pt x="3097406" y="2669223"/>
                  </a:lnTo>
                  <a:lnTo>
                    <a:pt x="3097406" y="2553971"/>
                  </a:lnTo>
                  <a:lnTo>
                    <a:pt x="3076456" y="2552066"/>
                  </a:lnTo>
                  <a:lnTo>
                    <a:pt x="3056142" y="2549843"/>
                  </a:lnTo>
                  <a:lnTo>
                    <a:pt x="3035827" y="2547303"/>
                  </a:lnTo>
                  <a:lnTo>
                    <a:pt x="3016148" y="2544763"/>
                  </a:lnTo>
                  <a:close/>
                  <a:moveTo>
                    <a:pt x="1938656" y="2540386"/>
                  </a:moveTo>
                  <a:lnTo>
                    <a:pt x="1936433" y="2540705"/>
                  </a:lnTo>
                  <a:lnTo>
                    <a:pt x="1933576" y="2540705"/>
                  </a:lnTo>
                  <a:lnTo>
                    <a:pt x="1931036" y="2541342"/>
                  </a:lnTo>
                  <a:lnTo>
                    <a:pt x="1929130" y="2542299"/>
                  </a:lnTo>
                  <a:lnTo>
                    <a:pt x="1927543" y="2542936"/>
                  </a:lnTo>
                  <a:lnTo>
                    <a:pt x="1926273" y="2543892"/>
                  </a:lnTo>
                  <a:lnTo>
                    <a:pt x="1925638" y="2545167"/>
                  </a:lnTo>
                  <a:lnTo>
                    <a:pt x="1925320" y="2546123"/>
                  </a:lnTo>
                  <a:lnTo>
                    <a:pt x="1925320" y="2565247"/>
                  </a:lnTo>
                  <a:lnTo>
                    <a:pt x="1910398" y="2566522"/>
                  </a:lnTo>
                  <a:lnTo>
                    <a:pt x="1895158" y="2568116"/>
                  </a:lnTo>
                  <a:lnTo>
                    <a:pt x="1881188" y="2570028"/>
                  </a:lnTo>
                  <a:lnTo>
                    <a:pt x="1867218" y="2572897"/>
                  </a:lnTo>
                  <a:lnTo>
                    <a:pt x="1853883" y="2575447"/>
                  </a:lnTo>
                  <a:lnTo>
                    <a:pt x="1841183" y="2578634"/>
                  </a:lnTo>
                  <a:lnTo>
                    <a:pt x="1829436" y="2582778"/>
                  </a:lnTo>
                  <a:lnTo>
                    <a:pt x="1818323" y="2586602"/>
                  </a:lnTo>
                  <a:lnTo>
                    <a:pt x="1810703" y="2590108"/>
                  </a:lnTo>
                  <a:lnTo>
                    <a:pt x="1803718" y="2594252"/>
                  </a:lnTo>
                  <a:lnTo>
                    <a:pt x="1797368" y="2598077"/>
                  </a:lnTo>
                  <a:lnTo>
                    <a:pt x="1791970" y="2601902"/>
                  </a:lnTo>
                  <a:lnTo>
                    <a:pt x="1787208" y="2606045"/>
                  </a:lnTo>
                  <a:lnTo>
                    <a:pt x="1783398" y="2610507"/>
                  </a:lnTo>
                  <a:lnTo>
                    <a:pt x="1780223" y="2614651"/>
                  </a:lnTo>
                  <a:lnTo>
                    <a:pt x="1777683" y="2619113"/>
                  </a:lnTo>
                  <a:lnTo>
                    <a:pt x="1776096" y="2623894"/>
                  </a:lnTo>
                  <a:lnTo>
                    <a:pt x="1775460" y="2628038"/>
                  </a:lnTo>
                  <a:lnTo>
                    <a:pt x="1775460" y="2632500"/>
                  </a:lnTo>
                  <a:lnTo>
                    <a:pt x="1776096" y="2637281"/>
                  </a:lnTo>
                  <a:lnTo>
                    <a:pt x="1777683" y="2641743"/>
                  </a:lnTo>
                  <a:lnTo>
                    <a:pt x="1780223" y="2645887"/>
                  </a:lnTo>
                  <a:lnTo>
                    <a:pt x="1783716" y="2650349"/>
                  </a:lnTo>
                  <a:lnTo>
                    <a:pt x="1787526" y="2654811"/>
                  </a:lnTo>
                  <a:lnTo>
                    <a:pt x="1792288" y="2658317"/>
                  </a:lnTo>
                  <a:lnTo>
                    <a:pt x="1797368" y="2661823"/>
                  </a:lnTo>
                  <a:lnTo>
                    <a:pt x="1803400" y="2665329"/>
                  </a:lnTo>
                  <a:lnTo>
                    <a:pt x="1809750" y="2668517"/>
                  </a:lnTo>
                  <a:lnTo>
                    <a:pt x="1816736" y="2671704"/>
                  </a:lnTo>
                  <a:lnTo>
                    <a:pt x="1824356" y="2674573"/>
                  </a:lnTo>
                  <a:lnTo>
                    <a:pt x="1832610" y="2677441"/>
                  </a:lnTo>
                  <a:lnTo>
                    <a:pt x="1840866" y="2679354"/>
                  </a:lnTo>
                  <a:lnTo>
                    <a:pt x="1872933" y="2686047"/>
                  </a:lnTo>
                  <a:lnTo>
                    <a:pt x="1925320" y="2696565"/>
                  </a:lnTo>
                  <a:lnTo>
                    <a:pt x="1925320" y="2778798"/>
                  </a:lnTo>
                  <a:lnTo>
                    <a:pt x="1911668" y="2777204"/>
                  </a:lnTo>
                  <a:lnTo>
                    <a:pt x="1899603" y="2774973"/>
                  </a:lnTo>
                  <a:lnTo>
                    <a:pt x="1885316" y="2772742"/>
                  </a:lnTo>
                  <a:lnTo>
                    <a:pt x="1870393" y="2769236"/>
                  </a:lnTo>
                  <a:lnTo>
                    <a:pt x="1856740" y="2765093"/>
                  </a:lnTo>
                  <a:lnTo>
                    <a:pt x="1844676" y="2760949"/>
                  </a:lnTo>
                  <a:lnTo>
                    <a:pt x="1841183" y="2759674"/>
                  </a:lnTo>
                  <a:lnTo>
                    <a:pt x="1838008" y="2758399"/>
                  </a:lnTo>
                  <a:lnTo>
                    <a:pt x="1835786" y="2757443"/>
                  </a:lnTo>
                  <a:lnTo>
                    <a:pt x="1835150" y="2756805"/>
                  </a:lnTo>
                  <a:lnTo>
                    <a:pt x="1831658" y="2754893"/>
                  </a:lnTo>
                  <a:lnTo>
                    <a:pt x="1829753" y="2753618"/>
                  </a:lnTo>
                  <a:lnTo>
                    <a:pt x="1827848" y="2752662"/>
                  </a:lnTo>
                  <a:lnTo>
                    <a:pt x="1822768" y="2751387"/>
                  </a:lnTo>
                  <a:lnTo>
                    <a:pt x="1817688" y="2750431"/>
                  </a:lnTo>
                  <a:lnTo>
                    <a:pt x="1811656" y="2750112"/>
                  </a:lnTo>
                  <a:lnTo>
                    <a:pt x="1805623" y="2751068"/>
                  </a:lnTo>
                  <a:lnTo>
                    <a:pt x="1799908" y="2751706"/>
                  </a:lnTo>
                  <a:lnTo>
                    <a:pt x="1793876" y="2752981"/>
                  </a:lnTo>
                  <a:lnTo>
                    <a:pt x="1787843" y="2754893"/>
                  </a:lnTo>
                  <a:lnTo>
                    <a:pt x="1782763" y="2756805"/>
                  </a:lnTo>
                  <a:lnTo>
                    <a:pt x="1778636" y="2759355"/>
                  </a:lnTo>
                  <a:lnTo>
                    <a:pt x="1774508" y="2761586"/>
                  </a:lnTo>
                  <a:lnTo>
                    <a:pt x="1771650" y="2764455"/>
                  </a:lnTo>
                  <a:lnTo>
                    <a:pt x="1770698" y="2765730"/>
                  </a:lnTo>
                  <a:lnTo>
                    <a:pt x="1769746" y="2766686"/>
                  </a:lnTo>
                  <a:lnTo>
                    <a:pt x="1769428" y="2767961"/>
                  </a:lnTo>
                  <a:lnTo>
                    <a:pt x="1769428" y="2769555"/>
                  </a:lnTo>
                  <a:lnTo>
                    <a:pt x="1769428" y="2770830"/>
                  </a:lnTo>
                  <a:lnTo>
                    <a:pt x="1770380" y="2772105"/>
                  </a:lnTo>
                  <a:lnTo>
                    <a:pt x="1771016" y="2773061"/>
                  </a:lnTo>
                  <a:lnTo>
                    <a:pt x="1772603" y="2774336"/>
                  </a:lnTo>
                  <a:lnTo>
                    <a:pt x="1778000" y="2777842"/>
                  </a:lnTo>
                  <a:lnTo>
                    <a:pt x="1784668" y="2781348"/>
                  </a:lnTo>
                  <a:lnTo>
                    <a:pt x="1791970" y="2784535"/>
                  </a:lnTo>
                  <a:lnTo>
                    <a:pt x="1799273" y="2787723"/>
                  </a:lnTo>
                  <a:lnTo>
                    <a:pt x="1807846" y="2790591"/>
                  </a:lnTo>
                  <a:lnTo>
                    <a:pt x="1816418" y="2792822"/>
                  </a:lnTo>
                  <a:lnTo>
                    <a:pt x="1825943" y="2795691"/>
                  </a:lnTo>
                  <a:lnTo>
                    <a:pt x="1835786" y="2797603"/>
                  </a:lnTo>
                  <a:lnTo>
                    <a:pt x="1845946" y="2799516"/>
                  </a:lnTo>
                  <a:lnTo>
                    <a:pt x="1856740" y="2801747"/>
                  </a:lnTo>
                  <a:lnTo>
                    <a:pt x="1878648" y="2804934"/>
                  </a:lnTo>
                  <a:lnTo>
                    <a:pt x="1901508" y="2806846"/>
                  </a:lnTo>
                  <a:lnTo>
                    <a:pt x="1925320" y="2808440"/>
                  </a:lnTo>
                  <a:lnTo>
                    <a:pt x="1925320" y="2827245"/>
                  </a:lnTo>
                  <a:lnTo>
                    <a:pt x="1925638" y="2828520"/>
                  </a:lnTo>
                  <a:lnTo>
                    <a:pt x="1926273" y="2829476"/>
                  </a:lnTo>
                  <a:lnTo>
                    <a:pt x="1927543" y="2830433"/>
                  </a:lnTo>
                  <a:lnTo>
                    <a:pt x="1929130" y="2831389"/>
                  </a:lnTo>
                  <a:lnTo>
                    <a:pt x="1931036" y="2832026"/>
                  </a:lnTo>
                  <a:lnTo>
                    <a:pt x="1933576" y="2832664"/>
                  </a:lnTo>
                  <a:lnTo>
                    <a:pt x="1938656" y="2832982"/>
                  </a:lnTo>
                  <a:lnTo>
                    <a:pt x="1985328" y="2832982"/>
                  </a:lnTo>
                  <a:lnTo>
                    <a:pt x="1990726" y="2832664"/>
                  </a:lnTo>
                  <a:lnTo>
                    <a:pt x="1992630" y="2832026"/>
                  </a:lnTo>
                  <a:lnTo>
                    <a:pt x="1995170" y="2831389"/>
                  </a:lnTo>
                  <a:lnTo>
                    <a:pt x="1996758" y="2830433"/>
                  </a:lnTo>
                  <a:lnTo>
                    <a:pt x="1997710" y="2829476"/>
                  </a:lnTo>
                  <a:lnTo>
                    <a:pt x="1998663" y="2828520"/>
                  </a:lnTo>
                  <a:lnTo>
                    <a:pt x="1998980" y="2827245"/>
                  </a:lnTo>
                  <a:lnTo>
                    <a:pt x="1998980" y="2808121"/>
                  </a:lnTo>
                  <a:lnTo>
                    <a:pt x="2013586" y="2806846"/>
                  </a:lnTo>
                  <a:lnTo>
                    <a:pt x="2027873" y="2805572"/>
                  </a:lnTo>
                  <a:lnTo>
                    <a:pt x="2041526" y="2803978"/>
                  </a:lnTo>
                  <a:lnTo>
                    <a:pt x="2054543" y="2801747"/>
                  </a:lnTo>
                  <a:lnTo>
                    <a:pt x="2067243" y="2799197"/>
                  </a:lnTo>
                  <a:lnTo>
                    <a:pt x="2078673" y="2796966"/>
                  </a:lnTo>
                  <a:lnTo>
                    <a:pt x="2089786" y="2793778"/>
                  </a:lnTo>
                  <a:lnTo>
                    <a:pt x="2099310" y="2790272"/>
                  </a:lnTo>
                  <a:lnTo>
                    <a:pt x="2106930" y="2787085"/>
                  </a:lnTo>
                  <a:lnTo>
                    <a:pt x="2114233" y="2783898"/>
                  </a:lnTo>
                  <a:lnTo>
                    <a:pt x="2120900" y="2779754"/>
                  </a:lnTo>
                  <a:lnTo>
                    <a:pt x="2126933" y="2776248"/>
                  </a:lnTo>
                  <a:lnTo>
                    <a:pt x="2132013" y="2772423"/>
                  </a:lnTo>
                  <a:lnTo>
                    <a:pt x="2136776" y="2768280"/>
                  </a:lnTo>
                  <a:lnTo>
                    <a:pt x="2140586" y="2764136"/>
                  </a:lnTo>
                  <a:lnTo>
                    <a:pt x="2143760" y="2759674"/>
                  </a:lnTo>
                  <a:lnTo>
                    <a:pt x="2145983" y="2755212"/>
                  </a:lnTo>
                  <a:lnTo>
                    <a:pt x="2147570" y="2751068"/>
                  </a:lnTo>
                  <a:lnTo>
                    <a:pt x="2148840" y="2746606"/>
                  </a:lnTo>
                  <a:lnTo>
                    <a:pt x="2149158" y="2742144"/>
                  </a:lnTo>
                  <a:lnTo>
                    <a:pt x="2148523" y="2737363"/>
                  </a:lnTo>
                  <a:lnTo>
                    <a:pt x="2147253" y="2733219"/>
                  </a:lnTo>
                  <a:lnTo>
                    <a:pt x="2145030" y="2728757"/>
                  </a:lnTo>
                  <a:lnTo>
                    <a:pt x="2141856" y="2723976"/>
                  </a:lnTo>
                  <a:lnTo>
                    <a:pt x="2140268" y="2721745"/>
                  </a:lnTo>
                  <a:lnTo>
                    <a:pt x="2137728" y="2719833"/>
                  </a:lnTo>
                  <a:lnTo>
                    <a:pt x="2132648" y="2715370"/>
                  </a:lnTo>
                  <a:lnTo>
                    <a:pt x="2126298" y="2711227"/>
                  </a:lnTo>
                  <a:lnTo>
                    <a:pt x="2119630" y="2707721"/>
                  </a:lnTo>
                  <a:lnTo>
                    <a:pt x="2111693" y="2704215"/>
                  </a:lnTo>
                  <a:lnTo>
                    <a:pt x="2103438" y="2701027"/>
                  </a:lnTo>
                  <a:lnTo>
                    <a:pt x="2094548" y="2697840"/>
                  </a:lnTo>
                  <a:lnTo>
                    <a:pt x="2084706" y="2694653"/>
                  </a:lnTo>
                  <a:lnTo>
                    <a:pt x="2074863" y="2692103"/>
                  </a:lnTo>
                  <a:lnTo>
                    <a:pt x="2064068" y="2689553"/>
                  </a:lnTo>
                  <a:lnTo>
                    <a:pt x="2042796" y="2684772"/>
                  </a:lnTo>
                  <a:lnTo>
                    <a:pt x="2020570" y="2680310"/>
                  </a:lnTo>
                  <a:lnTo>
                    <a:pt x="1998980" y="2676485"/>
                  </a:lnTo>
                  <a:lnTo>
                    <a:pt x="1998980" y="2594571"/>
                  </a:lnTo>
                  <a:lnTo>
                    <a:pt x="2018030" y="2596802"/>
                  </a:lnTo>
                  <a:lnTo>
                    <a:pt x="2025016" y="2598077"/>
                  </a:lnTo>
                  <a:lnTo>
                    <a:pt x="2032000" y="2599670"/>
                  </a:lnTo>
                  <a:lnTo>
                    <a:pt x="2047240" y="2603495"/>
                  </a:lnTo>
                  <a:lnTo>
                    <a:pt x="2061846" y="2607958"/>
                  </a:lnTo>
                  <a:lnTo>
                    <a:pt x="2073593" y="2612420"/>
                  </a:lnTo>
                  <a:lnTo>
                    <a:pt x="2080260" y="2614970"/>
                  </a:lnTo>
                  <a:lnTo>
                    <a:pt x="2082483" y="2616245"/>
                  </a:lnTo>
                  <a:lnTo>
                    <a:pt x="2083118" y="2616245"/>
                  </a:lnTo>
                  <a:lnTo>
                    <a:pt x="2086610" y="2618794"/>
                  </a:lnTo>
                  <a:lnTo>
                    <a:pt x="2088516" y="2619751"/>
                  </a:lnTo>
                  <a:lnTo>
                    <a:pt x="2090420" y="2621026"/>
                  </a:lnTo>
                  <a:lnTo>
                    <a:pt x="2095183" y="2622300"/>
                  </a:lnTo>
                  <a:lnTo>
                    <a:pt x="2100898" y="2622938"/>
                  </a:lnTo>
                  <a:lnTo>
                    <a:pt x="2106613" y="2622938"/>
                  </a:lnTo>
                  <a:lnTo>
                    <a:pt x="2112646" y="2622619"/>
                  </a:lnTo>
                  <a:lnTo>
                    <a:pt x="2118360" y="2621982"/>
                  </a:lnTo>
                  <a:lnTo>
                    <a:pt x="2124393" y="2620388"/>
                  </a:lnTo>
                  <a:lnTo>
                    <a:pt x="2129790" y="2618794"/>
                  </a:lnTo>
                  <a:lnTo>
                    <a:pt x="2135188" y="2616563"/>
                  </a:lnTo>
                  <a:lnTo>
                    <a:pt x="2139633" y="2614332"/>
                  </a:lnTo>
                  <a:lnTo>
                    <a:pt x="2143760" y="2612101"/>
                  </a:lnTo>
                  <a:lnTo>
                    <a:pt x="2146618" y="2609232"/>
                  </a:lnTo>
                  <a:lnTo>
                    <a:pt x="2147570" y="2607958"/>
                  </a:lnTo>
                  <a:lnTo>
                    <a:pt x="2148523" y="2606683"/>
                  </a:lnTo>
                  <a:lnTo>
                    <a:pt x="2148840" y="2605089"/>
                  </a:lnTo>
                  <a:lnTo>
                    <a:pt x="2148840" y="2604133"/>
                  </a:lnTo>
                  <a:lnTo>
                    <a:pt x="2148523" y="2602858"/>
                  </a:lnTo>
                  <a:lnTo>
                    <a:pt x="2148206" y="2601583"/>
                  </a:lnTo>
                  <a:lnTo>
                    <a:pt x="2146936" y="2600627"/>
                  </a:lnTo>
                  <a:lnTo>
                    <a:pt x="2145666" y="2599352"/>
                  </a:lnTo>
                  <a:lnTo>
                    <a:pt x="2141220" y="2596483"/>
                  </a:lnTo>
                  <a:lnTo>
                    <a:pt x="2136776" y="2593615"/>
                  </a:lnTo>
                  <a:lnTo>
                    <a:pt x="2131060" y="2591383"/>
                  </a:lnTo>
                  <a:lnTo>
                    <a:pt x="2125663" y="2588515"/>
                  </a:lnTo>
                  <a:lnTo>
                    <a:pt x="2112646" y="2583734"/>
                  </a:lnTo>
                  <a:lnTo>
                    <a:pt x="2098358" y="2579590"/>
                  </a:lnTo>
                  <a:lnTo>
                    <a:pt x="2083436" y="2575766"/>
                  </a:lnTo>
                  <a:lnTo>
                    <a:pt x="2067878" y="2572259"/>
                  </a:lnTo>
                  <a:lnTo>
                    <a:pt x="2052638" y="2569710"/>
                  </a:lnTo>
                  <a:lnTo>
                    <a:pt x="2038033" y="2567479"/>
                  </a:lnTo>
                  <a:lnTo>
                    <a:pt x="2018666" y="2565566"/>
                  </a:lnTo>
                  <a:lnTo>
                    <a:pt x="1998980" y="2564291"/>
                  </a:lnTo>
                  <a:lnTo>
                    <a:pt x="1998980" y="2546123"/>
                  </a:lnTo>
                  <a:lnTo>
                    <a:pt x="1998663" y="2545167"/>
                  </a:lnTo>
                  <a:lnTo>
                    <a:pt x="1997710" y="2543892"/>
                  </a:lnTo>
                  <a:lnTo>
                    <a:pt x="1996758" y="2542936"/>
                  </a:lnTo>
                  <a:lnTo>
                    <a:pt x="1995170" y="2542299"/>
                  </a:lnTo>
                  <a:lnTo>
                    <a:pt x="1992630" y="2541342"/>
                  </a:lnTo>
                  <a:lnTo>
                    <a:pt x="1990726" y="2540705"/>
                  </a:lnTo>
                  <a:lnTo>
                    <a:pt x="1987868" y="2540705"/>
                  </a:lnTo>
                  <a:lnTo>
                    <a:pt x="1985328" y="2540386"/>
                  </a:lnTo>
                  <a:lnTo>
                    <a:pt x="1938656" y="2540386"/>
                  </a:lnTo>
                  <a:close/>
                  <a:moveTo>
                    <a:pt x="1959293" y="2522537"/>
                  </a:moveTo>
                  <a:lnTo>
                    <a:pt x="1982788" y="2522856"/>
                  </a:lnTo>
                  <a:lnTo>
                    <a:pt x="2005966" y="2523493"/>
                  </a:lnTo>
                  <a:lnTo>
                    <a:pt x="2028826" y="2524450"/>
                  </a:lnTo>
                  <a:lnTo>
                    <a:pt x="2051368" y="2526043"/>
                  </a:lnTo>
                  <a:lnTo>
                    <a:pt x="2073910" y="2527637"/>
                  </a:lnTo>
                  <a:lnTo>
                    <a:pt x="2095500" y="2529868"/>
                  </a:lnTo>
                  <a:lnTo>
                    <a:pt x="2116773" y="2532737"/>
                  </a:lnTo>
                  <a:lnTo>
                    <a:pt x="2137728" y="2535605"/>
                  </a:lnTo>
                  <a:lnTo>
                    <a:pt x="2158048" y="2538793"/>
                  </a:lnTo>
                  <a:lnTo>
                    <a:pt x="2177733" y="2542299"/>
                  </a:lnTo>
                  <a:lnTo>
                    <a:pt x="2197100" y="2546123"/>
                  </a:lnTo>
                  <a:lnTo>
                    <a:pt x="2215516" y="2550586"/>
                  </a:lnTo>
                  <a:lnTo>
                    <a:pt x="2233613" y="2555367"/>
                  </a:lnTo>
                  <a:lnTo>
                    <a:pt x="2251076" y="2560148"/>
                  </a:lnTo>
                  <a:lnTo>
                    <a:pt x="2267586" y="2565247"/>
                  </a:lnTo>
                  <a:lnTo>
                    <a:pt x="2283778" y="2570666"/>
                  </a:lnTo>
                  <a:lnTo>
                    <a:pt x="2298700" y="2576403"/>
                  </a:lnTo>
                  <a:lnTo>
                    <a:pt x="2313306" y="2582140"/>
                  </a:lnTo>
                  <a:lnTo>
                    <a:pt x="2326640" y="2588515"/>
                  </a:lnTo>
                  <a:lnTo>
                    <a:pt x="2339658" y="2594889"/>
                  </a:lnTo>
                  <a:lnTo>
                    <a:pt x="2351723" y="2601583"/>
                  </a:lnTo>
                  <a:lnTo>
                    <a:pt x="2362518" y="2608914"/>
                  </a:lnTo>
                  <a:lnTo>
                    <a:pt x="2372996" y="2615607"/>
                  </a:lnTo>
                  <a:lnTo>
                    <a:pt x="2381886" y="2622938"/>
                  </a:lnTo>
                  <a:lnTo>
                    <a:pt x="2390140" y="2630587"/>
                  </a:lnTo>
                  <a:lnTo>
                    <a:pt x="2397443" y="2638237"/>
                  </a:lnTo>
                  <a:lnTo>
                    <a:pt x="2403793" y="2645568"/>
                  </a:lnTo>
                  <a:lnTo>
                    <a:pt x="2406016" y="2649711"/>
                  </a:lnTo>
                  <a:lnTo>
                    <a:pt x="2408873" y="2653855"/>
                  </a:lnTo>
                  <a:lnTo>
                    <a:pt x="2410778" y="2657998"/>
                  </a:lnTo>
                  <a:lnTo>
                    <a:pt x="2412683" y="2661823"/>
                  </a:lnTo>
                  <a:lnTo>
                    <a:pt x="2414270" y="2665967"/>
                  </a:lnTo>
                  <a:lnTo>
                    <a:pt x="2415540" y="2670110"/>
                  </a:lnTo>
                  <a:lnTo>
                    <a:pt x="2416810" y="2674254"/>
                  </a:lnTo>
                  <a:lnTo>
                    <a:pt x="2417446" y="2678397"/>
                  </a:lnTo>
                  <a:lnTo>
                    <a:pt x="2417763" y="2682541"/>
                  </a:lnTo>
                  <a:lnTo>
                    <a:pt x="2417763" y="2686684"/>
                  </a:lnTo>
                  <a:lnTo>
                    <a:pt x="2417763" y="2691147"/>
                  </a:lnTo>
                  <a:lnTo>
                    <a:pt x="2417446" y="2694971"/>
                  </a:lnTo>
                  <a:lnTo>
                    <a:pt x="2416810" y="2699434"/>
                  </a:lnTo>
                  <a:lnTo>
                    <a:pt x="2415540" y="2703896"/>
                  </a:lnTo>
                  <a:lnTo>
                    <a:pt x="2414270" y="2707721"/>
                  </a:lnTo>
                  <a:lnTo>
                    <a:pt x="2412683" y="2711864"/>
                  </a:lnTo>
                  <a:lnTo>
                    <a:pt x="2410778" y="2716008"/>
                  </a:lnTo>
                  <a:lnTo>
                    <a:pt x="2408873" y="2720151"/>
                  </a:lnTo>
                  <a:lnTo>
                    <a:pt x="2406016" y="2723976"/>
                  </a:lnTo>
                  <a:lnTo>
                    <a:pt x="2403793" y="2728120"/>
                  </a:lnTo>
                  <a:lnTo>
                    <a:pt x="2397443" y="2735769"/>
                  </a:lnTo>
                  <a:lnTo>
                    <a:pt x="2390140" y="2743419"/>
                  </a:lnTo>
                  <a:lnTo>
                    <a:pt x="2381886" y="2751068"/>
                  </a:lnTo>
                  <a:lnTo>
                    <a:pt x="2372996" y="2758080"/>
                  </a:lnTo>
                  <a:lnTo>
                    <a:pt x="2362518" y="2765093"/>
                  </a:lnTo>
                  <a:lnTo>
                    <a:pt x="2351723" y="2772105"/>
                  </a:lnTo>
                  <a:lnTo>
                    <a:pt x="2339658" y="2778798"/>
                  </a:lnTo>
                  <a:lnTo>
                    <a:pt x="2326640" y="2785173"/>
                  </a:lnTo>
                  <a:lnTo>
                    <a:pt x="2313306" y="2791229"/>
                  </a:lnTo>
                  <a:lnTo>
                    <a:pt x="2298700" y="2797284"/>
                  </a:lnTo>
                  <a:lnTo>
                    <a:pt x="2283778" y="2803340"/>
                  </a:lnTo>
                  <a:lnTo>
                    <a:pt x="2267586" y="2808440"/>
                  </a:lnTo>
                  <a:lnTo>
                    <a:pt x="2251076" y="2813540"/>
                  </a:lnTo>
                  <a:lnTo>
                    <a:pt x="2233613" y="2818640"/>
                  </a:lnTo>
                  <a:lnTo>
                    <a:pt x="2215516" y="2823102"/>
                  </a:lnTo>
                  <a:lnTo>
                    <a:pt x="2197100" y="2827245"/>
                  </a:lnTo>
                  <a:lnTo>
                    <a:pt x="2177733" y="2831389"/>
                  </a:lnTo>
                  <a:lnTo>
                    <a:pt x="2158048" y="2834895"/>
                  </a:lnTo>
                  <a:lnTo>
                    <a:pt x="2137728" y="2838401"/>
                  </a:lnTo>
                  <a:lnTo>
                    <a:pt x="2116773" y="2841270"/>
                  </a:lnTo>
                  <a:lnTo>
                    <a:pt x="2095500" y="2844138"/>
                  </a:lnTo>
                  <a:lnTo>
                    <a:pt x="2073910" y="2846051"/>
                  </a:lnTo>
                  <a:lnTo>
                    <a:pt x="2051368" y="2847963"/>
                  </a:lnTo>
                  <a:lnTo>
                    <a:pt x="2028826" y="2849238"/>
                  </a:lnTo>
                  <a:lnTo>
                    <a:pt x="2005966" y="2850513"/>
                  </a:lnTo>
                  <a:lnTo>
                    <a:pt x="1982788" y="2851150"/>
                  </a:lnTo>
                  <a:lnTo>
                    <a:pt x="1959293" y="2851150"/>
                  </a:lnTo>
                  <a:lnTo>
                    <a:pt x="1935480" y="2851150"/>
                  </a:lnTo>
                  <a:lnTo>
                    <a:pt x="1912303" y="2850513"/>
                  </a:lnTo>
                  <a:lnTo>
                    <a:pt x="1889443" y="2849238"/>
                  </a:lnTo>
                  <a:lnTo>
                    <a:pt x="1866900" y="2847963"/>
                  </a:lnTo>
                  <a:lnTo>
                    <a:pt x="1844358" y="2846051"/>
                  </a:lnTo>
                  <a:lnTo>
                    <a:pt x="1822768" y="2844138"/>
                  </a:lnTo>
                  <a:lnTo>
                    <a:pt x="1801496" y="2841270"/>
                  </a:lnTo>
                  <a:lnTo>
                    <a:pt x="1780540" y="2838401"/>
                  </a:lnTo>
                  <a:lnTo>
                    <a:pt x="1760220" y="2834895"/>
                  </a:lnTo>
                  <a:lnTo>
                    <a:pt x="1740536" y="2831389"/>
                  </a:lnTo>
                  <a:lnTo>
                    <a:pt x="1721168" y="2827245"/>
                  </a:lnTo>
                  <a:lnTo>
                    <a:pt x="1702753" y="2823102"/>
                  </a:lnTo>
                  <a:lnTo>
                    <a:pt x="1684656" y="2818640"/>
                  </a:lnTo>
                  <a:lnTo>
                    <a:pt x="1667193" y="2813540"/>
                  </a:lnTo>
                  <a:lnTo>
                    <a:pt x="1650683" y="2808440"/>
                  </a:lnTo>
                  <a:lnTo>
                    <a:pt x="1634490" y="2803340"/>
                  </a:lnTo>
                  <a:lnTo>
                    <a:pt x="1619568" y="2797284"/>
                  </a:lnTo>
                  <a:lnTo>
                    <a:pt x="1604963" y="2791229"/>
                  </a:lnTo>
                  <a:lnTo>
                    <a:pt x="1591628" y="2785173"/>
                  </a:lnTo>
                  <a:lnTo>
                    <a:pt x="1578610" y="2778798"/>
                  </a:lnTo>
                  <a:lnTo>
                    <a:pt x="1566863" y="2772105"/>
                  </a:lnTo>
                  <a:lnTo>
                    <a:pt x="1555750" y="2765093"/>
                  </a:lnTo>
                  <a:lnTo>
                    <a:pt x="1545273" y="2758080"/>
                  </a:lnTo>
                  <a:lnTo>
                    <a:pt x="1536383" y="2751068"/>
                  </a:lnTo>
                  <a:lnTo>
                    <a:pt x="1528128" y="2743419"/>
                  </a:lnTo>
                  <a:lnTo>
                    <a:pt x="1520826" y="2735769"/>
                  </a:lnTo>
                  <a:lnTo>
                    <a:pt x="1514793" y="2728120"/>
                  </a:lnTo>
                  <a:lnTo>
                    <a:pt x="1511936" y="2723976"/>
                  </a:lnTo>
                  <a:lnTo>
                    <a:pt x="1509396" y="2720151"/>
                  </a:lnTo>
                  <a:lnTo>
                    <a:pt x="1507490" y="2716008"/>
                  </a:lnTo>
                  <a:lnTo>
                    <a:pt x="1505586" y="2711864"/>
                  </a:lnTo>
                  <a:lnTo>
                    <a:pt x="1503998" y="2707721"/>
                  </a:lnTo>
                  <a:lnTo>
                    <a:pt x="1502410" y="2703896"/>
                  </a:lnTo>
                  <a:lnTo>
                    <a:pt x="1501776" y="2699434"/>
                  </a:lnTo>
                  <a:lnTo>
                    <a:pt x="1500823" y="2694971"/>
                  </a:lnTo>
                  <a:lnTo>
                    <a:pt x="1500506" y="2691147"/>
                  </a:lnTo>
                  <a:lnTo>
                    <a:pt x="1500188" y="2686684"/>
                  </a:lnTo>
                  <a:lnTo>
                    <a:pt x="1500506" y="2682541"/>
                  </a:lnTo>
                  <a:lnTo>
                    <a:pt x="1500823" y="2678397"/>
                  </a:lnTo>
                  <a:lnTo>
                    <a:pt x="1501776" y="2674254"/>
                  </a:lnTo>
                  <a:lnTo>
                    <a:pt x="1502410" y="2670110"/>
                  </a:lnTo>
                  <a:lnTo>
                    <a:pt x="1503998" y="2665967"/>
                  </a:lnTo>
                  <a:lnTo>
                    <a:pt x="1505586" y="2661823"/>
                  </a:lnTo>
                  <a:lnTo>
                    <a:pt x="1507490" y="2657998"/>
                  </a:lnTo>
                  <a:lnTo>
                    <a:pt x="1509396" y="2653855"/>
                  </a:lnTo>
                  <a:lnTo>
                    <a:pt x="1511936" y="2649711"/>
                  </a:lnTo>
                  <a:lnTo>
                    <a:pt x="1514793" y="2645568"/>
                  </a:lnTo>
                  <a:lnTo>
                    <a:pt x="1520826" y="2638237"/>
                  </a:lnTo>
                  <a:lnTo>
                    <a:pt x="1528128" y="2630587"/>
                  </a:lnTo>
                  <a:lnTo>
                    <a:pt x="1536383" y="2622938"/>
                  </a:lnTo>
                  <a:lnTo>
                    <a:pt x="1545273" y="2615607"/>
                  </a:lnTo>
                  <a:lnTo>
                    <a:pt x="1555750" y="2608914"/>
                  </a:lnTo>
                  <a:lnTo>
                    <a:pt x="1566863" y="2601583"/>
                  </a:lnTo>
                  <a:lnTo>
                    <a:pt x="1578610" y="2594889"/>
                  </a:lnTo>
                  <a:lnTo>
                    <a:pt x="1591628" y="2588515"/>
                  </a:lnTo>
                  <a:lnTo>
                    <a:pt x="1604963" y="2582140"/>
                  </a:lnTo>
                  <a:lnTo>
                    <a:pt x="1619568" y="2576403"/>
                  </a:lnTo>
                  <a:lnTo>
                    <a:pt x="1634490" y="2570666"/>
                  </a:lnTo>
                  <a:lnTo>
                    <a:pt x="1650683" y="2565247"/>
                  </a:lnTo>
                  <a:lnTo>
                    <a:pt x="1667193" y="2560148"/>
                  </a:lnTo>
                  <a:lnTo>
                    <a:pt x="1684656" y="2555367"/>
                  </a:lnTo>
                  <a:lnTo>
                    <a:pt x="1702753" y="2550586"/>
                  </a:lnTo>
                  <a:lnTo>
                    <a:pt x="1721168" y="2546123"/>
                  </a:lnTo>
                  <a:lnTo>
                    <a:pt x="1740536" y="2542299"/>
                  </a:lnTo>
                  <a:lnTo>
                    <a:pt x="1760220" y="2538793"/>
                  </a:lnTo>
                  <a:lnTo>
                    <a:pt x="1780540" y="2535605"/>
                  </a:lnTo>
                  <a:lnTo>
                    <a:pt x="1801496" y="2532737"/>
                  </a:lnTo>
                  <a:lnTo>
                    <a:pt x="1822768" y="2529868"/>
                  </a:lnTo>
                  <a:lnTo>
                    <a:pt x="1844358" y="2527637"/>
                  </a:lnTo>
                  <a:lnTo>
                    <a:pt x="1866900" y="2526043"/>
                  </a:lnTo>
                  <a:lnTo>
                    <a:pt x="1889443" y="2524450"/>
                  </a:lnTo>
                  <a:lnTo>
                    <a:pt x="1912303" y="2523493"/>
                  </a:lnTo>
                  <a:lnTo>
                    <a:pt x="1935480" y="2522856"/>
                  </a:lnTo>
                  <a:lnTo>
                    <a:pt x="1959293" y="2522537"/>
                  </a:lnTo>
                  <a:close/>
                  <a:moveTo>
                    <a:pt x="2854584" y="2507933"/>
                  </a:moveTo>
                  <a:lnTo>
                    <a:pt x="2854584" y="2625091"/>
                  </a:lnTo>
                  <a:lnTo>
                    <a:pt x="2873946" y="2630488"/>
                  </a:lnTo>
                  <a:lnTo>
                    <a:pt x="2893626" y="2636203"/>
                  </a:lnTo>
                  <a:lnTo>
                    <a:pt x="2914258" y="2640966"/>
                  </a:lnTo>
                  <a:lnTo>
                    <a:pt x="2935524" y="2645728"/>
                  </a:lnTo>
                  <a:lnTo>
                    <a:pt x="2935524" y="2529523"/>
                  </a:lnTo>
                  <a:lnTo>
                    <a:pt x="2914258" y="2524761"/>
                  </a:lnTo>
                  <a:lnTo>
                    <a:pt x="2893626" y="2519363"/>
                  </a:lnTo>
                  <a:lnTo>
                    <a:pt x="2873946" y="2513965"/>
                  </a:lnTo>
                  <a:lnTo>
                    <a:pt x="2854584" y="2507933"/>
                  </a:lnTo>
                  <a:close/>
                  <a:moveTo>
                    <a:pt x="2692385" y="2444750"/>
                  </a:moveTo>
                  <a:lnTo>
                    <a:pt x="2692385" y="2542223"/>
                  </a:lnTo>
                  <a:lnTo>
                    <a:pt x="2695241" y="2545081"/>
                  </a:lnTo>
                  <a:lnTo>
                    <a:pt x="2698098" y="2548256"/>
                  </a:lnTo>
                  <a:lnTo>
                    <a:pt x="2705399" y="2554923"/>
                  </a:lnTo>
                  <a:lnTo>
                    <a:pt x="2714921" y="2561591"/>
                  </a:lnTo>
                  <a:lnTo>
                    <a:pt x="2725078" y="2568576"/>
                  </a:lnTo>
                  <a:lnTo>
                    <a:pt x="2737140" y="2576196"/>
                  </a:lnTo>
                  <a:lnTo>
                    <a:pt x="2748884" y="2582863"/>
                  </a:lnTo>
                  <a:lnTo>
                    <a:pt x="2761581" y="2589213"/>
                  </a:lnTo>
                  <a:lnTo>
                    <a:pt x="2773325" y="2595246"/>
                  </a:lnTo>
                  <a:lnTo>
                    <a:pt x="2773325" y="2486343"/>
                  </a:lnTo>
                  <a:lnTo>
                    <a:pt x="2758407" y="2480628"/>
                  </a:lnTo>
                  <a:lnTo>
                    <a:pt x="2744441" y="2475230"/>
                  </a:lnTo>
                  <a:lnTo>
                    <a:pt x="2732379" y="2469198"/>
                  </a:lnTo>
                  <a:lnTo>
                    <a:pt x="2721269" y="2464118"/>
                  </a:lnTo>
                  <a:lnTo>
                    <a:pt x="2712064" y="2458720"/>
                  </a:lnTo>
                  <a:lnTo>
                    <a:pt x="2704446" y="2453958"/>
                  </a:lnTo>
                  <a:lnTo>
                    <a:pt x="2697781" y="2449195"/>
                  </a:lnTo>
                  <a:lnTo>
                    <a:pt x="2692385" y="2444750"/>
                  </a:lnTo>
                  <a:close/>
                  <a:moveTo>
                    <a:pt x="3744614" y="2439353"/>
                  </a:moveTo>
                  <a:lnTo>
                    <a:pt x="3737949" y="2444433"/>
                  </a:lnTo>
                  <a:lnTo>
                    <a:pt x="3730648" y="2449195"/>
                  </a:lnTo>
                  <a:lnTo>
                    <a:pt x="3722713" y="2454275"/>
                  </a:lnTo>
                  <a:lnTo>
                    <a:pt x="3715095" y="2459038"/>
                  </a:lnTo>
                  <a:lnTo>
                    <a:pt x="3706524" y="2462848"/>
                  </a:lnTo>
                  <a:lnTo>
                    <a:pt x="3698907" y="2466975"/>
                  </a:lnTo>
                  <a:lnTo>
                    <a:pt x="3691289" y="2470468"/>
                  </a:lnTo>
                  <a:lnTo>
                    <a:pt x="3683671" y="2473325"/>
                  </a:lnTo>
                  <a:lnTo>
                    <a:pt x="3683671" y="2592706"/>
                  </a:lnTo>
                  <a:lnTo>
                    <a:pt x="3692558" y="2588578"/>
                  </a:lnTo>
                  <a:lnTo>
                    <a:pt x="3701128" y="2583816"/>
                  </a:lnTo>
                  <a:lnTo>
                    <a:pt x="3709381" y="2579053"/>
                  </a:lnTo>
                  <a:lnTo>
                    <a:pt x="3717634" y="2573973"/>
                  </a:lnTo>
                  <a:lnTo>
                    <a:pt x="3725252" y="2568258"/>
                  </a:lnTo>
                  <a:lnTo>
                    <a:pt x="3732235" y="2563178"/>
                  </a:lnTo>
                  <a:lnTo>
                    <a:pt x="3738901" y="2557781"/>
                  </a:lnTo>
                  <a:lnTo>
                    <a:pt x="3744614" y="2553018"/>
                  </a:lnTo>
                  <a:lnTo>
                    <a:pt x="3744614" y="2439353"/>
                  </a:lnTo>
                  <a:close/>
                  <a:moveTo>
                    <a:pt x="3151360" y="2322195"/>
                  </a:moveTo>
                  <a:lnTo>
                    <a:pt x="3151360" y="2437130"/>
                  </a:lnTo>
                  <a:lnTo>
                    <a:pt x="3174848" y="2437765"/>
                  </a:lnTo>
                  <a:lnTo>
                    <a:pt x="3198972" y="2437765"/>
                  </a:lnTo>
                  <a:lnTo>
                    <a:pt x="3215477" y="2437765"/>
                  </a:lnTo>
                  <a:lnTo>
                    <a:pt x="3231983" y="2437448"/>
                  </a:lnTo>
                  <a:lnTo>
                    <a:pt x="3231983" y="2322512"/>
                  </a:lnTo>
                  <a:lnTo>
                    <a:pt x="3198972" y="2323147"/>
                  </a:lnTo>
                  <a:lnTo>
                    <a:pt x="3174848" y="2323147"/>
                  </a:lnTo>
                  <a:lnTo>
                    <a:pt x="3151360" y="2322195"/>
                  </a:lnTo>
                  <a:close/>
                  <a:moveTo>
                    <a:pt x="3815080" y="2317750"/>
                  </a:moveTo>
                  <a:lnTo>
                    <a:pt x="3816033" y="2325370"/>
                  </a:lnTo>
                  <a:lnTo>
                    <a:pt x="3816350" y="2332673"/>
                  </a:lnTo>
                  <a:lnTo>
                    <a:pt x="3816350" y="2483803"/>
                  </a:lnTo>
                  <a:lnTo>
                    <a:pt x="3816033" y="2484438"/>
                  </a:lnTo>
                  <a:lnTo>
                    <a:pt x="3815398" y="2493010"/>
                  </a:lnTo>
                  <a:lnTo>
                    <a:pt x="3814763" y="2498408"/>
                  </a:lnTo>
                  <a:lnTo>
                    <a:pt x="3813493" y="2504123"/>
                  </a:lnTo>
                  <a:lnTo>
                    <a:pt x="3811906" y="2509520"/>
                  </a:lnTo>
                  <a:lnTo>
                    <a:pt x="3810319" y="2514600"/>
                  </a:lnTo>
                  <a:lnTo>
                    <a:pt x="3808097" y="2520316"/>
                  </a:lnTo>
                  <a:lnTo>
                    <a:pt x="3805558" y="2525713"/>
                  </a:lnTo>
                  <a:lnTo>
                    <a:pt x="3803019" y="2530793"/>
                  </a:lnTo>
                  <a:lnTo>
                    <a:pt x="3799844" y="2536508"/>
                  </a:lnTo>
                  <a:lnTo>
                    <a:pt x="3796036" y="2541588"/>
                  </a:lnTo>
                  <a:lnTo>
                    <a:pt x="3792226" y="2546668"/>
                  </a:lnTo>
                  <a:lnTo>
                    <a:pt x="3788418" y="2551748"/>
                  </a:lnTo>
                  <a:lnTo>
                    <a:pt x="3783974" y="2556828"/>
                  </a:lnTo>
                  <a:lnTo>
                    <a:pt x="3779212" y="2561591"/>
                  </a:lnTo>
                  <a:lnTo>
                    <a:pt x="3774134" y="2566671"/>
                  </a:lnTo>
                  <a:lnTo>
                    <a:pt x="3768420" y="2571433"/>
                  </a:lnTo>
                  <a:lnTo>
                    <a:pt x="3763024" y="2576513"/>
                  </a:lnTo>
                  <a:lnTo>
                    <a:pt x="3750963" y="2586038"/>
                  </a:lnTo>
                  <a:lnTo>
                    <a:pt x="3737314" y="2595246"/>
                  </a:lnTo>
                  <a:lnTo>
                    <a:pt x="3722713" y="2604136"/>
                  </a:lnTo>
                  <a:lnTo>
                    <a:pt x="3707477" y="2613026"/>
                  </a:lnTo>
                  <a:lnTo>
                    <a:pt x="3690971" y="2621281"/>
                  </a:lnTo>
                  <a:lnTo>
                    <a:pt x="3673513" y="2628901"/>
                  </a:lnTo>
                  <a:lnTo>
                    <a:pt x="3655103" y="2636838"/>
                  </a:lnTo>
                  <a:lnTo>
                    <a:pt x="3635424" y="2644458"/>
                  </a:lnTo>
                  <a:lnTo>
                    <a:pt x="3615109" y="2651443"/>
                  </a:lnTo>
                  <a:lnTo>
                    <a:pt x="3593842" y="2658111"/>
                  </a:lnTo>
                  <a:lnTo>
                    <a:pt x="3571941" y="2664461"/>
                  </a:lnTo>
                  <a:lnTo>
                    <a:pt x="3549087" y="2670493"/>
                  </a:lnTo>
                  <a:lnTo>
                    <a:pt x="3525281" y="2675891"/>
                  </a:lnTo>
                  <a:lnTo>
                    <a:pt x="3501157" y="2680971"/>
                  </a:lnTo>
                  <a:lnTo>
                    <a:pt x="3476082" y="2685733"/>
                  </a:lnTo>
                  <a:lnTo>
                    <a:pt x="3450371" y="2689861"/>
                  </a:lnTo>
                  <a:lnTo>
                    <a:pt x="3424343" y="2693671"/>
                  </a:lnTo>
                  <a:lnTo>
                    <a:pt x="3397680" y="2697163"/>
                  </a:lnTo>
                  <a:lnTo>
                    <a:pt x="3370065" y="2700021"/>
                  </a:lnTo>
                  <a:lnTo>
                    <a:pt x="3341815" y="2702561"/>
                  </a:lnTo>
                  <a:lnTo>
                    <a:pt x="3313565" y="2704466"/>
                  </a:lnTo>
                  <a:lnTo>
                    <a:pt x="3284680" y="2705736"/>
                  </a:lnTo>
                  <a:lnTo>
                    <a:pt x="3255478" y="2706371"/>
                  </a:lnTo>
                  <a:lnTo>
                    <a:pt x="3225959" y="2706688"/>
                  </a:lnTo>
                  <a:lnTo>
                    <a:pt x="3195487" y="2706371"/>
                  </a:lnTo>
                  <a:lnTo>
                    <a:pt x="3165650" y="2705736"/>
                  </a:lnTo>
                  <a:lnTo>
                    <a:pt x="3136130" y="2704148"/>
                  </a:lnTo>
                  <a:lnTo>
                    <a:pt x="3106928" y="2701926"/>
                  </a:lnTo>
                  <a:lnTo>
                    <a:pt x="3078678" y="2699703"/>
                  </a:lnTo>
                  <a:lnTo>
                    <a:pt x="3050428" y="2696528"/>
                  </a:lnTo>
                  <a:lnTo>
                    <a:pt x="3022813" y="2693353"/>
                  </a:lnTo>
                  <a:lnTo>
                    <a:pt x="2996150" y="2688908"/>
                  </a:lnTo>
                  <a:lnTo>
                    <a:pt x="2970122" y="2684781"/>
                  </a:lnTo>
                  <a:lnTo>
                    <a:pt x="2944729" y="2680018"/>
                  </a:lnTo>
                  <a:lnTo>
                    <a:pt x="2919971" y="2674303"/>
                  </a:lnTo>
                  <a:lnTo>
                    <a:pt x="2895847" y="2668588"/>
                  </a:lnTo>
                  <a:lnTo>
                    <a:pt x="2872994" y="2662556"/>
                  </a:lnTo>
                  <a:lnTo>
                    <a:pt x="2850775" y="2655888"/>
                  </a:lnTo>
                  <a:lnTo>
                    <a:pt x="2829190" y="2648903"/>
                  </a:lnTo>
                  <a:lnTo>
                    <a:pt x="2808876" y="2641601"/>
                  </a:lnTo>
                  <a:lnTo>
                    <a:pt x="2789196" y="2633663"/>
                  </a:lnTo>
                  <a:lnTo>
                    <a:pt x="2770469" y="2625408"/>
                  </a:lnTo>
                  <a:lnTo>
                    <a:pt x="2753328" y="2617153"/>
                  </a:lnTo>
                  <a:lnTo>
                    <a:pt x="2736823" y="2608581"/>
                  </a:lnTo>
                  <a:lnTo>
                    <a:pt x="2721269" y="2599373"/>
                  </a:lnTo>
                  <a:lnTo>
                    <a:pt x="2706986" y="2590483"/>
                  </a:lnTo>
                  <a:lnTo>
                    <a:pt x="2693972" y="2580641"/>
                  </a:lnTo>
                  <a:lnTo>
                    <a:pt x="2688258" y="2575878"/>
                  </a:lnTo>
                  <a:lnTo>
                    <a:pt x="2682227" y="2570798"/>
                  </a:lnTo>
                  <a:lnTo>
                    <a:pt x="2676831" y="2566036"/>
                  </a:lnTo>
                  <a:lnTo>
                    <a:pt x="2671753" y="2560956"/>
                  </a:lnTo>
                  <a:lnTo>
                    <a:pt x="2666991" y="2555558"/>
                  </a:lnTo>
                  <a:lnTo>
                    <a:pt x="2662548" y="2550161"/>
                  </a:lnTo>
                  <a:lnTo>
                    <a:pt x="2658104" y="2545081"/>
                  </a:lnTo>
                  <a:lnTo>
                    <a:pt x="2654612" y="2540001"/>
                  </a:lnTo>
                  <a:lnTo>
                    <a:pt x="2651121" y="2534286"/>
                  </a:lnTo>
                  <a:lnTo>
                    <a:pt x="2647947" y="2528888"/>
                  </a:lnTo>
                  <a:lnTo>
                    <a:pt x="2645090" y="2523808"/>
                  </a:lnTo>
                  <a:lnTo>
                    <a:pt x="2642868" y="2518093"/>
                  </a:lnTo>
                  <a:lnTo>
                    <a:pt x="2640329" y="2512695"/>
                  </a:lnTo>
                  <a:lnTo>
                    <a:pt x="2638742" y="2506663"/>
                  </a:lnTo>
                  <a:lnTo>
                    <a:pt x="2637789" y="2501265"/>
                  </a:lnTo>
                  <a:lnTo>
                    <a:pt x="2636520" y="2495868"/>
                  </a:lnTo>
                  <a:lnTo>
                    <a:pt x="2636202" y="2489835"/>
                  </a:lnTo>
                  <a:lnTo>
                    <a:pt x="2635885" y="2484438"/>
                  </a:lnTo>
                  <a:lnTo>
                    <a:pt x="2635250" y="2484438"/>
                  </a:lnTo>
                  <a:lnTo>
                    <a:pt x="2635250" y="2375535"/>
                  </a:lnTo>
                  <a:lnTo>
                    <a:pt x="2646360" y="2383790"/>
                  </a:lnTo>
                  <a:lnTo>
                    <a:pt x="2657786" y="2392045"/>
                  </a:lnTo>
                  <a:lnTo>
                    <a:pt x="2670166" y="2399983"/>
                  </a:lnTo>
                  <a:lnTo>
                    <a:pt x="2683180" y="2407285"/>
                  </a:lnTo>
                  <a:lnTo>
                    <a:pt x="2696511" y="2414905"/>
                  </a:lnTo>
                  <a:lnTo>
                    <a:pt x="2710160" y="2421890"/>
                  </a:lnTo>
                  <a:lnTo>
                    <a:pt x="2724761" y="2429193"/>
                  </a:lnTo>
                  <a:lnTo>
                    <a:pt x="2740314" y="2435860"/>
                  </a:lnTo>
                  <a:lnTo>
                    <a:pt x="2755550" y="2442210"/>
                  </a:lnTo>
                  <a:lnTo>
                    <a:pt x="2771738" y="2448243"/>
                  </a:lnTo>
                  <a:lnTo>
                    <a:pt x="2788244" y="2453958"/>
                  </a:lnTo>
                  <a:lnTo>
                    <a:pt x="2805384" y="2459673"/>
                  </a:lnTo>
                  <a:lnTo>
                    <a:pt x="2822525" y="2465070"/>
                  </a:lnTo>
                  <a:lnTo>
                    <a:pt x="2840300" y="2470150"/>
                  </a:lnTo>
                  <a:lnTo>
                    <a:pt x="2858393" y="2474913"/>
                  </a:lnTo>
                  <a:lnTo>
                    <a:pt x="2877120" y="2479675"/>
                  </a:lnTo>
                  <a:lnTo>
                    <a:pt x="2895530" y="2483803"/>
                  </a:lnTo>
                  <a:lnTo>
                    <a:pt x="2914892" y="2487930"/>
                  </a:lnTo>
                  <a:lnTo>
                    <a:pt x="2934255" y="2491423"/>
                  </a:lnTo>
                  <a:lnTo>
                    <a:pt x="2953617" y="2494915"/>
                  </a:lnTo>
                  <a:lnTo>
                    <a:pt x="2973614" y="2498090"/>
                  </a:lnTo>
                  <a:lnTo>
                    <a:pt x="2993294" y="2501265"/>
                  </a:lnTo>
                  <a:lnTo>
                    <a:pt x="3013926" y="2503488"/>
                  </a:lnTo>
                  <a:lnTo>
                    <a:pt x="3033923" y="2506028"/>
                  </a:lnTo>
                  <a:lnTo>
                    <a:pt x="3054555" y="2508250"/>
                  </a:lnTo>
                  <a:lnTo>
                    <a:pt x="3074869" y="2509838"/>
                  </a:lnTo>
                  <a:lnTo>
                    <a:pt x="3095819" y="2511425"/>
                  </a:lnTo>
                  <a:lnTo>
                    <a:pt x="3116451" y="2512695"/>
                  </a:lnTo>
                  <a:lnTo>
                    <a:pt x="3137400" y="2513965"/>
                  </a:lnTo>
                  <a:lnTo>
                    <a:pt x="3158032" y="2514600"/>
                  </a:lnTo>
                  <a:lnTo>
                    <a:pt x="3178981" y="2514918"/>
                  </a:lnTo>
                  <a:lnTo>
                    <a:pt x="3199613" y="2514918"/>
                  </a:lnTo>
                  <a:lnTo>
                    <a:pt x="3224372" y="2514918"/>
                  </a:lnTo>
                  <a:lnTo>
                    <a:pt x="3249765" y="2514283"/>
                  </a:lnTo>
                  <a:lnTo>
                    <a:pt x="3274523" y="2513330"/>
                  </a:lnTo>
                  <a:lnTo>
                    <a:pt x="3299282" y="2511743"/>
                  </a:lnTo>
                  <a:lnTo>
                    <a:pt x="3324040" y="2510473"/>
                  </a:lnTo>
                  <a:lnTo>
                    <a:pt x="3348481" y="2507933"/>
                  </a:lnTo>
                  <a:lnTo>
                    <a:pt x="3372922" y="2505710"/>
                  </a:lnTo>
                  <a:lnTo>
                    <a:pt x="3397680" y="2502535"/>
                  </a:lnTo>
                  <a:lnTo>
                    <a:pt x="3421486" y="2499360"/>
                  </a:lnTo>
                  <a:lnTo>
                    <a:pt x="3445292" y="2495233"/>
                  </a:lnTo>
                  <a:lnTo>
                    <a:pt x="3468464" y="2491423"/>
                  </a:lnTo>
                  <a:lnTo>
                    <a:pt x="3491635" y="2486978"/>
                  </a:lnTo>
                  <a:lnTo>
                    <a:pt x="3514171" y="2481898"/>
                  </a:lnTo>
                  <a:lnTo>
                    <a:pt x="3536390" y="2476818"/>
                  </a:lnTo>
                  <a:lnTo>
                    <a:pt x="3557974" y="2471420"/>
                  </a:lnTo>
                  <a:lnTo>
                    <a:pt x="3579241" y="2465070"/>
                  </a:lnTo>
                  <a:lnTo>
                    <a:pt x="3599873" y="2458720"/>
                  </a:lnTo>
                  <a:lnTo>
                    <a:pt x="3619870" y="2452053"/>
                  </a:lnTo>
                  <a:lnTo>
                    <a:pt x="3639233" y="2444750"/>
                  </a:lnTo>
                  <a:lnTo>
                    <a:pt x="3657643" y="2437448"/>
                  </a:lnTo>
                  <a:lnTo>
                    <a:pt x="3676053" y="2429510"/>
                  </a:lnTo>
                  <a:lnTo>
                    <a:pt x="3692876" y="2421255"/>
                  </a:lnTo>
                  <a:lnTo>
                    <a:pt x="3709381" y="2412365"/>
                  </a:lnTo>
                  <a:lnTo>
                    <a:pt x="3724935" y="2403475"/>
                  </a:lnTo>
                  <a:lnTo>
                    <a:pt x="3739853" y="2393950"/>
                  </a:lnTo>
                  <a:lnTo>
                    <a:pt x="3753502" y="2384108"/>
                  </a:lnTo>
                  <a:lnTo>
                    <a:pt x="3766198" y="2374265"/>
                  </a:lnTo>
                  <a:lnTo>
                    <a:pt x="3772547" y="2368550"/>
                  </a:lnTo>
                  <a:lnTo>
                    <a:pt x="3777943" y="2363470"/>
                  </a:lnTo>
                  <a:lnTo>
                    <a:pt x="3783656" y="2358073"/>
                  </a:lnTo>
                  <a:lnTo>
                    <a:pt x="3789052" y="2352675"/>
                  </a:lnTo>
                  <a:lnTo>
                    <a:pt x="3793814" y="2346960"/>
                  </a:lnTo>
                  <a:lnTo>
                    <a:pt x="3798575" y="2341563"/>
                  </a:lnTo>
                  <a:lnTo>
                    <a:pt x="3803336" y="2335530"/>
                  </a:lnTo>
                  <a:lnTo>
                    <a:pt x="3807145" y="2329498"/>
                  </a:lnTo>
                  <a:lnTo>
                    <a:pt x="3811271" y="2323783"/>
                  </a:lnTo>
                  <a:lnTo>
                    <a:pt x="3815080" y="2317750"/>
                  </a:lnTo>
                  <a:close/>
                  <a:moveTo>
                    <a:pt x="2989478" y="2307907"/>
                  </a:moveTo>
                  <a:lnTo>
                    <a:pt x="2989478" y="2423478"/>
                  </a:lnTo>
                  <a:lnTo>
                    <a:pt x="3009158" y="2426018"/>
                  </a:lnTo>
                  <a:lnTo>
                    <a:pt x="3029472" y="2428240"/>
                  </a:lnTo>
                  <a:lnTo>
                    <a:pt x="3049469" y="2430780"/>
                  </a:lnTo>
                  <a:lnTo>
                    <a:pt x="3070419" y="2432685"/>
                  </a:lnTo>
                  <a:lnTo>
                    <a:pt x="3070419" y="2317432"/>
                  </a:lnTo>
                  <a:lnTo>
                    <a:pt x="3049469" y="2315527"/>
                  </a:lnTo>
                  <a:lnTo>
                    <a:pt x="3029472" y="2313305"/>
                  </a:lnTo>
                  <a:lnTo>
                    <a:pt x="3009158" y="2310765"/>
                  </a:lnTo>
                  <a:lnTo>
                    <a:pt x="2989478" y="2307907"/>
                  </a:lnTo>
                  <a:close/>
                  <a:moveTo>
                    <a:pt x="2827597" y="2271395"/>
                  </a:moveTo>
                  <a:lnTo>
                    <a:pt x="2827597" y="2388553"/>
                  </a:lnTo>
                  <a:lnTo>
                    <a:pt x="2846959" y="2393950"/>
                  </a:lnTo>
                  <a:lnTo>
                    <a:pt x="2866956" y="2399665"/>
                  </a:lnTo>
                  <a:lnTo>
                    <a:pt x="2887588" y="2404428"/>
                  </a:lnTo>
                  <a:lnTo>
                    <a:pt x="2908220" y="2408873"/>
                  </a:lnTo>
                  <a:lnTo>
                    <a:pt x="2908220" y="2292985"/>
                  </a:lnTo>
                  <a:lnTo>
                    <a:pt x="2887588" y="2288222"/>
                  </a:lnTo>
                  <a:lnTo>
                    <a:pt x="2866956" y="2282825"/>
                  </a:lnTo>
                  <a:lnTo>
                    <a:pt x="2846959" y="2277110"/>
                  </a:lnTo>
                  <a:lnTo>
                    <a:pt x="2827597" y="2271395"/>
                  </a:lnTo>
                  <a:close/>
                  <a:moveTo>
                    <a:pt x="3717945" y="2227897"/>
                  </a:moveTo>
                  <a:lnTo>
                    <a:pt x="3711914" y="2232025"/>
                  </a:lnTo>
                  <a:lnTo>
                    <a:pt x="3704931" y="2235517"/>
                  </a:lnTo>
                  <a:lnTo>
                    <a:pt x="3696678" y="2239327"/>
                  </a:lnTo>
                  <a:lnTo>
                    <a:pt x="3688425" y="2242820"/>
                  </a:lnTo>
                  <a:lnTo>
                    <a:pt x="3671285" y="2249487"/>
                  </a:lnTo>
                  <a:lnTo>
                    <a:pt x="3656684" y="2255202"/>
                  </a:lnTo>
                  <a:lnTo>
                    <a:pt x="3656684" y="2356167"/>
                  </a:lnTo>
                  <a:lnTo>
                    <a:pt x="3665254" y="2351722"/>
                  </a:lnTo>
                  <a:lnTo>
                    <a:pt x="3674142" y="2347595"/>
                  </a:lnTo>
                  <a:lnTo>
                    <a:pt x="3682394" y="2342197"/>
                  </a:lnTo>
                  <a:lnTo>
                    <a:pt x="3690647" y="2337117"/>
                  </a:lnTo>
                  <a:lnTo>
                    <a:pt x="3698582" y="2331720"/>
                  </a:lnTo>
                  <a:lnTo>
                    <a:pt x="3705566" y="2326640"/>
                  </a:lnTo>
                  <a:lnTo>
                    <a:pt x="3711914" y="2321560"/>
                  </a:lnTo>
                  <a:lnTo>
                    <a:pt x="3717945" y="2316162"/>
                  </a:lnTo>
                  <a:lnTo>
                    <a:pt x="3717945" y="2227897"/>
                  </a:lnTo>
                  <a:close/>
                  <a:moveTo>
                    <a:pt x="2665715" y="2187575"/>
                  </a:moveTo>
                  <a:lnTo>
                    <a:pt x="2665715" y="2305685"/>
                  </a:lnTo>
                  <a:lnTo>
                    <a:pt x="2668254" y="2308542"/>
                  </a:lnTo>
                  <a:lnTo>
                    <a:pt x="2671429" y="2311717"/>
                  </a:lnTo>
                  <a:lnTo>
                    <a:pt x="2678729" y="2318385"/>
                  </a:lnTo>
                  <a:lnTo>
                    <a:pt x="2687934" y="2325052"/>
                  </a:lnTo>
                  <a:lnTo>
                    <a:pt x="2698726" y="2332037"/>
                  </a:lnTo>
                  <a:lnTo>
                    <a:pt x="2710153" y="2339657"/>
                  </a:lnTo>
                  <a:lnTo>
                    <a:pt x="2722215" y="2346325"/>
                  </a:lnTo>
                  <a:lnTo>
                    <a:pt x="2734594" y="2352675"/>
                  </a:lnTo>
                  <a:lnTo>
                    <a:pt x="2746656" y="2358390"/>
                  </a:lnTo>
                  <a:lnTo>
                    <a:pt x="2746656" y="2239327"/>
                  </a:lnTo>
                  <a:lnTo>
                    <a:pt x="2734594" y="2233612"/>
                  </a:lnTo>
                  <a:lnTo>
                    <a:pt x="2723167" y="2227580"/>
                  </a:lnTo>
                  <a:lnTo>
                    <a:pt x="2712058" y="2221230"/>
                  </a:lnTo>
                  <a:lnTo>
                    <a:pt x="2701583" y="2214562"/>
                  </a:lnTo>
                  <a:lnTo>
                    <a:pt x="2691743" y="2208212"/>
                  </a:lnTo>
                  <a:lnTo>
                    <a:pt x="2682538" y="2201545"/>
                  </a:lnTo>
                  <a:lnTo>
                    <a:pt x="2673650" y="2194560"/>
                  </a:lnTo>
                  <a:lnTo>
                    <a:pt x="2665715" y="2187575"/>
                  </a:lnTo>
                  <a:close/>
                  <a:moveTo>
                    <a:pt x="2609850" y="2081212"/>
                  </a:moveTo>
                  <a:lnTo>
                    <a:pt x="2613342" y="2087245"/>
                  </a:lnTo>
                  <a:lnTo>
                    <a:pt x="2617468" y="2092960"/>
                  </a:lnTo>
                  <a:lnTo>
                    <a:pt x="2621594" y="2098675"/>
                  </a:lnTo>
                  <a:lnTo>
                    <a:pt x="2626038" y="2104390"/>
                  </a:lnTo>
                  <a:lnTo>
                    <a:pt x="2631117" y="2110105"/>
                  </a:lnTo>
                  <a:lnTo>
                    <a:pt x="2635878" y="2115502"/>
                  </a:lnTo>
                  <a:lnTo>
                    <a:pt x="2641274" y="2120900"/>
                  </a:lnTo>
                  <a:lnTo>
                    <a:pt x="2646988" y="2126615"/>
                  </a:lnTo>
                  <a:lnTo>
                    <a:pt x="2658732" y="2136775"/>
                  </a:lnTo>
                  <a:lnTo>
                    <a:pt x="2671746" y="2146935"/>
                  </a:lnTo>
                  <a:lnTo>
                    <a:pt x="2685712" y="2157095"/>
                  </a:lnTo>
                  <a:lnTo>
                    <a:pt x="2700631" y="2165985"/>
                  </a:lnTo>
                  <a:lnTo>
                    <a:pt x="2715867" y="2175192"/>
                  </a:lnTo>
                  <a:lnTo>
                    <a:pt x="2732372" y="2183765"/>
                  </a:lnTo>
                  <a:lnTo>
                    <a:pt x="2749830" y="2192020"/>
                  </a:lnTo>
                  <a:lnTo>
                    <a:pt x="2767923" y="2199957"/>
                  </a:lnTo>
                  <a:lnTo>
                    <a:pt x="2786650" y="2207895"/>
                  </a:lnTo>
                  <a:lnTo>
                    <a:pt x="2805695" y="2214880"/>
                  </a:lnTo>
                  <a:lnTo>
                    <a:pt x="2826009" y="2221547"/>
                  </a:lnTo>
                  <a:lnTo>
                    <a:pt x="2846959" y="2227897"/>
                  </a:lnTo>
                  <a:lnTo>
                    <a:pt x="2867591" y="2234247"/>
                  </a:lnTo>
                  <a:lnTo>
                    <a:pt x="2889492" y="2239645"/>
                  </a:lnTo>
                  <a:lnTo>
                    <a:pt x="2912029" y="2245042"/>
                  </a:lnTo>
                  <a:lnTo>
                    <a:pt x="2934248" y="2250122"/>
                  </a:lnTo>
                  <a:lnTo>
                    <a:pt x="2957102" y="2254250"/>
                  </a:lnTo>
                  <a:lnTo>
                    <a:pt x="2980908" y="2258695"/>
                  </a:lnTo>
                  <a:lnTo>
                    <a:pt x="3004396" y="2262187"/>
                  </a:lnTo>
                  <a:lnTo>
                    <a:pt x="3028203" y="2265680"/>
                  </a:lnTo>
                  <a:lnTo>
                    <a:pt x="3052644" y="2268537"/>
                  </a:lnTo>
                  <a:lnTo>
                    <a:pt x="3077084" y="2271395"/>
                  </a:lnTo>
                  <a:lnTo>
                    <a:pt x="3101525" y="2273300"/>
                  </a:lnTo>
                  <a:lnTo>
                    <a:pt x="3125966" y="2275205"/>
                  </a:lnTo>
                  <a:lnTo>
                    <a:pt x="3150725" y="2276792"/>
                  </a:lnTo>
                  <a:lnTo>
                    <a:pt x="3175800" y="2277745"/>
                  </a:lnTo>
                  <a:lnTo>
                    <a:pt x="3200559" y="2278380"/>
                  </a:lnTo>
                  <a:lnTo>
                    <a:pt x="3225317" y="2278380"/>
                  </a:lnTo>
                  <a:lnTo>
                    <a:pt x="3246266" y="2278380"/>
                  </a:lnTo>
                  <a:lnTo>
                    <a:pt x="3267216" y="2278062"/>
                  </a:lnTo>
                  <a:lnTo>
                    <a:pt x="3288165" y="2277110"/>
                  </a:lnTo>
                  <a:lnTo>
                    <a:pt x="3308797" y="2276157"/>
                  </a:lnTo>
                  <a:lnTo>
                    <a:pt x="3329429" y="2274887"/>
                  </a:lnTo>
                  <a:lnTo>
                    <a:pt x="3350378" y="2273300"/>
                  </a:lnTo>
                  <a:lnTo>
                    <a:pt x="3371010" y="2271712"/>
                  </a:lnTo>
                  <a:lnTo>
                    <a:pt x="3391325" y="2269807"/>
                  </a:lnTo>
                  <a:lnTo>
                    <a:pt x="3411957" y="2267267"/>
                  </a:lnTo>
                  <a:lnTo>
                    <a:pt x="3431954" y="2264727"/>
                  </a:lnTo>
                  <a:lnTo>
                    <a:pt x="3451951" y="2261870"/>
                  </a:lnTo>
                  <a:lnTo>
                    <a:pt x="3471948" y="2258695"/>
                  </a:lnTo>
                  <a:lnTo>
                    <a:pt x="3491628" y="2255202"/>
                  </a:lnTo>
                  <a:lnTo>
                    <a:pt x="3510990" y="2251710"/>
                  </a:lnTo>
                  <a:lnTo>
                    <a:pt x="3530035" y="2247582"/>
                  </a:lnTo>
                  <a:lnTo>
                    <a:pt x="3548763" y="2243455"/>
                  </a:lnTo>
                  <a:lnTo>
                    <a:pt x="3567173" y="2239010"/>
                  </a:lnTo>
                  <a:lnTo>
                    <a:pt x="3585265" y="2233930"/>
                  </a:lnTo>
                  <a:lnTo>
                    <a:pt x="3603041" y="2229167"/>
                  </a:lnTo>
                  <a:lnTo>
                    <a:pt x="3620498" y="2223452"/>
                  </a:lnTo>
                  <a:lnTo>
                    <a:pt x="3637004" y="2218055"/>
                  </a:lnTo>
                  <a:lnTo>
                    <a:pt x="3653510" y="2212022"/>
                  </a:lnTo>
                  <a:lnTo>
                    <a:pt x="3669698" y="2206307"/>
                  </a:lnTo>
                  <a:lnTo>
                    <a:pt x="3685251" y="2199957"/>
                  </a:lnTo>
                  <a:lnTo>
                    <a:pt x="3700170" y="2193290"/>
                  </a:lnTo>
                  <a:lnTo>
                    <a:pt x="3714770" y="2185987"/>
                  </a:lnTo>
                  <a:lnTo>
                    <a:pt x="3728419" y="2179002"/>
                  </a:lnTo>
                  <a:lnTo>
                    <a:pt x="3741751" y="2171382"/>
                  </a:lnTo>
                  <a:lnTo>
                    <a:pt x="3754765" y="2164080"/>
                  </a:lnTo>
                  <a:lnTo>
                    <a:pt x="3767144" y="2156142"/>
                  </a:lnTo>
                  <a:lnTo>
                    <a:pt x="3778571" y="2147887"/>
                  </a:lnTo>
                  <a:lnTo>
                    <a:pt x="3789363" y="2139632"/>
                  </a:lnTo>
                  <a:lnTo>
                    <a:pt x="3789363" y="2247265"/>
                  </a:lnTo>
                  <a:lnTo>
                    <a:pt x="3788728" y="2247582"/>
                  </a:lnTo>
                  <a:lnTo>
                    <a:pt x="3788728" y="2252027"/>
                  </a:lnTo>
                  <a:lnTo>
                    <a:pt x="3788411" y="2256472"/>
                  </a:lnTo>
                  <a:lnTo>
                    <a:pt x="3787776" y="2261870"/>
                  </a:lnTo>
                  <a:lnTo>
                    <a:pt x="3786506" y="2267267"/>
                  </a:lnTo>
                  <a:lnTo>
                    <a:pt x="3785237" y="2272982"/>
                  </a:lnTo>
                  <a:lnTo>
                    <a:pt x="3783332" y="2278062"/>
                  </a:lnTo>
                  <a:lnTo>
                    <a:pt x="3781428" y="2283460"/>
                  </a:lnTo>
                  <a:lnTo>
                    <a:pt x="3778571" y="2289175"/>
                  </a:lnTo>
                  <a:lnTo>
                    <a:pt x="3775714" y="2294255"/>
                  </a:lnTo>
                  <a:lnTo>
                    <a:pt x="3772540" y="2299335"/>
                  </a:lnTo>
                  <a:lnTo>
                    <a:pt x="3769048" y="2304732"/>
                  </a:lnTo>
                  <a:lnTo>
                    <a:pt x="3765557" y="2310130"/>
                  </a:lnTo>
                  <a:lnTo>
                    <a:pt x="3761113" y="2315210"/>
                  </a:lnTo>
                  <a:lnTo>
                    <a:pt x="3756987" y="2320290"/>
                  </a:lnTo>
                  <a:lnTo>
                    <a:pt x="3752226" y="2325052"/>
                  </a:lnTo>
                  <a:lnTo>
                    <a:pt x="3747147" y="2330132"/>
                  </a:lnTo>
                  <a:lnTo>
                    <a:pt x="3741433" y="2334895"/>
                  </a:lnTo>
                  <a:lnTo>
                    <a:pt x="3736037" y="2339975"/>
                  </a:lnTo>
                  <a:lnTo>
                    <a:pt x="3723658" y="2349500"/>
                  </a:lnTo>
                  <a:lnTo>
                    <a:pt x="3710327" y="2358390"/>
                  </a:lnTo>
                  <a:lnTo>
                    <a:pt x="3696043" y="2367598"/>
                  </a:lnTo>
                  <a:lnTo>
                    <a:pt x="3680490" y="2376170"/>
                  </a:lnTo>
                  <a:lnTo>
                    <a:pt x="3663667" y="2384425"/>
                  </a:lnTo>
                  <a:lnTo>
                    <a:pt x="3646526" y="2392363"/>
                  </a:lnTo>
                  <a:lnTo>
                    <a:pt x="3627799" y="2400300"/>
                  </a:lnTo>
                  <a:lnTo>
                    <a:pt x="3608754" y="2407920"/>
                  </a:lnTo>
                  <a:lnTo>
                    <a:pt x="3588122" y="2414905"/>
                  </a:lnTo>
                  <a:lnTo>
                    <a:pt x="3566855" y="2421573"/>
                  </a:lnTo>
                  <a:lnTo>
                    <a:pt x="3544636" y="2427923"/>
                  </a:lnTo>
                  <a:lnTo>
                    <a:pt x="3522417" y="2433955"/>
                  </a:lnTo>
                  <a:lnTo>
                    <a:pt x="3498611" y="2439353"/>
                  </a:lnTo>
                  <a:lnTo>
                    <a:pt x="3474170" y="2444433"/>
                  </a:lnTo>
                  <a:lnTo>
                    <a:pt x="3449412" y="2449195"/>
                  </a:lnTo>
                  <a:lnTo>
                    <a:pt x="3423701" y="2453323"/>
                  </a:lnTo>
                  <a:lnTo>
                    <a:pt x="3397356" y="2457133"/>
                  </a:lnTo>
                  <a:lnTo>
                    <a:pt x="3370376" y="2460625"/>
                  </a:lnTo>
                  <a:lnTo>
                    <a:pt x="3343395" y="2463483"/>
                  </a:lnTo>
                  <a:lnTo>
                    <a:pt x="3315146" y="2465705"/>
                  </a:lnTo>
                  <a:lnTo>
                    <a:pt x="3286896" y="2467928"/>
                  </a:lnTo>
                  <a:lnTo>
                    <a:pt x="3258011" y="2468880"/>
                  </a:lnTo>
                  <a:lnTo>
                    <a:pt x="3228491" y="2469833"/>
                  </a:lnTo>
                  <a:lnTo>
                    <a:pt x="3198972" y="2470150"/>
                  </a:lnTo>
                  <a:lnTo>
                    <a:pt x="3168500" y="2469833"/>
                  </a:lnTo>
                  <a:lnTo>
                    <a:pt x="3138663" y="2468880"/>
                  </a:lnTo>
                  <a:lnTo>
                    <a:pt x="3109143" y="2467293"/>
                  </a:lnTo>
                  <a:lnTo>
                    <a:pt x="3080259" y="2465388"/>
                  </a:lnTo>
                  <a:lnTo>
                    <a:pt x="3051374" y="2463165"/>
                  </a:lnTo>
                  <a:lnTo>
                    <a:pt x="3023441" y="2459990"/>
                  </a:lnTo>
                  <a:lnTo>
                    <a:pt x="2996144" y="2456815"/>
                  </a:lnTo>
                  <a:lnTo>
                    <a:pt x="2969481" y="2452370"/>
                  </a:lnTo>
                  <a:lnTo>
                    <a:pt x="2943453" y="2447925"/>
                  </a:lnTo>
                  <a:lnTo>
                    <a:pt x="2917742" y="2443480"/>
                  </a:lnTo>
                  <a:lnTo>
                    <a:pt x="2892984" y="2437765"/>
                  </a:lnTo>
                  <a:lnTo>
                    <a:pt x="2869178" y="2432050"/>
                  </a:lnTo>
                  <a:lnTo>
                    <a:pt x="2846007" y="2426018"/>
                  </a:lnTo>
                  <a:lnTo>
                    <a:pt x="2823470" y="2419350"/>
                  </a:lnTo>
                  <a:lnTo>
                    <a:pt x="2802203" y="2412048"/>
                  </a:lnTo>
                  <a:lnTo>
                    <a:pt x="2781889" y="2405063"/>
                  </a:lnTo>
                  <a:lnTo>
                    <a:pt x="2762527" y="2397125"/>
                  </a:lnTo>
                  <a:lnTo>
                    <a:pt x="2743799" y="2389188"/>
                  </a:lnTo>
                  <a:lnTo>
                    <a:pt x="2726024" y="2380615"/>
                  </a:lnTo>
                  <a:lnTo>
                    <a:pt x="2709518" y="2372043"/>
                  </a:lnTo>
                  <a:lnTo>
                    <a:pt x="2694600" y="2362835"/>
                  </a:lnTo>
                  <a:lnTo>
                    <a:pt x="2679999" y="2353945"/>
                  </a:lnTo>
                  <a:lnTo>
                    <a:pt x="2666985" y="2343785"/>
                  </a:lnTo>
                  <a:lnTo>
                    <a:pt x="2660954" y="2339340"/>
                  </a:lnTo>
                  <a:lnTo>
                    <a:pt x="2655240" y="2333942"/>
                  </a:lnTo>
                  <a:lnTo>
                    <a:pt x="2650162" y="2328862"/>
                  </a:lnTo>
                  <a:lnTo>
                    <a:pt x="2645083" y="2324100"/>
                  </a:lnTo>
                  <a:lnTo>
                    <a:pt x="2639687" y="2319020"/>
                  </a:lnTo>
                  <a:lnTo>
                    <a:pt x="2635561" y="2313622"/>
                  </a:lnTo>
                  <a:lnTo>
                    <a:pt x="2631434" y="2308542"/>
                  </a:lnTo>
                  <a:lnTo>
                    <a:pt x="2627625" y="2303145"/>
                  </a:lnTo>
                  <a:lnTo>
                    <a:pt x="2624134" y="2297747"/>
                  </a:lnTo>
                  <a:lnTo>
                    <a:pt x="2620960" y="2292350"/>
                  </a:lnTo>
                  <a:lnTo>
                    <a:pt x="2618103" y="2286635"/>
                  </a:lnTo>
                  <a:lnTo>
                    <a:pt x="2615881" y="2281555"/>
                  </a:lnTo>
                  <a:lnTo>
                    <a:pt x="2613659" y="2275840"/>
                  </a:lnTo>
                  <a:lnTo>
                    <a:pt x="2612072" y="2270125"/>
                  </a:lnTo>
                  <a:lnTo>
                    <a:pt x="2610485" y="2264727"/>
                  </a:lnTo>
                  <a:lnTo>
                    <a:pt x="2609850" y="2259012"/>
                  </a:lnTo>
                  <a:lnTo>
                    <a:pt x="2609215" y="2253297"/>
                  </a:lnTo>
                  <a:lnTo>
                    <a:pt x="2609215" y="2247582"/>
                  </a:lnTo>
                  <a:lnTo>
                    <a:pt x="2608580" y="2247582"/>
                  </a:lnTo>
                  <a:lnTo>
                    <a:pt x="2608580" y="2101215"/>
                  </a:lnTo>
                  <a:lnTo>
                    <a:pt x="2608263" y="2097405"/>
                  </a:lnTo>
                  <a:lnTo>
                    <a:pt x="2608580" y="2089150"/>
                  </a:lnTo>
                  <a:lnTo>
                    <a:pt x="2609850" y="2081212"/>
                  </a:lnTo>
                  <a:close/>
                  <a:moveTo>
                    <a:pt x="3270250" y="1882775"/>
                  </a:moveTo>
                  <a:lnTo>
                    <a:pt x="3307579" y="1890615"/>
                  </a:lnTo>
                  <a:lnTo>
                    <a:pt x="3314856" y="1892183"/>
                  </a:lnTo>
                  <a:lnTo>
                    <a:pt x="3321499" y="1894064"/>
                  </a:lnTo>
                  <a:lnTo>
                    <a:pt x="3326877" y="1895945"/>
                  </a:lnTo>
                  <a:lnTo>
                    <a:pt x="3331622" y="1898141"/>
                  </a:lnTo>
                  <a:lnTo>
                    <a:pt x="3336367" y="1900649"/>
                  </a:lnTo>
                  <a:lnTo>
                    <a:pt x="3340164" y="1902844"/>
                  </a:lnTo>
                  <a:lnTo>
                    <a:pt x="3348389" y="1908802"/>
                  </a:lnTo>
                  <a:lnTo>
                    <a:pt x="3351236" y="1911625"/>
                  </a:lnTo>
                  <a:lnTo>
                    <a:pt x="3353767" y="1914133"/>
                  </a:lnTo>
                  <a:lnTo>
                    <a:pt x="3355665" y="1916955"/>
                  </a:lnTo>
                  <a:lnTo>
                    <a:pt x="3356930" y="1919778"/>
                  </a:lnTo>
                  <a:lnTo>
                    <a:pt x="3357563" y="1922913"/>
                  </a:lnTo>
                  <a:lnTo>
                    <a:pt x="3357563" y="1925422"/>
                  </a:lnTo>
                  <a:lnTo>
                    <a:pt x="3357247" y="1928244"/>
                  </a:lnTo>
                  <a:lnTo>
                    <a:pt x="3355981" y="1931066"/>
                  </a:lnTo>
                  <a:lnTo>
                    <a:pt x="3354716" y="1933889"/>
                  </a:lnTo>
                  <a:lnTo>
                    <a:pt x="3352818" y="1936397"/>
                  </a:lnTo>
                  <a:lnTo>
                    <a:pt x="3350603" y="1939220"/>
                  </a:lnTo>
                  <a:lnTo>
                    <a:pt x="3347440" y="1941415"/>
                  </a:lnTo>
                  <a:lnTo>
                    <a:pt x="3344276" y="1943923"/>
                  </a:lnTo>
                  <a:lnTo>
                    <a:pt x="3340164" y="1945805"/>
                  </a:lnTo>
                  <a:lnTo>
                    <a:pt x="3336051" y="1947686"/>
                  </a:lnTo>
                  <a:lnTo>
                    <a:pt x="3331306" y="1949568"/>
                  </a:lnTo>
                  <a:lnTo>
                    <a:pt x="3324979" y="1951763"/>
                  </a:lnTo>
                  <a:lnTo>
                    <a:pt x="3318335" y="1953644"/>
                  </a:lnTo>
                  <a:lnTo>
                    <a:pt x="3310743" y="1955212"/>
                  </a:lnTo>
                  <a:lnTo>
                    <a:pt x="3303467" y="1956466"/>
                  </a:lnTo>
                  <a:lnTo>
                    <a:pt x="3295558" y="1957094"/>
                  </a:lnTo>
                  <a:lnTo>
                    <a:pt x="3287333" y="1958034"/>
                  </a:lnTo>
                  <a:lnTo>
                    <a:pt x="3270250" y="1958975"/>
                  </a:lnTo>
                  <a:lnTo>
                    <a:pt x="3270250" y="1882775"/>
                  </a:lnTo>
                  <a:close/>
                  <a:moveTo>
                    <a:pt x="2635250" y="1862137"/>
                  </a:moveTo>
                  <a:lnTo>
                    <a:pt x="2635885" y="1868810"/>
                  </a:lnTo>
                  <a:lnTo>
                    <a:pt x="2636520" y="1875166"/>
                  </a:lnTo>
                  <a:lnTo>
                    <a:pt x="2637789" y="1881521"/>
                  </a:lnTo>
                  <a:lnTo>
                    <a:pt x="2639694" y="1887559"/>
                  </a:lnTo>
                  <a:lnTo>
                    <a:pt x="2641598" y="1893914"/>
                  </a:lnTo>
                  <a:lnTo>
                    <a:pt x="2644455" y="1900270"/>
                  </a:lnTo>
                  <a:lnTo>
                    <a:pt x="2647629" y="1906307"/>
                  </a:lnTo>
                  <a:lnTo>
                    <a:pt x="2650803" y="1912663"/>
                  </a:lnTo>
                  <a:lnTo>
                    <a:pt x="2654612" y="1918383"/>
                  </a:lnTo>
                  <a:lnTo>
                    <a:pt x="2659056" y="1924420"/>
                  </a:lnTo>
                  <a:lnTo>
                    <a:pt x="2663817" y="1930458"/>
                  </a:lnTo>
                  <a:lnTo>
                    <a:pt x="2668896" y="1936178"/>
                  </a:lnTo>
                  <a:lnTo>
                    <a:pt x="2673975" y="1941898"/>
                  </a:lnTo>
                  <a:lnTo>
                    <a:pt x="2680005" y="1947618"/>
                  </a:lnTo>
                  <a:lnTo>
                    <a:pt x="2686354" y="1953338"/>
                  </a:lnTo>
                  <a:lnTo>
                    <a:pt x="2692385" y="1958740"/>
                  </a:lnTo>
                  <a:lnTo>
                    <a:pt x="2692385" y="2069006"/>
                  </a:lnTo>
                  <a:lnTo>
                    <a:pt x="2695241" y="2071549"/>
                  </a:lnTo>
                  <a:lnTo>
                    <a:pt x="2698098" y="2074726"/>
                  </a:lnTo>
                  <a:lnTo>
                    <a:pt x="2705399" y="2081400"/>
                  </a:lnTo>
                  <a:lnTo>
                    <a:pt x="2714921" y="2088391"/>
                  </a:lnTo>
                  <a:lnTo>
                    <a:pt x="2725078" y="2095699"/>
                  </a:lnTo>
                  <a:lnTo>
                    <a:pt x="2737140" y="2103008"/>
                  </a:lnTo>
                  <a:lnTo>
                    <a:pt x="2748884" y="2109681"/>
                  </a:lnTo>
                  <a:lnTo>
                    <a:pt x="2761581" y="2116354"/>
                  </a:lnTo>
                  <a:lnTo>
                    <a:pt x="2773325" y="2121757"/>
                  </a:lnTo>
                  <a:lnTo>
                    <a:pt x="2773325" y="2007994"/>
                  </a:lnTo>
                  <a:lnTo>
                    <a:pt x="2792370" y="2016256"/>
                  </a:lnTo>
                  <a:lnTo>
                    <a:pt x="2812050" y="2024201"/>
                  </a:lnTo>
                  <a:lnTo>
                    <a:pt x="2832999" y="2031827"/>
                  </a:lnTo>
                  <a:lnTo>
                    <a:pt x="2854584" y="2038818"/>
                  </a:lnTo>
                  <a:lnTo>
                    <a:pt x="2854584" y="2151945"/>
                  </a:lnTo>
                  <a:lnTo>
                    <a:pt x="2873946" y="2157347"/>
                  </a:lnTo>
                  <a:lnTo>
                    <a:pt x="2893626" y="2162749"/>
                  </a:lnTo>
                  <a:lnTo>
                    <a:pt x="2914258" y="2167516"/>
                  </a:lnTo>
                  <a:lnTo>
                    <a:pt x="2935524" y="2172282"/>
                  </a:lnTo>
                  <a:lnTo>
                    <a:pt x="2935524" y="2060744"/>
                  </a:lnTo>
                  <a:lnTo>
                    <a:pt x="2955204" y="2064558"/>
                  </a:lnTo>
                  <a:lnTo>
                    <a:pt x="2974884" y="2068371"/>
                  </a:lnTo>
                  <a:lnTo>
                    <a:pt x="2995198" y="2071549"/>
                  </a:lnTo>
                  <a:lnTo>
                    <a:pt x="3016148" y="2075362"/>
                  </a:lnTo>
                  <a:lnTo>
                    <a:pt x="3016148" y="2186900"/>
                  </a:lnTo>
                  <a:lnTo>
                    <a:pt x="3035827" y="2189442"/>
                  </a:lnTo>
                  <a:lnTo>
                    <a:pt x="3056142" y="2191666"/>
                  </a:lnTo>
                  <a:lnTo>
                    <a:pt x="3076456" y="2194208"/>
                  </a:lnTo>
                  <a:lnTo>
                    <a:pt x="3097406" y="2196115"/>
                  </a:lnTo>
                  <a:lnTo>
                    <a:pt x="3097406" y="2084577"/>
                  </a:lnTo>
                  <a:lnTo>
                    <a:pt x="3117085" y="2086166"/>
                  </a:lnTo>
                  <a:lnTo>
                    <a:pt x="3137400" y="2087437"/>
                  </a:lnTo>
                  <a:lnTo>
                    <a:pt x="3157715" y="2088708"/>
                  </a:lnTo>
                  <a:lnTo>
                    <a:pt x="3178346" y="2089344"/>
                  </a:lnTo>
                  <a:lnTo>
                    <a:pt x="3178346" y="2200246"/>
                  </a:lnTo>
                  <a:lnTo>
                    <a:pt x="3201835" y="2201199"/>
                  </a:lnTo>
                  <a:lnTo>
                    <a:pt x="3225959" y="2201199"/>
                  </a:lnTo>
                  <a:lnTo>
                    <a:pt x="3258970" y="2200882"/>
                  </a:lnTo>
                  <a:lnTo>
                    <a:pt x="3258970" y="2089344"/>
                  </a:lnTo>
                  <a:lnTo>
                    <a:pt x="3291029" y="2088708"/>
                  </a:lnTo>
                  <a:lnTo>
                    <a:pt x="3322135" y="2087119"/>
                  </a:lnTo>
                  <a:lnTo>
                    <a:pt x="3352925" y="2084577"/>
                  </a:lnTo>
                  <a:lnTo>
                    <a:pt x="3383396" y="2082035"/>
                  </a:lnTo>
                  <a:lnTo>
                    <a:pt x="3412916" y="2078540"/>
                  </a:lnTo>
                  <a:lnTo>
                    <a:pt x="3441801" y="2074091"/>
                  </a:lnTo>
                  <a:lnTo>
                    <a:pt x="3470051" y="2069642"/>
                  </a:lnTo>
                  <a:lnTo>
                    <a:pt x="3497348" y="2064558"/>
                  </a:lnTo>
                  <a:lnTo>
                    <a:pt x="3524011" y="2058520"/>
                  </a:lnTo>
                  <a:lnTo>
                    <a:pt x="3549722" y="2052482"/>
                  </a:lnTo>
                  <a:lnTo>
                    <a:pt x="3574480" y="2046127"/>
                  </a:lnTo>
                  <a:lnTo>
                    <a:pt x="3598604" y="2038500"/>
                  </a:lnTo>
                  <a:lnTo>
                    <a:pt x="3621457" y="2030874"/>
                  </a:lnTo>
                  <a:lnTo>
                    <a:pt x="3643042" y="2023247"/>
                  </a:lnTo>
                  <a:lnTo>
                    <a:pt x="3663991" y="2014350"/>
                  </a:lnTo>
                  <a:lnTo>
                    <a:pt x="3683671" y="2005770"/>
                  </a:lnTo>
                  <a:lnTo>
                    <a:pt x="3683671" y="2119532"/>
                  </a:lnTo>
                  <a:lnTo>
                    <a:pt x="3692558" y="2115083"/>
                  </a:lnTo>
                  <a:lnTo>
                    <a:pt x="3701128" y="2110635"/>
                  </a:lnTo>
                  <a:lnTo>
                    <a:pt x="3709381" y="2105550"/>
                  </a:lnTo>
                  <a:lnTo>
                    <a:pt x="3717634" y="2100466"/>
                  </a:lnTo>
                  <a:lnTo>
                    <a:pt x="3725252" y="2095064"/>
                  </a:lnTo>
                  <a:lnTo>
                    <a:pt x="3732235" y="2089979"/>
                  </a:lnTo>
                  <a:lnTo>
                    <a:pt x="3738901" y="2084577"/>
                  </a:lnTo>
                  <a:lnTo>
                    <a:pt x="3744614" y="2079493"/>
                  </a:lnTo>
                  <a:lnTo>
                    <a:pt x="3744614" y="1970179"/>
                  </a:lnTo>
                  <a:lnTo>
                    <a:pt x="3752867" y="1964142"/>
                  </a:lnTo>
                  <a:lnTo>
                    <a:pt x="3760802" y="1958104"/>
                  </a:lnTo>
                  <a:lnTo>
                    <a:pt x="3767786" y="1951749"/>
                  </a:lnTo>
                  <a:lnTo>
                    <a:pt x="3774769" y="1945393"/>
                  </a:lnTo>
                  <a:lnTo>
                    <a:pt x="3781117" y="1939038"/>
                  </a:lnTo>
                  <a:lnTo>
                    <a:pt x="3786830" y="1932365"/>
                  </a:lnTo>
                  <a:lnTo>
                    <a:pt x="3792226" y="1925691"/>
                  </a:lnTo>
                  <a:lnTo>
                    <a:pt x="3796988" y="1919018"/>
                  </a:lnTo>
                  <a:lnTo>
                    <a:pt x="3801432" y="1912027"/>
                  </a:lnTo>
                  <a:lnTo>
                    <a:pt x="3805240" y="1905354"/>
                  </a:lnTo>
                  <a:lnTo>
                    <a:pt x="3808415" y="1898363"/>
                  </a:lnTo>
                  <a:lnTo>
                    <a:pt x="3811271" y="1891372"/>
                  </a:lnTo>
                  <a:lnTo>
                    <a:pt x="3813176" y="1884063"/>
                  </a:lnTo>
                  <a:lnTo>
                    <a:pt x="3814763" y="1877072"/>
                  </a:lnTo>
                  <a:lnTo>
                    <a:pt x="3816033" y="1869446"/>
                  </a:lnTo>
                  <a:lnTo>
                    <a:pt x="3816350" y="1862455"/>
                  </a:lnTo>
                  <a:lnTo>
                    <a:pt x="3816350" y="2010536"/>
                  </a:lnTo>
                  <a:lnTo>
                    <a:pt x="3816033" y="2010854"/>
                  </a:lnTo>
                  <a:lnTo>
                    <a:pt x="3815398" y="2019434"/>
                  </a:lnTo>
                  <a:lnTo>
                    <a:pt x="3814763" y="2025154"/>
                  </a:lnTo>
                  <a:lnTo>
                    <a:pt x="3813493" y="2030556"/>
                  </a:lnTo>
                  <a:lnTo>
                    <a:pt x="3811906" y="2036276"/>
                  </a:lnTo>
                  <a:lnTo>
                    <a:pt x="3810319" y="2041678"/>
                  </a:lnTo>
                  <a:lnTo>
                    <a:pt x="3808097" y="2046762"/>
                  </a:lnTo>
                  <a:lnTo>
                    <a:pt x="3805558" y="2052482"/>
                  </a:lnTo>
                  <a:lnTo>
                    <a:pt x="3803019" y="2057567"/>
                  </a:lnTo>
                  <a:lnTo>
                    <a:pt x="3799844" y="2062969"/>
                  </a:lnTo>
                  <a:lnTo>
                    <a:pt x="3796036" y="2068053"/>
                  </a:lnTo>
                  <a:lnTo>
                    <a:pt x="3792226" y="2073137"/>
                  </a:lnTo>
                  <a:lnTo>
                    <a:pt x="3788418" y="2078540"/>
                  </a:lnTo>
                  <a:lnTo>
                    <a:pt x="3783974" y="2083624"/>
                  </a:lnTo>
                  <a:lnTo>
                    <a:pt x="3779212" y="2088391"/>
                  </a:lnTo>
                  <a:lnTo>
                    <a:pt x="3774134" y="2093475"/>
                  </a:lnTo>
                  <a:lnTo>
                    <a:pt x="3768420" y="2098241"/>
                  </a:lnTo>
                  <a:lnTo>
                    <a:pt x="3763024" y="2103326"/>
                  </a:lnTo>
                  <a:lnTo>
                    <a:pt x="3750963" y="2112859"/>
                  </a:lnTo>
                  <a:lnTo>
                    <a:pt x="3737314" y="2121757"/>
                  </a:lnTo>
                  <a:lnTo>
                    <a:pt x="3722713" y="2130972"/>
                  </a:lnTo>
                  <a:lnTo>
                    <a:pt x="3707477" y="2139552"/>
                  </a:lnTo>
                  <a:lnTo>
                    <a:pt x="3690971" y="2147814"/>
                  </a:lnTo>
                  <a:lnTo>
                    <a:pt x="3673513" y="2156076"/>
                  </a:lnTo>
                  <a:lnTo>
                    <a:pt x="3655103" y="2163702"/>
                  </a:lnTo>
                  <a:lnTo>
                    <a:pt x="3635424" y="2171011"/>
                  </a:lnTo>
                  <a:lnTo>
                    <a:pt x="3615109" y="2178320"/>
                  </a:lnTo>
                  <a:lnTo>
                    <a:pt x="3593842" y="2184993"/>
                  </a:lnTo>
                  <a:lnTo>
                    <a:pt x="3571941" y="2191349"/>
                  </a:lnTo>
                  <a:lnTo>
                    <a:pt x="3549087" y="2197068"/>
                  </a:lnTo>
                  <a:lnTo>
                    <a:pt x="3525281" y="2202788"/>
                  </a:lnTo>
                  <a:lnTo>
                    <a:pt x="3501157" y="2207873"/>
                  </a:lnTo>
                  <a:lnTo>
                    <a:pt x="3476082" y="2212639"/>
                  </a:lnTo>
                  <a:lnTo>
                    <a:pt x="3450371" y="2217088"/>
                  </a:lnTo>
                  <a:lnTo>
                    <a:pt x="3424343" y="2220584"/>
                  </a:lnTo>
                  <a:lnTo>
                    <a:pt x="3397680" y="2224079"/>
                  </a:lnTo>
                  <a:lnTo>
                    <a:pt x="3370065" y="2226939"/>
                  </a:lnTo>
                  <a:lnTo>
                    <a:pt x="3341815" y="2229163"/>
                  </a:lnTo>
                  <a:lnTo>
                    <a:pt x="3313565" y="2231070"/>
                  </a:lnTo>
                  <a:lnTo>
                    <a:pt x="3284680" y="2232341"/>
                  </a:lnTo>
                  <a:lnTo>
                    <a:pt x="3255478" y="2233294"/>
                  </a:lnTo>
                  <a:lnTo>
                    <a:pt x="3225959" y="2233612"/>
                  </a:lnTo>
                  <a:lnTo>
                    <a:pt x="3195487" y="2233294"/>
                  </a:lnTo>
                  <a:lnTo>
                    <a:pt x="3165650" y="2232341"/>
                  </a:lnTo>
                  <a:lnTo>
                    <a:pt x="3136130" y="2231070"/>
                  </a:lnTo>
                  <a:lnTo>
                    <a:pt x="3106928" y="2229163"/>
                  </a:lnTo>
                  <a:lnTo>
                    <a:pt x="3078678" y="2226303"/>
                  </a:lnTo>
                  <a:lnTo>
                    <a:pt x="3050428" y="2223761"/>
                  </a:lnTo>
                  <a:lnTo>
                    <a:pt x="3022813" y="2220266"/>
                  </a:lnTo>
                  <a:lnTo>
                    <a:pt x="2996150" y="2216135"/>
                  </a:lnTo>
                  <a:lnTo>
                    <a:pt x="2970122" y="2211368"/>
                  </a:lnTo>
                  <a:lnTo>
                    <a:pt x="2944729" y="2206602"/>
                  </a:lnTo>
                  <a:lnTo>
                    <a:pt x="2919971" y="2201199"/>
                  </a:lnTo>
                  <a:lnTo>
                    <a:pt x="2895847" y="2195797"/>
                  </a:lnTo>
                  <a:lnTo>
                    <a:pt x="2872994" y="2189442"/>
                  </a:lnTo>
                  <a:lnTo>
                    <a:pt x="2850775" y="2182769"/>
                  </a:lnTo>
                  <a:lnTo>
                    <a:pt x="2829190" y="2175460"/>
                  </a:lnTo>
                  <a:lnTo>
                    <a:pt x="2808876" y="2168469"/>
                  </a:lnTo>
                  <a:lnTo>
                    <a:pt x="2789196" y="2160525"/>
                  </a:lnTo>
                  <a:lnTo>
                    <a:pt x="2770469" y="2152580"/>
                  </a:lnTo>
                  <a:lnTo>
                    <a:pt x="2753328" y="2144001"/>
                  </a:lnTo>
                  <a:lnTo>
                    <a:pt x="2736823" y="2135103"/>
                  </a:lnTo>
                  <a:lnTo>
                    <a:pt x="2721269" y="2126205"/>
                  </a:lnTo>
                  <a:lnTo>
                    <a:pt x="2706986" y="2116990"/>
                  </a:lnTo>
                  <a:lnTo>
                    <a:pt x="2693972" y="2107139"/>
                  </a:lnTo>
                  <a:lnTo>
                    <a:pt x="2688258" y="2102372"/>
                  </a:lnTo>
                  <a:lnTo>
                    <a:pt x="2682227" y="2097288"/>
                  </a:lnTo>
                  <a:lnTo>
                    <a:pt x="2676831" y="2092522"/>
                  </a:lnTo>
                  <a:lnTo>
                    <a:pt x="2671753" y="2087437"/>
                  </a:lnTo>
                  <a:lnTo>
                    <a:pt x="2666991" y="2082353"/>
                  </a:lnTo>
                  <a:lnTo>
                    <a:pt x="2662548" y="2076951"/>
                  </a:lnTo>
                  <a:lnTo>
                    <a:pt x="2658104" y="2071549"/>
                  </a:lnTo>
                  <a:lnTo>
                    <a:pt x="2654612" y="2066464"/>
                  </a:lnTo>
                  <a:lnTo>
                    <a:pt x="2651121" y="2061062"/>
                  </a:lnTo>
                  <a:lnTo>
                    <a:pt x="2647947" y="2055342"/>
                  </a:lnTo>
                  <a:lnTo>
                    <a:pt x="2645090" y="2050258"/>
                  </a:lnTo>
                  <a:lnTo>
                    <a:pt x="2642868" y="2044856"/>
                  </a:lnTo>
                  <a:lnTo>
                    <a:pt x="2640329" y="2039454"/>
                  </a:lnTo>
                  <a:lnTo>
                    <a:pt x="2638742" y="2033416"/>
                  </a:lnTo>
                  <a:lnTo>
                    <a:pt x="2637789" y="2027696"/>
                  </a:lnTo>
                  <a:lnTo>
                    <a:pt x="2636520" y="2022294"/>
                  </a:lnTo>
                  <a:lnTo>
                    <a:pt x="2636202" y="2016256"/>
                  </a:lnTo>
                  <a:lnTo>
                    <a:pt x="2635885" y="2010854"/>
                  </a:lnTo>
                  <a:lnTo>
                    <a:pt x="2635250" y="2010854"/>
                  </a:lnTo>
                  <a:lnTo>
                    <a:pt x="2635250" y="1862137"/>
                  </a:lnTo>
                  <a:close/>
                  <a:moveTo>
                    <a:pt x="3815353" y="1849331"/>
                  </a:moveTo>
                  <a:lnTo>
                    <a:pt x="3816061" y="1854393"/>
                  </a:lnTo>
                  <a:lnTo>
                    <a:pt x="3816350" y="1860279"/>
                  </a:lnTo>
                  <a:lnTo>
                    <a:pt x="3816061" y="1862137"/>
                  </a:lnTo>
                  <a:lnTo>
                    <a:pt x="3816061" y="1859040"/>
                  </a:lnTo>
                  <a:lnTo>
                    <a:pt x="3815773" y="1853154"/>
                  </a:lnTo>
                  <a:lnTo>
                    <a:pt x="3815353" y="1849331"/>
                  </a:lnTo>
                  <a:close/>
                  <a:moveTo>
                    <a:pt x="2636143" y="1848861"/>
                  </a:moveTo>
                  <a:lnTo>
                    <a:pt x="2635885" y="1853247"/>
                  </a:lnTo>
                  <a:lnTo>
                    <a:pt x="2635250" y="1859280"/>
                  </a:lnTo>
                  <a:lnTo>
                    <a:pt x="2635250" y="1854517"/>
                  </a:lnTo>
                  <a:lnTo>
                    <a:pt x="2636143" y="1848861"/>
                  </a:lnTo>
                  <a:close/>
                  <a:moveTo>
                    <a:pt x="3814618" y="1842622"/>
                  </a:moveTo>
                  <a:lnTo>
                    <a:pt x="3815195" y="1847888"/>
                  </a:lnTo>
                  <a:lnTo>
                    <a:pt x="3815353" y="1849331"/>
                  </a:lnTo>
                  <a:lnTo>
                    <a:pt x="3815195" y="1848198"/>
                  </a:lnTo>
                  <a:lnTo>
                    <a:pt x="3814618" y="1842622"/>
                  </a:lnTo>
                  <a:close/>
                  <a:moveTo>
                    <a:pt x="2638425" y="1836737"/>
                  </a:moveTo>
                  <a:lnTo>
                    <a:pt x="2636838" y="1842770"/>
                  </a:lnTo>
                  <a:lnTo>
                    <a:pt x="2636202" y="1848485"/>
                  </a:lnTo>
                  <a:lnTo>
                    <a:pt x="2636143" y="1848861"/>
                  </a:lnTo>
                  <a:lnTo>
                    <a:pt x="2636202" y="1847850"/>
                  </a:lnTo>
                  <a:lnTo>
                    <a:pt x="2636838" y="1842452"/>
                  </a:lnTo>
                  <a:lnTo>
                    <a:pt x="2638425" y="1836737"/>
                  </a:lnTo>
                  <a:close/>
                  <a:moveTo>
                    <a:pt x="3187700" y="1751012"/>
                  </a:moveTo>
                  <a:lnTo>
                    <a:pt x="3187700" y="1827212"/>
                  </a:lnTo>
                  <a:lnTo>
                    <a:pt x="3172031" y="1824063"/>
                  </a:lnTo>
                  <a:lnTo>
                    <a:pt x="3153163" y="1820285"/>
                  </a:lnTo>
                  <a:lnTo>
                    <a:pt x="3144209" y="1818396"/>
                  </a:lnTo>
                  <a:lnTo>
                    <a:pt x="3136535" y="1816191"/>
                  </a:lnTo>
                  <a:lnTo>
                    <a:pt x="3129179" y="1813987"/>
                  </a:lnTo>
                  <a:lnTo>
                    <a:pt x="3122144" y="1811153"/>
                  </a:lnTo>
                  <a:lnTo>
                    <a:pt x="3115749" y="1808005"/>
                  </a:lnTo>
                  <a:lnTo>
                    <a:pt x="3109673" y="1804541"/>
                  </a:lnTo>
                  <a:lnTo>
                    <a:pt x="3106475" y="1801707"/>
                  </a:lnTo>
                  <a:lnTo>
                    <a:pt x="3103917" y="1799503"/>
                  </a:lnTo>
                  <a:lnTo>
                    <a:pt x="3101998" y="1796669"/>
                  </a:lnTo>
                  <a:lnTo>
                    <a:pt x="3100399" y="1793835"/>
                  </a:lnTo>
                  <a:lnTo>
                    <a:pt x="3099120" y="1791001"/>
                  </a:lnTo>
                  <a:lnTo>
                    <a:pt x="3098800" y="1788167"/>
                  </a:lnTo>
                  <a:lnTo>
                    <a:pt x="3098800" y="1785334"/>
                  </a:lnTo>
                  <a:lnTo>
                    <a:pt x="3099120" y="1782500"/>
                  </a:lnTo>
                  <a:lnTo>
                    <a:pt x="3099759" y="1779351"/>
                  </a:lnTo>
                  <a:lnTo>
                    <a:pt x="3101358" y="1777147"/>
                  </a:lnTo>
                  <a:lnTo>
                    <a:pt x="3103597" y="1774313"/>
                  </a:lnTo>
                  <a:lnTo>
                    <a:pt x="3105835" y="1771794"/>
                  </a:lnTo>
                  <a:lnTo>
                    <a:pt x="3108713" y="1769275"/>
                  </a:lnTo>
                  <a:lnTo>
                    <a:pt x="3112231" y="1767386"/>
                  </a:lnTo>
                  <a:lnTo>
                    <a:pt x="3116068" y="1765182"/>
                  </a:lnTo>
                  <a:lnTo>
                    <a:pt x="3120545" y="1763607"/>
                  </a:lnTo>
                  <a:lnTo>
                    <a:pt x="3127581" y="1760773"/>
                  </a:lnTo>
                  <a:lnTo>
                    <a:pt x="3135255" y="1758884"/>
                  </a:lnTo>
                  <a:lnTo>
                    <a:pt x="3143250" y="1756680"/>
                  </a:lnTo>
                  <a:lnTo>
                    <a:pt x="3151564" y="1755106"/>
                  </a:lnTo>
                  <a:lnTo>
                    <a:pt x="3160199" y="1753531"/>
                  </a:lnTo>
                  <a:lnTo>
                    <a:pt x="3169472" y="1752587"/>
                  </a:lnTo>
                  <a:lnTo>
                    <a:pt x="3178426" y="1751642"/>
                  </a:lnTo>
                  <a:lnTo>
                    <a:pt x="3187700" y="1751012"/>
                  </a:lnTo>
                  <a:close/>
                  <a:moveTo>
                    <a:pt x="3203106" y="1692876"/>
                  </a:moveTo>
                  <a:lnTo>
                    <a:pt x="3200250" y="1693193"/>
                  </a:lnTo>
                  <a:lnTo>
                    <a:pt x="3197710" y="1693827"/>
                  </a:lnTo>
                  <a:lnTo>
                    <a:pt x="3194854" y="1694144"/>
                  </a:lnTo>
                  <a:lnTo>
                    <a:pt x="3192949" y="1694778"/>
                  </a:lnTo>
                  <a:lnTo>
                    <a:pt x="3191045" y="1696045"/>
                  </a:lnTo>
                  <a:lnTo>
                    <a:pt x="3189458" y="1697313"/>
                  </a:lnTo>
                  <a:lnTo>
                    <a:pt x="3188506" y="1698581"/>
                  </a:lnTo>
                  <a:lnTo>
                    <a:pt x="3188188" y="1699532"/>
                  </a:lnTo>
                  <a:lnTo>
                    <a:pt x="3188188" y="1720450"/>
                  </a:lnTo>
                  <a:lnTo>
                    <a:pt x="3171684" y="1721718"/>
                  </a:lnTo>
                  <a:lnTo>
                    <a:pt x="3155179" y="1723620"/>
                  </a:lnTo>
                  <a:lnTo>
                    <a:pt x="3139309" y="1726155"/>
                  </a:lnTo>
                  <a:lnTo>
                    <a:pt x="3123756" y="1728691"/>
                  </a:lnTo>
                  <a:lnTo>
                    <a:pt x="3108838" y="1731860"/>
                  </a:lnTo>
                  <a:lnTo>
                    <a:pt x="3095190" y="1735347"/>
                  </a:lnTo>
                  <a:lnTo>
                    <a:pt x="3081542" y="1739784"/>
                  </a:lnTo>
                  <a:lnTo>
                    <a:pt x="3069480" y="1744538"/>
                  </a:lnTo>
                  <a:lnTo>
                    <a:pt x="3061228" y="1748342"/>
                  </a:lnTo>
                  <a:lnTo>
                    <a:pt x="3053293" y="1752462"/>
                  </a:lnTo>
                  <a:lnTo>
                    <a:pt x="3046310" y="1756582"/>
                  </a:lnTo>
                  <a:lnTo>
                    <a:pt x="3040280" y="1761019"/>
                  </a:lnTo>
                  <a:lnTo>
                    <a:pt x="3034884" y="1765774"/>
                  </a:lnTo>
                  <a:lnTo>
                    <a:pt x="3030440" y="1770528"/>
                  </a:lnTo>
                  <a:lnTo>
                    <a:pt x="3026949" y="1775282"/>
                  </a:lnTo>
                  <a:lnTo>
                    <a:pt x="3024092" y="1780353"/>
                  </a:lnTo>
                  <a:lnTo>
                    <a:pt x="3022505" y="1785107"/>
                  </a:lnTo>
                  <a:lnTo>
                    <a:pt x="3021235" y="1790179"/>
                  </a:lnTo>
                  <a:lnTo>
                    <a:pt x="3021235" y="1794933"/>
                  </a:lnTo>
                  <a:lnTo>
                    <a:pt x="3022505" y="1800004"/>
                  </a:lnTo>
                  <a:lnTo>
                    <a:pt x="3024092" y="1805075"/>
                  </a:lnTo>
                  <a:lnTo>
                    <a:pt x="3026949" y="1809829"/>
                  </a:lnTo>
                  <a:lnTo>
                    <a:pt x="3030758" y="1814583"/>
                  </a:lnTo>
                  <a:lnTo>
                    <a:pt x="3035519" y="1819338"/>
                  </a:lnTo>
                  <a:lnTo>
                    <a:pt x="3040597" y="1823775"/>
                  </a:lnTo>
                  <a:lnTo>
                    <a:pt x="3046310" y="1827578"/>
                  </a:lnTo>
                  <a:lnTo>
                    <a:pt x="3052976" y="1831065"/>
                  </a:lnTo>
                  <a:lnTo>
                    <a:pt x="3059958" y="1835185"/>
                  </a:lnTo>
                  <a:lnTo>
                    <a:pt x="3067893" y="1838354"/>
                  </a:lnTo>
                  <a:lnTo>
                    <a:pt x="3076146" y="1841524"/>
                  </a:lnTo>
                  <a:lnTo>
                    <a:pt x="3084716" y="1844059"/>
                  </a:lnTo>
                  <a:lnTo>
                    <a:pt x="3094555" y="1846595"/>
                  </a:lnTo>
                  <a:lnTo>
                    <a:pt x="3130104" y="1853885"/>
                  </a:lnTo>
                  <a:lnTo>
                    <a:pt x="3188188" y="1865929"/>
                  </a:lnTo>
                  <a:lnTo>
                    <a:pt x="3188188" y="1956259"/>
                  </a:lnTo>
                  <a:lnTo>
                    <a:pt x="3173588" y="1954357"/>
                  </a:lnTo>
                  <a:lnTo>
                    <a:pt x="3159305" y="1952455"/>
                  </a:lnTo>
                  <a:lnTo>
                    <a:pt x="3152005" y="1951187"/>
                  </a:lnTo>
                  <a:lnTo>
                    <a:pt x="3144070" y="1949603"/>
                  </a:lnTo>
                  <a:lnTo>
                    <a:pt x="3127565" y="1945799"/>
                  </a:lnTo>
                  <a:lnTo>
                    <a:pt x="3111695" y="1941362"/>
                  </a:lnTo>
                  <a:lnTo>
                    <a:pt x="3098681" y="1936608"/>
                  </a:lnTo>
                  <a:lnTo>
                    <a:pt x="3095190" y="1935657"/>
                  </a:lnTo>
                  <a:lnTo>
                    <a:pt x="3091699" y="1934072"/>
                  </a:lnTo>
                  <a:lnTo>
                    <a:pt x="3088842" y="1932805"/>
                  </a:lnTo>
                  <a:lnTo>
                    <a:pt x="3088524" y="1932488"/>
                  </a:lnTo>
                  <a:lnTo>
                    <a:pt x="3084398" y="1929952"/>
                  </a:lnTo>
                  <a:lnTo>
                    <a:pt x="3082176" y="1928684"/>
                  </a:lnTo>
                  <a:lnTo>
                    <a:pt x="3079637" y="1927733"/>
                  </a:lnTo>
                  <a:lnTo>
                    <a:pt x="3077415" y="1926783"/>
                  </a:lnTo>
                  <a:lnTo>
                    <a:pt x="3074559" y="1926149"/>
                  </a:lnTo>
                  <a:lnTo>
                    <a:pt x="3068211" y="1925198"/>
                  </a:lnTo>
                  <a:lnTo>
                    <a:pt x="3061863" y="1924881"/>
                  </a:lnTo>
                  <a:lnTo>
                    <a:pt x="3055197" y="1925515"/>
                  </a:lnTo>
                  <a:lnTo>
                    <a:pt x="3048532" y="1926466"/>
                  </a:lnTo>
                  <a:lnTo>
                    <a:pt x="3042184" y="1928050"/>
                  </a:lnTo>
                  <a:lnTo>
                    <a:pt x="3035836" y="1929952"/>
                  </a:lnTo>
                  <a:lnTo>
                    <a:pt x="3030123" y="1932488"/>
                  </a:lnTo>
                  <a:lnTo>
                    <a:pt x="3025044" y="1934706"/>
                  </a:lnTo>
                  <a:lnTo>
                    <a:pt x="3020918" y="1937559"/>
                  </a:lnTo>
                  <a:lnTo>
                    <a:pt x="3017427" y="1940728"/>
                  </a:lnTo>
                  <a:lnTo>
                    <a:pt x="3016157" y="1941679"/>
                  </a:lnTo>
                  <a:lnTo>
                    <a:pt x="3015522" y="1943264"/>
                  </a:lnTo>
                  <a:lnTo>
                    <a:pt x="3015205" y="1944849"/>
                  </a:lnTo>
                  <a:lnTo>
                    <a:pt x="3015205" y="1946116"/>
                  </a:lnTo>
                  <a:lnTo>
                    <a:pt x="3015205" y="1947701"/>
                  </a:lnTo>
                  <a:lnTo>
                    <a:pt x="3015840" y="1948969"/>
                  </a:lnTo>
                  <a:lnTo>
                    <a:pt x="3017109" y="1950554"/>
                  </a:lnTo>
                  <a:lnTo>
                    <a:pt x="3018696" y="1951504"/>
                  </a:lnTo>
                  <a:lnTo>
                    <a:pt x="3025044" y="1955625"/>
                  </a:lnTo>
                  <a:lnTo>
                    <a:pt x="3032027" y="1959428"/>
                  </a:lnTo>
                  <a:lnTo>
                    <a:pt x="3039962" y="1962915"/>
                  </a:lnTo>
                  <a:lnTo>
                    <a:pt x="3048532" y="1966084"/>
                  </a:lnTo>
                  <a:lnTo>
                    <a:pt x="3057737" y="1969253"/>
                  </a:lnTo>
                  <a:lnTo>
                    <a:pt x="3067576" y="1972106"/>
                  </a:lnTo>
                  <a:lnTo>
                    <a:pt x="3077733" y="1974959"/>
                  </a:lnTo>
                  <a:lnTo>
                    <a:pt x="3088842" y="1977177"/>
                  </a:lnTo>
                  <a:lnTo>
                    <a:pt x="3100268" y="1979713"/>
                  </a:lnTo>
                  <a:lnTo>
                    <a:pt x="3111695" y="1981614"/>
                  </a:lnTo>
                  <a:lnTo>
                    <a:pt x="3123756" y="1983516"/>
                  </a:lnTo>
                  <a:lnTo>
                    <a:pt x="3136452" y="1985101"/>
                  </a:lnTo>
                  <a:lnTo>
                    <a:pt x="3149148" y="1986369"/>
                  </a:lnTo>
                  <a:lnTo>
                    <a:pt x="3162162" y="1987636"/>
                  </a:lnTo>
                  <a:lnTo>
                    <a:pt x="3188188" y="1989538"/>
                  </a:lnTo>
                  <a:lnTo>
                    <a:pt x="3188188" y="2009823"/>
                  </a:lnTo>
                  <a:lnTo>
                    <a:pt x="3188506" y="2011407"/>
                  </a:lnTo>
                  <a:lnTo>
                    <a:pt x="3189458" y="2012675"/>
                  </a:lnTo>
                  <a:lnTo>
                    <a:pt x="3191045" y="2013626"/>
                  </a:lnTo>
                  <a:lnTo>
                    <a:pt x="3192949" y="2014577"/>
                  </a:lnTo>
                  <a:lnTo>
                    <a:pt x="3194854" y="2015528"/>
                  </a:lnTo>
                  <a:lnTo>
                    <a:pt x="3197710" y="2015845"/>
                  </a:lnTo>
                  <a:lnTo>
                    <a:pt x="3200250" y="2016162"/>
                  </a:lnTo>
                  <a:lnTo>
                    <a:pt x="3203106" y="2016479"/>
                  </a:lnTo>
                  <a:lnTo>
                    <a:pt x="3254843" y="2016479"/>
                  </a:lnTo>
                  <a:lnTo>
                    <a:pt x="3258017" y="2016162"/>
                  </a:lnTo>
                  <a:lnTo>
                    <a:pt x="3260556" y="2015845"/>
                  </a:lnTo>
                  <a:lnTo>
                    <a:pt x="3263413" y="2015528"/>
                  </a:lnTo>
                  <a:lnTo>
                    <a:pt x="3265317" y="2014577"/>
                  </a:lnTo>
                  <a:lnTo>
                    <a:pt x="3267539" y="2013626"/>
                  </a:lnTo>
                  <a:lnTo>
                    <a:pt x="3269126" y="2012675"/>
                  </a:lnTo>
                  <a:lnTo>
                    <a:pt x="3269761" y="2011407"/>
                  </a:lnTo>
                  <a:lnTo>
                    <a:pt x="3270078" y="2009823"/>
                  </a:lnTo>
                  <a:lnTo>
                    <a:pt x="3270078" y="1988587"/>
                  </a:lnTo>
                  <a:lnTo>
                    <a:pt x="3286265" y="1987636"/>
                  </a:lnTo>
                  <a:lnTo>
                    <a:pt x="3302136" y="1986369"/>
                  </a:lnTo>
                  <a:lnTo>
                    <a:pt x="3317371" y="1984467"/>
                  </a:lnTo>
                  <a:lnTo>
                    <a:pt x="3331971" y="1981931"/>
                  </a:lnTo>
                  <a:lnTo>
                    <a:pt x="3345937" y="1979079"/>
                  </a:lnTo>
                  <a:lnTo>
                    <a:pt x="3358950" y="1976543"/>
                  </a:lnTo>
                  <a:lnTo>
                    <a:pt x="3370694" y="1973057"/>
                  </a:lnTo>
                  <a:lnTo>
                    <a:pt x="3381486" y="1968937"/>
                  </a:lnTo>
                  <a:lnTo>
                    <a:pt x="3390056" y="1965450"/>
                  </a:lnTo>
                  <a:lnTo>
                    <a:pt x="3398308" y="1961964"/>
                  </a:lnTo>
                  <a:lnTo>
                    <a:pt x="3405291" y="1957843"/>
                  </a:lnTo>
                  <a:lnTo>
                    <a:pt x="3411956" y="1953723"/>
                  </a:lnTo>
                  <a:lnTo>
                    <a:pt x="3417670" y="1949286"/>
                  </a:lnTo>
                  <a:lnTo>
                    <a:pt x="3422748" y="1944849"/>
                  </a:lnTo>
                  <a:lnTo>
                    <a:pt x="3427192" y="1940094"/>
                  </a:lnTo>
                  <a:lnTo>
                    <a:pt x="3430683" y="1935657"/>
                  </a:lnTo>
                  <a:lnTo>
                    <a:pt x="3433540" y="1930903"/>
                  </a:lnTo>
                  <a:lnTo>
                    <a:pt x="3435444" y="1926149"/>
                  </a:lnTo>
                  <a:lnTo>
                    <a:pt x="3436396" y="1921078"/>
                  </a:lnTo>
                  <a:lnTo>
                    <a:pt x="3437031" y="1916323"/>
                  </a:lnTo>
                  <a:lnTo>
                    <a:pt x="3436079" y="1910935"/>
                  </a:lnTo>
                  <a:lnTo>
                    <a:pt x="3434492" y="1905864"/>
                  </a:lnTo>
                  <a:lnTo>
                    <a:pt x="3432270" y="1901110"/>
                  </a:lnTo>
                  <a:lnTo>
                    <a:pt x="3429096" y="1896039"/>
                  </a:lnTo>
                  <a:lnTo>
                    <a:pt x="3426557" y="1893820"/>
                  </a:lnTo>
                  <a:lnTo>
                    <a:pt x="3424335" y="1890968"/>
                  </a:lnTo>
                  <a:lnTo>
                    <a:pt x="3418304" y="1886530"/>
                  </a:lnTo>
                  <a:lnTo>
                    <a:pt x="3411639" y="1882093"/>
                  </a:lnTo>
                  <a:lnTo>
                    <a:pt x="3404339" y="1877973"/>
                  </a:lnTo>
                  <a:lnTo>
                    <a:pt x="3395451" y="1874169"/>
                  </a:lnTo>
                  <a:lnTo>
                    <a:pt x="3385929" y="1870683"/>
                  </a:lnTo>
                  <a:lnTo>
                    <a:pt x="3375772" y="1866880"/>
                  </a:lnTo>
                  <a:lnTo>
                    <a:pt x="3365298" y="1863710"/>
                  </a:lnTo>
                  <a:lnTo>
                    <a:pt x="3354189" y="1860541"/>
                  </a:lnTo>
                  <a:lnTo>
                    <a:pt x="3342763" y="1858005"/>
                  </a:lnTo>
                  <a:lnTo>
                    <a:pt x="3318640" y="1852300"/>
                  </a:lnTo>
                  <a:lnTo>
                    <a:pt x="3294200" y="1847546"/>
                  </a:lnTo>
                  <a:lnTo>
                    <a:pt x="3270078" y="1843426"/>
                  </a:lnTo>
                  <a:lnTo>
                    <a:pt x="3270078" y="1752779"/>
                  </a:lnTo>
                  <a:lnTo>
                    <a:pt x="3291026" y="1755631"/>
                  </a:lnTo>
                  <a:lnTo>
                    <a:pt x="3298961" y="1756582"/>
                  </a:lnTo>
                  <a:lnTo>
                    <a:pt x="3306896" y="1758801"/>
                  </a:lnTo>
                  <a:lnTo>
                    <a:pt x="3323719" y="1762921"/>
                  </a:lnTo>
                  <a:lnTo>
                    <a:pt x="3339589" y="1767992"/>
                  </a:lnTo>
                  <a:lnTo>
                    <a:pt x="3352920" y="1772746"/>
                  </a:lnTo>
                  <a:lnTo>
                    <a:pt x="3360537" y="1775599"/>
                  </a:lnTo>
                  <a:lnTo>
                    <a:pt x="3363076" y="1777184"/>
                  </a:lnTo>
                  <a:lnTo>
                    <a:pt x="3367203" y="1779402"/>
                  </a:lnTo>
                  <a:lnTo>
                    <a:pt x="3369424" y="1780670"/>
                  </a:lnTo>
                  <a:lnTo>
                    <a:pt x="3371964" y="1781938"/>
                  </a:lnTo>
                  <a:lnTo>
                    <a:pt x="3374186" y="1783206"/>
                  </a:lnTo>
                  <a:lnTo>
                    <a:pt x="3377042" y="1783523"/>
                  </a:lnTo>
                  <a:lnTo>
                    <a:pt x="3383390" y="1784157"/>
                  </a:lnTo>
                  <a:lnTo>
                    <a:pt x="3389738" y="1784790"/>
                  </a:lnTo>
                  <a:lnTo>
                    <a:pt x="3396404" y="1784157"/>
                  </a:lnTo>
                  <a:lnTo>
                    <a:pt x="3403069" y="1783206"/>
                  </a:lnTo>
                  <a:lnTo>
                    <a:pt x="3409417" y="1781621"/>
                  </a:lnTo>
                  <a:lnTo>
                    <a:pt x="3415765" y="1779402"/>
                  </a:lnTo>
                  <a:lnTo>
                    <a:pt x="3421478" y="1777184"/>
                  </a:lnTo>
                  <a:lnTo>
                    <a:pt x="3426557" y="1774965"/>
                  </a:lnTo>
                  <a:lnTo>
                    <a:pt x="3430683" y="1772113"/>
                  </a:lnTo>
                  <a:lnTo>
                    <a:pt x="3434174" y="1769260"/>
                  </a:lnTo>
                  <a:lnTo>
                    <a:pt x="3435127" y="1767675"/>
                  </a:lnTo>
                  <a:lnTo>
                    <a:pt x="3436079" y="1766091"/>
                  </a:lnTo>
                  <a:lnTo>
                    <a:pt x="3436396" y="1765140"/>
                  </a:lnTo>
                  <a:lnTo>
                    <a:pt x="3436396" y="1763555"/>
                  </a:lnTo>
                  <a:lnTo>
                    <a:pt x="3436079" y="1761970"/>
                  </a:lnTo>
                  <a:lnTo>
                    <a:pt x="3435761" y="1760702"/>
                  </a:lnTo>
                  <a:lnTo>
                    <a:pt x="3434492" y="1759118"/>
                  </a:lnTo>
                  <a:lnTo>
                    <a:pt x="3432905" y="1757850"/>
                  </a:lnTo>
                  <a:lnTo>
                    <a:pt x="3428144" y="1754997"/>
                  </a:lnTo>
                  <a:lnTo>
                    <a:pt x="3423065" y="1752145"/>
                  </a:lnTo>
                  <a:lnTo>
                    <a:pt x="3417352" y="1749292"/>
                  </a:lnTo>
                  <a:lnTo>
                    <a:pt x="3410369" y="1746440"/>
                  </a:lnTo>
                  <a:lnTo>
                    <a:pt x="3403386" y="1743587"/>
                  </a:lnTo>
                  <a:lnTo>
                    <a:pt x="3396404" y="1741369"/>
                  </a:lnTo>
                  <a:lnTo>
                    <a:pt x="3380534" y="1736614"/>
                  </a:lnTo>
                  <a:lnTo>
                    <a:pt x="3363711" y="1732177"/>
                  </a:lnTo>
                  <a:lnTo>
                    <a:pt x="3346572" y="1728374"/>
                  </a:lnTo>
                  <a:lnTo>
                    <a:pt x="3329749" y="1725204"/>
                  </a:lnTo>
                  <a:lnTo>
                    <a:pt x="3313562" y="1723303"/>
                  </a:lnTo>
                  <a:lnTo>
                    <a:pt x="3292296" y="1720767"/>
                  </a:lnTo>
                  <a:lnTo>
                    <a:pt x="3270078" y="1719182"/>
                  </a:lnTo>
                  <a:lnTo>
                    <a:pt x="3270078" y="1699532"/>
                  </a:lnTo>
                  <a:lnTo>
                    <a:pt x="3269761" y="1698581"/>
                  </a:lnTo>
                  <a:lnTo>
                    <a:pt x="3269126" y="1697313"/>
                  </a:lnTo>
                  <a:lnTo>
                    <a:pt x="3267539" y="1696045"/>
                  </a:lnTo>
                  <a:lnTo>
                    <a:pt x="3265317" y="1694778"/>
                  </a:lnTo>
                  <a:lnTo>
                    <a:pt x="3263413" y="1694144"/>
                  </a:lnTo>
                  <a:lnTo>
                    <a:pt x="3260556" y="1693827"/>
                  </a:lnTo>
                  <a:lnTo>
                    <a:pt x="3258017" y="1693193"/>
                  </a:lnTo>
                  <a:lnTo>
                    <a:pt x="3254843" y="1692876"/>
                  </a:lnTo>
                  <a:lnTo>
                    <a:pt x="3203106" y="1692876"/>
                  </a:lnTo>
                  <a:close/>
                  <a:moveTo>
                    <a:pt x="3225959" y="1673225"/>
                  </a:moveTo>
                  <a:lnTo>
                    <a:pt x="3251986" y="1673542"/>
                  </a:lnTo>
                  <a:lnTo>
                    <a:pt x="3278013" y="1674493"/>
                  </a:lnTo>
                  <a:lnTo>
                    <a:pt x="3303722" y="1675444"/>
                  </a:lnTo>
                  <a:lnTo>
                    <a:pt x="3328480" y="1677028"/>
                  </a:lnTo>
                  <a:lnTo>
                    <a:pt x="3353237" y="1679247"/>
                  </a:lnTo>
                  <a:lnTo>
                    <a:pt x="3377360" y="1681466"/>
                  </a:lnTo>
                  <a:lnTo>
                    <a:pt x="3401165" y="1684318"/>
                  </a:lnTo>
                  <a:lnTo>
                    <a:pt x="3424335" y="1687805"/>
                  </a:lnTo>
                  <a:lnTo>
                    <a:pt x="3446870" y="1691291"/>
                  </a:lnTo>
                  <a:lnTo>
                    <a:pt x="3468771" y="1695411"/>
                  </a:lnTo>
                  <a:lnTo>
                    <a:pt x="3490037" y="1699532"/>
                  </a:lnTo>
                  <a:lnTo>
                    <a:pt x="3510668" y="1704286"/>
                  </a:lnTo>
                  <a:lnTo>
                    <a:pt x="3530664" y="1709357"/>
                  </a:lnTo>
                  <a:lnTo>
                    <a:pt x="3550026" y="1715062"/>
                  </a:lnTo>
                  <a:lnTo>
                    <a:pt x="3568752" y="1720450"/>
                  </a:lnTo>
                  <a:lnTo>
                    <a:pt x="3586527" y="1726789"/>
                  </a:lnTo>
                  <a:lnTo>
                    <a:pt x="3603349" y="1733128"/>
                  </a:lnTo>
                  <a:lnTo>
                    <a:pt x="3619219" y="1739467"/>
                  </a:lnTo>
                  <a:lnTo>
                    <a:pt x="3634454" y="1746440"/>
                  </a:lnTo>
                  <a:lnTo>
                    <a:pt x="3648738" y="1753413"/>
                  </a:lnTo>
                  <a:lnTo>
                    <a:pt x="3661751" y="1760702"/>
                  </a:lnTo>
                  <a:lnTo>
                    <a:pt x="3673812" y="1768626"/>
                  </a:lnTo>
                  <a:lnTo>
                    <a:pt x="3685239" y="1776550"/>
                  </a:lnTo>
                  <a:lnTo>
                    <a:pt x="3695713" y="1784157"/>
                  </a:lnTo>
                  <a:lnTo>
                    <a:pt x="3704600" y="1792397"/>
                  </a:lnTo>
                  <a:lnTo>
                    <a:pt x="3708726" y="1796834"/>
                  </a:lnTo>
                  <a:lnTo>
                    <a:pt x="3712535" y="1800955"/>
                  </a:lnTo>
                  <a:lnTo>
                    <a:pt x="3716027" y="1805075"/>
                  </a:lnTo>
                  <a:lnTo>
                    <a:pt x="3719518" y="1809512"/>
                  </a:lnTo>
                  <a:lnTo>
                    <a:pt x="3722375" y="1813950"/>
                  </a:lnTo>
                  <a:lnTo>
                    <a:pt x="3725231" y="1818704"/>
                  </a:lnTo>
                  <a:lnTo>
                    <a:pt x="3727453" y="1822824"/>
                  </a:lnTo>
                  <a:lnTo>
                    <a:pt x="3729357" y="1827261"/>
                  </a:lnTo>
                  <a:lnTo>
                    <a:pt x="3731579" y="1832015"/>
                  </a:lnTo>
                  <a:lnTo>
                    <a:pt x="3733166" y="1836136"/>
                  </a:lnTo>
                  <a:lnTo>
                    <a:pt x="3733801" y="1840890"/>
                  </a:lnTo>
                  <a:lnTo>
                    <a:pt x="3735071" y="1845644"/>
                  </a:lnTo>
                  <a:lnTo>
                    <a:pt x="3735388" y="1850081"/>
                  </a:lnTo>
                  <a:lnTo>
                    <a:pt x="3735388" y="1854836"/>
                  </a:lnTo>
                  <a:lnTo>
                    <a:pt x="3735388" y="1859590"/>
                  </a:lnTo>
                  <a:lnTo>
                    <a:pt x="3735071" y="1864344"/>
                  </a:lnTo>
                  <a:lnTo>
                    <a:pt x="3733801" y="1869098"/>
                  </a:lnTo>
                  <a:lnTo>
                    <a:pt x="3733166" y="1873219"/>
                  </a:lnTo>
                  <a:lnTo>
                    <a:pt x="3731579" y="1877973"/>
                  </a:lnTo>
                  <a:lnTo>
                    <a:pt x="3729357" y="1882727"/>
                  </a:lnTo>
                  <a:lnTo>
                    <a:pt x="3727453" y="1887164"/>
                  </a:lnTo>
                  <a:lnTo>
                    <a:pt x="3725231" y="1891285"/>
                  </a:lnTo>
                  <a:lnTo>
                    <a:pt x="3722375" y="1895722"/>
                  </a:lnTo>
                  <a:lnTo>
                    <a:pt x="3719518" y="1900476"/>
                  </a:lnTo>
                  <a:lnTo>
                    <a:pt x="3716027" y="1904913"/>
                  </a:lnTo>
                  <a:lnTo>
                    <a:pt x="3712535" y="1908717"/>
                  </a:lnTo>
                  <a:lnTo>
                    <a:pt x="3708726" y="1913154"/>
                  </a:lnTo>
                  <a:lnTo>
                    <a:pt x="3704600" y="1917274"/>
                  </a:lnTo>
                  <a:lnTo>
                    <a:pt x="3695713" y="1925515"/>
                  </a:lnTo>
                  <a:lnTo>
                    <a:pt x="3685239" y="1933438"/>
                  </a:lnTo>
                  <a:lnTo>
                    <a:pt x="3673812" y="1941362"/>
                  </a:lnTo>
                  <a:lnTo>
                    <a:pt x="3661751" y="1948969"/>
                  </a:lnTo>
                  <a:lnTo>
                    <a:pt x="3648738" y="1956259"/>
                  </a:lnTo>
                  <a:lnTo>
                    <a:pt x="3634454" y="1963548"/>
                  </a:lnTo>
                  <a:lnTo>
                    <a:pt x="3619219" y="1970521"/>
                  </a:lnTo>
                  <a:lnTo>
                    <a:pt x="3603349" y="1976860"/>
                  </a:lnTo>
                  <a:lnTo>
                    <a:pt x="3586527" y="1983199"/>
                  </a:lnTo>
                  <a:lnTo>
                    <a:pt x="3568752" y="1989538"/>
                  </a:lnTo>
                  <a:lnTo>
                    <a:pt x="3550026" y="1994926"/>
                  </a:lnTo>
                  <a:lnTo>
                    <a:pt x="3530664" y="2000631"/>
                  </a:lnTo>
                  <a:lnTo>
                    <a:pt x="3510668" y="2005702"/>
                  </a:lnTo>
                  <a:lnTo>
                    <a:pt x="3490037" y="2010457"/>
                  </a:lnTo>
                  <a:lnTo>
                    <a:pt x="3468771" y="2014577"/>
                  </a:lnTo>
                  <a:lnTo>
                    <a:pt x="3446870" y="2018697"/>
                  </a:lnTo>
                  <a:lnTo>
                    <a:pt x="3424335" y="2022184"/>
                  </a:lnTo>
                  <a:lnTo>
                    <a:pt x="3401165" y="2025670"/>
                  </a:lnTo>
                  <a:lnTo>
                    <a:pt x="3377360" y="2028523"/>
                  </a:lnTo>
                  <a:lnTo>
                    <a:pt x="3353237" y="2030741"/>
                  </a:lnTo>
                  <a:lnTo>
                    <a:pt x="3328480" y="2032643"/>
                  </a:lnTo>
                  <a:lnTo>
                    <a:pt x="3303722" y="2034228"/>
                  </a:lnTo>
                  <a:lnTo>
                    <a:pt x="3278013" y="2035495"/>
                  </a:lnTo>
                  <a:lnTo>
                    <a:pt x="3251986" y="2036446"/>
                  </a:lnTo>
                  <a:lnTo>
                    <a:pt x="3225959" y="2036763"/>
                  </a:lnTo>
                  <a:lnTo>
                    <a:pt x="3199615" y="2036446"/>
                  </a:lnTo>
                  <a:lnTo>
                    <a:pt x="3173905" y="2035495"/>
                  </a:lnTo>
                  <a:lnTo>
                    <a:pt x="3148196" y="2034228"/>
                  </a:lnTo>
                  <a:lnTo>
                    <a:pt x="3123121" y="2032643"/>
                  </a:lnTo>
                  <a:lnTo>
                    <a:pt x="3098681" y="2030741"/>
                  </a:lnTo>
                  <a:lnTo>
                    <a:pt x="3074241" y="2028523"/>
                  </a:lnTo>
                  <a:lnTo>
                    <a:pt x="3050436" y="2025670"/>
                  </a:lnTo>
                  <a:lnTo>
                    <a:pt x="3027584" y="2022184"/>
                  </a:lnTo>
                  <a:lnTo>
                    <a:pt x="3004731" y="2018697"/>
                  </a:lnTo>
                  <a:lnTo>
                    <a:pt x="2983147" y="2014577"/>
                  </a:lnTo>
                  <a:lnTo>
                    <a:pt x="2961564" y="2010457"/>
                  </a:lnTo>
                  <a:lnTo>
                    <a:pt x="2940933" y="2005702"/>
                  </a:lnTo>
                  <a:lnTo>
                    <a:pt x="2920937" y="2000631"/>
                  </a:lnTo>
                  <a:lnTo>
                    <a:pt x="2901575" y="1994926"/>
                  </a:lnTo>
                  <a:lnTo>
                    <a:pt x="2883483" y="1989538"/>
                  </a:lnTo>
                  <a:lnTo>
                    <a:pt x="2865709" y="1983199"/>
                  </a:lnTo>
                  <a:lnTo>
                    <a:pt x="2848569" y="1976860"/>
                  </a:lnTo>
                  <a:lnTo>
                    <a:pt x="2832382" y="1970521"/>
                  </a:lnTo>
                  <a:lnTo>
                    <a:pt x="2817464" y="1963548"/>
                  </a:lnTo>
                  <a:lnTo>
                    <a:pt x="2803181" y="1956259"/>
                  </a:lnTo>
                  <a:lnTo>
                    <a:pt x="2789850" y="1948969"/>
                  </a:lnTo>
                  <a:lnTo>
                    <a:pt x="2777789" y="1941362"/>
                  </a:lnTo>
                  <a:lnTo>
                    <a:pt x="2766362" y="1933438"/>
                  </a:lnTo>
                  <a:lnTo>
                    <a:pt x="2755888" y="1925515"/>
                  </a:lnTo>
                  <a:lnTo>
                    <a:pt x="2747001" y="1917274"/>
                  </a:lnTo>
                  <a:lnTo>
                    <a:pt x="2742875" y="1913154"/>
                  </a:lnTo>
                  <a:lnTo>
                    <a:pt x="2739066" y="1908717"/>
                  </a:lnTo>
                  <a:lnTo>
                    <a:pt x="2735574" y="1904913"/>
                  </a:lnTo>
                  <a:lnTo>
                    <a:pt x="2732400" y="1900476"/>
                  </a:lnTo>
                  <a:lnTo>
                    <a:pt x="2729226" y="1895722"/>
                  </a:lnTo>
                  <a:lnTo>
                    <a:pt x="2726370" y="1891285"/>
                  </a:lnTo>
                  <a:lnTo>
                    <a:pt x="2724148" y="1887164"/>
                  </a:lnTo>
                  <a:lnTo>
                    <a:pt x="2722244" y="1882727"/>
                  </a:lnTo>
                  <a:lnTo>
                    <a:pt x="2720022" y="1877973"/>
                  </a:lnTo>
                  <a:lnTo>
                    <a:pt x="2718435" y="1873219"/>
                  </a:lnTo>
                  <a:lnTo>
                    <a:pt x="2717800" y="1869098"/>
                  </a:lnTo>
                  <a:lnTo>
                    <a:pt x="2716530" y="1864344"/>
                  </a:lnTo>
                  <a:lnTo>
                    <a:pt x="2716213" y="1859590"/>
                  </a:lnTo>
                  <a:lnTo>
                    <a:pt x="2716213" y="1854836"/>
                  </a:lnTo>
                  <a:lnTo>
                    <a:pt x="2716213" y="1850081"/>
                  </a:lnTo>
                  <a:lnTo>
                    <a:pt x="2716530" y="1845644"/>
                  </a:lnTo>
                  <a:lnTo>
                    <a:pt x="2717800" y="1840890"/>
                  </a:lnTo>
                  <a:lnTo>
                    <a:pt x="2718435" y="1836136"/>
                  </a:lnTo>
                  <a:lnTo>
                    <a:pt x="2720022" y="1832015"/>
                  </a:lnTo>
                  <a:lnTo>
                    <a:pt x="2722244" y="1827261"/>
                  </a:lnTo>
                  <a:lnTo>
                    <a:pt x="2724148" y="1822824"/>
                  </a:lnTo>
                  <a:lnTo>
                    <a:pt x="2726370" y="1818704"/>
                  </a:lnTo>
                  <a:lnTo>
                    <a:pt x="2729226" y="1813950"/>
                  </a:lnTo>
                  <a:lnTo>
                    <a:pt x="2732400" y="1809512"/>
                  </a:lnTo>
                  <a:lnTo>
                    <a:pt x="2735574" y="1805075"/>
                  </a:lnTo>
                  <a:lnTo>
                    <a:pt x="2739066" y="1800955"/>
                  </a:lnTo>
                  <a:lnTo>
                    <a:pt x="2742875" y="1796834"/>
                  </a:lnTo>
                  <a:lnTo>
                    <a:pt x="2747001" y="1792397"/>
                  </a:lnTo>
                  <a:lnTo>
                    <a:pt x="2755888" y="1784157"/>
                  </a:lnTo>
                  <a:lnTo>
                    <a:pt x="2766362" y="1776550"/>
                  </a:lnTo>
                  <a:lnTo>
                    <a:pt x="2777789" y="1768626"/>
                  </a:lnTo>
                  <a:lnTo>
                    <a:pt x="2789850" y="1760702"/>
                  </a:lnTo>
                  <a:lnTo>
                    <a:pt x="2803181" y="1753413"/>
                  </a:lnTo>
                  <a:lnTo>
                    <a:pt x="2817464" y="1746440"/>
                  </a:lnTo>
                  <a:lnTo>
                    <a:pt x="2832382" y="1739467"/>
                  </a:lnTo>
                  <a:lnTo>
                    <a:pt x="2848569" y="1733128"/>
                  </a:lnTo>
                  <a:lnTo>
                    <a:pt x="2865709" y="1726789"/>
                  </a:lnTo>
                  <a:lnTo>
                    <a:pt x="2883483" y="1720450"/>
                  </a:lnTo>
                  <a:lnTo>
                    <a:pt x="2901575" y="1715062"/>
                  </a:lnTo>
                  <a:lnTo>
                    <a:pt x="2920937" y="1709357"/>
                  </a:lnTo>
                  <a:lnTo>
                    <a:pt x="2940933" y="1704286"/>
                  </a:lnTo>
                  <a:lnTo>
                    <a:pt x="2961564" y="1699532"/>
                  </a:lnTo>
                  <a:lnTo>
                    <a:pt x="2983147" y="1695411"/>
                  </a:lnTo>
                  <a:lnTo>
                    <a:pt x="3004731" y="1691291"/>
                  </a:lnTo>
                  <a:lnTo>
                    <a:pt x="3027584" y="1687805"/>
                  </a:lnTo>
                  <a:lnTo>
                    <a:pt x="3050436" y="1684318"/>
                  </a:lnTo>
                  <a:lnTo>
                    <a:pt x="3074241" y="1681466"/>
                  </a:lnTo>
                  <a:lnTo>
                    <a:pt x="3098681" y="1679247"/>
                  </a:lnTo>
                  <a:lnTo>
                    <a:pt x="3123121" y="1677028"/>
                  </a:lnTo>
                  <a:lnTo>
                    <a:pt x="3148196" y="1675444"/>
                  </a:lnTo>
                  <a:lnTo>
                    <a:pt x="3173905" y="1674493"/>
                  </a:lnTo>
                  <a:lnTo>
                    <a:pt x="3199615" y="1673542"/>
                  </a:lnTo>
                  <a:lnTo>
                    <a:pt x="3225959" y="1673225"/>
                  </a:lnTo>
                  <a:close/>
                  <a:moveTo>
                    <a:pt x="3454389" y="0"/>
                  </a:moveTo>
                  <a:lnTo>
                    <a:pt x="3461374" y="0"/>
                  </a:lnTo>
                  <a:lnTo>
                    <a:pt x="3468995" y="635"/>
                  </a:lnTo>
                  <a:lnTo>
                    <a:pt x="3475981" y="1587"/>
                  </a:lnTo>
                  <a:lnTo>
                    <a:pt x="3482966" y="3174"/>
                  </a:lnTo>
                  <a:lnTo>
                    <a:pt x="3490270" y="5079"/>
                  </a:lnTo>
                  <a:lnTo>
                    <a:pt x="3497255" y="7300"/>
                  </a:lnTo>
                  <a:lnTo>
                    <a:pt x="3503923" y="9839"/>
                  </a:lnTo>
                  <a:lnTo>
                    <a:pt x="3510591" y="13013"/>
                  </a:lnTo>
                  <a:lnTo>
                    <a:pt x="3517259" y="16505"/>
                  </a:lnTo>
                  <a:lnTo>
                    <a:pt x="3523610" y="20314"/>
                  </a:lnTo>
                  <a:lnTo>
                    <a:pt x="3529643" y="24757"/>
                  </a:lnTo>
                  <a:lnTo>
                    <a:pt x="3535676" y="29518"/>
                  </a:lnTo>
                  <a:lnTo>
                    <a:pt x="3541074" y="34596"/>
                  </a:lnTo>
                  <a:lnTo>
                    <a:pt x="3546472" y="39992"/>
                  </a:lnTo>
                  <a:lnTo>
                    <a:pt x="3551235" y="45705"/>
                  </a:lnTo>
                  <a:lnTo>
                    <a:pt x="3555998" y="51418"/>
                  </a:lnTo>
                  <a:lnTo>
                    <a:pt x="3560443" y="57766"/>
                  </a:lnTo>
                  <a:lnTo>
                    <a:pt x="3564254" y="64113"/>
                  </a:lnTo>
                  <a:lnTo>
                    <a:pt x="3567746" y="70779"/>
                  </a:lnTo>
                  <a:lnTo>
                    <a:pt x="3570922" y="77444"/>
                  </a:lnTo>
                  <a:lnTo>
                    <a:pt x="3573462" y="84109"/>
                  </a:lnTo>
                  <a:lnTo>
                    <a:pt x="3575684" y="91410"/>
                  </a:lnTo>
                  <a:lnTo>
                    <a:pt x="3577590" y="98709"/>
                  </a:lnTo>
                  <a:lnTo>
                    <a:pt x="3579177" y="106009"/>
                  </a:lnTo>
                  <a:lnTo>
                    <a:pt x="3580448" y="113309"/>
                  </a:lnTo>
                  <a:lnTo>
                    <a:pt x="3580765" y="120927"/>
                  </a:lnTo>
                  <a:lnTo>
                    <a:pt x="3581400" y="128544"/>
                  </a:lnTo>
                  <a:lnTo>
                    <a:pt x="3580765" y="136162"/>
                  </a:lnTo>
                  <a:lnTo>
                    <a:pt x="3530913" y="1012801"/>
                  </a:lnTo>
                  <a:lnTo>
                    <a:pt x="3529960" y="1019149"/>
                  </a:lnTo>
                  <a:lnTo>
                    <a:pt x="3529326" y="1025814"/>
                  </a:lnTo>
                  <a:lnTo>
                    <a:pt x="3528055" y="1032162"/>
                  </a:lnTo>
                  <a:lnTo>
                    <a:pt x="3526785" y="1038510"/>
                  </a:lnTo>
                  <a:lnTo>
                    <a:pt x="3524880" y="1044541"/>
                  </a:lnTo>
                  <a:lnTo>
                    <a:pt x="3522975" y="1050254"/>
                  </a:lnTo>
                  <a:lnTo>
                    <a:pt x="3520434" y="1056284"/>
                  </a:lnTo>
                  <a:lnTo>
                    <a:pt x="3518212" y="1062315"/>
                  </a:lnTo>
                  <a:lnTo>
                    <a:pt x="3515354" y="1067710"/>
                  </a:lnTo>
                  <a:lnTo>
                    <a:pt x="3512179" y="1072789"/>
                  </a:lnTo>
                  <a:lnTo>
                    <a:pt x="3508686" y="1077867"/>
                  </a:lnTo>
                  <a:lnTo>
                    <a:pt x="3505193" y="1083263"/>
                  </a:lnTo>
                  <a:lnTo>
                    <a:pt x="3501700" y="1087706"/>
                  </a:lnTo>
                  <a:lnTo>
                    <a:pt x="3497572" y="1092467"/>
                  </a:lnTo>
                  <a:lnTo>
                    <a:pt x="3493445" y="1096910"/>
                  </a:lnTo>
                  <a:lnTo>
                    <a:pt x="3488999" y="1101354"/>
                  </a:lnTo>
                  <a:lnTo>
                    <a:pt x="3484554" y="1105163"/>
                  </a:lnTo>
                  <a:lnTo>
                    <a:pt x="3479791" y="1108654"/>
                  </a:lnTo>
                  <a:lnTo>
                    <a:pt x="3474710" y="1112463"/>
                  </a:lnTo>
                  <a:lnTo>
                    <a:pt x="3469630" y="1115319"/>
                  </a:lnTo>
                  <a:lnTo>
                    <a:pt x="3464550" y="1118493"/>
                  </a:lnTo>
                  <a:lnTo>
                    <a:pt x="3459152" y="1121350"/>
                  </a:lnTo>
                  <a:lnTo>
                    <a:pt x="3453436" y="1123889"/>
                  </a:lnTo>
                  <a:lnTo>
                    <a:pt x="3448038" y="1126111"/>
                  </a:lnTo>
                  <a:lnTo>
                    <a:pt x="3442005" y="1128015"/>
                  </a:lnTo>
                  <a:lnTo>
                    <a:pt x="3435972" y="1129602"/>
                  </a:lnTo>
                  <a:lnTo>
                    <a:pt x="3430256" y="1130871"/>
                  </a:lnTo>
                  <a:lnTo>
                    <a:pt x="3423906" y="1132141"/>
                  </a:lnTo>
                  <a:lnTo>
                    <a:pt x="3417873" y="1132776"/>
                  </a:lnTo>
                  <a:lnTo>
                    <a:pt x="3411522" y="1133093"/>
                  </a:lnTo>
                  <a:lnTo>
                    <a:pt x="3405490" y="1133093"/>
                  </a:lnTo>
                  <a:lnTo>
                    <a:pt x="3398504" y="1132776"/>
                  </a:lnTo>
                  <a:lnTo>
                    <a:pt x="3392471" y="1132458"/>
                  </a:lnTo>
                  <a:lnTo>
                    <a:pt x="3386120" y="1131189"/>
                  </a:lnTo>
                  <a:lnTo>
                    <a:pt x="3379770" y="1129919"/>
                  </a:lnTo>
                  <a:lnTo>
                    <a:pt x="3373736" y="1128332"/>
                  </a:lnTo>
                  <a:lnTo>
                    <a:pt x="3368021" y="1126745"/>
                  </a:lnTo>
                  <a:lnTo>
                    <a:pt x="3361988" y="1124524"/>
                  </a:lnTo>
                  <a:lnTo>
                    <a:pt x="3356590" y="1122302"/>
                  </a:lnTo>
                  <a:lnTo>
                    <a:pt x="3350874" y="1119763"/>
                  </a:lnTo>
                  <a:lnTo>
                    <a:pt x="3345476" y="1116589"/>
                  </a:lnTo>
                  <a:lnTo>
                    <a:pt x="3340396" y="1113415"/>
                  </a:lnTo>
                  <a:lnTo>
                    <a:pt x="3334998" y="1109924"/>
                  </a:lnTo>
                  <a:lnTo>
                    <a:pt x="3330553" y="1106432"/>
                  </a:lnTo>
                  <a:lnTo>
                    <a:pt x="3325790" y="1102306"/>
                  </a:lnTo>
                  <a:lnTo>
                    <a:pt x="3321344" y="1098497"/>
                  </a:lnTo>
                  <a:lnTo>
                    <a:pt x="3316899" y="1094054"/>
                  </a:lnTo>
                  <a:lnTo>
                    <a:pt x="3312771" y="1089293"/>
                  </a:lnTo>
                  <a:lnTo>
                    <a:pt x="3308961" y="1084849"/>
                  </a:lnTo>
                  <a:lnTo>
                    <a:pt x="3305150" y="1080089"/>
                  </a:lnTo>
                  <a:lnTo>
                    <a:pt x="3301975" y="1074693"/>
                  </a:lnTo>
                  <a:lnTo>
                    <a:pt x="3298482" y="1069615"/>
                  </a:lnTo>
                  <a:lnTo>
                    <a:pt x="3295625" y="1064219"/>
                  </a:lnTo>
                  <a:lnTo>
                    <a:pt x="3293084" y="1058823"/>
                  </a:lnTo>
                  <a:lnTo>
                    <a:pt x="3290544" y="1053110"/>
                  </a:lnTo>
                  <a:lnTo>
                    <a:pt x="3288639" y="1047397"/>
                  </a:lnTo>
                  <a:lnTo>
                    <a:pt x="3286734" y="1041367"/>
                  </a:lnTo>
                  <a:lnTo>
                    <a:pt x="3285146" y="1035019"/>
                  </a:lnTo>
                  <a:lnTo>
                    <a:pt x="3283558" y="1028988"/>
                  </a:lnTo>
                  <a:lnTo>
                    <a:pt x="3282606" y="1022640"/>
                  </a:lnTo>
                  <a:lnTo>
                    <a:pt x="3281971" y="1015975"/>
                  </a:lnTo>
                  <a:lnTo>
                    <a:pt x="3281654" y="1009627"/>
                  </a:lnTo>
                  <a:lnTo>
                    <a:pt x="3281018" y="1003597"/>
                  </a:lnTo>
                  <a:lnTo>
                    <a:pt x="3281654" y="996614"/>
                  </a:lnTo>
                  <a:lnTo>
                    <a:pt x="3306103" y="573529"/>
                  </a:lnTo>
                  <a:lnTo>
                    <a:pt x="3299118" y="568768"/>
                  </a:lnTo>
                  <a:lnTo>
                    <a:pt x="2057582" y="2162081"/>
                  </a:lnTo>
                  <a:lnTo>
                    <a:pt x="2052502" y="2168112"/>
                  </a:lnTo>
                  <a:lnTo>
                    <a:pt x="2047422" y="2173825"/>
                  </a:lnTo>
                  <a:lnTo>
                    <a:pt x="2042024" y="2178903"/>
                  </a:lnTo>
                  <a:lnTo>
                    <a:pt x="2036626" y="2183981"/>
                  </a:lnTo>
                  <a:lnTo>
                    <a:pt x="2030592" y="2188742"/>
                  </a:lnTo>
                  <a:lnTo>
                    <a:pt x="2024877" y="2193186"/>
                  </a:lnTo>
                  <a:lnTo>
                    <a:pt x="2018844" y="2197629"/>
                  </a:lnTo>
                  <a:lnTo>
                    <a:pt x="2012493" y="2201121"/>
                  </a:lnTo>
                  <a:lnTo>
                    <a:pt x="2006143" y="2204612"/>
                  </a:lnTo>
                  <a:lnTo>
                    <a:pt x="1999475" y="2207786"/>
                  </a:lnTo>
                  <a:lnTo>
                    <a:pt x="1992807" y="2210642"/>
                  </a:lnTo>
                  <a:lnTo>
                    <a:pt x="1986139" y="2213182"/>
                  </a:lnTo>
                  <a:lnTo>
                    <a:pt x="1979470" y="2215403"/>
                  </a:lnTo>
                  <a:lnTo>
                    <a:pt x="1972485" y="2217308"/>
                  </a:lnTo>
                  <a:lnTo>
                    <a:pt x="1965499" y="2218577"/>
                  </a:lnTo>
                  <a:lnTo>
                    <a:pt x="1958514" y="2219529"/>
                  </a:lnTo>
                  <a:lnTo>
                    <a:pt x="1951528" y="2220482"/>
                  </a:lnTo>
                  <a:lnTo>
                    <a:pt x="1944225" y="2221116"/>
                  </a:lnTo>
                  <a:lnTo>
                    <a:pt x="1937239" y="2221116"/>
                  </a:lnTo>
                  <a:lnTo>
                    <a:pt x="1929619" y="2221116"/>
                  </a:lnTo>
                  <a:lnTo>
                    <a:pt x="1922633" y="2220482"/>
                  </a:lnTo>
                  <a:lnTo>
                    <a:pt x="1915647" y="2219529"/>
                  </a:lnTo>
                  <a:lnTo>
                    <a:pt x="1908344" y="2218577"/>
                  </a:lnTo>
                  <a:lnTo>
                    <a:pt x="1901358" y="2216990"/>
                  </a:lnTo>
                  <a:lnTo>
                    <a:pt x="1894690" y="2214769"/>
                  </a:lnTo>
                  <a:lnTo>
                    <a:pt x="1887387" y="2212547"/>
                  </a:lnTo>
                  <a:lnTo>
                    <a:pt x="1880402" y="2210008"/>
                  </a:lnTo>
                  <a:lnTo>
                    <a:pt x="1873734" y="2207151"/>
                  </a:lnTo>
                  <a:lnTo>
                    <a:pt x="1867066" y="2203977"/>
                  </a:lnTo>
                  <a:lnTo>
                    <a:pt x="1860715" y="2199851"/>
                  </a:lnTo>
                  <a:lnTo>
                    <a:pt x="1854047" y="2196042"/>
                  </a:lnTo>
                  <a:lnTo>
                    <a:pt x="1847696" y="2191599"/>
                  </a:lnTo>
                  <a:lnTo>
                    <a:pt x="1229469" y="1731062"/>
                  </a:lnTo>
                  <a:lnTo>
                    <a:pt x="271487" y="2768937"/>
                  </a:lnTo>
                  <a:lnTo>
                    <a:pt x="266406" y="2774967"/>
                  </a:lnTo>
                  <a:lnTo>
                    <a:pt x="260691" y="2780680"/>
                  </a:lnTo>
                  <a:lnTo>
                    <a:pt x="254975" y="2785759"/>
                  </a:lnTo>
                  <a:lnTo>
                    <a:pt x="248942" y="2791154"/>
                  </a:lnTo>
                  <a:lnTo>
                    <a:pt x="242592" y="2795915"/>
                  </a:lnTo>
                  <a:lnTo>
                    <a:pt x="236241" y="2800041"/>
                  </a:lnTo>
                  <a:lnTo>
                    <a:pt x="230208" y="2804167"/>
                  </a:lnTo>
                  <a:lnTo>
                    <a:pt x="223223" y="2807659"/>
                  </a:lnTo>
                  <a:lnTo>
                    <a:pt x="216554" y="2810833"/>
                  </a:lnTo>
                  <a:lnTo>
                    <a:pt x="209886" y="2814007"/>
                  </a:lnTo>
                  <a:lnTo>
                    <a:pt x="202901" y="2816228"/>
                  </a:lnTo>
                  <a:lnTo>
                    <a:pt x="195915" y="2818767"/>
                  </a:lnTo>
                  <a:lnTo>
                    <a:pt x="188612" y="2820354"/>
                  </a:lnTo>
                  <a:lnTo>
                    <a:pt x="181309" y="2821941"/>
                  </a:lnTo>
                  <a:lnTo>
                    <a:pt x="174006" y="2822894"/>
                  </a:lnTo>
                  <a:lnTo>
                    <a:pt x="166703" y="2823846"/>
                  </a:lnTo>
                  <a:lnTo>
                    <a:pt x="159082" y="2824163"/>
                  </a:lnTo>
                  <a:lnTo>
                    <a:pt x="152096" y="2824163"/>
                  </a:lnTo>
                  <a:lnTo>
                    <a:pt x="144476" y="2823846"/>
                  </a:lnTo>
                  <a:lnTo>
                    <a:pt x="136855" y="2823528"/>
                  </a:lnTo>
                  <a:lnTo>
                    <a:pt x="129552" y="2822259"/>
                  </a:lnTo>
                  <a:lnTo>
                    <a:pt x="122249" y="2820672"/>
                  </a:lnTo>
                  <a:lnTo>
                    <a:pt x="114945" y="2819085"/>
                  </a:lnTo>
                  <a:lnTo>
                    <a:pt x="107642" y="2816546"/>
                  </a:lnTo>
                  <a:lnTo>
                    <a:pt x="100657" y="2814324"/>
                  </a:lnTo>
                  <a:lnTo>
                    <a:pt x="93671" y="2811467"/>
                  </a:lnTo>
                  <a:lnTo>
                    <a:pt x="87003" y="2807976"/>
                  </a:lnTo>
                  <a:lnTo>
                    <a:pt x="80335" y="2804485"/>
                  </a:lnTo>
                  <a:lnTo>
                    <a:pt x="73349" y="2800359"/>
                  </a:lnTo>
                  <a:lnTo>
                    <a:pt x="66681" y="2796233"/>
                  </a:lnTo>
                  <a:lnTo>
                    <a:pt x="60331" y="2791472"/>
                  </a:lnTo>
                  <a:lnTo>
                    <a:pt x="54298" y="2785759"/>
                  </a:lnTo>
                  <a:lnTo>
                    <a:pt x="48265" y="2780680"/>
                  </a:lnTo>
                  <a:lnTo>
                    <a:pt x="42867" y="2774967"/>
                  </a:lnTo>
                  <a:lnTo>
                    <a:pt x="37469" y="2768937"/>
                  </a:lnTo>
                  <a:lnTo>
                    <a:pt x="32388" y="2762906"/>
                  </a:lnTo>
                  <a:lnTo>
                    <a:pt x="28260" y="2756876"/>
                  </a:lnTo>
                  <a:lnTo>
                    <a:pt x="23815" y="2749893"/>
                  </a:lnTo>
                  <a:lnTo>
                    <a:pt x="19687" y="2743228"/>
                  </a:lnTo>
                  <a:lnTo>
                    <a:pt x="16194" y="2736563"/>
                  </a:lnTo>
                  <a:lnTo>
                    <a:pt x="13019" y="2729580"/>
                  </a:lnTo>
                  <a:lnTo>
                    <a:pt x="10479" y="2722280"/>
                  </a:lnTo>
                  <a:lnTo>
                    <a:pt x="7938" y="2715297"/>
                  </a:lnTo>
                  <a:lnTo>
                    <a:pt x="5716" y="2708315"/>
                  </a:lnTo>
                  <a:lnTo>
                    <a:pt x="3811" y="2700697"/>
                  </a:lnTo>
                  <a:lnTo>
                    <a:pt x="2540" y="2693080"/>
                  </a:lnTo>
                  <a:lnTo>
                    <a:pt x="1270" y="2685780"/>
                  </a:lnTo>
                  <a:lnTo>
                    <a:pt x="635" y="2678162"/>
                  </a:lnTo>
                  <a:lnTo>
                    <a:pt x="0" y="2670228"/>
                  </a:lnTo>
                  <a:lnTo>
                    <a:pt x="0" y="2662927"/>
                  </a:lnTo>
                  <a:lnTo>
                    <a:pt x="0" y="2655310"/>
                  </a:lnTo>
                  <a:lnTo>
                    <a:pt x="953" y="2648010"/>
                  </a:lnTo>
                  <a:lnTo>
                    <a:pt x="1588" y="2640075"/>
                  </a:lnTo>
                  <a:lnTo>
                    <a:pt x="3176" y="2632458"/>
                  </a:lnTo>
                  <a:lnTo>
                    <a:pt x="4763" y="2625158"/>
                  </a:lnTo>
                  <a:lnTo>
                    <a:pt x="6668" y="2617858"/>
                  </a:lnTo>
                  <a:lnTo>
                    <a:pt x="9526" y="2610558"/>
                  </a:lnTo>
                  <a:lnTo>
                    <a:pt x="12384" y="2603258"/>
                  </a:lnTo>
                  <a:lnTo>
                    <a:pt x="15559" y="2596275"/>
                  </a:lnTo>
                  <a:lnTo>
                    <a:pt x="19052" y="2588975"/>
                  </a:lnTo>
                  <a:lnTo>
                    <a:pt x="22545" y="2582310"/>
                  </a:lnTo>
                  <a:lnTo>
                    <a:pt x="26990" y="2575644"/>
                  </a:lnTo>
                  <a:lnTo>
                    <a:pt x="31753" y="2569297"/>
                  </a:lnTo>
                  <a:lnTo>
                    <a:pt x="36516" y="2562631"/>
                  </a:lnTo>
                  <a:lnTo>
                    <a:pt x="1086264" y="1414621"/>
                  </a:lnTo>
                  <a:lnTo>
                    <a:pt x="1091027" y="1408908"/>
                  </a:lnTo>
                  <a:lnTo>
                    <a:pt x="1096742" y="1403829"/>
                  </a:lnTo>
                  <a:lnTo>
                    <a:pt x="1101823" y="1398751"/>
                  </a:lnTo>
                  <a:lnTo>
                    <a:pt x="1107221" y="1393990"/>
                  </a:lnTo>
                  <a:lnTo>
                    <a:pt x="1113254" y="1389229"/>
                  </a:lnTo>
                  <a:lnTo>
                    <a:pt x="1119287" y="1385103"/>
                  </a:lnTo>
                  <a:lnTo>
                    <a:pt x="1125002" y="1381295"/>
                  </a:lnTo>
                  <a:lnTo>
                    <a:pt x="1131353" y="1377803"/>
                  </a:lnTo>
                  <a:lnTo>
                    <a:pt x="1137703" y="1374629"/>
                  </a:lnTo>
                  <a:lnTo>
                    <a:pt x="1144054" y="1371455"/>
                  </a:lnTo>
                  <a:lnTo>
                    <a:pt x="1150722" y="1368599"/>
                  </a:lnTo>
                  <a:lnTo>
                    <a:pt x="1157390" y="1366694"/>
                  </a:lnTo>
                  <a:lnTo>
                    <a:pt x="1164058" y="1364790"/>
                  </a:lnTo>
                  <a:lnTo>
                    <a:pt x="1170726" y="1362568"/>
                  </a:lnTo>
                  <a:lnTo>
                    <a:pt x="1177394" y="1361616"/>
                  </a:lnTo>
                  <a:lnTo>
                    <a:pt x="1184698" y="1360347"/>
                  </a:lnTo>
                  <a:lnTo>
                    <a:pt x="1191683" y="1360029"/>
                  </a:lnTo>
                  <a:lnTo>
                    <a:pt x="1198351" y="1359712"/>
                  </a:lnTo>
                  <a:lnTo>
                    <a:pt x="1205654" y="1359077"/>
                  </a:lnTo>
                  <a:lnTo>
                    <a:pt x="1212640" y="1359712"/>
                  </a:lnTo>
                  <a:lnTo>
                    <a:pt x="1219626" y="1360347"/>
                  </a:lnTo>
                  <a:lnTo>
                    <a:pt x="1226294" y="1361299"/>
                  </a:lnTo>
                  <a:lnTo>
                    <a:pt x="1233597" y="1362251"/>
                  </a:lnTo>
                  <a:lnTo>
                    <a:pt x="1240582" y="1363838"/>
                  </a:lnTo>
                  <a:lnTo>
                    <a:pt x="1247251" y="1365742"/>
                  </a:lnTo>
                  <a:lnTo>
                    <a:pt x="1253919" y="1368281"/>
                  </a:lnTo>
                  <a:lnTo>
                    <a:pt x="1260904" y="1371138"/>
                  </a:lnTo>
                  <a:lnTo>
                    <a:pt x="1267572" y="1373677"/>
                  </a:lnTo>
                  <a:lnTo>
                    <a:pt x="1274240" y="1376851"/>
                  </a:lnTo>
                  <a:lnTo>
                    <a:pt x="1280591" y="1380977"/>
                  </a:lnTo>
                  <a:lnTo>
                    <a:pt x="1286942" y="1384786"/>
                  </a:lnTo>
                  <a:lnTo>
                    <a:pt x="1292975" y="1389229"/>
                  </a:lnTo>
                  <a:lnTo>
                    <a:pt x="1907709" y="1846910"/>
                  </a:lnTo>
                  <a:lnTo>
                    <a:pt x="3043507" y="389124"/>
                  </a:lnTo>
                  <a:lnTo>
                    <a:pt x="3023186" y="374841"/>
                  </a:lnTo>
                  <a:lnTo>
                    <a:pt x="2660568" y="470377"/>
                  </a:lnTo>
                  <a:lnTo>
                    <a:pt x="2654853" y="471646"/>
                  </a:lnTo>
                  <a:lnTo>
                    <a:pt x="2648502" y="472598"/>
                  </a:lnTo>
                  <a:lnTo>
                    <a:pt x="2642152" y="473551"/>
                  </a:lnTo>
                  <a:lnTo>
                    <a:pt x="2635801" y="473868"/>
                  </a:lnTo>
                  <a:lnTo>
                    <a:pt x="2629450" y="474185"/>
                  </a:lnTo>
                  <a:lnTo>
                    <a:pt x="2623418" y="473868"/>
                  </a:lnTo>
                  <a:lnTo>
                    <a:pt x="2617384" y="473551"/>
                  </a:lnTo>
                  <a:lnTo>
                    <a:pt x="2611352" y="472598"/>
                  </a:lnTo>
                  <a:lnTo>
                    <a:pt x="2605318" y="471964"/>
                  </a:lnTo>
                  <a:lnTo>
                    <a:pt x="2599603" y="470377"/>
                  </a:lnTo>
                  <a:lnTo>
                    <a:pt x="2593570" y="468790"/>
                  </a:lnTo>
                  <a:lnTo>
                    <a:pt x="2587537" y="466885"/>
                  </a:lnTo>
                  <a:lnTo>
                    <a:pt x="2582139" y="464346"/>
                  </a:lnTo>
                  <a:lnTo>
                    <a:pt x="2576741" y="462124"/>
                  </a:lnTo>
                  <a:lnTo>
                    <a:pt x="2571660" y="459268"/>
                  </a:lnTo>
                  <a:lnTo>
                    <a:pt x="2565945" y="456094"/>
                  </a:lnTo>
                  <a:lnTo>
                    <a:pt x="2560864" y="452920"/>
                  </a:lnTo>
                  <a:lnTo>
                    <a:pt x="2556102" y="449429"/>
                  </a:lnTo>
                  <a:lnTo>
                    <a:pt x="2551339" y="445937"/>
                  </a:lnTo>
                  <a:lnTo>
                    <a:pt x="2546576" y="441811"/>
                  </a:lnTo>
                  <a:lnTo>
                    <a:pt x="2542448" y="437685"/>
                  </a:lnTo>
                  <a:lnTo>
                    <a:pt x="2538002" y="433242"/>
                  </a:lnTo>
                  <a:lnTo>
                    <a:pt x="2533875" y="428481"/>
                  </a:lnTo>
                  <a:lnTo>
                    <a:pt x="2530064" y="423402"/>
                  </a:lnTo>
                  <a:lnTo>
                    <a:pt x="2526572" y="418324"/>
                  </a:lnTo>
                  <a:lnTo>
                    <a:pt x="2523396" y="413246"/>
                  </a:lnTo>
                  <a:lnTo>
                    <a:pt x="2520221" y="407533"/>
                  </a:lnTo>
                  <a:lnTo>
                    <a:pt x="2517363" y="402137"/>
                  </a:lnTo>
                  <a:lnTo>
                    <a:pt x="2514823" y="396107"/>
                  </a:lnTo>
                  <a:lnTo>
                    <a:pt x="2512283" y="390394"/>
                  </a:lnTo>
                  <a:lnTo>
                    <a:pt x="2510378" y="384046"/>
                  </a:lnTo>
                  <a:lnTo>
                    <a:pt x="2508472" y="377698"/>
                  </a:lnTo>
                  <a:lnTo>
                    <a:pt x="2507202" y="371350"/>
                  </a:lnTo>
                  <a:lnTo>
                    <a:pt x="2505932" y="364685"/>
                  </a:lnTo>
                  <a:lnTo>
                    <a:pt x="2505297" y="358337"/>
                  </a:lnTo>
                  <a:lnTo>
                    <a:pt x="2504980" y="351989"/>
                  </a:lnTo>
                  <a:lnTo>
                    <a:pt x="2504344" y="345641"/>
                  </a:lnTo>
                  <a:lnTo>
                    <a:pt x="2504344" y="339293"/>
                  </a:lnTo>
                  <a:lnTo>
                    <a:pt x="2505297" y="332946"/>
                  </a:lnTo>
                  <a:lnTo>
                    <a:pt x="2505615" y="326915"/>
                  </a:lnTo>
                  <a:lnTo>
                    <a:pt x="2506885" y="320567"/>
                  </a:lnTo>
                  <a:lnTo>
                    <a:pt x="2508155" y="314537"/>
                  </a:lnTo>
                  <a:lnTo>
                    <a:pt x="2509425" y="308506"/>
                  </a:lnTo>
                  <a:lnTo>
                    <a:pt x="2511648" y="302793"/>
                  </a:lnTo>
                  <a:lnTo>
                    <a:pt x="2513870" y="296763"/>
                  </a:lnTo>
                  <a:lnTo>
                    <a:pt x="2516410" y="291367"/>
                  </a:lnTo>
                  <a:lnTo>
                    <a:pt x="2518633" y="285654"/>
                  </a:lnTo>
                  <a:lnTo>
                    <a:pt x="2521808" y="280576"/>
                  </a:lnTo>
                  <a:lnTo>
                    <a:pt x="2524984" y="275180"/>
                  </a:lnTo>
                  <a:lnTo>
                    <a:pt x="2528159" y="270102"/>
                  </a:lnTo>
                  <a:lnTo>
                    <a:pt x="2531970" y="265341"/>
                  </a:lnTo>
                  <a:lnTo>
                    <a:pt x="2535462" y="260580"/>
                  </a:lnTo>
                  <a:lnTo>
                    <a:pt x="2539908" y="256136"/>
                  </a:lnTo>
                  <a:lnTo>
                    <a:pt x="2544353" y="251693"/>
                  </a:lnTo>
                  <a:lnTo>
                    <a:pt x="2548481" y="247567"/>
                  </a:lnTo>
                  <a:lnTo>
                    <a:pt x="2553244" y="243441"/>
                  </a:lnTo>
                  <a:lnTo>
                    <a:pt x="2558642" y="239949"/>
                  </a:lnTo>
                  <a:lnTo>
                    <a:pt x="2563722" y="236458"/>
                  </a:lnTo>
                  <a:lnTo>
                    <a:pt x="2568803" y="233284"/>
                  </a:lnTo>
                  <a:lnTo>
                    <a:pt x="2574201" y="230428"/>
                  </a:lnTo>
                  <a:lnTo>
                    <a:pt x="2579916" y="227889"/>
                  </a:lnTo>
                  <a:lnTo>
                    <a:pt x="2585632" y="225349"/>
                  </a:lnTo>
                  <a:lnTo>
                    <a:pt x="2591982" y="223445"/>
                  </a:lnTo>
                  <a:lnTo>
                    <a:pt x="2598015" y="221541"/>
                  </a:lnTo>
                  <a:lnTo>
                    <a:pt x="3425176" y="4126"/>
                  </a:lnTo>
                  <a:lnTo>
                    <a:pt x="3432162" y="2222"/>
                  </a:lnTo>
                  <a:lnTo>
                    <a:pt x="3439782" y="952"/>
                  </a:lnTo>
                  <a:lnTo>
                    <a:pt x="3446768" y="318"/>
                  </a:lnTo>
                  <a:lnTo>
                    <a:pt x="3454389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ea typeface="宋体" panose="02010600030101010101" pitchFamily="2" charset="-122"/>
              </a:endParaRPr>
            </a:p>
          </p:txBody>
        </p:sp>
      </p:grpSp>
      <p:sp>
        <p:nvSpPr>
          <p:cNvPr id="5" name="矩形 4"/>
          <p:cNvSpPr/>
          <p:nvPr/>
        </p:nvSpPr>
        <p:spPr>
          <a:xfrm>
            <a:off x="2330753" y="1827918"/>
            <a:ext cx="7743829" cy="2808312"/>
          </a:xfrm>
          <a:prstGeom prst="rect">
            <a:avLst/>
          </a:prstGeom>
          <a:noFill/>
          <a:ln w="76200">
            <a:solidFill>
              <a:srgbClr val="EF7E86"/>
            </a:solidFill>
          </a:ln>
          <a:effectLst>
            <a:outerShdw blurRad="368300" dist="469900" dir="6240000" sx="102000" sy="102000" algn="ctr" rotWithShape="0">
              <a:srgbClr val="000000">
                <a:alpha val="68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Freeform 25"/>
          <p:cNvSpPr>
            <a:spLocks noEditPoints="1"/>
          </p:cNvSpPr>
          <p:nvPr/>
        </p:nvSpPr>
        <p:spPr bwMode="auto">
          <a:xfrm>
            <a:off x="10044162" y="1196844"/>
            <a:ext cx="503294" cy="641236"/>
          </a:xfrm>
          <a:custGeom>
            <a:avLst/>
            <a:gdLst>
              <a:gd name="T0" fmla="*/ 0 w 77"/>
              <a:gd name="T1" fmla="*/ 85 h 93"/>
              <a:gd name="T2" fmla="*/ 30 w 77"/>
              <a:gd name="T3" fmla="*/ 20 h 93"/>
              <a:gd name="T4" fmla="*/ 38 w 77"/>
              <a:gd name="T5" fmla="*/ 26 h 93"/>
              <a:gd name="T6" fmla="*/ 39 w 77"/>
              <a:gd name="T7" fmla="*/ 27 h 93"/>
              <a:gd name="T8" fmla="*/ 39 w 77"/>
              <a:gd name="T9" fmla="*/ 27 h 93"/>
              <a:gd name="T10" fmla="*/ 40 w 77"/>
              <a:gd name="T11" fmla="*/ 27 h 93"/>
              <a:gd name="T12" fmla="*/ 40 w 77"/>
              <a:gd name="T13" fmla="*/ 28 h 93"/>
              <a:gd name="T14" fmla="*/ 40 w 77"/>
              <a:gd name="T15" fmla="*/ 28 h 93"/>
              <a:gd name="T16" fmla="*/ 41 w 77"/>
              <a:gd name="T17" fmla="*/ 28 h 93"/>
              <a:gd name="T18" fmla="*/ 41 w 77"/>
              <a:gd name="T19" fmla="*/ 29 h 93"/>
              <a:gd name="T20" fmla="*/ 42 w 77"/>
              <a:gd name="T21" fmla="*/ 29 h 93"/>
              <a:gd name="T22" fmla="*/ 42 w 77"/>
              <a:gd name="T23" fmla="*/ 29 h 93"/>
              <a:gd name="T24" fmla="*/ 43 w 77"/>
              <a:gd name="T25" fmla="*/ 29 h 93"/>
              <a:gd name="T26" fmla="*/ 43 w 77"/>
              <a:gd name="T27" fmla="*/ 30 h 93"/>
              <a:gd name="T28" fmla="*/ 43 w 77"/>
              <a:gd name="T29" fmla="*/ 30 h 93"/>
              <a:gd name="T30" fmla="*/ 48 w 77"/>
              <a:gd name="T31" fmla="*/ 33 h 93"/>
              <a:gd name="T32" fmla="*/ 48 w 77"/>
              <a:gd name="T33" fmla="*/ 33 h 93"/>
              <a:gd name="T34" fmla="*/ 49 w 77"/>
              <a:gd name="T35" fmla="*/ 34 h 93"/>
              <a:gd name="T36" fmla="*/ 49 w 77"/>
              <a:gd name="T37" fmla="*/ 34 h 93"/>
              <a:gd name="T38" fmla="*/ 50 w 77"/>
              <a:gd name="T39" fmla="*/ 34 h 93"/>
              <a:gd name="T40" fmla="*/ 50 w 77"/>
              <a:gd name="T41" fmla="*/ 35 h 93"/>
              <a:gd name="T42" fmla="*/ 50 w 77"/>
              <a:gd name="T43" fmla="*/ 35 h 93"/>
              <a:gd name="T44" fmla="*/ 51 w 77"/>
              <a:gd name="T45" fmla="*/ 35 h 93"/>
              <a:gd name="T46" fmla="*/ 51 w 77"/>
              <a:gd name="T47" fmla="*/ 36 h 93"/>
              <a:gd name="T48" fmla="*/ 52 w 77"/>
              <a:gd name="T49" fmla="*/ 36 h 93"/>
              <a:gd name="T50" fmla="*/ 52 w 77"/>
              <a:gd name="T51" fmla="*/ 36 h 93"/>
              <a:gd name="T52" fmla="*/ 53 w 77"/>
              <a:gd name="T53" fmla="*/ 37 h 93"/>
              <a:gd name="T54" fmla="*/ 53 w 77"/>
              <a:gd name="T55" fmla="*/ 37 h 93"/>
              <a:gd name="T56" fmla="*/ 48 w 77"/>
              <a:gd name="T57" fmla="*/ 79 h 93"/>
              <a:gd name="T58" fmla="*/ 7 w 77"/>
              <a:gd name="T59" fmla="*/ 91 h 93"/>
              <a:gd name="T60" fmla="*/ 35 w 77"/>
              <a:gd name="T61" fmla="*/ 64 h 93"/>
              <a:gd name="T62" fmla="*/ 19 w 77"/>
              <a:gd name="T63" fmla="*/ 53 h 93"/>
              <a:gd name="T64" fmla="*/ 3 w 77"/>
              <a:gd name="T65" fmla="*/ 88 h 93"/>
              <a:gd name="T66" fmla="*/ 73 w 77"/>
              <a:gd name="T67" fmla="*/ 93 h 93"/>
              <a:gd name="T68" fmla="*/ 54 w 77"/>
              <a:gd name="T69" fmla="*/ 83 h 93"/>
              <a:gd name="T70" fmla="*/ 69 w 77"/>
              <a:gd name="T71" fmla="*/ 42 h 93"/>
              <a:gd name="T72" fmla="*/ 34 w 77"/>
              <a:gd name="T73" fmla="*/ 0 h 93"/>
              <a:gd name="T74" fmla="*/ 69 w 77"/>
              <a:gd name="T75" fmla="*/ 42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77" h="93">
                <a:moveTo>
                  <a:pt x="3" y="88"/>
                </a:moveTo>
                <a:cubicBezTo>
                  <a:pt x="2" y="87"/>
                  <a:pt x="1" y="86"/>
                  <a:pt x="0" y="85"/>
                </a:cubicBezTo>
                <a:cubicBezTo>
                  <a:pt x="0" y="72"/>
                  <a:pt x="0" y="58"/>
                  <a:pt x="0" y="45"/>
                </a:cubicBezTo>
                <a:cubicBezTo>
                  <a:pt x="12" y="40"/>
                  <a:pt x="21" y="32"/>
                  <a:pt x="30" y="20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7"/>
                  <a:pt x="38" y="27"/>
                  <a:pt x="38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9"/>
                  <a:pt x="41" y="29"/>
                  <a:pt x="41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3" y="29"/>
                  <a:pt x="43" y="29"/>
                  <a:pt x="43" y="29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4" y="30"/>
                  <a:pt x="44" y="30"/>
                  <a:pt x="44" y="30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4"/>
                  <a:pt x="48" y="34"/>
                  <a:pt x="48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50" y="34"/>
                  <a:pt x="50" y="34"/>
                  <a:pt x="50" y="34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6"/>
                  <a:pt x="51" y="36"/>
                  <a:pt x="51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62" y="43"/>
                  <a:pt x="62" y="43"/>
                  <a:pt x="62" y="43"/>
                </a:cubicBezTo>
                <a:cubicBezTo>
                  <a:pt x="53" y="55"/>
                  <a:pt x="49" y="67"/>
                  <a:pt x="48" y="79"/>
                </a:cubicBezTo>
                <a:cubicBezTo>
                  <a:pt x="36" y="84"/>
                  <a:pt x="23" y="88"/>
                  <a:pt x="11" y="93"/>
                </a:cubicBezTo>
                <a:cubicBezTo>
                  <a:pt x="9" y="92"/>
                  <a:pt x="8" y="91"/>
                  <a:pt x="7" y="91"/>
                </a:cubicBezTo>
                <a:cubicBezTo>
                  <a:pt x="23" y="68"/>
                  <a:pt x="23" y="68"/>
                  <a:pt x="23" y="68"/>
                </a:cubicBezTo>
                <a:cubicBezTo>
                  <a:pt x="27" y="69"/>
                  <a:pt x="32" y="68"/>
                  <a:pt x="35" y="64"/>
                </a:cubicBezTo>
                <a:cubicBezTo>
                  <a:pt x="38" y="60"/>
                  <a:pt x="37" y="54"/>
                  <a:pt x="32" y="51"/>
                </a:cubicBezTo>
                <a:cubicBezTo>
                  <a:pt x="28" y="47"/>
                  <a:pt x="22" y="49"/>
                  <a:pt x="19" y="53"/>
                </a:cubicBezTo>
                <a:cubicBezTo>
                  <a:pt x="16" y="57"/>
                  <a:pt x="16" y="62"/>
                  <a:pt x="19" y="65"/>
                </a:cubicBezTo>
                <a:cubicBezTo>
                  <a:pt x="3" y="88"/>
                  <a:pt x="3" y="88"/>
                  <a:pt x="3" y="88"/>
                </a:cubicBezTo>
                <a:close/>
                <a:moveTo>
                  <a:pt x="27" y="93"/>
                </a:moveTo>
                <a:cubicBezTo>
                  <a:pt x="73" y="93"/>
                  <a:pt x="73" y="93"/>
                  <a:pt x="73" y="93"/>
                </a:cubicBezTo>
                <a:cubicBezTo>
                  <a:pt x="73" y="83"/>
                  <a:pt x="73" y="83"/>
                  <a:pt x="73" y="83"/>
                </a:cubicBezTo>
                <a:cubicBezTo>
                  <a:pt x="54" y="83"/>
                  <a:pt x="54" y="83"/>
                  <a:pt x="54" y="83"/>
                </a:cubicBezTo>
                <a:cubicBezTo>
                  <a:pt x="27" y="93"/>
                  <a:pt x="27" y="93"/>
                  <a:pt x="27" y="93"/>
                </a:cubicBezTo>
                <a:close/>
                <a:moveTo>
                  <a:pt x="69" y="42"/>
                </a:moveTo>
                <a:cubicBezTo>
                  <a:pt x="77" y="31"/>
                  <a:pt x="77" y="31"/>
                  <a:pt x="77" y="31"/>
                </a:cubicBezTo>
                <a:cubicBezTo>
                  <a:pt x="34" y="0"/>
                  <a:pt x="34" y="0"/>
                  <a:pt x="34" y="0"/>
                </a:cubicBezTo>
                <a:cubicBezTo>
                  <a:pt x="26" y="12"/>
                  <a:pt x="26" y="12"/>
                  <a:pt x="26" y="12"/>
                </a:cubicBezTo>
                <a:lnTo>
                  <a:pt x="69" y="42"/>
                </a:lnTo>
                <a:close/>
              </a:path>
            </a:pathLst>
          </a:cu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279400" dist="1270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91461" tIns="45731" rIns="91461" bIns="45731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24" name="Group 83"/>
          <p:cNvGrpSpPr/>
          <p:nvPr/>
        </p:nvGrpSpPr>
        <p:grpSpPr>
          <a:xfrm>
            <a:off x="8164592" y="3734088"/>
            <a:ext cx="1335271" cy="760310"/>
            <a:chOff x="5368132" y="3540125"/>
            <a:chExt cx="465138" cy="435769"/>
          </a:xfr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5" name="AutoShape 110"/>
            <p:cNvSpPr>
              <a:spLocks/>
            </p:cNvSpPr>
            <p:nvPr/>
          </p:nvSpPr>
          <p:spPr bwMode="auto">
            <a:xfrm>
              <a:off x="5426869" y="3598069"/>
              <a:ext cx="347663" cy="2325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699" y="20255"/>
                  </a:moveTo>
                  <a:lnTo>
                    <a:pt x="899" y="20255"/>
                  </a:lnTo>
                  <a:lnTo>
                    <a:pt x="899" y="1350"/>
                  </a:lnTo>
                  <a:lnTo>
                    <a:pt x="20699" y="1350"/>
                  </a:lnTo>
                  <a:cubicBezTo>
                    <a:pt x="20699" y="1350"/>
                    <a:pt x="20699" y="20255"/>
                    <a:pt x="20699" y="20255"/>
                  </a:cubicBezTo>
                  <a:close/>
                  <a:moveTo>
                    <a:pt x="20699" y="0"/>
                  </a:moveTo>
                  <a:lnTo>
                    <a:pt x="899" y="5"/>
                  </a:lnTo>
                  <a:cubicBezTo>
                    <a:pt x="402" y="5"/>
                    <a:pt x="0" y="603"/>
                    <a:pt x="0" y="1350"/>
                  </a:cubicBezTo>
                  <a:lnTo>
                    <a:pt x="0" y="20249"/>
                  </a:lnTo>
                  <a:cubicBezTo>
                    <a:pt x="0" y="20996"/>
                    <a:pt x="402" y="21599"/>
                    <a:pt x="899" y="21599"/>
                  </a:cubicBezTo>
                  <a:lnTo>
                    <a:pt x="20699" y="21599"/>
                  </a:lnTo>
                  <a:cubicBezTo>
                    <a:pt x="21197" y="21599"/>
                    <a:pt x="21600" y="20996"/>
                    <a:pt x="21600" y="20249"/>
                  </a:cubicBezTo>
                  <a:lnTo>
                    <a:pt x="21600" y="1350"/>
                  </a:lnTo>
                  <a:cubicBezTo>
                    <a:pt x="21600" y="603"/>
                    <a:pt x="21197" y="0"/>
                    <a:pt x="206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5" tIns="19055" rIns="19055" bIns="19055" anchor="ctr"/>
            <a:lstStyle/>
            <a:p>
              <a:pPr algn="ctr" defTabSz="228646" hangingPunct="0"/>
              <a:endParaRPr lang="en-US" sz="15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26" name="AutoShape 111"/>
            <p:cNvSpPr>
              <a:spLocks/>
            </p:cNvSpPr>
            <p:nvPr/>
          </p:nvSpPr>
          <p:spPr bwMode="auto">
            <a:xfrm>
              <a:off x="5368132" y="3540125"/>
              <a:ext cx="465138" cy="4357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16562"/>
                  </a:moveTo>
                  <a:cubicBezTo>
                    <a:pt x="20249" y="16959"/>
                    <a:pt x="19946" y="17282"/>
                    <a:pt x="19575" y="17282"/>
                  </a:cubicBezTo>
                  <a:lnTo>
                    <a:pt x="13499" y="17282"/>
                  </a:lnTo>
                  <a:lnTo>
                    <a:pt x="8099" y="17282"/>
                  </a:lnTo>
                  <a:lnTo>
                    <a:pt x="2024" y="17282"/>
                  </a:lnTo>
                  <a:cubicBezTo>
                    <a:pt x="1651" y="17282"/>
                    <a:pt x="1349" y="16959"/>
                    <a:pt x="1349" y="16562"/>
                  </a:cubicBezTo>
                  <a:lnTo>
                    <a:pt x="1349" y="2160"/>
                  </a:lnTo>
                  <a:cubicBezTo>
                    <a:pt x="1349" y="1762"/>
                    <a:pt x="1651" y="1440"/>
                    <a:pt x="2024" y="1440"/>
                  </a:cubicBezTo>
                  <a:lnTo>
                    <a:pt x="19575" y="1440"/>
                  </a:lnTo>
                  <a:cubicBezTo>
                    <a:pt x="19946" y="1440"/>
                    <a:pt x="20249" y="1762"/>
                    <a:pt x="20249" y="2160"/>
                  </a:cubicBezTo>
                  <a:cubicBezTo>
                    <a:pt x="20249" y="2160"/>
                    <a:pt x="20249" y="16562"/>
                    <a:pt x="20249" y="16562"/>
                  </a:cubicBezTo>
                  <a:close/>
                  <a:moveTo>
                    <a:pt x="19575" y="0"/>
                  </a:moveTo>
                  <a:lnTo>
                    <a:pt x="2024" y="0"/>
                  </a:lnTo>
                  <a:cubicBezTo>
                    <a:pt x="905" y="0"/>
                    <a:pt x="0" y="966"/>
                    <a:pt x="0" y="2160"/>
                  </a:cubicBezTo>
                  <a:lnTo>
                    <a:pt x="0" y="16562"/>
                  </a:lnTo>
                  <a:cubicBezTo>
                    <a:pt x="0" y="17753"/>
                    <a:pt x="903" y="18718"/>
                    <a:pt x="2018" y="18721"/>
                  </a:cubicBezTo>
                  <a:lnTo>
                    <a:pt x="8774" y="18721"/>
                  </a:lnTo>
                  <a:lnTo>
                    <a:pt x="8774" y="19597"/>
                  </a:lnTo>
                  <a:lnTo>
                    <a:pt x="4561" y="20181"/>
                  </a:lnTo>
                  <a:cubicBezTo>
                    <a:pt x="4260" y="20262"/>
                    <a:pt x="4049" y="20549"/>
                    <a:pt x="4049" y="20879"/>
                  </a:cubicBezTo>
                  <a:cubicBezTo>
                    <a:pt x="4049" y="21277"/>
                    <a:pt x="4351" y="21599"/>
                    <a:pt x="4724" y="21599"/>
                  </a:cubicBezTo>
                  <a:lnTo>
                    <a:pt x="16874" y="21599"/>
                  </a:lnTo>
                  <a:cubicBezTo>
                    <a:pt x="17248" y="21599"/>
                    <a:pt x="17549" y="21277"/>
                    <a:pt x="17549" y="20879"/>
                  </a:cubicBezTo>
                  <a:cubicBezTo>
                    <a:pt x="17549" y="20549"/>
                    <a:pt x="17339" y="20262"/>
                    <a:pt x="17038" y="20181"/>
                  </a:cubicBezTo>
                  <a:lnTo>
                    <a:pt x="12824" y="19597"/>
                  </a:lnTo>
                  <a:lnTo>
                    <a:pt x="12824" y="18721"/>
                  </a:lnTo>
                  <a:lnTo>
                    <a:pt x="19581" y="18721"/>
                  </a:lnTo>
                  <a:cubicBezTo>
                    <a:pt x="20696" y="18718"/>
                    <a:pt x="21600" y="17753"/>
                    <a:pt x="21600" y="16562"/>
                  </a:cubicBezTo>
                  <a:lnTo>
                    <a:pt x="21600" y="2160"/>
                  </a:lnTo>
                  <a:cubicBezTo>
                    <a:pt x="21600" y="966"/>
                    <a:pt x="20692" y="0"/>
                    <a:pt x="19575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5" tIns="19055" rIns="19055" bIns="19055" anchor="ctr"/>
            <a:lstStyle/>
            <a:p>
              <a:pPr algn="ctr" defTabSz="228646" hangingPunct="0"/>
              <a:endParaRPr lang="en-US" sz="15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  <a:sym typeface="Gill Sans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399168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0000">
        <p14:vortex dir="r"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650"/>
                            </p:stCondLst>
                            <p:childTnLst>
                              <p:par>
                                <p:cTn id="2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 tmFilter="0,0; .5, 1; 1, 1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650"/>
                            </p:stCondLst>
                            <p:childTnLst>
                              <p:par>
                                <p:cTn id="3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 tmFilter="0,0; .5, 1; 1, 1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250"/>
                            </p:stCondLst>
                            <p:childTnLst>
                              <p:par>
                                <p:cTn id="3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750"/>
                            </p:stCondLst>
                            <p:childTnLst>
                              <p:par>
                                <p:cTn id="4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  <p:bldP spid="37" grpId="0"/>
      <p:bldP spid="38" grpId="0"/>
      <p:bldP spid="5" grpId="0" animBg="1"/>
      <p:bldP spid="2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54559" y="477466"/>
            <a:ext cx="2509059" cy="846220"/>
          </a:xfrm>
          <a:prstGeom prst="rect">
            <a:avLst/>
          </a:prstGeom>
          <a:noFill/>
        </p:spPr>
        <p:txBody>
          <a:bodyPr wrap="square" lIns="75272" tIns="37637" rIns="75272" bIns="37637" rtlCol="0">
            <a:spAutoFit/>
          </a:bodyPr>
          <a:lstStyle/>
          <a:p>
            <a:r>
              <a:rPr lang="zh-CN" altLang="en-US" sz="5005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 录</a:t>
            </a:r>
            <a:endParaRPr lang="en-US" sz="5005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5" name="Straight Connector 22"/>
          <p:cNvCxnSpPr/>
          <p:nvPr/>
        </p:nvCxnSpPr>
        <p:spPr>
          <a:xfrm>
            <a:off x="323190" y="1313540"/>
            <a:ext cx="2697239" cy="0"/>
          </a:xfrm>
          <a:prstGeom prst="line">
            <a:avLst/>
          </a:prstGeom>
          <a:ln>
            <a:solidFill>
              <a:srgbClr val="EF7E8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53"/>
          <p:cNvCxnSpPr/>
          <p:nvPr/>
        </p:nvCxnSpPr>
        <p:spPr>
          <a:xfrm>
            <a:off x="1065583" y="1323676"/>
            <a:ext cx="0" cy="1662651"/>
          </a:xfrm>
          <a:prstGeom prst="line">
            <a:avLst/>
          </a:prstGeom>
          <a:ln>
            <a:solidFill>
              <a:srgbClr val="EF7E8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55"/>
          <p:cNvCxnSpPr/>
          <p:nvPr/>
        </p:nvCxnSpPr>
        <p:spPr>
          <a:xfrm flipV="1">
            <a:off x="1065582" y="2512314"/>
            <a:ext cx="1850432" cy="481375"/>
          </a:xfrm>
          <a:prstGeom prst="line">
            <a:avLst/>
          </a:prstGeom>
          <a:ln>
            <a:solidFill>
              <a:srgbClr val="EF7E8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57"/>
          <p:cNvCxnSpPr/>
          <p:nvPr/>
        </p:nvCxnSpPr>
        <p:spPr>
          <a:xfrm>
            <a:off x="3323736" y="3129511"/>
            <a:ext cx="0" cy="324508"/>
          </a:xfrm>
          <a:prstGeom prst="line">
            <a:avLst/>
          </a:prstGeom>
          <a:ln>
            <a:solidFill>
              <a:srgbClr val="EF7E8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58"/>
          <p:cNvCxnSpPr/>
          <p:nvPr/>
        </p:nvCxnSpPr>
        <p:spPr>
          <a:xfrm flipV="1">
            <a:off x="3323736" y="2980006"/>
            <a:ext cx="1850432" cy="481375"/>
          </a:xfrm>
          <a:prstGeom prst="line">
            <a:avLst/>
          </a:prstGeom>
          <a:ln>
            <a:solidFill>
              <a:srgbClr val="EF7E8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60"/>
          <p:cNvCxnSpPr/>
          <p:nvPr/>
        </p:nvCxnSpPr>
        <p:spPr>
          <a:xfrm>
            <a:off x="5536839" y="3597203"/>
            <a:ext cx="0" cy="324508"/>
          </a:xfrm>
          <a:prstGeom prst="line">
            <a:avLst/>
          </a:prstGeom>
          <a:ln>
            <a:solidFill>
              <a:srgbClr val="EF7E8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61"/>
          <p:cNvCxnSpPr/>
          <p:nvPr/>
        </p:nvCxnSpPr>
        <p:spPr>
          <a:xfrm flipV="1">
            <a:off x="5536840" y="3447696"/>
            <a:ext cx="1850432" cy="481375"/>
          </a:xfrm>
          <a:prstGeom prst="line">
            <a:avLst/>
          </a:prstGeom>
          <a:ln>
            <a:solidFill>
              <a:srgbClr val="EF7E8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63"/>
          <p:cNvCxnSpPr/>
          <p:nvPr/>
        </p:nvCxnSpPr>
        <p:spPr>
          <a:xfrm>
            <a:off x="7808678" y="4064893"/>
            <a:ext cx="0" cy="324508"/>
          </a:xfrm>
          <a:prstGeom prst="line">
            <a:avLst/>
          </a:prstGeom>
          <a:ln>
            <a:solidFill>
              <a:srgbClr val="EF7E8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64"/>
          <p:cNvCxnSpPr/>
          <p:nvPr/>
        </p:nvCxnSpPr>
        <p:spPr>
          <a:xfrm flipV="1">
            <a:off x="7808679" y="3915387"/>
            <a:ext cx="1850432" cy="481375"/>
          </a:xfrm>
          <a:prstGeom prst="line">
            <a:avLst/>
          </a:prstGeom>
          <a:ln>
            <a:solidFill>
              <a:srgbClr val="EF7E8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2" name="组合 31"/>
          <p:cNvGrpSpPr/>
          <p:nvPr/>
        </p:nvGrpSpPr>
        <p:grpSpPr>
          <a:xfrm>
            <a:off x="2356409" y="1799519"/>
            <a:ext cx="1425591" cy="1425589"/>
            <a:chOff x="304800" y="673100"/>
            <a:chExt cx="4000500" cy="4000500"/>
          </a:xfr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3" name="同心圆 3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502">
                <a:solidFill>
                  <a:schemeClr val="bg1"/>
                </a:solidFill>
              </a:endParaRPr>
            </a:p>
          </p:txBody>
        </p:sp>
        <p:sp>
          <p:nvSpPr>
            <p:cNvPr id="34" name="椭圆 33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502">
                <a:solidFill>
                  <a:schemeClr val="bg1"/>
                </a:solidFill>
              </a:endParaRPr>
            </a:p>
          </p:txBody>
        </p:sp>
      </p:grpSp>
      <p:sp>
        <p:nvSpPr>
          <p:cNvPr id="35" name="TextBox 34"/>
          <p:cNvSpPr txBox="1"/>
          <p:nvPr/>
        </p:nvSpPr>
        <p:spPr>
          <a:xfrm>
            <a:off x="2528353" y="2019870"/>
            <a:ext cx="1126048" cy="98488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关于我们</a:t>
            </a:r>
          </a:p>
        </p:txBody>
      </p:sp>
      <p:grpSp>
        <p:nvGrpSpPr>
          <p:cNvPr id="36" name="组合 35"/>
          <p:cNvGrpSpPr/>
          <p:nvPr/>
        </p:nvGrpSpPr>
        <p:grpSpPr>
          <a:xfrm>
            <a:off x="4811462" y="2283310"/>
            <a:ext cx="1405076" cy="1405073"/>
            <a:chOff x="304800" y="673100"/>
            <a:chExt cx="4000500" cy="4000500"/>
          </a:xfr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8" name="同心圆 3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502">
                <a:solidFill>
                  <a:schemeClr val="bg1"/>
                </a:solidFill>
              </a:endParaRPr>
            </a:p>
          </p:txBody>
        </p:sp>
        <p:sp>
          <p:nvSpPr>
            <p:cNvPr id="40" name="椭圆 39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502">
                <a:solidFill>
                  <a:schemeClr val="bg1"/>
                </a:solidFill>
              </a:endParaRPr>
            </a:p>
          </p:txBody>
        </p:sp>
      </p:grpSp>
      <p:sp>
        <p:nvSpPr>
          <p:cNvPr id="41" name="TextBox 40"/>
          <p:cNvSpPr txBox="1"/>
          <p:nvPr/>
        </p:nvSpPr>
        <p:spPr>
          <a:xfrm>
            <a:off x="4933451" y="2456896"/>
            <a:ext cx="1202572" cy="98488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年终总结</a:t>
            </a:r>
          </a:p>
        </p:txBody>
      </p:sp>
      <p:grpSp>
        <p:nvGrpSpPr>
          <p:cNvPr id="42" name="组合 41"/>
          <p:cNvGrpSpPr/>
          <p:nvPr/>
        </p:nvGrpSpPr>
        <p:grpSpPr>
          <a:xfrm>
            <a:off x="7091920" y="2702968"/>
            <a:ext cx="1405076" cy="1405073"/>
            <a:chOff x="304800" y="673100"/>
            <a:chExt cx="4000500" cy="4000500"/>
          </a:xfr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43" name="同心圆 4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502">
                <a:solidFill>
                  <a:schemeClr val="bg1"/>
                </a:solidFill>
              </a:endParaRPr>
            </a:p>
          </p:txBody>
        </p:sp>
        <p:sp>
          <p:nvSpPr>
            <p:cNvPr id="44" name="椭圆 43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502">
                <a:solidFill>
                  <a:schemeClr val="bg1"/>
                </a:solidFill>
              </a:endParaRPr>
            </a:p>
          </p:txBody>
        </p:sp>
      </p:grpSp>
      <p:sp>
        <p:nvSpPr>
          <p:cNvPr id="45" name="TextBox 44"/>
          <p:cNvSpPr txBox="1"/>
          <p:nvPr/>
        </p:nvSpPr>
        <p:spPr>
          <a:xfrm>
            <a:off x="7237814" y="2855749"/>
            <a:ext cx="1120595" cy="98488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工作计划</a:t>
            </a:r>
          </a:p>
        </p:txBody>
      </p:sp>
      <p:grpSp>
        <p:nvGrpSpPr>
          <p:cNvPr id="46" name="组合 45"/>
          <p:cNvGrpSpPr/>
          <p:nvPr/>
        </p:nvGrpSpPr>
        <p:grpSpPr>
          <a:xfrm>
            <a:off x="9375587" y="3239860"/>
            <a:ext cx="1405076" cy="1405073"/>
            <a:chOff x="304800" y="673100"/>
            <a:chExt cx="4000500" cy="4000500"/>
          </a:xfr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47" name="同心圆 46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502">
                <a:solidFill>
                  <a:schemeClr val="bg1"/>
                </a:solidFill>
              </a:endParaRPr>
            </a:p>
          </p:txBody>
        </p:sp>
        <p:sp>
          <p:nvSpPr>
            <p:cNvPr id="48" name="椭圆 47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502">
                <a:solidFill>
                  <a:schemeClr val="bg1"/>
                </a:solidFill>
              </a:endParaRPr>
            </a:p>
          </p:txBody>
        </p:sp>
      </p:grpSp>
      <p:sp>
        <p:nvSpPr>
          <p:cNvPr id="49" name="TextBox 48"/>
          <p:cNvSpPr txBox="1"/>
          <p:nvPr/>
        </p:nvSpPr>
        <p:spPr>
          <a:xfrm>
            <a:off x="9374782" y="3790310"/>
            <a:ext cx="1475706" cy="43088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28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结束语</a:t>
            </a:r>
          </a:p>
        </p:txBody>
      </p:sp>
      <p:sp>
        <p:nvSpPr>
          <p:cNvPr id="29" name="Freeform 5"/>
          <p:cNvSpPr>
            <a:spLocks noEditPoints="1"/>
          </p:cNvSpPr>
          <p:nvPr/>
        </p:nvSpPr>
        <p:spPr bwMode="auto">
          <a:xfrm>
            <a:off x="2100151" y="4379419"/>
            <a:ext cx="1541562" cy="1514804"/>
          </a:xfrm>
          <a:custGeom>
            <a:avLst/>
            <a:gdLst>
              <a:gd name="T0" fmla="*/ 296 w 2736"/>
              <a:gd name="T1" fmla="*/ 1034 h 2655"/>
              <a:gd name="T2" fmla="*/ 408 w 2736"/>
              <a:gd name="T3" fmla="*/ 885 h 2655"/>
              <a:gd name="T4" fmla="*/ 653 w 2736"/>
              <a:gd name="T5" fmla="*/ 672 h 2655"/>
              <a:gd name="T6" fmla="*/ 529 w 2736"/>
              <a:gd name="T7" fmla="*/ 1064 h 2655"/>
              <a:gd name="T8" fmla="*/ 410 w 2736"/>
              <a:gd name="T9" fmla="*/ 1501 h 2655"/>
              <a:gd name="T10" fmla="*/ 334 w 2736"/>
              <a:gd name="T11" fmla="*/ 1721 h 2655"/>
              <a:gd name="T12" fmla="*/ 583 w 2736"/>
              <a:gd name="T13" fmla="*/ 1601 h 2655"/>
              <a:gd name="T14" fmla="*/ 731 w 2736"/>
              <a:gd name="T15" fmla="*/ 1208 h 2655"/>
              <a:gd name="T16" fmla="*/ 953 w 2736"/>
              <a:gd name="T17" fmla="*/ 1310 h 2655"/>
              <a:gd name="T18" fmla="*/ 1059 w 2736"/>
              <a:gd name="T19" fmla="*/ 1532 h 2655"/>
              <a:gd name="T20" fmla="*/ 1151 w 2736"/>
              <a:gd name="T21" fmla="*/ 1455 h 2655"/>
              <a:gd name="T22" fmla="*/ 1103 w 2736"/>
              <a:gd name="T23" fmla="*/ 1165 h 2655"/>
              <a:gd name="T24" fmla="*/ 890 w 2736"/>
              <a:gd name="T25" fmla="*/ 1058 h 2655"/>
              <a:gd name="T26" fmla="*/ 1161 w 2736"/>
              <a:gd name="T27" fmla="*/ 967 h 2655"/>
              <a:gd name="T28" fmla="*/ 1586 w 2736"/>
              <a:gd name="T29" fmla="*/ 831 h 2655"/>
              <a:gd name="T30" fmla="*/ 1205 w 2736"/>
              <a:gd name="T31" fmla="*/ 817 h 2655"/>
              <a:gd name="T32" fmla="*/ 922 w 2736"/>
              <a:gd name="T33" fmla="*/ 558 h 2655"/>
              <a:gd name="T34" fmla="*/ 774 w 2736"/>
              <a:gd name="T35" fmla="*/ 512 h 2655"/>
              <a:gd name="T36" fmla="*/ 367 w 2736"/>
              <a:gd name="T37" fmla="*/ 603 h 2655"/>
              <a:gd name="T38" fmla="*/ 1417 w 2736"/>
              <a:gd name="T39" fmla="*/ 2639 h 2655"/>
              <a:gd name="T40" fmla="*/ 1707 w 2736"/>
              <a:gd name="T41" fmla="*/ 1595 h 2655"/>
              <a:gd name="T42" fmla="*/ 1417 w 2736"/>
              <a:gd name="T43" fmla="*/ 1692 h 2655"/>
              <a:gd name="T44" fmla="*/ 2092 w 2736"/>
              <a:gd name="T45" fmla="*/ 1381 h 2655"/>
              <a:gd name="T46" fmla="*/ 2384 w 2736"/>
              <a:gd name="T47" fmla="*/ 2093 h 2655"/>
              <a:gd name="T48" fmla="*/ 2092 w 2736"/>
              <a:gd name="T49" fmla="*/ 1381 h 2655"/>
              <a:gd name="T50" fmla="*/ 1756 w 2736"/>
              <a:gd name="T51" fmla="*/ 1595 h 2655"/>
              <a:gd name="T52" fmla="*/ 2046 w 2736"/>
              <a:gd name="T53" fmla="*/ 2393 h 2655"/>
              <a:gd name="T54" fmla="*/ 1847 w 2736"/>
              <a:gd name="T55" fmla="*/ 1595 h 2655"/>
              <a:gd name="T56" fmla="*/ 2459 w 2736"/>
              <a:gd name="T57" fmla="*/ 858 h 2655"/>
              <a:gd name="T58" fmla="*/ 1572 w 2736"/>
              <a:gd name="T59" fmla="*/ 1445 h 2655"/>
              <a:gd name="T60" fmla="*/ 1132 w 2736"/>
              <a:gd name="T61" fmla="*/ 1692 h 2655"/>
              <a:gd name="T62" fmla="*/ 653 w 2736"/>
              <a:gd name="T63" fmla="*/ 1629 h 2655"/>
              <a:gd name="T64" fmla="*/ 265 w 2736"/>
              <a:gd name="T65" fmla="*/ 1830 h 2655"/>
              <a:gd name="T66" fmla="*/ 36 w 2736"/>
              <a:gd name="T67" fmla="*/ 2037 h 2655"/>
              <a:gd name="T68" fmla="*/ 933 w 2736"/>
              <a:gd name="T69" fmla="*/ 1732 h 2655"/>
              <a:gd name="T70" fmla="*/ 1528 w 2736"/>
              <a:gd name="T71" fmla="*/ 1527 h 2655"/>
              <a:gd name="T72" fmla="*/ 2515 w 2736"/>
              <a:gd name="T73" fmla="*/ 918 h 2655"/>
              <a:gd name="T74" fmla="*/ 2659 w 2736"/>
              <a:gd name="T75" fmla="*/ 728 h 2655"/>
              <a:gd name="T76" fmla="*/ 1079 w 2736"/>
              <a:gd name="T77" fmla="*/ 2649 h 2655"/>
              <a:gd name="T78" fmla="*/ 1234 w 2736"/>
              <a:gd name="T79" fmla="*/ 2654 h 2655"/>
              <a:gd name="T80" fmla="*/ 1364 w 2736"/>
              <a:gd name="T81" fmla="*/ 1721 h 2655"/>
              <a:gd name="T82" fmla="*/ 1079 w 2736"/>
              <a:gd name="T83" fmla="*/ 1832 h 2655"/>
              <a:gd name="T84" fmla="*/ 740 w 2736"/>
              <a:gd name="T85" fmla="*/ 2571 h 2655"/>
              <a:gd name="T86" fmla="*/ 1030 w 2736"/>
              <a:gd name="T87" fmla="*/ 1832 h 2655"/>
              <a:gd name="T88" fmla="*/ 740 w 2736"/>
              <a:gd name="T89" fmla="*/ 1764 h 2655"/>
              <a:gd name="T90" fmla="*/ 2436 w 2736"/>
              <a:gd name="T91" fmla="*/ 1095 h 2655"/>
              <a:gd name="T92" fmla="*/ 2550 w 2736"/>
              <a:gd name="T93" fmla="*/ 1843 h 2655"/>
              <a:gd name="T94" fmla="*/ 2727 w 2736"/>
              <a:gd name="T95" fmla="*/ 1131 h 2655"/>
              <a:gd name="T96" fmla="*/ 2696 w 2736"/>
              <a:gd name="T97" fmla="*/ 858 h 2655"/>
              <a:gd name="T98" fmla="*/ 721 w 2736"/>
              <a:gd name="T99" fmla="*/ 246 h 2655"/>
              <a:gd name="T100" fmla="*/ 953 w 2736"/>
              <a:gd name="T101" fmla="*/ 507 h 2655"/>
              <a:gd name="T102" fmla="*/ 1229 w 2736"/>
              <a:gd name="T103" fmla="*/ 261 h 2655"/>
              <a:gd name="T104" fmla="*/ 1006 w 2736"/>
              <a:gd name="T105" fmla="*/ 0 h 2655"/>
              <a:gd name="T106" fmla="*/ 721 w 2736"/>
              <a:gd name="T107" fmla="*/ 246 h 2655"/>
              <a:gd name="T108" fmla="*/ 692 w 2736"/>
              <a:gd name="T109" fmla="*/ 2562 h 2655"/>
              <a:gd name="T110" fmla="*/ 403 w 2736"/>
              <a:gd name="T111" fmla="*/ 1926 h 2655"/>
              <a:gd name="T112" fmla="*/ 64 w 2736"/>
              <a:gd name="T113" fmla="*/ 2122 h 2655"/>
              <a:gd name="T114" fmla="*/ 354 w 2736"/>
              <a:gd name="T115" fmla="*/ 1953 h 2655"/>
              <a:gd name="T116" fmla="*/ 64 w 2736"/>
              <a:gd name="T117" fmla="*/ 2122 h 26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2736" h="2655">
                <a:moveTo>
                  <a:pt x="228" y="967"/>
                </a:moveTo>
                <a:cubicBezTo>
                  <a:pt x="228" y="997"/>
                  <a:pt x="266" y="1034"/>
                  <a:pt x="296" y="1034"/>
                </a:cubicBezTo>
                <a:lnTo>
                  <a:pt x="301" y="1034"/>
                </a:lnTo>
                <a:cubicBezTo>
                  <a:pt x="368" y="1034"/>
                  <a:pt x="387" y="938"/>
                  <a:pt x="408" y="885"/>
                </a:cubicBezTo>
                <a:cubicBezTo>
                  <a:pt x="430" y="828"/>
                  <a:pt x="457" y="753"/>
                  <a:pt x="485" y="703"/>
                </a:cubicBezTo>
                <a:lnTo>
                  <a:pt x="653" y="672"/>
                </a:lnTo>
                <a:cubicBezTo>
                  <a:pt x="638" y="738"/>
                  <a:pt x="533" y="1013"/>
                  <a:pt x="533" y="1044"/>
                </a:cubicBezTo>
                <a:lnTo>
                  <a:pt x="529" y="1064"/>
                </a:lnTo>
                <a:lnTo>
                  <a:pt x="586" y="1402"/>
                </a:lnTo>
                <a:cubicBezTo>
                  <a:pt x="565" y="1406"/>
                  <a:pt x="437" y="1485"/>
                  <a:pt x="410" y="1501"/>
                </a:cubicBezTo>
                <a:cubicBezTo>
                  <a:pt x="365" y="1529"/>
                  <a:pt x="262" y="1568"/>
                  <a:pt x="262" y="1629"/>
                </a:cubicBezTo>
                <a:cubicBezTo>
                  <a:pt x="262" y="1674"/>
                  <a:pt x="292" y="1721"/>
                  <a:pt x="334" y="1721"/>
                </a:cubicBezTo>
                <a:lnTo>
                  <a:pt x="363" y="1721"/>
                </a:lnTo>
                <a:cubicBezTo>
                  <a:pt x="389" y="1721"/>
                  <a:pt x="548" y="1620"/>
                  <a:pt x="583" y="1601"/>
                </a:cubicBezTo>
                <a:cubicBezTo>
                  <a:pt x="636" y="1574"/>
                  <a:pt x="769" y="1513"/>
                  <a:pt x="769" y="1445"/>
                </a:cubicBezTo>
                <a:cubicBezTo>
                  <a:pt x="769" y="1371"/>
                  <a:pt x="731" y="1282"/>
                  <a:pt x="731" y="1208"/>
                </a:cubicBezTo>
                <a:cubicBezTo>
                  <a:pt x="765" y="1208"/>
                  <a:pt x="832" y="1223"/>
                  <a:pt x="869" y="1230"/>
                </a:cubicBezTo>
                <a:cubicBezTo>
                  <a:pt x="946" y="1243"/>
                  <a:pt x="944" y="1228"/>
                  <a:pt x="953" y="1310"/>
                </a:cubicBezTo>
                <a:cubicBezTo>
                  <a:pt x="958" y="1350"/>
                  <a:pt x="970" y="1406"/>
                  <a:pt x="978" y="1449"/>
                </a:cubicBezTo>
                <a:cubicBezTo>
                  <a:pt x="987" y="1492"/>
                  <a:pt x="1006" y="1532"/>
                  <a:pt x="1059" y="1532"/>
                </a:cubicBezTo>
                <a:lnTo>
                  <a:pt x="1074" y="1532"/>
                </a:lnTo>
                <a:cubicBezTo>
                  <a:pt x="1117" y="1532"/>
                  <a:pt x="1151" y="1497"/>
                  <a:pt x="1151" y="1455"/>
                </a:cubicBezTo>
                <a:lnTo>
                  <a:pt x="1151" y="1431"/>
                </a:lnTo>
                <a:cubicBezTo>
                  <a:pt x="1151" y="1393"/>
                  <a:pt x="1113" y="1215"/>
                  <a:pt x="1103" y="1165"/>
                </a:cubicBezTo>
                <a:cubicBezTo>
                  <a:pt x="1094" y="1120"/>
                  <a:pt x="1075" y="1091"/>
                  <a:pt x="1028" y="1081"/>
                </a:cubicBezTo>
                <a:cubicBezTo>
                  <a:pt x="994" y="1073"/>
                  <a:pt x="922" y="1059"/>
                  <a:pt x="890" y="1058"/>
                </a:cubicBezTo>
                <a:lnTo>
                  <a:pt x="977" y="798"/>
                </a:lnTo>
                <a:cubicBezTo>
                  <a:pt x="1013" y="807"/>
                  <a:pt x="1114" y="967"/>
                  <a:pt x="1161" y="967"/>
                </a:cubicBezTo>
                <a:cubicBezTo>
                  <a:pt x="1212" y="967"/>
                  <a:pt x="1352" y="939"/>
                  <a:pt x="1402" y="927"/>
                </a:cubicBezTo>
                <a:cubicBezTo>
                  <a:pt x="1473" y="909"/>
                  <a:pt x="1586" y="921"/>
                  <a:pt x="1586" y="831"/>
                </a:cubicBezTo>
                <a:cubicBezTo>
                  <a:pt x="1586" y="799"/>
                  <a:pt x="1555" y="764"/>
                  <a:pt x="1524" y="764"/>
                </a:cubicBezTo>
                <a:cubicBezTo>
                  <a:pt x="1427" y="764"/>
                  <a:pt x="1294" y="817"/>
                  <a:pt x="1205" y="817"/>
                </a:cubicBezTo>
                <a:cubicBezTo>
                  <a:pt x="1190" y="817"/>
                  <a:pt x="1049" y="655"/>
                  <a:pt x="1027" y="632"/>
                </a:cubicBezTo>
                <a:cubicBezTo>
                  <a:pt x="979" y="582"/>
                  <a:pt x="1001" y="584"/>
                  <a:pt x="922" y="558"/>
                </a:cubicBezTo>
                <a:cubicBezTo>
                  <a:pt x="901" y="551"/>
                  <a:pt x="795" y="512"/>
                  <a:pt x="784" y="512"/>
                </a:cubicBezTo>
                <a:lnTo>
                  <a:pt x="774" y="512"/>
                </a:lnTo>
                <a:cubicBezTo>
                  <a:pt x="709" y="512"/>
                  <a:pt x="624" y="533"/>
                  <a:pt x="560" y="544"/>
                </a:cubicBezTo>
                <a:cubicBezTo>
                  <a:pt x="496" y="555"/>
                  <a:pt x="396" y="559"/>
                  <a:pt x="367" y="603"/>
                </a:cubicBezTo>
                <a:cubicBezTo>
                  <a:pt x="354" y="624"/>
                  <a:pt x="228" y="946"/>
                  <a:pt x="228" y="967"/>
                </a:cubicBezTo>
                <a:close/>
                <a:moveTo>
                  <a:pt x="1417" y="2639"/>
                </a:moveTo>
                <a:cubicBezTo>
                  <a:pt x="1463" y="2635"/>
                  <a:pt x="1707" y="2587"/>
                  <a:pt x="1707" y="2562"/>
                </a:cubicBezTo>
                <a:lnTo>
                  <a:pt x="1707" y="1595"/>
                </a:lnTo>
                <a:lnTo>
                  <a:pt x="1557" y="1595"/>
                </a:lnTo>
                <a:cubicBezTo>
                  <a:pt x="1537" y="1595"/>
                  <a:pt x="1417" y="1678"/>
                  <a:pt x="1417" y="1692"/>
                </a:cubicBezTo>
                <a:lnTo>
                  <a:pt x="1417" y="2639"/>
                </a:lnTo>
                <a:close/>
                <a:moveTo>
                  <a:pt x="2092" y="1381"/>
                </a:moveTo>
                <a:lnTo>
                  <a:pt x="2094" y="2368"/>
                </a:lnTo>
                <a:cubicBezTo>
                  <a:pt x="2134" y="2341"/>
                  <a:pt x="2384" y="2125"/>
                  <a:pt x="2384" y="2093"/>
                </a:cubicBezTo>
                <a:lnTo>
                  <a:pt x="2382" y="1119"/>
                </a:lnTo>
                <a:lnTo>
                  <a:pt x="2092" y="1381"/>
                </a:lnTo>
                <a:close/>
                <a:moveTo>
                  <a:pt x="1847" y="1595"/>
                </a:moveTo>
                <a:lnTo>
                  <a:pt x="1756" y="1595"/>
                </a:lnTo>
                <a:lnTo>
                  <a:pt x="1756" y="2552"/>
                </a:lnTo>
                <a:cubicBezTo>
                  <a:pt x="1799" y="2542"/>
                  <a:pt x="2046" y="2422"/>
                  <a:pt x="2046" y="2393"/>
                </a:cubicBezTo>
                <a:lnTo>
                  <a:pt x="2046" y="1426"/>
                </a:lnTo>
                <a:cubicBezTo>
                  <a:pt x="2021" y="1432"/>
                  <a:pt x="1866" y="1595"/>
                  <a:pt x="1847" y="1595"/>
                </a:cubicBezTo>
                <a:close/>
                <a:moveTo>
                  <a:pt x="2427" y="821"/>
                </a:moveTo>
                <a:lnTo>
                  <a:pt x="2459" y="858"/>
                </a:lnTo>
                <a:lnTo>
                  <a:pt x="1799" y="1445"/>
                </a:lnTo>
                <a:cubicBezTo>
                  <a:pt x="1723" y="1445"/>
                  <a:pt x="1648" y="1445"/>
                  <a:pt x="1572" y="1445"/>
                </a:cubicBezTo>
                <a:cubicBezTo>
                  <a:pt x="1476" y="1445"/>
                  <a:pt x="1471" y="1469"/>
                  <a:pt x="1409" y="1510"/>
                </a:cubicBezTo>
                <a:cubicBezTo>
                  <a:pt x="1326" y="1565"/>
                  <a:pt x="1216" y="1647"/>
                  <a:pt x="1132" y="1692"/>
                </a:cubicBezTo>
                <a:cubicBezTo>
                  <a:pt x="1113" y="1683"/>
                  <a:pt x="845" y="1631"/>
                  <a:pt x="807" y="1625"/>
                </a:cubicBezTo>
                <a:cubicBezTo>
                  <a:pt x="718" y="1611"/>
                  <a:pt x="730" y="1591"/>
                  <a:pt x="653" y="1629"/>
                </a:cubicBezTo>
                <a:cubicBezTo>
                  <a:pt x="609" y="1651"/>
                  <a:pt x="566" y="1675"/>
                  <a:pt x="523" y="1697"/>
                </a:cubicBezTo>
                <a:cubicBezTo>
                  <a:pt x="443" y="1736"/>
                  <a:pt x="340" y="1784"/>
                  <a:pt x="265" y="1830"/>
                </a:cubicBezTo>
                <a:cubicBezTo>
                  <a:pt x="234" y="1849"/>
                  <a:pt x="25" y="1957"/>
                  <a:pt x="0" y="1963"/>
                </a:cubicBezTo>
                <a:lnTo>
                  <a:pt x="36" y="2037"/>
                </a:lnTo>
                <a:lnTo>
                  <a:pt x="716" y="1687"/>
                </a:lnTo>
                <a:cubicBezTo>
                  <a:pt x="785" y="1703"/>
                  <a:pt x="863" y="1718"/>
                  <a:pt x="933" y="1732"/>
                </a:cubicBezTo>
                <a:cubicBezTo>
                  <a:pt x="986" y="1742"/>
                  <a:pt x="1105" y="1774"/>
                  <a:pt x="1156" y="1774"/>
                </a:cubicBezTo>
                <a:cubicBezTo>
                  <a:pt x="1159" y="1774"/>
                  <a:pt x="1495" y="1550"/>
                  <a:pt x="1528" y="1527"/>
                </a:cubicBezTo>
                <a:lnTo>
                  <a:pt x="1829" y="1528"/>
                </a:lnTo>
                <a:lnTo>
                  <a:pt x="2515" y="918"/>
                </a:lnTo>
                <a:lnTo>
                  <a:pt x="2552" y="947"/>
                </a:lnTo>
                <a:lnTo>
                  <a:pt x="2659" y="728"/>
                </a:lnTo>
                <a:lnTo>
                  <a:pt x="2427" y="821"/>
                </a:lnTo>
                <a:close/>
                <a:moveTo>
                  <a:pt x="1079" y="2649"/>
                </a:moveTo>
                <a:lnTo>
                  <a:pt x="1142" y="2655"/>
                </a:lnTo>
                <a:lnTo>
                  <a:pt x="1234" y="2654"/>
                </a:lnTo>
                <a:lnTo>
                  <a:pt x="1364" y="2648"/>
                </a:lnTo>
                <a:lnTo>
                  <a:pt x="1364" y="1721"/>
                </a:lnTo>
                <a:cubicBezTo>
                  <a:pt x="1318" y="1745"/>
                  <a:pt x="1278" y="1775"/>
                  <a:pt x="1234" y="1804"/>
                </a:cubicBezTo>
                <a:cubicBezTo>
                  <a:pt x="1142" y="1866"/>
                  <a:pt x="1189" y="1841"/>
                  <a:pt x="1079" y="1832"/>
                </a:cubicBezTo>
                <a:lnTo>
                  <a:pt x="1079" y="2649"/>
                </a:lnTo>
                <a:close/>
                <a:moveTo>
                  <a:pt x="740" y="2571"/>
                </a:moveTo>
                <a:cubicBezTo>
                  <a:pt x="740" y="2596"/>
                  <a:pt x="985" y="2643"/>
                  <a:pt x="1030" y="2644"/>
                </a:cubicBezTo>
                <a:lnTo>
                  <a:pt x="1030" y="1832"/>
                </a:lnTo>
                <a:cubicBezTo>
                  <a:pt x="1030" y="1808"/>
                  <a:pt x="914" y="1799"/>
                  <a:pt x="890" y="1794"/>
                </a:cubicBezTo>
                <a:cubicBezTo>
                  <a:pt x="850" y="1786"/>
                  <a:pt x="782" y="1765"/>
                  <a:pt x="740" y="1764"/>
                </a:cubicBezTo>
                <a:lnTo>
                  <a:pt x="740" y="2571"/>
                </a:lnTo>
                <a:close/>
                <a:moveTo>
                  <a:pt x="2436" y="1095"/>
                </a:moveTo>
                <a:lnTo>
                  <a:pt x="2437" y="2020"/>
                </a:lnTo>
                <a:cubicBezTo>
                  <a:pt x="2454" y="2009"/>
                  <a:pt x="2535" y="1872"/>
                  <a:pt x="2550" y="1843"/>
                </a:cubicBezTo>
                <a:cubicBezTo>
                  <a:pt x="2586" y="1771"/>
                  <a:pt x="2607" y="1716"/>
                  <a:pt x="2638" y="1637"/>
                </a:cubicBezTo>
                <a:cubicBezTo>
                  <a:pt x="2676" y="1540"/>
                  <a:pt x="2736" y="1272"/>
                  <a:pt x="2727" y="1131"/>
                </a:cubicBezTo>
                <a:lnTo>
                  <a:pt x="2700" y="860"/>
                </a:lnTo>
                <a:lnTo>
                  <a:pt x="2696" y="858"/>
                </a:lnTo>
                <a:lnTo>
                  <a:pt x="2436" y="1095"/>
                </a:lnTo>
                <a:close/>
                <a:moveTo>
                  <a:pt x="721" y="246"/>
                </a:moveTo>
                <a:lnTo>
                  <a:pt x="721" y="271"/>
                </a:lnTo>
                <a:cubicBezTo>
                  <a:pt x="721" y="388"/>
                  <a:pt x="838" y="507"/>
                  <a:pt x="953" y="507"/>
                </a:cubicBezTo>
                <a:lnTo>
                  <a:pt x="997" y="507"/>
                </a:lnTo>
                <a:cubicBezTo>
                  <a:pt x="1117" y="507"/>
                  <a:pt x="1229" y="387"/>
                  <a:pt x="1229" y="261"/>
                </a:cubicBezTo>
                <a:lnTo>
                  <a:pt x="1229" y="237"/>
                </a:lnTo>
                <a:cubicBezTo>
                  <a:pt x="1229" y="123"/>
                  <a:pt x="1114" y="0"/>
                  <a:pt x="1006" y="0"/>
                </a:cubicBezTo>
                <a:lnTo>
                  <a:pt x="943" y="0"/>
                </a:lnTo>
                <a:cubicBezTo>
                  <a:pt x="830" y="0"/>
                  <a:pt x="721" y="124"/>
                  <a:pt x="721" y="246"/>
                </a:cubicBezTo>
                <a:close/>
                <a:moveTo>
                  <a:pt x="402" y="2412"/>
                </a:moveTo>
                <a:cubicBezTo>
                  <a:pt x="402" y="2439"/>
                  <a:pt x="649" y="2552"/>
                  <a:pt x="692" y="2562"/>
                </a:cubicBezTo>
                <a:lnTo>
                  <a:pt x="692" y="1774"/>
                </a:lnTo>
                <a:lnTo>
                  <a:pt x="403" y="1926"/>
                </a:lnTo>
                <a:lnTo>
                  <a:pt x="402" y="2412"/>
                </a:lnTo>
                <a:close/>
                <a:moveTo>
                  <a:pt x="64" y="2122"/>
                </a:moveTo>
                <a:cubicBezTo>
                  <a:pt x="64" y="2149"/>
                  <a:pt x="315" y="2373"/>
                  <a:pt x="354" y="2383"/>
                </a:cubicBezTo>
                <a:lnTo>
                  <a:pt x="354" y="1953"/>
                </a:lnTo>
                <a:lnTo>
                  <a:pt x="65" y="2100"/>
                </a:lnTo>
                <a:lnTo>
                  <a:pt x="64" y="2122"/>
                </a:lnTo>
                <a:close/>
              </a:path>
            </a:pathLst>
          </a:cu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vert="horz" wrap="square" lIns="68562" tIns="34281" rIns="68562" bIns="34281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30" name="组合 29"/>
          <p:cNvGrpSpPr/>
          <p:nvPr/>
        </p:nvGrpSpPr>
        <p:grpSpPr>
          <a:xfrm>
            <a:off x="1659458" y="3915387"/>
            <a:ext cx="2267207" cy="2319178"/>
            <a:chOff x="1346200" y="1839912"/>
            <a:chExt cx="3109913" cy="3135314"/>
          </a:xfrm>
        </p:grpSpPr>
        <p:sp>
          <p:nvSpPr>
            <p:cNvPr id="31" name="Freeform 6"/>
            <p:cNvSpPr>
              <a:spLocks/>
            </p:cNvSpPr>
            <p:nvPr/>
          </p:nvSpPr>
          <p:spPr bwMode="auto">
            <a:xfrm>
              <a:off x="3132138" y="1865313"/>
              <a:ext cx="844550" cy="587375"/>
            </a:xfrm>
            <a:custGeom>
              <a:avLst/>
              <a:gdLst>
                <a:gd name="T0" fmla="*/ 1092 w 1092"/>
                <a:gd name="T1" fmla="*/ 531 h 763"/>
                <a:gd name="T2" fmla="*/ 22 w 1092"/>
                <a:gd name="T3" fmla="*/ 0 h 763"/>
                <a:gd name="T4" fmla="*/ 0 w 1092"/>
                <a:gd name="T5" fmla="*/ 349 h 763"/>
                <a:gd name="T6" fmla="*/ 829 w 1092"/>
                <a:gd name="T7" fmla="*/ 763 h 763"/>
                <a:gd name="T8" fmla="*/ 1092 w 1092"/>
                <a:gd name="T9" fmla="*/ 531 h 7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92" h="763">
                  <a:moveTo>
                    <a:pt x="1092" y="531"/>
                  </a:moveTo>
                  <a:cubicBezTo>
                    <a:pt x="805" y="257"/>
                    <a:pt x="436" y="66"/>
                    <a:pt x="22" y="0"/>
                  </a:cubicBezTo>
                  <a:lnTo>
                    <a:pt x="0" y="349"/>
                  </a:lnTo>
                  <a:cubicBezTo>
                    <a:pt x="318" y="407"/>
                    <a:pt x="603" y="554"/>
                    <a:pt x="829" y="763"/>
                  </a:cubicBezTo>
                  <a:lnTo>
                    <a:pt x="1092" y="531"/>
                  </a:lnTo>
                  <a:close/>
                </a:path>
              </a:pathLst>
            </a:custGeom>
            <a:blipFill dpi="0" rotWithShape="1">
              <a:blip r:embed="rId7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7"/>
            <p:cNvSpPr>
              <a:spLocks/>
            </p:cNvSpPr>
            <p:nvPr/>
          </p:nvSpPr>
          <p:spPr bwMode="auto">
            <a:xfrm>
              <a:off x="1346200" y="3341688"/>
              <a:ext cx="2555875" cy="1633538"/>
            </a:xfrm>
            <a:custGeom>
              <a:avLst/>
              <a:gdLst>
                <a:gd name="T0" fmla="*/ 3076 w 3307"/>
                <a:gd name="T1" fmla="*/ 1351 h 2117"/>
                <a:gd name="T2" fmla="*/ 2139 w 3307"/>
                <a:gd name="T3" fmla="*/ 1731 h 2117"/>
                <a:gd name="T4" fmla="*/ 1914 w 3307"/>
                <a:gd name="T5" fmla="*/ 1731 h 2117"/>
                <a:gd name="T6" fmla="*/ 349 w 3307"/>
                <a:gd name="T7" fmla="*/ 22 h 2117"/>
                <a:gd name="T8" fmla="*/ 1 w 3307"/>
                <a:gd name="T9" fmla="*/ 0 h 2117"/>
                <a:gd name="T10" fmla="*/ 0 w 3307"/>
                <a:gd name="T11" fmla="*/ 93 h 2117"/>
                <a:gd name="T12" fmla="*/ 2 w 3307"/>
                <a:gd name="T13" fmla="*/ 150 h 2117"/>
                <a:gd name="T14" fmla="*/ 3 w 3307"/>
                <a:gd name="T15" fmla="*/ 182 h 2117"/>
                <a:gd name="T16" fmla="*/ 8 w 3307"/>
                <a:gd name="T17" fmla="*/ 254 h 2117"/>
                <a:gd name="T18" fmla="*/ 9 w 3307"/>
                <a:gd name="T19" fmla="*/ 267 h 2117"/>
                <a:gd name="T20" fmla="*/ 1891 w 3307"/>
                <a:gd name="T21" fmla="*/ 2087 h 2117"/>
                <a:gd name="T22" fmla="*/ 3158 w 3307"/>
                <a:gd name="T23" fmla="*/ 1729 h 2117"/>
                <a:gd name="T24" fmla="*/ 3158 w 3307"/>
                <a:gd name="T25" fmla="*/ 1726 h 2117"/>
                <a:gd name="T26" fmla="*/ 3307 w 3307"/>
                <a:gd name="T27" fmla="*/ 1613 h 2117"/>
                <a:gd name="T28" fmla="*/ 3076 w 3307"/>
                <a:gd name="T29" fmla="*/ 1351 h 2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307" h="2117">
                  <a:moveTo>
                    <a:pt x="3076" y="1351"/>
                  </a:moveTo>
                  <a:cubicBezTo>
                    <a:pt x="2816" y="1567"/>
                    <a:pt x="2491" y="1704"/>
                    <a:pt x="2139" y="1731"/>
                  </a:cubicBezTo>
                  <a:cubicBezTo>
                    <a:pt x="2065" y="1735"/>
                    <a:pt x="1990" y="1736"/>
                    <a:pt x="1914" y="1731"/>
                  </a:cubicBezTo>
                  <a:cubicBezTo>
                    <a:pt x="1015" y="1675"/>
                    <a:pt x="345" y="911"/>
                    <a:pt x="349" y="22"/>
                  </a:cubicBezTo>
                  <a:lnTo>
                    <a:pt x="1" y="0"/>
                  </a:lnTo>
                  <a:cubicBezTo>
                    <a:pt x="0" y="32"/>
                    <a:pt x="0" y="62"/>
                    <a:pt x="0" y="93"/>
                  </a:cubicBezTo>
                  <a:cubicBezTo>
                    <a:pt x="0" y="112"/>
                    <a:pt x="1" y="131"/>
                    <a:pt x="2" y="150"/>
                  </a:cubicBezTo>
                  <a:cubicBezTo>
                    <a:pt x="2" y="161"/>
                    <a:pt x="2" y="172"/>
                    <a:pt x="3" y="182"/>
                  </a:cubicBezTo>
                  <a:cubicBezTo>
                    <a:pt x="4" y="207"/>
                    <a:pt x="6" y="230"/>
                    <a:pt x="8" y="254"/>
                  </a:cubicBezTo>
                  <a:cubicBezTo>
                    <a:pt x="8" y="258"/>
                    <a:pt x="9" y="262"/>
                    <a:pt x="9" y="267"/>
                  </a:cubicBezTo>
                  <a:cubicBezTo>
                    <a:pt x="101" y="1248"/>
                    <a:pt x="896" y="2024"/>
                    <a:pt x="1891" y="2087"/>
                  </a:cubicBezTo>
                  <a:cubicBezTo>
                    <a:pt x="2359" y="2117"/>
                    <a:pt x="2799" y="1974"/>
                    <a:pt x="3158" y="1729"/>
                  </a:cubicBezTo>
                  <a:lnTo>
                    <a:pt x="3158" y="1726"/>
                  </a:lnTo>
                  <a:cubicBezTo>
                    <a:pt x="3209" y="1691"/>
                    <a:pt x="3259" y="1653"/>
                    <a:pt x="3307" y="1613"/>
                  </a:cubicBezTo>
                  <a:lnTo>
                    <a:pt x="3076" y="1351"/>
                  </a:lnTo>
                  <a:close/>
                </a:path>
              </a:pathLst>
            </a:custGeom>
            <a:blipFill dpi="0" rotWithShape="1">
              <a:blip r:embed="rId4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8"/>
            <p:cNvSpPr>
              <a:spLocks/>
            </p:cNvSpPr>
            <p:nvPr/>
          </p:nvSpPr>
          <p:spPr bwMode="auto">
            <a:xfrm>
              <a:off x="2022475" y="1839912"/>
              <a:ext cx="903288" cy="481013"/>
            </a:xfrm>
            <a:custGeom>
              <a:avLst/>
              <a:gdLst>
                <a:gd name="T0" fmla="*/ 1147 w 1169"/>
                <a:gd name="T1" fmla="*/ 356 h 624"/>
                <a:gd name="T2" fmla="*/ 1169 w 1169"/>
                <a:gd name="T3" fmla="*/ 7 h 624"/>
                <a:gd name="T4" fmla="*/ 0 w 1169"/>
                <a:gd name="T5" fmla="*/ 360 h 624"/>
                <a:gd name="T6" fmla="*/ 232 w 1169"/>
                <a:gd name="T7" fmla="*/ 624 h 624"/>
                <a:gd name="T8" fmla="*/ 1147 w 1169"/>
                <a:gd name="T9" fmla="*/ 356 h 6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69" h="624">
                  <a:moveTo>
                    <a:pt x="1147" y="356"/>
                  </a:moveTo>
                  <a:lnTo>
                    <a:pt x="1169" y="7"/>
                  </a:lnTo>
                  <a:cubicBezTo>
                    <a:pt x="738" y="0"/>
                    <a:pt x="333" y="131"/>
                    <a:pt x="0" y="360"/>
                  </a:cubicBezTo>
                  <a:lnTo>
                    <a:pt x="232" y="624"/>
                  </a:lnTo>
                  <a:cubicBezTo>
                    <a:pt x="497" y="452"/>
                    <a:pt x="812" y="354"/>
                    <a:pt x="1147" y="356"/>
                  </a:cubicBezTo>
                  <a:close/>
                </a:path>
              </a:pathLst>
            </a:custGeom>
            <a:blipFill dpi="0" rotWithShape="1">
              <a:blip r:embed="rId8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Freeform 9"/>
            <p:cNvSpPr>
              <a:spLocks/>
            </p:cNvSpPr>
            <p:nvPr/>
          </p:nvSpPr>
          <p:spPr bwMode="auto">
            <a:xfrm>
              <a:off x="3884613" y="3521075"/>
              <a:ext cx="566738" cy="909638"/>
            </a:xfrm>
            <a:custGeom>
              <a:avLst/>
              <a:gdLst>
                <a:gd name="T0" fmla="*/ 0 w 734"/>
                <a:gd name="T1" fmla="*/ 914 h 1178"/>
                <a:gd name="T2" fmla="*/ 232 w 734"/>
                <a:gd name="T3" fmla="*/ 1178 h 1178"/>
                <a:gd name="T4" fmla="*/ 734 w 734"/>
                <a:gd name="T5" fmla="*/ 22 h 1178"/>
                <a:gd name="T6" fmla="*/ 386 w 734"/>
                <a:gd name="T7" fmla="*/ 0 h 1178"/>
                <a:gd name="T8" fmla="*/ 0 w 734"/>
                <a:gd name="T9" fmla="*/ 914 h 1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34" h="1178">
                  <a:moveTo>
                    <a:pt x="0" y="914"/>
                  </a:moveTo>
                  <a:lnTo>
                    <a:pt x="232" y="1178"/>
                  </a:lnTo>
                  <a:cubicBezTo>
                    <a:pt x="510" y="867"/>
                    <a:pt x="693" y="467"/>
                    <a:pt x="734" y="22"/>
                  </a:cubicBezTo>
                  <a:lnTo>
                    <a:pt x="386" y="0"/>
                  </a:lnTo>
                  <a:cubicBezTo>
                    <a:pt x="352" y="349"/>
                    <a:pt x="212" y="664"/>
                    <a:pt x="0" y="914"/>
                  </a:cubicBezTo>
                  <a:close/>
                </a:path>
              </a:pathLst>
            </a:custGeom>
            <a:blipFill dpi="0" rotWithShape="1">
              <a:blip r:embed="rId9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Freeform 10"/>
            <p:cNvSpPr>
              <a:spLocks/>
            </p:cNvSpPr>
            <p:nvPr/>
          </p:nvSpPr>
          <p:spPr bwMode="auto">
            <a:xfrm>
              <a:off x="1371600" y="2257425"/>
              <a:ext cx="654050" cy="879475"/>
            </a:xfrm>
            <a:custGeom>
              <a:avLst/>
              <a:gdLst>
                <a:gd name="T0" fmla="*/ 846 w 846"/>
                <a:gd name="T1" fmla="*/ 262 h 1140"/>
                <a:gd name="T2" fmla="*/ 615 w 846"/>
                <a:gd name="T3" fmla="*/ 0 h 1140"/>
                <a:gd name="T4" fmla="*/ 0 w 846"/>
                <a:gd name="T5" fmla="*/ 1117 h 1140"/>
                <a:gd name="T6" fmla="*/ 351 w 846"/>
                <a:gd name="T7" fmla="*/ 1140 h 1140"/>
                <a:gd name="T8" fmla="*/ 846 w 846"/>
                <a:gd name="T9" fmla="*/ 262 h 1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46" h="1140">
                  <a:moveTo>
                    <a:pt x="846" y="262"/>
                  </a:moveTo>
                  <a:lnTo>
                    <a:pt x="615" y="0"/>
                  </a:lnTo>
                  <a:cubicBezTo>
                    <a:pt x="302" y="289"/>
                    <a:pt x="80" y="676"/>
                    <a:pt x="0" y="1117"/>
                  </a:cubicBezTo>
                  <a:lnTo>
                    <a:pt x="351" y="1140"/>
                  </a:lnTo>
                  <a:cubicBezTo>
                    <a:pt x="422" y="795"/>
                    <a:pt x="600" y="491"/>
                    <a:pt x="846" y="262"/>
                  </a:cubicBezTo>
                  <a:close/>
                </a:path>
              </a:pathLst>
            </a:custGeom>
            <a:blipFill dpi="0" rotWithShape="1">
              <a:blip r:embed="rId10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Freeform 11"/>
            <p:cNvSpPr>
              <a:spLocks/>
            </p:cNvSpPr>
            <p:nvPr/>
          </p:nvSpPr>
          <p:spPr bwMode="auto">
            <a:xfrm>
              <a:off x="3924300" y="2439988"/>
              <a:ext cx="531813" cy="874713"/>
            </a:xfrm>
            <a:custGeom>
              <a:avLst/>
              <a:gdLst>
                <a:gd name="T0" fmla="*/ 337 w 687"/>
                <a:gd name="T1" fmla="*/ 1111 h 1133"/>
                <a:gd name="T2" fmla="*/ 687 w 687"/>
                <a:gd name="T3" fmla="*/ 1133 h 1133"/>
                <a:gd name="T4" fmla="*/ 262 w 687"/>
                <a:gd name="T5" fmla="*/ 0 h 1133"/>
                <a:gd name="T6" fmla="*/ 0 w 687"/>
                <a:gd name="T7" fmla="*/ 231 h 1133"/>
                <a:gd name="T8" fmla="*/ 337 w 687"/>
                <a:gd name="T9" fmla="*/ 1111 h 1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87" h="1133">
                  <a:moveTo>
                    <a:pt x="337" y="1111"/>
                  </a:moveTo>
                  <a:lnTo>
                    <a:pt x="687" y="1133"/>
                  </a:lnTo>
                  <a:cubicBezTo>
                    <a:pt x="665" y="710"/>
                    <a:pt x="511" y="317"/>
                    <a:pt x="262" y="0"/>
                  </a:cubicBezTo>
                  <a:lnTo>
                    <a:pt x="0" y="231"/>
                  </a:lnTo>
                  <a:cubicBezTo>
                    <a:pt x="190" y="481"/>
                    <a:pt x="311" y="784"/>
                    <a:pt x="337" y="1111"/>
                  </a:cubicBezTo>
                  <a:close/>
                </a:path>
              </a:pathLst>
            </a:custGeom>
            <a:blipFill dpi="0" rotWithShape="1">
              <a:blip r:embed="rId11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725274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500"/>
                            </p:stCondLst>
                            <p:childTnLst>
                              <p:par>
                                <p:cTn id="5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500"/>
                            </p:stCondLst>
                            <p:childTnLst>
                              <p:par>
                                <p:cTn id="7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8500"/>
                            </p:stCondLst>
                            <p:childTnLst>
                              <p:par>
                                <p:cTn id="9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000"/>
                            </p:stCondLst>
                            <p:childTnLst>
                              <p:par>
                                <p:cTn id="10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63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37402 -7.17427E-7 L -4.11765E-6 -7.17427E-7 " pathEditMode="relative" rAng="0" ptsTypes="AA">
                                      <p:cBhvr>
                                        <p:cTn id="10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701" y="0"/>
                                    </p:animMotion>
                                  </p:childTnLst>
                                </p:cTn>
                              </p:par>
                              <p:par>
                                <p:cTn id="10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36544 -3.60102E-6 L 2.76939E-6 -3.60102E-6 " pathEditMode="relative" rAng="0" ptsTypes="AA">
                                      <p:cBhvr>
                                        <p:cTn id="10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272" y="0"/>
                                    </p:animMotion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4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5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6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7" dur="5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8" dur="25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5" grpId="0"/>
      <p:bldP spid="35" grpId="1"/>
      <p:bldP spid="41" grpId="0"/>
      <p:bldP spid="45" grpId="0"/>
      <p:bldP spid="49" grpId="0"/>
      <p:bldP spid="29" grpId="0" animBg="1"/>
      <p:bldP spid="29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 flipV="1">
            <a:off x="6902517" y="4322545"/>
            <a:ext cx="716322" cy="1080702"/>
            <a:chOff x="7258929" y="1631852"/>
            <a:chExt cx="1674056" cy="464234"/>
          </a:xfrm>
          <a:effectLst>
            <a:outerShdw blurRad="139700" dir="2700000" sx="96000" sy="96000" algn="tl" rotWithShape="0">
              <a:prstClr val="black">
                <a:alpha val="40000"/>
              </a:prstClr>
            </a:outerShdw>
          </a:effectLst>
        </p:grpSpPr>
        <p:cxnSp>
          <p:nvCxnSpPr>
            <p:cNvPr id="11" name="Straight Connector 10"/>
            <p:cNvCxnSpPr/>
            <p:nvPr/>
          </p:nvCxnSpPr>
          <p:spPr>
            <a:xfrm>
              <a:off x="7258929" y="2096086"/>
              <a:ext cx="1674056" cy="0"/>
            </a:xfrm>
            <a:prstGeom prst="line">
              <a:avLst/>
            </a:prstGeom>
            <a:ln>
              <a:solidFill>
                <a:schemeClr val="tx2">
                  <a:lumMod val="40000"/>
                  <a:lumOff val="60000"/>
                </a:schemeClr>
              </a:solidFill>
              <a:prstDash val="sysDash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V="1">
              <a:off x="7263620" y="1631852"/>
              <a:ext cx="0" cy="464234"/>
            </a:xfrm>
            <a:prstGeom prst="line">
              <a:avLst/>
            </a:prstGeom>
            <a:ln>
              <a:solidFill>
                <a:schemeClr val="tx2">
                  <a:lumMod val="40000"/>
                  <a:lumOff val="60000"/>
                </a:schemeClr>
              </a:solidFill>
              <a:prstDash val="sysDash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" name="Group 12"/>
          <p:cNvGrpSpPr/>
          <p:nvPr/>
        </p:nvGrpSpPr>
        <p:grpSpPr>
          <a:xfrm>
            <a:off x="6985884" y="5127009"/>
            <a:ext cx="2522621" cy="1021565"/>
            <a:chOff x="581767" y="2976781"/>
            <a:chExt cx="2522037" cy="1021330"/>
          </a:xfrm>
        </p:grpSpPr>
        <p:sp>
          <p:nvSpPr>
            <p:cNvPr id="14" name="TextBox 13"/>
            <p:cNvSpPr txBox="1"/>
            <p:nvPr/>
          </p:nvSpPr>
          <p:spPr>
            <a:xfrm>
              <a:off x="618817" y="2976781"/>
              <a:ext cx="2040471" cy="46155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输入您的标题</a:t>
              </a:r>
              <a:endParaRPr lang="en-GB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5" name="Rectangle 14"/>
            <p:cNvSpPr/>
            <p:nvPr/>
          </p:nvSpPr>
          <p:spPr>
            <a:xfrm>
              <a:off x="581767" y="3351929"/>
              <a:ext cx="2522037" cy="64618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2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输入您的标题输入您的标题 输入您的内容 输入您的标题输入您的标题 输入您的内容 输入您的内容</a:t>
              </a:r>
              <a:endParaRPr lang="en-GB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47" name="Group 46"/>
          <p:cNvGrpSpPr/>
          <p:nvPr/>
        </p:nvGrpSpPr>
        <p:grpSpPr>
          <a:xfrm>
            <a:off x="6910340" y="2162446"/>
            <a:ext cx="1472992" cy="1708670"/>
            <a:chOff x="6906978" y="2161945"/>
            <a:chExt cx="1472650" cy="1708274"/>
          </a:xfrm>
          <a:effectLst>
            <a:outerShdw blurRad="393700" dist="1270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4" name="Hexagon 3"/>
            <p:cNvSpPr/>
            <p:nvPr/>
          </p:nvSpPr>
          <p:spPr>
            <a:xfrm rot="16200000">
              <a:off x="6789166" y="2279757"/>
              <a:ext cx="1708274" cy="1472650"/>
            </a:xfrm>
            <a:prstGeom prst="hexagon">
              <a:avLst/>
            </a:prstGeom>
            <a:blipFill dpi="0" rotWithShape="1">
              <a:blip r:embed="rId3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76200">
              <a:solidFill>
                <a:schemeClr val="bg1"/>
              </a:solidFill>
            </a:ln>
            <a:effectLst>
              <a:innerShdw blurRad="3810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 noEditPoints="1"/>
            </p:cNvSpPr>
            <p:nvPr/>
          </p:nvSpPr>
          <p:spPr bwMode="auto">
            <a:xfrm>
              <a:off x="7421761" y="2678084"/>
              <a:ext cx="516319" cy="583933"/>
            </a:xfrm>
            <a:custGeom>
              <a:avLst/>
              <a:gdLst>
                <a:gd name="T0" fmla="*/ 20 w 78"/>
                <a:gd name="T1" fmla="*/ 7 h 88"/>
                <a:gd name="T2" fmla="*/ 20 w 78"/>
                <a:gd name="T3" fmla="*/ 11 h 88"/>
                <a:gd name="T4" fmla="*/ 5 w 78"/>
                <a:gd name="T5" fmla="*/ 6 h 88"/>
                <a:gd name="T6" fmla="*/ 1 w 78"/>
                <a:gd name="T7" fmla="*/ 8 h 88"/>
                <a:gd name="T8" fmla="*/ 0 w 78"/>
                <a:gd name="T9" fmla="*/ 20 h 88"/>
                <a:gd name="T10" fmla="*/ 3 w 78"/>
                <a:gd name="T11" fmla="*/ 38 h 88"/>
                <a:gd name="T12" fmla="*/ 17 w 78"/>
                <a:gd name="T13" fmla="*/ 49 h 88"/>
                <a:gd name="T14" fmla="*/ 20 w 78"/>
                <a:gd name="T15" fmla="*/ 50 h 88"/>
                <a:gd name="T16" fmla="*/ 20 w 78"/>
                <a:gd name="T17" fmla="*/ 49 h 88"/>
                <a:gd name="T18" fmla="*/ 31 w 78"/>
                <a:gd name="T19" fmla="*/ 52 h 88"/>
                <a:gd name="T20" fmla="*/ 31 w 78"/>
                <a:gd name="T21" fmla="*/ 64 h 88"/>
                <a:gd name="T22" fmla="*/ 27 w 78"/>
                <a:gd name="T23" fmla="*/ 64 h 88"/>
                <a:gd name="T24" fmla="*/ 27 w 78"/>
                <a:gd name="T25" fmla="*/ 68 h 88"/>
                <a:gd name="T26" fmla="*/ 15 w 78"/>
                <a:gd name="T27" fmla="*/ 68 h 88"/>
                <a:gd name="T28" fmla="*/ 15 w 78"/>
                <a:gd name="T29" fmla="*/ 88 h 88"/>
                <a:gd name="T30" fmla="*/ 64 w 78"/>
                <a:gd name="T31" fmla="*/ 88 h 88"/>
                <a:gd name="T32" fmla="*/ 64 w 78"/>
                <a:gd name="T33" fmla="*/ 68 h 88"/>
                <a:gd name="T34" fmla="*/ 52 w 78"/>
                <a:gd name="T35" fmla="*/ 68 h 88"/>
                <a:gd name="T36" fmla="*/ 52 w 78"/>
                <a:gd name="T37" fmla="*/ 64 h 88"/>
                <a:gd name="T38" fmla="*/ 47 w 78"/>
                <a:gd name="T39" fmla="*/ 64 h 88"/>
                <a:gd name="T40" fmla="*/ 47 w 78"/>
                <a:gd name="T41" fmla="*/ 52 h 88"/>
                <a:gd name="T42" fmla="*/ 58 w 78"/>
                <a:gd name="T43" fmla="*/ 49 h 88"/>
                <a:gd name="T44" fmla="*/ 58 w 78"/>
                <a:gd name="T45" fmla="*/ 50 h 88"/>
                <a:gd name="T46" fmla="*/ 61 w 78"/>
                <a:gd name="T47" fmla="*/ 49 h 88"/>
                <a:gd name="T48" fmla="*/ 75 w 78"/>
                <a:gd name="T49" fmla="*/ 38 h 88"/>
                <a:gd name="T50" fmla="*/ 78 w 78"/>
                <a:gd name="T51" fmla="*/ 20 h 88"/>
                <a:gd name="T52" fmla="*/ 77 w 78"/>
                <a:gd name="T53" fmla="*/ 8 h 88"/>
                <a:gd name="T54" fmla="*/ 73 w 78"/>
                <a:gd name="T55" fmla="*/ 6 h 88"/>
                <a:gd name="T56" fmla="*/ 58 w 78"/>
                <a:gd name="T57" fmla="*/ 11 h 88"/>
                <a:gd name="T58" fmla="*/ 58 w 78"/>
                <a:gd name="T59" fmla="*/ 7 h 88"/>
                <a:gd name="T60" fmla="*/ 60 w 78"/>
                <a:gd name="T61" fmla="*/ 7 h 88"/>
                <a:gd name="T62" fmla="*/ 60 w 78"/>
                <a:gd name="T63" fmla="*/ 0 h 88"/>
                <a:gd name="T64" fmla="*/ 17 w 78"/>
                <a:gd name="T65" fmla="*/ 0 h 88"/>
                <a:gd name="T66" fmla="*/ 17 w 78"/>
                <a:gd name="T67" fmla="*/ 7 h 88"/>
                <a:gd name="T68" fmla="*/ 20 w 78"/>
                <a:gd name="T69" fmla="*/ 7 h 88"/>
                <a:gd name="T70" fmla="*/ 63 w 78"/>
                <a:gd name="T71" fmla="*/ 42 h 88"/>
                <a:gd name="T72" fmla="*/ 59 w 78"/>
                <a:gd name="T73" fmla="*/ 20 h 88"/>
                <a:gd name="T74" fmla="*/ 61 w 78"/>
                <a:gd name="T75" fmla="*/ 22 h 88"/>
                <a:gd name="T76" fmla="*/ 66 w 78"/>
                <a:gd name="T77" fmla="*/ 18 h 88"/>
                <a:gd name="T78" fmla="*/ 64 w 78"/>
                <a:gd name="T79" fmla="*/ 16 h 88"/>
                <a:gd name="T80" fmla="*/ 71 w 78"/>
                <a:gd name="T81" fmla="*/ 13 h 88"/>
                <a:gd name="T82" fmla="*/ 72 w 78"/>
                <a:gd name="T83" fmla="*/ 20 h 88"/>
                <a:gd name="T84" fmla="*/ 69 w 78"/>
                <a:gd name="T85" fmla="*/ 36 h 88"/>
                <a:gd name="T86" fmla="*/ 63 w 78"/>
                <a:gd name="T87" fmla="*/ 42 h 88"/>
                <a:gd name="T88" fmla="*/ 19 w 78"/>
                <a:gd name="T89" fmla="*/ 20 h 88"/>
                <a:gd name="T90" fmla="*/ 15 w 78"/>
                <a:gd name="T91" fmla="*/ 42 h 88"/>
                <a:gd name="T92" fmla="*/ 9 w 78"/>
                <a:gd name="T93" fmla="*/ 36 h 88"/>
                <a:gd name="T94" fmla="*/ 6 w 78"/>
                <a:gd name="T95" fmla="*/ 20 h 88"/>
                <a:gd name="T96" fmla="*/ 7 w 78"/>
                <a:gd name="T97" fmla="*/ 13 h 88"/>
                <a:gd name="T98" fmla="*/ 14 w 78"/>
                <a:gd name="T99" fmla="*/ 16 h 88"/>
                <a:gd name="T100" fmla="*/ 12 w 78"/>
                <a:gd name="T101" fmla="*/ 18 h 88"/>
                <a:gd name="T102" fmla="*/ 17 w 78"/>
                <a:gd name="T103" fmla="*/ 22 h 88"/>
                <a:gd name="T104" fmla="*/ 19 w 78"/>
                <a:gd name="T105" fmla="*/ 20 h 88"/>
                <a:gd name="T106" fmla="*/ 32 w 78"/>
                <a:gd name="T107" fmla="*/ 10 h 88"/>
                <a:gd name="T108" fmla="*/ 32 w 78"/>
                <a:gd name="T109" fmla="*/ 45 h 88"/>
                <a:gd name="T110" fmla="*/ 25 w 78"/>
                <a:gd name="T111" fmla="*/ 41 h 88"/>
                <a:gd name="T112" fmla="*/ 28 w 78"/>
                <a:gd name="T113" fmla="*/ 14 h 88"/>
                <a:gd name="T114" fmla="*/ 28 w 78"/>
                <a:gd name="T115" fmla="*/ 10 h 88"/>
                <a:gd name="T116" fmla="*/ 32 w 78"/>
                <a:gd name="T117" fmla="*/ 1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78" h="88">
                  <a:moveTo>
                    <a:pt x="20" y="7"/>
                  </a:moveTo>
                  <a:cubicBezTo>
                    <a:pt x="20" y="8"/>
                    <a:pt x="21" y="10"/>
                    <a:pt x="20" y="11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0" y="11"/>
                    <a:pt x="0" y="16"/>
                    <a:pt x="0" y="20"/>
                  </a:cubicBezTo>
                  <a:cubicBezTo>
                    <a:pt x="0" y="26"/>
                    <a:pt x="1" y="33"/>
                    <a:pt x="3" y="38"/>
                  </a:cubicBezTo>
                  <a:cubicBezTo>
                    <a:pt x="6" y="44"/>
                    <a:pt x="10" y="48"/>
                    <a:pt x="17" y="49"/>
                  </a:cubicBezTo>
                  <a:cubicBezTo>
                    <a:pt x="18" y="50"/>
                    <a:pt x="19" y="50"/>
                    <a:pt x="20" y="50"/>
                  </a:cubicBezTo>
                  <a:cubicBezTo>
                    <a:pt x="20" y="49"/>
                    <a:pt x="20" y="49"/>
                    <a:pt x="20" y="49"/>
                  </a:cubicBezTo>
                  <a:cubicBezTo>
                    <a:pt x="22" y="51"/>
                    <a:pt x="26" y="52"/>
                    <a:pt x="31" y="52"/>
                  </a:cubicBezTo>
                  <a:cubicBezTo>
                    <a:pt x="31" y="64"/>
                    <a:pt x="31" y="64"/>
                    <a:pt x="31" y="64"/>
                  </a:cubicBezTo>
                  <a:cubicBezTo>
                    <a:pt x="27" y="64"/>
                    <a:pt x="27" y="64"/>
                    <a:pt x="27" y="64"/>
                  </a:cubicBezTo>
                  <a:cubicBezTo>
                    <a:pt x="27" y="68"/>
                    <a:pt x="27" y="68"/>
                    <a:pt x="27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88"/>
                    <a:pt x="15" y="88"/>
                    <a:pt x="15" y="88"/>
                  </a:cubicBezTo>
                  <a:cubicBezTo>
                    <a:pt x="64" y="88"/>
                    <a:pt x="64" y="88"/>
                    <a:pt x="64" y="88"/>
                  </a:cubicBezTo>
                  <a:cubicBezTo>
                    <a:pt x="64" y="68"/>
                    <a:pt x="64" y="68"/>
                    <a:pt x="64" y="68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52" y="64"/>
                    <a:pt x="52" y="64"/>
                    <a:pt x="52" y="64"/>
                  </a:cubicBezTo>
                  <a:cubicBezTo>
                    <a:pt x="47" y="64"/>
                    <a:pt x="47" y="64"/>
                    <a:pt x="47" y="64"/>
                  </a:cubicBezTo>
                  <a:cubicBezTo>
                    <a:pt x="47" y="52"/>
                    <a:pt x="47" y="52"/>
                    <a:pt x="47" y="52"/>
                  </a:cubicBezTo>
                  <a:cubicBezTo>
                    <a:pt x="52" y="52"/>
                    <a:pt x="56" y="51"/>
                    <a:pt x="58" y="49"/>
                  </a:cubicBezTo>
                  <a:cubicBezTo>
                    <a:pt x="58" y="50"/>
                    <a:pt x="58" y="50"/>
                    <a:pt x="58" y="50"/>
                  </a:cubicBezTo>
                  <a:cubicBezTo>
                    <a:pt x="59" y="50"/>
                    <a:pt x="60" y="50"/>
                    <a:pt x="61" y="49"/>
                  </a:cubicBezTo>
                  <a:cubicBezTo>
                    <a:pt x="68" y="48"/>
                    <a:pt x="72" y="44"/>
                    <a:pt x="75" y="38"/>
                  </a:cubicBezTo>
                  <a:cubicBezTo>
                    <a:pt x="77" y="33"/>
                    <a:pt x="78" y="26"/>
                    <a:pt x="78" y="20"/>
                  </a:cubicBezTo>
                  <a:cubicBezTo>
                    <a:pt x="78" y="16"/>
                    <a:pt x="78" y="11"/>
                    <a:pt x="77" y="8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58" y="11"/>
                    <a:pt x="58" y="11"/>
                    <a:pt x="58" y="11"/>
                  </a:cubicBezTo>
                  <a:cubicBezTo>
                    <a:pt x="57" y="10"/>
                    <a:pt x="58" y="8"/>
                    <a:pt x="58" y="7"/>
                  </a:cubicBezTo>
                  <a:cubicBezTo>
                    <a:pt x="60" y="7"/>
                    <a:pt x="60" y="7"/>
                    <a:pt x="60" y="7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20" y="7"/>
                    <a:pt x="20" y="7"/>
                    <a:pt x="20" y="7"/>
                  </a:cubicBezTo>
                  <a:close/>
                  <a:moveTo>
                    <a:pt x="63" y="42"/>
                  </a:moveTo>
                  <a:cubicBezTo>
                    <a:pt x="64" y="36"/>
                    <a:pt x="60" y="28"/>
                    <a:pt x="59" y="20"/>
                  </a:cubicBezTo>
                  <a:cubicBezTo>
                    <a:pt x="61" y="22"/>
                    <a:pt x="61" y="22"/>
                    <a:pt x="61" y="22"/>
                  </a:cubicBezTo>
                  <a:cubicBezTo>
                    <a:pt x="66" y="18"/>
                    <a:pt x="66" y="18"/>
                    <a:pt x="66" y="18"/>
                  </a:cubicBezTo>
                  <a:cubicBezTo>
                    <a:pt x="64" y="16"/>
                    <a:pt x="64" y="16"/>
                    <a:pt x="64" y="16"/>
                  </a:cubicBezTo>
                  <a:cubicBezTo>
                    <a:pt x="71" y="13"/>
                    <a:pt x="71" y="13"/>
                    <a:pt x="71" y="13"/>
                  </a:cubicBezTo>
                  <a:cubicBezTo>
                    <a:pt x="72" y="15"/>
                    <a:pt x="72" y="18"/>
                    <a:pt x="72" y="20"/>
                  </a:cubicBezTo>
                  <a:cubicBezTo>
                    <a:pt x="71" y="26"/>
                    <a:pt x="71" y="31"/>
                    <a:pt x="69" y="36"/>
                  </a:cubicBezTo>
                  <a:cubicBezTo>
                    <a:pt x="67" y="39"/>
                    <a:pt x="65" y="41"/>
                    <a:pt x="63" y="42"/>
                  </a:cubicBezTo>
                  <a:close/>
                  <a:moveTo>
                    <a:pt x="19" y="20"/>
                  </a:moveTo>
                  <a:cubicBezTo>
                    <a:pt x="17" y="28"/>
                    <a:pt x="14" y="36"/>
                    <a:pt x="15" y="42"/>
                  </a:cubicBezTo>
                  <a:cubicBezTo>
                    <a:pt x="13" y="41"/>
                    <a:pt x="11" y="39"/>
                    <a:pt x="9" y="36"/>
                  </a:cubicBezTo>
                  <a:cubicBezTo>
                    <a:pt x="7" y="31"/>
                    <a:pt x="6" y="26"/>
                    <a:pt x="6" y="20"/>
                  </a:cubicBezTo>
                  <a:cubicBezTo>
                    <a:pt x="6" y="18"/>
                    <a:pt x="6" y="15"/>
                    <a:pt x="7" y="13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9" y="20"/>
                    <a:pt x="19" y="20"/>
                    <a:pt x="19" y="20"/>
                  </a:cubicBezTo>
                  <a:close/>
                  <a:moveTo>
                    <a:pt x="32" y="10"/>
                  </a:moveTo>
                  <a:cubicBezTo>
                    <a:pt x="32" y="45"/>
                    <a:pt x="32" y="45"/>
                    <a:pt x="32" y="45"/>
                  </a:cubicBezTo>
                  <a:cubicBezTo>
                    <a:pt x="32" y="45"/>
                    <a:pt x="27" y="45"/>
                    <a:pt x="25" y="41"/>
                  </a:cubicBezTo>
                  <a:cubicBezTo>
                    <a:pt x="24" y="37"/>
                    <a:pt x="28" y="16"/>
                    <a:pt x="28" y="14"/>
                  </a:cubicBezTo>
                  <a:cubicBezTo>
                    <a:pt x="28" y="13"/>
                    <a:pt x="28" y="10"/>
                    <a:pt x="28" y="10"/>
                  </a:cubicBezTo>
                  <a:lnTo>
                    <a:pt x="32" y="1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46" name="Group 45"/>
          <p:cNvGrpSpPr/>
          <p:nvPr/>
        </p:nvGrpSpPr>
        <p:grpSpPr>
          <a:xfrm>
            <a:off x="5710234" y="2343044"/>
            <a:ext cx="1106680" cy="1283748"/>
            <a:chOff x="5707149" y="2342500"/>
            <a:chExt cx="1106424" cy="1283451"/>
          </a:xfrm>
          <a:effectLst>
            <a:outerShdw blurRad="393700" dist="1270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7" name="Hexagon 6"/>
            <p:cNvSpPr/>
            <p:nvPr/>
          </p:nvSpPr>
          <p:spPr>
            <a:xfrm rot="16200000">
              <a:off x="5618635" y="2431014"/>
              <a:ext cx="1283451" cy="1106424"/>
            </a:xfrm>
            <a:prstGeom prst="hexagon">
              <a:avLst/>
            </a:prstGeom>
            <a:blipFill dpi="0" rotWithShape="1">
              <a:blip r:embed="rId4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76200">
              <a:solidFill>
                <a:schemeClr val="bg1"/>
              </a:solidFill>
            </a:ln>
            <a:effectLst>
              <a:innerShdw blurRad="2921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 noEditPoints="1"/>
            </p:cNvSpPr>
            <p:nvPr/>
          </p:nvSpPr>
          <p:spPr bwMode="auto">
            <a:xfrm>
              <a:off x="6054264" y="2758092"/>
              <a:ext cx="412192" cy="452267"/>
            </a:xfrm>
            <a:custGeom>
              <a:avLst/>
              <a:gdLst>
                <a:gd name="T0" fmla="*/ 65 w 100"/>
                <a:gd name="T1" fmla="*/ 0 h 110"/>
                <a:gd name="T2" fmla="*/ 77 w 100"/>
                <a:gd name="T3" fmla="*/ 12 h 110"/>
                <a:gd name="T4" fmla="*/ 68 w 100"/>
                <a:gd name="T5" fmla="*/ 40 h 110"/>
                <a:gd name="T6" fmla="*/ 67 w 100"/>
                <a:gd name="T7" fmla="*/ 10 h 110"/>
                <a:gd name="T8" fmla="*/ 28 w 100"/>
                <a:gd name="T9" fmla="*/ 9 h 110"/>
                <a:gd name="T10" fmla="*/ 28 w 100"/>
                <a:gd name="T11" fmla="*/ 16 h 110"/>
                <a:gd name="T12" fmla="*/ 25 w 100"/>
                <a:gd name="T13" fmla="*/ 24 h 110"/>
                <a:gd name="T14" fmla="*/ 18 w 100"/>
                <a:gd name="T15" fmla="*/ 26 h 110"/>
                <a:gd name="T16" fmla="*/ 9 w 100"/>
                <a:gd name="T17" fmla="*/ 25 h 110"/>
                <a:gd name="T18" fmla="*/ 10 w 100"/>
                <a:gd name="T19" fmla="*/ 87 h 110"/>
                <a:gd name="T20" fmla="*/ 12 w 100"/>
                <a:gd name="T21" fmla="*/ 88 h 110"/>
                <a:gd name="T22" fmla="*/ 44 w 100"/>
                <a:gd name="T23" fmla="*/ 97 h 110"/>
                <a:gd name="T24" fmla="*/ 4 w 100"/>
                <a:gd name="T25" fmla="*/ 93 h 110"/>
                <a:gd name="T26" fmla="*/ 4 w 100"/>
                <a:gd name="T27" fmla="*/ 93 h 110"/>
                <a:gd name="T28" fmla="*/ 0 w 100"/>
                <a:gd name="T29" fmla="*/ 22 h 110"/>
                <a:gd name="T30" fmla="*/ 2 w 100"/>
                <a:gd name="T31" fmla="*/ 19 h 110"/>
                <a:gd name="T32" fmla="*/ 21 w 100"/>
                <a:gd name="T33" fmla="*/ 0 h 110"/>
                <a:gd name="T34" fmla="*/ 90 w 100"/>
                <a:gd name="T35" fmla="*/ 45 h 110"/>
                <a:gd name="T36" fmla="*/ 84 w 100"/>
                <a:gd name="T37" fmla="*/ 39 h 110"/>
                <a:gd name="T38" fmla="*/ 83 w 100"/>
                <a:gd name="T39" fmla="*/ 47 h 110"/>
                <a:gd name="T40" fmla="*/ 94 w 100"/>
                <a:gd name="T41" fmla="*/ 53 h 110"/>
                <a:gd name="T42" fmla="*/ 86 w 100"/>
                <a:gd name="T43" fmla="*/ 81 h 110"/>
                <a:gd name="T44" fmla="*/ 100 w 100"/>
                <a:gd name="T45" fmla="*/ 51 h 110"/>
                <a:gd name="T46" fmla="*/ 90 w 100"/>
                <a:gd name="T47" fmla="*/ 45 h 110"/>
                <a:gd name="T48" fmla="*/ 54 w 100"/>
                <a:gd name="T49" fmla="*/ 84 h 110"/>
                <a:gd name="T50" fmla="*/ 90 w 100"/>
                <a:gd name="T51" fmla="*/ 55 h 110"/>
                <a:gd name="T52" fmla="*/ 52 w 100"/>
                <a:gd name="T53" fmla="*/ 87 h 110"/>
                <a:gd name="T54" fmla="*/ 51 w 100"/>
                <a:gd name="T55" fmla="*/ 103 h 110"/>
                <a:gd name="T56" fmla="*/ 52 w 100"/>
                <a:gd name="T57" fmla="*/ 110 h 110"/>
                <a:gd name="T58" fmla="*/ 56 w 100"/>
                <a:gd name="T59" fmla="*/ 106 h 110"/>
                <a:gd name="T60" fmla="*/ 52 w 100"/>
                <a:gd name="T61" fmla="*/ 87 h 110"/>
                <a:gd name="T62" fmla="*/ 18 w 100"/>
                <a:gd name="T63" fmla="*/ 60 h 110"/>
                <a:gd name="T64" fmla="*/ 30 w 100"/>
                <a:gd name="T65" fmla="*/ 56 h 110"/>
                <a:gd name="T66" fmla="*/ 18 w 100"/>
                <a:gd name="T67" fmla="*/ 43 h 110"/>
                <a:gd name="T68" fmla="*/ 60 w 100"/>
                <a:gd name="T69" fmla="*/ 48 h 110"/>
                <a:gd name="T70" fmla="*/ 18 w 100"/>
                <a:gd name="T71" fmla="*/ 43 h 110"/>
                <a:gd name="T72" fmla="*/ 18 w 100"/>
                <a:gd name="T73" fmla="*/ 36 h 110"/>
                <a:gd name="T74" fmla="*/ 60 w 100"/>
                <a:gd name="T75" fmla="*/ 31 h 110"/>
                <a:gd name="T76" fmla="*/ 37 w 100"/>
                <a:gd name="T77" fmla="*/ 19 h 110"/>
                <a:gd name="T78" fmla="*/ 60 w 100"/>
                <a:gd name="T79" fmla="*/ 24 h 110"/>
                <a:gd name="T80" fmla="*/ 37 w 100"/>
                <a:gd name="T81" fmla="*/ 19 h 110"/>
                <a:gd name="T82" fmla="*/ 14 w 100"/>
                <a:gd name="T83" fmla="*/ 21 h 110"/>
                <a:gd name="T84" fmla="*/ 18 w 100"/>
                <a:gd name="T85" fmla="*/ 22 h 110"/>
                <a:gd name="T86" fmla="*/ 20 w 100"/>
                <a:gd name="T87" fmla="*/ 22 h 110"/>
                <a:gd name="T88" fmla="*/ 24 w 100"/>
                <a:gd name="T89" fmla="*/ 18 h 110"/>
                <a:gd name="T90" fmla="*/ 24 w 100"/>
                <a:gd name="T91" fmla="*/ 17 h 110"/>
                <a:gd name="T92" fmla="*/ 23 w 100"/>
                <a:gd name="T93" fmla="*/ 12 h 110"/>
                <a:gd name="T94" fmla="*/ 12 w 100"/>
                <a:gd name="T95" fmla="*/ 21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00" h="110">
                  <a:moveTo>
                    <a:pt x="23" y="0"/>
                  </a:moveTo>
                  <a:cubicBezTo>
                    <a:pt x="65" y="0"/>
                    <a:pt x="65" y="0"/>
                    <a:pt x="65" y="0"/>
                  </a:cubicBezTo>
                  <a:cubicBezTo>
                    <a:pt x="68" y="0"/>
                    <a:pt x="71" y="1"/>
                    <a:pt x="74" y="4"/>
                  </a:cubicBezTo>
                  <a:cubicBezTo>
                    <a:pt x="76" y="6"/>
                    <a:pt x="77" y="9"/>
                    <a:pt x="77" y="12"/>
                  </a:cubicBezTo>
                  <a:cubicBezTo>
                    <a:pt x="77" y="35"/>
                    <a:pt x="77" y="35"/>
                    <a:pt x="77" y="35"/>
                  </a:cubicBezTo>
                  <a:cubicBezTo>
                    <a:pt x="68" y="40"/>
                    <a:pt x="68" y="40"/>
                    <a:pt x="68" y="40"/>
                  </a:cubicBezTo>
                  <a:cubicBezTo>
                    <a:pt x="68" y="12"/>
                    <a:pt x="68" y="12"/>
                    <a:pt x="68" y="12"/>
                  </a:cubicBezTo>
                  <a:cubicBezTo>
                    <a:pt x="68" y="11"/>
                    <a:pt x="68" y="11"/>
                    <a:pt x="67" y="10"/>
                  </a:cubicBezTo>
                  <a:cubicBezTo>
                    <a:pt x="67" y="10"/>
                    <a:pt x="66" y="9"/>
                    <a:pt x="65" y="9"/>
                  </a:cubicBezTo>
                  <a:cubicBezTo>
                    <a:pt x="28" y="9"/>
                    <a:pt x="28" y="9"/>
                    <a:pt x="28" y="9"/>
                  </a:cubicBezTo>
                  <a:cubicBezTo>
                    <a:pt x="28" y="12"/>
                    <a:pt x="28" y="12"/>
                    <a:pt x="28" y="12"/>
                  </a:cubicBezTo>
                  <a:cubicBezTo>
                    <a:pt x="28" y="16"/>
                    <a:pt x="28" y="16"/>
                    <a:pt x="28" y="16"/>
                  </a:cubicBezTo>
                  <a:cubicBezTo>
                    <a:pt x="28" y="17"/>
                    <a:pt x="28" y="18"/>
                    <a:pt x="28" y="19"/>
                  </a:cubicBezTo>
                  <a:cubicBezTo>
                    <a:pt x="28" y="21"/>
                    <a:pt x="27" y="23"/>
                    <a:pt x="25" y="24"/>
                  </a:cubicBezTo>
                  <a:cubicBezTo>
                    <a:pt x="24" y="25"/>
                    <a:pt x="23" y="26"/>
                    <a:pt x="21" y="26"/>
                  </a:cubicBezTo>
                  <a:cubicBezTo>
                    <a:pt x="20" y="26"/>
                    <a:pt x="19" y="26"/>
                    <a:pt x="18" y="26"/>
                  </a:cubicBezTo>
                  <a:cubicBezTo>
                    <a:pt x="14" y="26"/>
                    <a:pt x="14" y="26"/>
                    <a:pt x="14" y="26"/>
                  </a:cubicBezTo>
                  <a:cubicBezTo>
                    <a:pt x="9" y="25"/>
                    <a:pt x="9" y="25"/>
                    <a:pt x="9" y="25"/>
                  </a:cubicBezTo>
                  <a:cubicBezTo>
                    <a:pt x="9" y="85"/>
                    <a:pt x="9" y="85"/>
                    <a:pt x="9" y="85"/>
                  </a:cubicBezTo>
                  <a:cubicBezTo>
                    <a:pt x="9" y="86"/>
                    <a:pt x="10" y="86"/>
                    <a:pt x="10" y="87"/>
                  </a:cubicBezTo>
                  <a:cubicBezTo>
                    <a:pt x="10" y="87"/>
                    <a:pt x="10" y="87"/>
                    <a:pt x="10" y="87"/>
                  </a:cubicBezTo>
                  <a:cubicBezTo>
                    <a:pt x="11" y="87"/>
                    <a:pt x="11" y="88"/>
                    <a:pt x="12" y="88"/>
                  </a:cubicBezTo>
                  <a:cubicBezTo>
                    <a:pt x="45" y="88"/>
                    <a:pt x="45" y="88"/>
                    <a:pt x="45" y="88"/>
                  </a:cubicBezTo>
                  <a:cubicBezTo>
                    <a:pt x="44" y="97"/>
                    <a:pt x="44" y="97"/>
                    <a:pt x="44" y="97"/>
                  </a:cubicBezTo>
                  <a:cubicBezTo>
                    <a:pt x="12" y="97"/>
                    <a:pt x="12" y="97"/>
                    <a:pt x="12" y="97"/>
                  </a:cubicBezTo>
                  <a:cubicBezTo>
                    <a:pt x="9" y="97"/>
                    <a:pt x="6" y="96"/>
                    <a:pt x="4" y="93"/>
                  </a:cubicBezTo>
                  <a:cubicBezTo>
                    <a:pt x="4" y="93"/>
                    <a:pt x="4" y="93"/>
                    <a:pt x="4" y="93"/>
                  </a:cubicBezTo>
                  <a:cubicBezTo>
                    <a:pt x="4" y="93"/>
                    <a:pt x="4" y="93"/>
                    <a:pt x="4" y="93"/>
                  </a:cubicBezTo>
                  <a:cubicBezTo>
                    <a:pt x="2" y="91"/>
                    <a:pt x="0" y="88"/>
                    <a:pt x="0" y="85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2" y="19"/>
                    <a:pt x="2" y="19"/>
                    <a:pt x="2" y="19"/>
                  </a:cubicBezTo>
                  <a:cubicBezTo>
                    <a:pt x="20" y="1"/>
                    <a:pt x="20" y="1"/>
                    <a:pt x="20" y="1"/>
                  </a:cubicBezTo>
                  <a:cubicBezTo>
                    <a:pt x="21" y="0"/>
                    <a:pt x="21" y="0"/>
                    <a:pt x="21" y="0"/>
                  </a:cubicBezTo>
                  <a:cubicBezTo>
                    <a:pt x="23" y="0"/>
                    <a:pt x="23" y="0"/>
                    <a:pt x="23" y="0"/>
                  </a:cubicBezTo>
                  <a:close/>
                  <a:moveTo>
                    <a:pt x="90" y="45"/>
                  </a:moveTo>
                  <a:cubicBezTo>
                    <a:pt x="90" y="43"/>
                    <a:pt x="90" y="43"/>
                    <a:pt x="90" y="43"/>
                  </a:cubicBezTo>
                  <a:cubicBezTo>
                    <a:pt x="84" y="39"/>
                    <a:pt x="84" y="39"/>
                    <a:pt x="84" y="39"/>
                  </a:cubicBezTo>
                  <a:cubicBezTo>
                    <a:pt x="75" y="44"/>
                    <a:pt x="75" y="44"/>
                    <a:pt x="75" y="44"/>
                  </a:cubicBezTo>
                  <a:cubicBezTo>
                    <a:pt x="83" y="47"/>
                    <a:pt x="83" y="47"/>
                    <a:pt x="83" y="47"/>
                  </a:cubicBezTo>
                  <a:cubicBezTo>
                    <a:pt x="91" y="52"/>
                    <a:pt x="91" y="52"/>
                    <a:pt x="91" y="52"/>
                  </a:cubicBezTo>
                  <a:cubicBezTo>
                    <a:pt x="94" y="53"/>
                    <a:pt x="94" y="53"/>
                    <a:pt x="94" y="53"/>
                  </a:cubicBezTo>
                  <a:cubicBezTo>
                    <a:pt x="92" y="62"/>
                    <a:pt x="88" y="70"/>
                    <a:pt x="82" y="77"/>
                  </a:cubicBezTo>
                  <a:cubicBezTo>
                    <a:pt x="86" y="81"/>
                    <a:pt x="86" y="81"/>
                    <a:pt x="86" y="81"/>
                  </a:cubicBezTo>
                  <a:cubicBezTo>
                    <a:pt x="93" y="73"/>
                    <a:pt x="98" y="63"/>
                    <a:pt x="100" y="53"/>
                  </a:cubicBezTo>
                  <a:cubicBezTo>
                    <a:pt x="100" y="51"/>
                    <a:pt x="100" y="51"/>
                    <a:pt x="100" y="51"/>
                  </a:cubicBezTo>
                  <a:cubicBezTo>
                    <a:pt x="98" y="50"/>
                    <a:pt x="98" y="50"/>
                    <a:pt x="98" y="50"/>
                  </a:cubicBezTo>
                  <a:cubicBezTo>
                    <a:pt x="90" y="45"/>
                    <a:pt x="90" y="45"/>
                    <a:pt x="90" y="45"/>
                  </a:cubicBezTo>
                  <a:close/>
                  <a:moveTo>
                    <a:pt x="74" y="47"/>
                  </a:moveTo>
                  <a:cubicBezTo>
                    <a:pt x="64" y="58"/>
                    <a:pt x="58" y="70"/>
                    <a:pt x="54" y="84"/>
                  </a:cubicBezTo>
                  <a:cubicBezTo>
                    <a:pt x="59" y="86"/>
                    <a:pt x="64" y="89"/>
                    <a:pt x="70" y="92"/>
                  </a:cubicBezTo>
                  <a:cubicBezTo>
                    <a:pt x="78" y="81"/>
                    <a:pt x="85" y="68"/>
                    <a:pt x="90" y="55"/>
                  </a:cubicBezTo>
                  <a:cubicBezTo>
                    <a:pt x="84" y="52"/>
                    <a:pt x="79" y="50"/>
                    <a:pt x="74" y="47"/>
                  </a:cubicBezTo>
                  <a:close/>
                  <a:moveTo>
                    <a:pt x="52" y="87"/>
                  </a:moveTo>
                  <a:cubicBezTo>
                    <a:pt x="50" y="103"/>
                    <a:pt x="50" y="103"/>
                    <a:pt x="50" y="103"/>
                  </a:cubicBezTo>
                  <a:cubicBezTo>
                    <a:pt x="51" y="103"/>
                    <a:pt x="51" y="103"/>
                    <a:pt x="51" y="103"/>
                  </a:cubicBezTo>
                  <a:cubicBezTo>
                    <a:pt x="50" y="108"/>
                    <a:pt x="50" y="108"/>
                    <a:pt x="50" y="108"/>
                  </a:cubicBezTo>
                  <a:cubicBezTo>
                    <a:pt x="52" y="110"/>
                    <a:pt x="52" y="110"/>
                    <a:pt x="52" y="110"/>
                  </a:cubicBezTo>
                  <a:cubicBezTo>
                    <a:pt x="55" y="106"/>
                    <a:pt x="55" y="106"/>
                    <a:pt x="55" y="106"/>
                  </a:cubicBezTo>
                  <a:cubicBezTo>
                    <a:pt x="56" y="106"/>
                    <a:pt x="56" y="106"/>
                    <a:pt x="56" y="106"/>
                  </a:cubicBezTo>
                  <a:cubicBezTo>
                    <a:pt x="68" y="95"/>
                    <a:pt x="68" y="95"/>
                    <a:pt x="68" y="95"/>
                  </a:cubicBezTo>
                  <a:cubicBezTo>
                    <a:pt x="52" y="87"/>
                    <a:pt x="52" y="87"/>
                    <a:pt x="52" y="87"/>
                  </a:cubicBezTo>
                  <a:close/>
                  <a:moveTo>
                    <a:pt x="18" y="56"/>
                  </a:moveTo>
                  <a:cubicBezTo>
                    <a:pt x="18" y="60"/>
                    <a:pt x="18" y="60"/>
                    <a:pt x="18" y="60"/>
                  </a:cubicBezTo>
                  <a:cubicBezTo>
                    <a:pt x="30" y="60"/>
                    <a:pt x="30" y="60"/>
                    <a:pt x="30" y="60"/>
                  </a:cubicBezTo>
                  <a:cubicBezTo>
                    <a:pt x="30" y="56"/>
                    <a:pt x="30" y="56"/>
                    <a:pt x="30" y="56"/>
                  </a:cubicBezTo>
                  <a:cubicBezTo>
                    <a:pt x="18" y="56"/>
                    <a:pt x="18" y="56"/>
                    <a:pt x="18" y="56"/>
                  </a:cubicBezTo>
                  <a:close/>
                  <a:moveTo>
                    <a:pt x="18" y="43"/>
                  </a:moveTo>
                  <a:cubicBezTo>
                    <a:pt x="18" y="48"/>
                    <a:pt x="18" y="48"/>
                    <a:pt x="18" y="48"/>
                  </a:cubicBezTo>
                  <a:cubicBezTo>
                    <a:pt x="60" y="48"/>
                    <a:pt x="60" y="48"/>
                    <a:pt x="60" y="48"/>
                  </a:cubicBezTo>
                  <a:cubicBezTo>
                    <a:pt x="60" y="43"/>
                    <a:pt x="60" y="43"/>
                    <a:pt x="60" y="43"/>
                  </a:cubicBezTo>
                  <a:cubicBezTo>
                    <a:pt x="18" y="43"/>
                    <a:pt x="18" y="43"/>
                    <a:pt x="18" y="43"/>
                  </a:cubicBezTo>
                  <a:close/>
                  <a:moveTo>
                    <a:pt x="18" y="31"/>
                  </a:moveTo>
                  <a:cubicBezTo>
                    <a:pt x="18" y="36"/>
                    <a:pt x="18" y="36"/>
                    <a:pt x="18" y="36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60" y="31"/>
                    <a:pt x="60" y="31"/>
                    <a:pt x="60" y="31"/>
                  </a:cubicBezTo>
                  <a:cubicBezTo>
                    <a:pt x="18" y="31"/>
                    <a:pt x="18" y="31"/>
                    <a:pt x="18" y="31"/>
                  </a:cubicBezTo>
                  <a:close/>
                  <a:moveTo>
                    <a:pt x="37" y="19"/>
                  </a:moveTo>
                  <a:cubicBezTo>
                    <a:pt x="37" y="24"/>
                    <a:pt x="37" y="24"/>
                    <a:pt x="37" y="24"/>
                  </a:cubicBezTo>
                  <a:cubicBezTo>
                    <a:pt x="60" y="24"/>
                    <a:pt x="60" y="24"/>
                    <a:pt x="60" y="24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37" y="19"/>
                    <a:pt x="37" y="19"/>
                    <a:pt x="37" y="19"/>
                  </a:cubicBezTo>
                  <a:close/>
                  <a:moveTo>
                    <a:pt x="12" y="21"/>
                  </a:moveTo>
                  <a:cubicBezTo>
                    <a:pt x="14" y="21"/>
                    <a:pt x="14" y="21"/>
                    <a:pt x="14" y="21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19" y="22"/>
                    <a:pt x="19" y="22"/>
                    <a:pt x="19" y="22"/>
                  </a:cubicBezTo>
                  <a:cubicBezTo>
                    <a:pt x="19" y="22"/>
                    <a:pt x="19" y="22"/>
                    <a:pt x="20" y="22"/>
                  </a:cubicBezTo>
                  <a:cubicBezTo>
                    <a:pt x="21" y="22"/>
                    <a:pt x="22" y="21"/>
                    <a:pt x="22" y="20"/>
                  </a:cubicBezTo>
                  <a:cubicBezTo>
                    <a:pt x="23" y="20"/>
                    <a:pt x="24" y="19"/>
                    <a:pt x="24" y="18"/>
                  </a:cubicBezTo>
                  <a:cubicBezTo>
                    <a:pt x="24" y="18"/>
                    <a:pt x="24" y="17"/>
                    <a:pt x="24" y="17"/>
                  </a:cubicBezTo>
                  <a:cubicBezTo>
                    <a:pt x="24" y="17"/>
                    <a:pt x="24" y="17"/>
                    <a:pt x="24" y="17"/>
                  </a:cubicBezTo>
                  <a:cubicBezTo>
                    <a:pt x="24" y="16"/>
                    <a:pt x="24" y="16"/>
                    <a:pt x="24" y="16"/>
                  </a:cubicBezTo>
                  <a:cubicBezTo>
                    <a:pt x="23" y="12"/>
                    <a:pt x="23" y="12"/>
                    <a:pt x="23" y="12"/>
                  </a:cubicBezTo>
                  <a:cubicBezTo>
                    <a:pt x="23" y="11"/>
                    <a:pt x="23" y="11"/>
                    <a:pt x="23" y="11"/>
                  </a:cubicBezTo>
                  <a:lnTo>
                    <a:pt x="12" y="21"/>
                  </a:lnTo>
                  <a:close/>
                </a:path>
              </a:pathLst>
            </a:custGeom>
            <a:solidFill>
              <a:schemeClr val="bg2"/>
            </a:solidFill>
            <a:ln>
              <a:solidFill>
                <a:schemeClr val="bg1"/>
              </a:solidFill>
            </a:ln>
            <a:extLst/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48" name="Group 47"/>
          <p:cNvGrpSpPr/>
          <p:nvPr/>
        </p:nvGrpSpPr>
        <p:grpSpPr>
          <a:xfrm>
            <a:off x="7759782" y="3680672"/>
            <a:ext cx="1106680" cy="1283748"/>
            <a:chOff x="7756222" y="3679819"/>
            <a:chExt cx="1106424" cy="1283451"/>
          </a:xfrm>
          <a:effectLst>
            <a:outerShdw blurRad="393700" dist="1270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6" name="Hexagon 5"/>
            <p:cNvSpPr/>
            <p:nvPr/>
          </p:nvSpPr>
          <p:spPr>
            <a:xfrm rot="16200000">
              <a:off x="7667708" y="3768333"/>
              <a:ext cx="1283451" cy="1106424"/>
            </a:xfrm>
            <a:prstGeom prst="hexagon">
              <a:avLst/>
            </a:prstGeom>
            <a:blipFill dpi="0" rotWithShape="1">
              <a:blip r:embed="rId5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76200">
              <a:solidFill>
                <a:schemeClr val="bg1"/>
              </a:solidFill>
            </a:ln>
            <a:effectLst>
              <a:innerShdw blurRad="2667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8107833" y="4106652"/>
              <a:ext cx="403032" cy="428221"/>
            </a:xfrm>
            <a:custGeom>
              <a:avLst/>
              <a:gdLst>
                <a:gd name="T0" fmla="*/ 75 w 89"/>
                <a:gd name="T1" fmla="*/ 22 h 95"/>
                <a:gd name="T2" fmla="*/ 89 w 89"/>
                <a:gd name="T3" fmla="*/ 53 h 95"/>
                <a:gd name="T4" fmla="*/ 78 w 89"/>
                <a:gd name="T5" fmla="*/ 80 h 95"/>
                <a:gd name="T6" fmla="*/ 47 w 89"/>
                <a:gd name="T7" fmla="*/ 53 h 95"/>
                <a:gd name="T8" fmla="*/ 75 w 89"/>
                <a:gd name="T9" fmla="*/ 22 h 95"/>
                <a:gd name="T10" fmla="*/ 76 w 89"/>
                <a:gd name="T11" fmla="*/ 83 h 95"/>
                <a:gd name="T12" fmla="*/ 69 w 89"/>
                <a:gd name="T13" fmla="*/ 88 h 95"/>
                <a:gd name="T14" fmla="*/ 74 w 89"/>
                <a:gd name="T15" fmla="*/ 81 h 95"/>
                <a:gd name="T16" fmla="*/ 76 w 89"/>
                <a:gd name="T17" fmla="*/ 83 h 95"/>
                <a:gd name="T18" fmla="*/ 64 w 89"/>
                <a:gd name="T19" fmla="*/ 92 h 95"/>
                <a:gd name="T20" fmla="*/ 72 w 89"/>
                <a:gd name="T21" fmla="*/ 79 h 95"/>
                <a:gd name="T22" fmla="*/ 70 w 89"/>
                <a:gd name="T23" fmla="*/ 77 h 95"/>
                <a:gd name="T24" fmla="*/ 60 w 89"/>
                <a:gd name="T25" fmla="*/ 94 h 95"/>
                <a:gd name="T26" fmla="*/ 64 w 89"/>
                <a:gd name="T27" fmla="*/ 92 h 95"/>
                <a:gd name="T28" fmla="*/ 58 w 89"/>
                <a:gd name="T29" fmla="*/ 91 h 95"/>
                <a:gd name="T30" fmla="*/ 67 w 89"/>
                <a:gd name="T31" fmla="*/ 75 h 95"/>
                <a:gd name="T32" fmla="*/ 65 w 89"/>
                <a:gd name="T33" fmla="*/ 74 h 95"/>
                <a:gd name="T34" fmla="*/ 57 w 89"/>
                <a:gd name="T35" fmla="*/ 88 h 95"/>
                <a:gd name="T36" fmla="*/ 58 w 89"/>
                <a:gd name="T37" fmla="*/ 91 h 95"/>
                <a:gd name="T38" fmla="*/ 56 w 89"/>
                <a:gd name="T39" fmla="*/ 84 h 95"/>
                <a:gd name="T40" fmla="*/ 63 w 89"/>
                <a:gd name="T41" fmla="*/ 72 h 95"/>
                <a:gd name="T42" fmla="*/ 61 w 89"/>
                <a:gd name="T43" fmla="*/ 70 h 95"/>
                <a:gd name="T44" fmla="*/ 55 w 89"/>
                <a:gd name="T45" fmla="*/ 81 h 95"/>
                <a:gd name="T46" fmla="*/ 56 w 89"/>
                <a:gd name="T47" fmla="*/ 84 h 95"/>
                <a:gd name="T48" fmla="*/ 53 w 89"/>
                <a:gd name="T49" fmla="*/ 78 h 95"/>
                <a:gd name="T50" fmla="*/ 59 w 89"/>
                <a:gd name="T51" fmla="*/ 68 h 95"/>
                <a:gd name="T52" fmla="*/ 57 w 89"/>
                <a:gd name="T53" fmla="*/ 66 h 95"/>
                <a:gd name="T54" fmla="*/ 52 w 89"/>
                <a:gd name="T55" fmla="*/ 75 h 95"/>
                <a:gd name="T56" fmla="*/ 53 w 89"/>
                <a:gd name="T57" fmla="*/ 78 h 95"/>
                <a:gd name="T58" fmla="*/ 51 w 89"/>
                <a:gd name="T59" fmla="*/ 71 h 95"/>
                <a:gd name="T60" fmla="*/ 55 w 89"/>
                <a:gd name="T61" fmla="*/ 64 h 95"/>
                <a:gd name="T62" fmla="*/ 53 w 89"/>
                <a:gd name="T63" fmla="*/ 62 h 95"/>
                <a:gd name="T64" fmla="*/ 50 w 89"/>
                <a:gd name="T65" fmla="*/ 68 h 95"/>
                <a:gd name="T66" fmla="*/ 51 w 89"/>
                <a:gd name="T67" fmla="*/ 71 h 95"/>
                <a:gd name="T68" fmla="*/ 48 w 89"/>
                <a:gd name="T69" fmla="*/ 65 h 95"/>
                <a:gd name="T70" fmla="*/ 51 w 89"/>
                <a:gd name="T71" fmla="*/ 61 h 95"/>
                <a:gd name="T72" fmla="*/ 49 w 89"/>
                <a:gd name="T73" fmla="*/ 59 h 95"/>
                <a:gd name="T74" fmla="*/ 47 w 89"/>
                <a:gd name="T75" fmla="*/ 61 h 95"/>
                <a:gd name="T76" fmla="*/ 48 w 89"/>
                <a:gd name="T77" fmla="*/ 65 h 95"/>
                <a:gd name="T78" fmla="*/ 46 w 89"/>
                <a:gd name="T79" fmla="*/ 58 h 95"/>
                <a:gd name="T80" fmla="*/ 45 w 89"/>
                <a:gd name="T81" fmla="*/ 55 h 95"/>
                <a:gd name="T82" fmla="*/ 47 w 89"/>
                <a:gd name="T83" fmla="*/ 57 h 95"/>
                <a:gd name="T84" fmla="*/ 46 w 89"/>
                <a:gd name="T85" fmla="*/ 58 h 95"/>
                <a:gd name="T86" fmla="*/ 59 w 89"/>
                <a:gd name="T87" fmla="*/ 17 h 95"/>
                <a:gd name="T88" fmla="*/ 41 w 89"/>
                <a:gd name="T89" fmla="*/ 54 h 95"/>
                <a:gd name="T90" fmla="*/ 36 w 89"/>
                <a:gd name="T91" fmla="*/ 13 h 95"/>
                <a:gd name="T92" fmla="*/ 0 w 89"/>
                <a:gd name="T93" fmla="*/ 54 h 95"/>
                <a:gd name="T94" fmla="*/ 41 w 89"/>
                <a:gd name="T95" fmla="*/ 95 h 95"/>
                <a:gd name="T96" fmla="*/ 55 w 89"/>
                <a:gd name="T97" fmla="*/ 93 h 95"/>
                <a:gd name="T98" fmla="*/ 41 w 89"/>
                <a:gd name="T99" fmla="*/ 54 h 95"/>
                <a:gd name="T100" fmla="*/ 68 w 89"/>
                <a:gd name="T101" fmla="*/ 23 h 95"/>
                <a:gd name="T102" fmla="*/ 59 w 89"/>
                <a:gd name="T103" fmla="*/ 17 h 95"/>
                <a:gd name="T104" fmla="*/ 43 w 89"/>
                <a:gd name="T105" fmla="*/ 0 h 95"/>
                <a:gd name="T106" fmla="*/ 38 w 89"/>
                <a:gd name="T107" fmla="*/ 0 h 95"/>
                <a:gd name="T108" fmla="*/ 43 w 89"/>
                <a:gd name="T109" fmla="*/ 41 h 95"/>
                <a:gd name="T110" fmla="*/ 61 w 89"/>
                <a:gd name="T111" fmla="*/ 4 h 95"/>
                <a:gd name="T112" fmla="*/ 43 w 89"/>
                <a:gd name="T113" fmla="*/ 0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89" h="95">
                  <a:moveTo>
                    <a:pt x="75" y="22"/>
                  </a:moveTo>
                  <a:cubicBezTo>
                    <a:pt x="83" y="29"/>
                    <a:pt x="89" y="40"/>
                    <a:pt x="89" y="53"/>
                  </a:cubicBezTo>
                  <a:cubicBezTo>
                    <a:pt x="89" y="63"/>
                    <a:pt x="85" y="73"/>
                    <a:pt x="78" y="80"/>
                  </a:cubicBezTo>
                  <a:cubicBezTo>
                    <a:pt x="47" y="53"/>
                    <a:pt x="47" y="53"/>
                    <a:pt x="47" y="53"/>
                  </a:cubicBezTo>
                  <a:cubicBezTo>
                    <a:pt x="75" y="22"/>
                    <a:pt x="75" y="22"/>
                    <a:pt x="75" y="22"/>
                  </a:cubicBezTo>
                  <a:close/>
                  <a:moveTo>
                    <a:pt x="76" y="83"/>
                  </a:moveTo>
                  <a:cubicBezTo>
                    <a:pt x="74" y="85"/>
                    <a:pt x="72" y="87"/>
                    <a:pt x="69" y="88"/>
                  </a:cubicBezTo>
                  <a:cubicBezTo>
                    <a:pt x="74" y="81"/>
                    <a:pt x="74" y="81"/>
                    <a:pt x="74" y="81"/>
                  </a:cubicBezTo>
                  <a:cubicBezTo>
                    <a:pt x="76" y="83"/>
                    <a:pt x="76" y="83"/>
                    <a:pt x="76" y="83"/>
                  </a:cubicBezTo>
                  <a:close/>
                  <a:moveTo>
                    <a:pt x="64" y="92"/>
                  </a:moveTo>
                  <a:cubicBezTo>
                    <a:pt x="72" y="79"/>
                    <a:pt x="72" y="79"/>
                    <a:pt x="72" y="79"/>
                  </a:cubicBezTo>
                  <a:cubicBezTo>
                    <a:pt x="70" y="77"/>
                    <a:pt x="70" y="77"/>
                    <a:pt x="70" y="77"/>
                  </a:cubicBezTo>
                  <a:cubicBezTo>
                    <a:pt x="60" y="94"/>
                    <a:pt x="60" y="94"/>
                    <a:pt x="60" y="94"/>
                  </a:cubicBezTo>
                  <a:cubicBezTo>
                    <a:pt x="61" y="93"/>
                    <a:pt x="63" y="92"/>
                    <a:pt x="64" y="92"/>
                  </a:cubicBezTo>
                  <a:close/>
                  <a:moveTo>
                    <a:pt x="58" y="91"/>
                  </a:moveTo>
                  <a:cubicBezTo>
                    <a:pt x="67" y="75"/>
                    <a:pt x="67" y="75"/>
                    <a:pt x="67" y="75"/>
                  </a:cubicBezTo>
                  <a:cubicBezTo>
                    <a:pt x="65" y="74"/>
                    <a:pt x="65" y="74"/>
                    <a:pt x="65" y="74"/>
                  </a:cubicBezTo>
                  <a:cubicBezTo>
                    <a:pt x="57" y="88"/>
                    <a:pt x="57" y="88"/>
                    <a:pt x="57" y="88"/>
                  </a:cubicBezTo>
                  <a:cubicBezTo>
                    <a:pt x="58" y="91"/>
                    <a:pt x="58" y="91"/>
                    <a:pt x="58" y="91"/>
                  </a:cubicBezTo>
                  <a:close/>
                  <a:moveTo>
                    <a:pt x="56" y="84"/>
                  </a:moveTo>
                  <a:cubicBezTo>
                    <a:pt x="63" y="72"/>
                    <a:pt x="63" y="72"/>
                    <a:pt x="63" y="72"/>
                  </a:cubicBezTo>
                  <a:cubicBezTo>
                    <a:pt x="61" y="70"/>
                    <a:pt x="61" y="70"/>
                    <a:pt x="61" y="70"/>
                  </a:cubicBezTo>
                  <a:cubicBezTo>
                    <a:pt x="55" y="81"/>
                    <a:pt x="55" y="81"/>
                    <a:pt x="55" y="81"/>
                  </a:cubicBezTo>
                  <a:cubicBezTo>
                    <a:pt x="56" y="84"/>
                    <a:pt x="56" y="84"/>
                    <a:pt x="56" y="84"/>
                  </a:cubicBezTo>
                  <a:close/>
                  <a:moveTo>
                    <a:pt x="53" y="78"/>
                  </a:moveTo>
                  <a:cubicBezTo>
                    <a:pt x="59" y="68"/>
                    <a:pt x="59" y="68"/>
                    <a:pt x="59" y="68"/>
                  </a:cubicBezTo>
                  <a:cubicBezTo>
                    <a:pt x="57" y="66"/>
                    <a:pt x="57" y="66"/>
                    <a:pt x="57" y="66"/>
                  </a:cubicBezTo>
                  <a:cubicBezTo>
                    <a:pt x="52" y="75"/>
                    <a:pt x="52" y="75"/>
                    <a:pt x="52" y="75"/>
                  </a:cubicBezTo>
                  <a:cubicBezTo>
                    <a:pt x="53" y="78"/>
                    <a:pt x="53" y="78"/>
                    <a:pt x="53" y="78"/>
                  </a:cubicBezTo>
                  <a:close/>
                  <a:moveTo>
                    <a:pt x="51" y="71"/>
                  </a:moveTo>
                  <a:cubicBezTo>
                    <a:pt x="55" y="64"/>
                    <a:pt x="55" y="64"/>
                    <a:pt x="55" y="64"/>
                  </a:cubicBezTo>
                  <a:cubicBezTo>
                    <a:pt x="53" y="62"/>
                    <a:pt x="53" y="62"/>
                    <a:pt x="53" y="62"/>
                  </a:cubicBezTo>
                  <a:cubicBezTo>
                    <a:pt x="50" y="68"/>
                    <a:pt x="50" y="68"/>
                    <a:pt x="50" y="68"/>
                  </a:cubicBezTo>
                  <a:cubicBezTo>
                    <a:pt x="51" y="71"/>
                    <a:pt x="51" y="71"/>
                    <a:pt x="51" y="71"/>
                  </a:cubicBezTo>
                  <a:close/>
                  <a:moveTo>
                    <a:pt x="48" y="65"/>
                  </a:moveTo>
                  <a:cubicBezTo>
                    <a:pt x="51" y="61"/>
                    <a:pt x="51" y="61"/>
                    <a:pt x="51" y="61"/>
                  </a:cubicBezTo>
                  <a:cubicBezTo>
                    <a:pt x="49" y="59"/>
                    <a:pt x="49" y="59"/>
                    <a:pt x="49" y="59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8" y="65"/>
                    <a:pt x="48" y="65"/>
                    <a:pt x="48" y="65"/>
                  </a:cubicBezTo>
                  <a:close/>
                  <a:moveTo>
                    <a:pt x="46" y="58"/>
                  </a:moveTo>
                  <a:cubicBezTo>
                    <a:pt x="45" y="55"/>
                    <a:pt x="45" y="55"/>
                    <a:pt x="45" y="55"/>
                  </a:cubicBezTo>
                  <a:cubicBezTo>
                    <a:pt x="47" y="57"/>
                    <a:pt x="47" y="57"/>
                    <a:pt x="47" y="57"/>
                  </a:cubicBezTo>
                  <a:cubicBezTo>
                    <a:pt x="46" y="58"/>
                    <a:pt x="46" y="58"/>
                    <a:pt x="46" y="58"/>
                  </a:cubicBezTo>
                  <a:close/>
                  <a:moveTo>
                    <a:pt x="59" y="17"/>
                  </a:moveTo>
                  <a:cubicBezTo>
                    <a:pt x="41" y="54"/>
                    <a:pt x="41" y="54"/>
                    <a:pt x="41" y="54"/>
                  </a:cubicBezTo>
                  <a:cubicBezTo>
                    <a:pt x="41" y="54"/>
                    <a:pt x="38" y="28"/>
                    <a:pt x="36" y="13"/>
                  </a:cubicBezTo>
                  <a:cubicBezTo>
                    <a:pt x="16" y="15"/>
                    <a:pt x="0" y="33"/>
                    <a:pt x="0" y="54"/>
                  </a:cubicBezTo>
                  <a:cubicBezTo>
                    <a:pt x="0" y="77"/>
                    <a:pt x="18" y="95"/>
                    <a:pt x="41" y="95"/>
                  </a:cubicBezTo>
                  <a:cubicBezTo>
                    <a:pt x="46" y="95"/>
                    <a:pt x="51" y="94"/>
                    <a:pt x="55" y="93"/>
                  </a:cubicBezTo>
                  <a:cubicBezTo>
                    <a:pt x="41" y="54"/>
                    <a:pt x="41" y="54"/>
                    <a:pt x="41" y="54"/>
                  </a:cubicBezTo>
                  <a:cubicBezTo>
                    <a:pt x="68" y="23"/>
                    <a:pt x="68" y="23"/>
                    <a:pt x="68" y="23"/>
                  </a:cubicBezTo>
                  <a:cubicBezTo>
                    <a:pt x="66" y="20"/>
                    <a:pt x="63" y="18"/>
                    <a:pt x="59" y="17"/>
                  </a:cubicBezTo>
                  <a:close/>
                  <a:moveTo>
                    <a:pt x="43" y="0"/>
                  </a:moveTo>
                  <a:cubicBezTo>
                    <a:pt x="41" y="0"/>
                    <a:pt x="40" y="0"/>
                    <a:pt x="38" y="0"/>
                  </a:cubicBezTo>
                  <a:cubicBezTo>
                    <a:pt x="40" y="15"/>
                    <a:pt x="43" y="41"/>
                    <a:pt x="43" y="41"/>
                  </a:cubicBezTo>
                  <a:cubicBezTo>
                    <a:pt x="61" y="4"/>
                    <a:pt x="61" y="4"/>
                    <a:pt x="61" y="4"/>
                  </a:cubicBezTo>
                  <a:cubicBezTo>
                    <a:pt x="56" y="1"/>
                    <a:pt x="49" y="0"/>
                    <a:pt x="43" y="0"/>
                  </a:cubicBezTo>
                  <a:close/>
                </a:path>
              </a:pathLst>
            </a:custGeom>
            <a:solidFill>
              <a:schemeClr val="bg2"/>
            </a:solidFill>
            <a:ln w="76200">
              <a:noFill/>
            </a:ln>
            <a:extLst/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45" name="Group 44"/>
          <p:cNvGrpSpPr/>
          <p:nvPr/>
        </p:nvGrpSpPr>
        <p:grpSpPr>
          <a:xfrm>
            <a:off x="4864313" y="3409620"/>
            <a:ext cx="1339083" cy="1553335"/>
            <a:chOff x="4889416" y="3362177"/>
            <a:chExt cx="1338773" cy="1552976"/>
          </a:xfrm>
          <a:effectLst>
            <a:outerShdw blurRad="393700" dist="1270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8" name="Hexagon 7"/>
            <p:cNvSpPr/>
            <p:nvPr/>
          </p:nvSpPr>
          <p:spPr>
            <a:xfrm rot="16200000">
              <a:off x="4782315" y="3469278"/>
              <a:ext cx="1552976" cy="1338773"/>
            </a:xfrm>
            <a:prstGeom prst="hexagon">
              <a:avLst/>
            </a:prstGeom>
            <a:blipFill dpi="0" rotWithShape="1">
              <a:blip r:embed="rId6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76200">
              <a:solidFill>
                <a:schemeClr val="bg1"/>
              </a:solidFill>
            </a:ln>
            <a:effectLst>
              <a:innerShdw blurRad="3810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5260360" y="3842689"/>
              <a:ext cx="596885" cy="482589"/>
            </a:xfrm>
            <a:custGeom>
              <a:avLst/>
              <a:gdLst>
                <a:gd name="T0" fmla="*/ 86 w 109"/>
                <a:gd name="T1" fmla="*/ 88 h 88"/>
                <a:gd name="T2" fmla="*/ 84 w 109"/>
                <a:gd name="T3" fmla="*/ 44 h 88"/>
                <a:gd name="T4" fmla="*/ 80 w 109"/>
                <a:gd name="T5" fmla="*/ 71 h 88"/>
                <a:gd name="T6" fmla="*/ 109 w 109"/>
                <a:gd name="T7" fmla="*/ 0 h 88"/>
                <a:gd name="T8" fmla="*/ 92 w 109"/>
                <a:gd name="T9" fmla="*/ 33 h 88"/>
                <a:gd name="T10" fmla="*/ 80 w 109"/>
                <a:gd name="T11" fmla="*/ 25 h 88"/>
                <a:gd name="T12" fmla="*/ 67 w 109"/>
                <a:gd name="T13" fmla="*/ 68 h 88"/>
                <a:gd name="T14" fmla="*/ 37 w 109"/>
                <a:gd name="T15" fmla="*/ 73 h 88"/>
                <a:gd name="T16" fmla="*/ 19 w 109"/>
                <a:gd name="T17" fmla="*/ 63 h 88"/>
                <a:gd name="T18" fmla="*/ 0 w 109"/>
                <a:gd name="T19" fmla="*/ 56 h 88"/>
                <a:gd name="T20" fmla="*/ 25 w 109"/>
                <a:gd name="T21" fmla="*/ 48 h 88"/>
                <a:gd name="T22" fmla="*/ 30 w 109"/>
                <a:gd name="T23" fmla="*/ 57 h 88"/>
                <a:gd name="T24" fmla="*/ 44 w 109"/>
                <a:gd name="T25" fmla="*/ 29 h 88"/>
                <a:gd name="T26" fmla="*/ 66 w 109"/>
                <a:gd name="T27" fmla="*/ 50 h 88"/>
                <a:gd name="T28" fmla="*/ 68 w 109"/>
                <a:gd name="T29" fmla="*/ 18 h 88"/>
                <a:gd name="T30" fmla="*/ 78 w 109"/>
                <a:gd name="T31" fmla="*/ 12 h 88"/>
                <a:gd name="T32" fmla="*/ 90 w 109"/>
                <a:gd name="T33" fmla="*/ 1 h 88"/>
                <a:gd name="T34" fmla="*/ 22 w 109"/>
                <a:gd name="T35" fmla="*/ 88 h 88"/>
                <a:gd name="T36" fmla="*/ 29 w 109"/>
                <a:gd name="T37" fmla="*/ 80 h 88"/>
                <a:gd name="T38" fmla="*/ 22 w 109"/>
                <a:gd name="T39" fmla="*/ 79 h 88"/>
                <a:gd name="T40" fmla="*/ 11 w 109"/>
                <a:gd name="T41" fmla="*/ 88 h 88"/>
                <a:gd name="T42" fmla="*/ 17 w 109"/>
                <a:gd name="T43" fmla="*/ 71 h 88"/>
                <a:gd name="T44" fmla="*/ 11 w 109"/>
                <a:gd name="T45" fmla="*/ 73 h 88"/>
                <a:gd name="T46" fmla="*/ 34 w 109"/>
                <a:gd name="T47" fmla="*/ 88 h 88"/>
                <a:gd name="T48" fmla="*/ 40 w 109"/>
                <a:gd name="T49" fmla="*/ 79 h 88"/>
                <a:gd name="T50" fmla="*/ 34 w 109"/>
                <a:gd name="T51" fmla="*/ 80 h 88"/>
                <a:gd name="T52" fmla="*/ 45 w 109"/>
                <a:gd name="T53" fmla="*/ 88 h 88"/>
                <a:gd name="T54" fmla="*/ 52 w 109"/>
                <a:gd name="T55" fmla="*/ 63 h 88"/>
                <a:gd name="T56" fmla="*/ 45 w 109"/>
                <a:gd name="T57" fmla="*/ 69 h 88"/>
                <a:gd name="T58" fmla="*/ 57 w 109"/>
                <a:gd name="T59" fmla="*/ 88 h 88"/>
                <a:gd name="T60" fmla="*/ 63 w 109"/>
                <a:gd name="T61" fmla="*/ 73 h 88"/>
                <a:gd name="T62" fmla="*/ 57 w 109"/>
                <a:gd name="T63" fmla="*/ 88 h 88"/>
                <a:gd name="T64" fmla="*/ 75 w 109"/>
                <a:gd name="T65" fmla="*/ 88 h 88"/>
                <a:gd name="T66" fmla="*/ 68 w 109"/>
                <a:gd name="T67" fmla="*/ 75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09" h="88">
                  <a:moveTo>
                    <a:pt x="80" y="88"/>
                  </a:moveTo>
                  <a:cubicBezTo>
                    <a:pt x="86" y="88"/>
                    <a:pt x="86" y="88"/>
                    <a:pt x="86" y="88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4" y="44"/>
                    <a:pt x="84" y="44"/>
                    <a:pt x="84" y="44"/>
                  </a:cubicBezTo>
                  <a:cubicBezTo>
                    <a:pt x="82" y="70"/>
                    <a:pt x="82" y="70"/>
                    <a:pt x="82" y="70"/>
                  </a:cubicBezTo>
                  <a:cubicBezTo>
                    <a:pt x="80" y="71"/>
                    <a:pt x="80" y="71"/>
                    <a:pt x="80" y="71"/>
                  </a:cubicBezTo>
                  <a:cubicBezTo>
                    <a:pt x="80" y="88"/>
                    <a:pt x="80" y="88"/>
                    <a:pt x="80" y="88"/>
                  </a:cubicBezTo>
                  <a:close/>
                  <a:moveTo>
                    <a:pt x="109" y="0"/>
                  </a:moveTo>
                  <a:cubicBezTo>
                    <a:pt x="100" y="17"/>
                    <a:pt x="100" y="17"/>
                    <a:pt x="100" y="17"/>
                  </a:cubicBezTo>
                  <a:cubicBezTo>
                    <a:pt x="92" y="33"/>
                    <a:pt x="92" y="33"/>
                    <a:pt x="92" y="33"/>
                  </a:cubicBezTo>
                  <a:cubicBezTo>
                    <a:pt x="84" y="22"/>
                    <a:pt x="84" y="22"/>
                    <a:pt x="84" y="22"/>
                  </a:cubicBezTo>
                  <a:cubicBezTo>
                    <a:pt x="80" y="25"/>
                    <a:pt x="80" y="25"/>
                    <a:pt x="80" y="25"/>
                  </a:cubicBezTo>
                  <a:cubicBezTo>
                    <a:pt x="77" y="64"/>
                    <a:pt x="77" y="64"/>
                    <a:pt x="77" y="64"/>
                  </a:cubicBezTo>
                  <a:cubicBezTo>
                    <a:pt x="67" y="68"/>
                    <a:pt x="67" y="68"/>
                    <a:pt x="67" y="68"/>
                  </a:cubicBezTo>
                  <a:cubicBezTo>
                    <a:pt x="48" y="50"/>
                    <a:pt x="48" y="50"/>
                    <a:pt x="48" y="50"/>
                  </a:cubicBezTo>
                  <a:cubicBezTo>
                    <a:pt x="37" y="73"/>
                    <a:pt x="37" y="73"/>
                    <a:pt x="37" y="73"/>
                  </a:cubicBezTo>
                  <a:cubicBezTo>
                    <a:pt x="26" y="73"/>
                    <a:pt x="26" y="73"/>
                    <a:pt x="26" y="73"/>
                  </a:cubicBezTo>
                  <a:cubicBezTo>
                    <a:pt x="19" y="63"/>
                    <a:pt x="19" y="63"/>
                    <a:pt x="19" y="63"/>
                  </a:cubicBezTo>
                  <a:cubicBezTo>
                    <a:pt x="4" y="67"/>
                    <a:pt x="4" y="67"/>
                    <a:pt x="4" y="67"/>
                  </a:cubicBezTo>
                  <a:cubicBezTo>
                    <a:pt x="0" y="56"/>
                    <a:pt x="0" y="56"/>
                    <a:pt x="0" y="56"/>
                  </a:cubicBezTo>
                  <a:cubicBezTo>
                    <a:pt x="20" y="50"/>
                    <a:pt x="20" y="50"/>
                    <a:pt x="20" y="50"/>
                  </a:cubicBezTo>
                  <a:cubicBezTo>
                    <a:pt x="25" y="48"/>
                    <a:pt x="25" y="48"/>
                    <a:pt x="25" y="48"/>
                  </a:cubicBezTo>
                  <a:cubicBezTo>
                    <a:pt x="27" y="52"/>
                    <a:pt x="27" y="52"/>
                    <a:pt x="27" y="52"/>
                  </a:cubicBezTo>
                  <a:cubicBezTo>
                    <a:pt x="30" y="57"/>
                    <a:pt x="30" y="57"/>
                    <a:pt x="30" y="57"/>
                  </a:cubicBezTo>
                  <a:cubicBezTo>
                    <a:pt x="40" y="37"/>
                    <a:pt x="40" y="37"/>
                    <a:pt x="40" y="37"/>
                  </a:cubicBezTo>
                  <a:cubicBezTo>
                    <a:pt x="44" y="29"/>
                    <a:pt x="44" y="29"/>
                    <a:pt x="44" y="29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66" y="50"/>
                    <a:pt x="66" y="50"/>
                    <a:pt x="66" y="50"/>
                  </a:cubicBezTo>
                  <a:cubicBezTo>
                    <a:pt x="68" y="21"/>
                    <a:pt x="68" y="21"/>
                    <a:pt x="68" y="21"/>
                  </a:cubicBezTo>
                  <a:cubicBezTo>
                    <a:pt x="68" y="18"/>
                    <a:pt x="68" y="18"/>
                    <a:pt x="68" y="18"/>
                  </a:cubicBezTo>
                  <a:cubicBezTo>
                    <a:pt x="71" y="16"/>
                    <a:pt x="71" y="16"/>
                    <a:pt x="71" y="16"/>
                  </a:cubicBezTo>
                  <a:cubicBezTo>
                    <a:pt x="78" y="12"/>
                    <a:pt x="78" y="12"/>
                    <a:pt x="78" y="12"/>
                  </a:cubicBezTo>
                  <a:cubicBezTo>
                    <a:pt x="72" y="2"/>
                    <a:pt x="72" y="2"/>
                    <a:pt x="72" y="2"/>
                  </a:cubicBezTo>
                  <a:cubicBezTo>
                    <a:pt x="90" y="1"/>
                    <a:pt x="90" y="1"/>
                    <a:pt x="90" y="1"/>
                  </a:cubicBezTo>
                  <a:cubicBezTo>
                    <a:pt x="109" y="0"/>
                    <a:pt x="109" y="0"/>
                    <a:pt x="109" y="0"/>
                  </a:cubicBezTo>
                  <a:close/>
                  <a:moveTo>
                    <a:pt x="22" y="88"/>
                  </a:moveTo>
                  <a:cubicBezTo>
                    <a:pt x="24" y="88"/>
                    <a:pt x="27" y="88"/>
                    <a:pt x="29" y="88"/>
                  </a:cubicBezTo>
                  <a:cubicBezTo>
                    <a:pt x="29" y="80"/>
                    <a:pt x="29" y="80"/>
                    <a:pt x="29" y="80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2" y="79"/>
                    <a:pt x="22" y="79"/>
                    <a:pt x="22" y="79"/>
                  </a:cubicBezTo>
                  <a:cubicBezTo>
                    <a:pt x="22" y="88"/>
                    <a:pt x="22" y="88"/>
                    <a:pt x="22" y="88"/>
                  </a:cubicBezTo>
                  <a:close/>
                  <a:moveTo>
                    <a:pt x="11" y="88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71"/>
                    <a:pt x="17" y="71"/>
                    <a:pt x="17" y="71"/>
                  </a:cubicBezTo>
                  <a:cubicBezTo>
                    <a:pt x="17" y="71"/>
                    <a:pt x="17" y="71"/>
                    <a:pt x="17" y="71"/>
                  </a:cubicBezTo>
                  <a:cubicBezTo>
                    <a:pt x="11" y="73"/>
                    <a:pt x="11" y="73"/>
                    <a:pt x="11" y="73"/>
                  </a:cubicBezTo>
                  <a:cubicBezTo>
                    <a:pt x="11" y="88"/>
                    <a:pt x="11" y="88"/>
                    <a:pt x="11" y="88"/>
                  </a:cubicBezTo>
                  <a:close/>
                  <a:moveTo>
                    <a:pt x="34" y="88"/>
                  </a:moveTo>
                  <a:cubicBezTo>
                    <a:pt x="36" y="88"/>
                    <a:pt x="38" y="88"/>
                    <a:pt x="40" y="88"/>
                  </a:cubicBezTo>
                  <a:cubicBezTo>
                    <a:pt x="40" y="79"/>
                    <a:pt x="40" y="79"/>
                    <a:pt x="40" y="79"/>
                  </a:cubicBezTo>
                  <a:cubicBezTo>
                    <a:pt x="40" y="80"/>
                    <a:pt x="40" y="80"/>
                    <a:pt x="40" y="80"/>
                  </a:cubicBezTo>
                  <a:cubicBezTo>
                    <a:pt x="34" y="80"/>
                    <a:pt x="34" y="80"/>
                    <a:pt x="34" y="80"/>
                  </a:cubicBezTo>
                  <a:cubicBezTo>
                    <a:pt x="34" y="88"/>
                    <a:pt x="34" y="88"/>
                    <a:pt x="34" y="88"/>
                  </a:cubicBezTo>
                  <a:close/>
                  <a:moveTo>
                    <a:pt x="45" y="88"/>
                  </a:moveTo>
                  <a:cubicBezTo>
                    <a:pt x="47" y="88"/>
                    <a:pt x="50" y="88"/>
                    <a:pt x="52" y="88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49" y="60"/>
                    <a:pt x="49" y="60"/>
                    <a:pt x="49" y="60"/>
                  </a:cubicBezTo>
                  <a:cubicBezTo>
                    <a:pt x="45" y="69"/>
                    <a:pt x="45" y="69"/>
                    <a:pt x="45" y="69"/>
                  </a:cubicBezTo>
                  <a:cubicBezTo>
                    <a:pt x="45" y="88"/>
                    <a:pt x="45" y="88"/>
                    <a:pt x="45" y="88"/>
                  </a:cubicBezTo>
                  <a:close/>
                  <a:moveTo>
                    <a:pt x="57" y="88"/>
                  </a:moveTo>
                  <a:cubicBezTo>
                    <a:pt x="59" y="88"/>
                    <a:pt x="61" y="88"/>
                    <a:pt x="63" y="88"/>
                  </a:cubicBezTo>
                  <a:cubicBezTo>
                    <a:pt x="63" y="73"/>
                    <a:pt x="63" y="73"/>
                    <a:pt x="63" y="73"/>
                  </a:cubicBezTo>
                  <a:cubicBezTo>
                    <a:pt x="57" y="67"/>
                    <a:pt x="57" y="67"/>
                    <a:pt x="57" y="67"/>
                  </a:cubicBezTo>
                  <a:cubicBezTo>
                    <a:pt x="57" y="88"/>
                    <a:pt x="57" y="88"/>
                    <a:pt x="57" y="88"/>
                  </a:cubicBezTo>
                  <a:close/>
                  <a:moveTo>
                    <a:pt x="68" y="88"/>
                  </a:moveTo>
                  <a:cubicBezTo>
                    <a:pt x="70" y="88"/>
                    <a:pt x="73" y="88"/>
                    <a:pt x="75" y="88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68" y="75"/>
                    <a:pt x="68" y="75"/>
                    <a:pt x="68" y="75"/>
                  </a:cubicBezTo>
                  <a:lnTo>
                    <a:pt x="68" y="88"/>
                  </a:lnTo>
                  <a:close/>
                </a:path>
              </a:pathLst>
            </a:custGeom>
            <a:solidFill>
              <a:schemeClr val="bg2"/>
            </a:solidFill>
            <a:ln w="76200">
              <a:noFill/>
            </a:ln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3830551" y="3908514"/>
            <a:ext cx="914612" cy="1060950"/>
            <a:chOff x="3921207" y="3748989"/>
            <a:chExt cx="914400" cy="1060704"/>
          </a:xfrm>
          <a:effectLst>
            <a:outerShdw blurRad="393700" dist="1270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9" name="Hexagon 8"/>
            <p:cNvSpPr/>
            <p:nvPr/>
          </p:nvSpPr>
          <p:spPr>
            <a:xfrm rot="16200000">
              <a:off x="3848055" y="3822141"/>
              <a:ext cx="1060704" cy="914400"/>
            </a:xfrm>
            <a:prstGeom prst="hexagon">
              <a:avLst/>
            </a:prstGeom>
            <a:blipFill dpi="0" rotWithShape="1">
              <a:blip r:embed="rId7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76200">
              <a:solidFill>
                <a:schemeClr val="bg1"/>
              </a:solidFill>
            </a:ln>
            <a:effectLst>
              <a:innerShdw blurRad="2667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0" name="Freeform 19"/>
            <p:cNvSpPr>
              <a:spLocks noEditPoints="1"/>
            </p:cNvSpPr>
            <p:nvPr/>
          </p:nvSpPr>
          <p:spPr bwMode="auto">
            <a:xfrm>
              <a:off x="4185601" y="4086602"/>
              <a:ext cx="387383" cy="385476"/>
            </a:xfrm>
            <a:custGeom>
              <a:avLst/>
              <a:gdLst>
                <a:gd name="T0" fmla="*/ 6 w 94"/>
                <a:gd name="T1" fmla="*/ 28 h 94"/>
                <a:gd name="T2" fmla="*/ 32 w 94"/>
                <a:gd name="T3" fmla="*/ 4 h 94"/>
                <a:gd name="T4" fmla="*/ 67 w 94"/>
                <a:gd name="T5" fmla="*/ 6 h 94"/>
                <a:gd name="T6" fmla="*/ 90 w 94"/>
                <a:gd name="T7" fmla="*/ 32 h 94"/>
                <a:gd name="T8" fmla="*/ 88 w 94"/>
                <a:gd name="T9" fmla="*/ 67 h 94"/>
                <a:gd name="T10" fmla="*/ 88 w 94"/>
                <a:gd name="T11" fmla="*/ 67 h 94"/>
                <a:gd name="T12" fmla="*/ 62 w 94"/>
                <a:gd name="T13" fmla="*/ 90 h 94"/>
                <a:gd name="T14" fmla="*/ 27 w 94"/>
                <a:gd name="T15" fmla="*/ 89 h 94"/>
                <a:gd name="T16" fmla="*/ 27 w 94"/>
                <a:gd name="T17" fmla="*/ 89 h 94"/>
                <a:gd name="T18" fmla="*/ 4 w 94"/>
                <a:gd name="T19" fmla="*/ 62 h 94"/>
                <a:gd name="T20" fmla="*/ 6 w 94"/>
                <a:gd name="T21" fmla="*/ 28 h 94"/>
                <a:gd name="T22" fmla="*/ 6 w 94"/>
                <a:gd name="T23" fmla="*/ 28 h 94"/>
                <a:gd name="T24" fmla="*/ 20 w 94"/>
                <a:gd name="T25" fmla="*/ 27 h 94"/>
                <a:gd name="T26" fmla="*/ 16 w 94"/>
                <a:gd name="T27" fmla="*/ 32 h 94"/>
                <a:gd name="T28" fmla="*/ 16 w 94"/>
                <a:gd name="T29" fmla="*/ 32 h 94"/>
                <a:gd name="T30" fmla="*/ 15 w 94"/>
                <a:gd name="T31" fmla="*/ 35 h 94"/>
                <a:gd name="T32" fmla="*/ 36 w 94"/>
                <a:gd name="T33" fmla="*/ 37 h 94"/>
                <a:gd name="T34" fmla="*/ 34 w 94"/>
                <a:gd name="T35" fmla="*/ 40 h 94"/>
                <a:gd name="T36" fmla="*/ 32 w 94"/>
                <a:gd name="T37" fmla="*/ 45 h 94"/>
                <a:gd name="T38" fmla="*/ 13 w 94"/>
                <a:gd name="T39" fmla="*/ 53 h 94"/>
                <a:gd name="T40" fmla="*/ 15 w 94"/>
                <a:gd name="T41" fmla="*/ 59 h 94"/>
                <a:gd name="T42" fmla="*/ 15 w 94"/>
                <a:gd name="T43" fmla="*/ 59 h 94"/>
                <a:gd name="T44" fmla="*/ 16 w 94"/>
                <a:gd name="T45" fmla="*/ 60 h 94"/>
                <a:gd name="T46" fmla="*/ 29 w 94"/>
                <a:gd name="T47" fmla="*/ 54 h 94"/>
                <a:gd name="T48" fmla="*/ 26 w 94"/>
                <a:gd name="T49" fmla="*/ 74 h 94"/>
                <a:gd name="T50" fmla="*/ 32 w 94"/>
                <a:gd name="T51" fmla="*/ 78 h 94"/>
                <a:gd name="T52" fmla="*/ 32 w 94"/>
                <a:gd name="T53" fmla="*/ 78 h 94"/>
                <a:gd name="T54" fmla="*/ 33 w 94"/>
                <a:gd name="T55" fmla="*/ 79 h 94"/>
                <a:gd name="T56" fmla="*/ 34 w 94"/>
                <a:gd name="T57" fmla="*/ 78 h 94"/>
                <a:gd name="T58" fmla="*/ 36 w 94"/>
                <a:gd name="T59" fmla="*/ 55 h 94"/>
                <a:gd name="T60" fmla="*/ 48 w 94"/>
                <a:gd name="T61" fmla="*/ 67 h 94"/>
                <a:gd name="T62" fmla="*/ 60 w 94"/>
                <a:gd name="T63" fmla="*/ 79 h 94"/>
                <a:gd name="T64" fmla="*/ 65 w 94"/>
                <a:gd name="T65" fmla="*/ 77 h 94"/>
                <a:gd name="T66" fmla="*/ 66 w 94"/>
                <a:gd name="T67" fmla="*/ 74 h 94"/>
                <a:gd name="T68" fmla="*/ 54 w 94"/>
                <a:gd name="T69" fmla="*/ 62 h 94"/>
                <a:gd name="T70" fmla="*/ 39 w 94"/>
                <a:gd name="T71" fmla="*/ 48 h 94"/>
                <a:gd name="T72" fmla="*/ 41 w 94"/>
                <a:gd name="T73" fmla="*/ 43 h 94"/>
                <a:gd name="T74" fmla="*/ 43 w 94"/>
                <a:gd name="T75" fmla="*/ 39 h 94"/>
                <a:gd name="T76" fmla="*/ 49 w 94"/>
                <a:gd name="T77" fmla="*/ 42 h 94"/>
                <a:gd name="T78" fmla="*/ 77 w 94"/>
                <a:gd name="T79" fmla="*/ 64 h 94"/>
                <a:gd name="T80" fmla="*/ 78 w 94"/>
                <a:gd name="T81" fmla="*/ 62 h 94"/>
                <a:gd name="T82" fmla="*/ 78 w 94"/>
                <a:gd name="T83" fmla="*/ 62 h 94"/>
                <a:gd name="T84" fmla="*/ 80 w 94"/>
                <a:gd name="T85" fmla="*/ 56 h 94"/>
                <a:gd name="T86" fmla="*/ 53 w 94"/>
                <a:gd name="T87" fmla="*/ 35 h 94"/>
                <a:gd name="T88" fmla="*/ 47 w 94"/>
                <a:gd name="T89" fmla="*/ 32 h 94"/>
                <a:gd name="T90" fmla="*/ 50 w 94"/>
                <a:gd name="T91" fmla="*/ 28 h 94"/>
                <a:gd name="T92" fmla="*/ 56 w 94"/>
                <a:gd name="T93" fmla="*/ 30 h 94"/>
                <a:gd name="T94" fmla="*/ 74 w 94"/>
                <a:gd name="T95" fmla="*/ 28 h 94"/>
                <a:gd name="T96" fmla="*/ 71 w 94"/>
                <a:gd name="T97" fmla="*/ 23 h 94"/>
                <a:gd name="T98" fmla="*/ 70 w 94"/>
                <a:gd name="T99" fmla="*/ 22 h 94"/>
                <a:gd name="T100" fmla="*/ 58 w 94"/>
                <a:gd name="T101" fmla="*/ 23 h 94"/>
                <a:gd name="T102" fmla="*/ 55 w 94"/>
                <a:gd name="T103" fmla="*/ 22 h 94"/>
                <a:gd name="T104" fmla="*/ 62 w 94"/>
                <a:gd name="T105" fmla="*/ 16 h 94"/>
                <a:gd name="T106" fmla="*/ 53 w 94"/>
                <a:gd name="T107" fmla="*/ 14 h 94"/>
                <a:gd name="T108" fmla="*/ 49 w 94"/>
                <a:gd name="T109" fmla="*/ 18 h 94"/>
                <a:gd name="T110" fmla="*/ 43 w 94"/>
                <a:gd name="T111" fmla="*/ 13 h 94"/>
                <a:gd name="T112" fmla="*/ 37 w 94"/>
                <a:gd name="T113" fmla="*/ 15 h 94"/>
                <a:gd name="T114" fmla="*/ 35 w 94"/>
                <a:gd name="T115" fmla="*/ 16 h 94"/>
                <a:gd name="T116" fmla="*/ 44 w 94"/>
                <a:gd name="T117" fmla="*/ 24 h 94"/>
                <a:gd name="T118" fmla="*/ 40 w 94"/>
                <a:gd name="T119" fmla="*/ 30 h 94"/>
                <a:gd name="T120" fmla="*/ 20 w 94"/>
                <a:gd name="T121" fmla="*/ 27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4" h="94">
                  <a:moveTo>
                    <a:pt x="6" y="28"/>
                  </a:moveTo>
                  <a:cubicBezTo>
                    <a:pt x="11" y="16"/>
                    <a:pt x="21" y="8"/>
                    <a:pt x="32" y="4"/>
                  </a:cubicBezTo>
                  <a:cubicBezTo>
                    <a:pt x="43" y="0"/>
                    <a:pt x="56" y="1"/>
                    <a:pt x="67" y="6"/>
                  </a:cubicBezTo>
                  <a:cubicBezTo>
                    <a:pt x="78" y="12"/>
                    <a:pt x="86" y="21"/>
                    <a:pt x="90" y="32"/>
                  </a:cubicBezTo>
                  <a:cubicBezTo>
                    <a:pt x="94" y="43"/>
                    <a:pt x="94" y="56"/>
                    <a:pt x="88" y="67"/>
                  </a:cubicBezTo>
                  <a:cubicBezTo>
                    <a:pt x="88" y="67"/>
                    <a:pt x="88" y="67"/>
                    <a:pt x="88" y="67"/>
                  </a:cubicBezTo>
                  <a:cubicBezTo>
                    <a:pt x="83" y="78"/>
                    <a:pt x="73" y="87"/>
                    <a:pt x="62" y="90"/>
                  </a:cubicBezTo>
                  <a:cubicBezTo>
                    <a:pt x="51" y="94"/>
                    <a:pt x="39" y="94"/>
                    <a:pt x="27" y="89"/>
                  </a:cubicBezTo>
                  <a:cubicBezTo>
                    <a:pt x="27" y="89"/>
                    <a:pt x="27" y="89"/>
                    <a:pt x="27" y="89"/>
                  </a:cubicBezTo>
                  <a:cubicBezTo>
                    <a:pt x="16" y="83"/>
                    <a:pt x="8" y="73"/>
                    <a:pt x="4" y="62"/>
                  </a:cubicBezTo>
                  <a:cubicBezTo>
                    <a:pt x="0" y="51"/>
                    <a:pt x="1" y="39"/>
                    <a:pt x="6" y="28"/>
                  </a:cubicBezTo>
                  <a:cubicBezTo>
                    <a:pt x="6" y="28"/>
                    <a:pt x="6" y="28"/>
                    <a:pt x="6" y="28"/>
                  </a:cubicBezTo>
                  <a:close/>
                  <a:moveTo>
                    <a:pt x="20" y="27"/>
                  </a:moveTo>
                  <a:cubicBezTo>
                    <a:pt x="18" y="29"/>
                    <a:pt x="17" y="30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3"/>
                    <a:pt x="15" y="34"/>
                    <a:pt x="15" y="35"/>
                  </a:cubicBezTo>
                  <a:cubicBezTo>
                    <a:pt x="21" y="34"/>
                    <a:pt x="28" y="34"/>
                    <a:pt x="36" y="37"/>
                  </a:cubicBezTo>
                  <a:cubicBezTo>
                    <a:pt x="35" y="38"/>
                    <a:pt x="35" y="39"/>
                    <a:pt x="34" y="40"/>
                  </a:cubicBezTo>
                  <a:cubicBezTo>
                    <a:pt x="33" y="42"/>
                    <a:pt x="32" y="43"/>
                    <a:pt x="32" y="45"/>
                  </a:cubicBezTo>
                  <a:cubicBezTo>
                    <a:pt x="26" y="45"/>
                    <a:pt x="20" y="47"/>
                    <a:pt x="13" y="53"/>
                  </a:cubicBezTo>
                  <a:cubicBezTo>
                    <a:pt x="14" y="55"/>
                    <a:pt x="14" y="57"/>
                    <a:pt x="15" y="59"/>
                  </a:cubicBezTo>
                  <a:cubicBezTo>
                    <a:pt x="15" y="59"/>
                    <a:pt x="15" y="59"/>
                    <a:pt x="15" y="59"/>
                  </a:cubicBezTo>
                  <a:cubicBezTo>
                    <a:pt x="16" y="60"/>
                    <a:pt x="16" y="60"/>
                    <a:pt x="16" y="60"/>
                  </a:cubicBezTo>
                  <a:cubicBezTo>
                    <a:pt x="21" y="56"/>
                    <a:pt x="25" y="54"/>
                    <a:pt x="29" y="54"/>
                  </a:cubicBezTo>
                  <a:cubicBezTo>
                    <a:pt x="27" y="61"/>
                    <a:pt x="26" y="68"/>
                    <a:pt x="26" y="74"/>
                  </a:cubicBezTo>
                  <a:cubicBezTo>
                    <a:pt x="28" y="76"/>
                    <a:pt x="30" y="77"/>
                    <a:pt x="32" y="78"/>
                  </a:cubicBezTo>
                  <a:cubicBezTo>
                    <a:pt x="32" y="78"/>
                    <a:pt x="32" y="78"/>
                    <a:pt x="32" y="78"/>
                  </a:cubicBezTo>
                  <a:cubicBezTo>
                    <a:pt x="33" y="78"/>
                    <a:pt x="33" y="78"/>
                    <a:pt x="33" y="79"/>
                  </a:cubicBezTo>
                  <a:cubicBezTo>
                    <a:pt x="34" y="78"/>
                    <a:pt x="34" y="78"/>
                    <a:pt x="34" y="78"/>
                  </a:cubicBezTo>
                  <a:cubicBezTo>
                    <a:pt x="33" y="72"/>
                    <a:pt x="34" y="64"/>
                    <a:pt x="36" y="55"/>
                  </a:cubicBezTo>
                  <a:cubicBezTo>
                    <a:pt x="41" y="58"/>
                    <a:pt x="44" y="62"/>
                    <a:pt x="48" y="67"/>
                  </a:cubicBezTo>
                  <a:cubicBezTo>
                    <a:pt x="52" y="71"/>
                    <a:pt x="56" y="76"/>
                    <a:pt x="60" y="79"/>
                  </a:cubicBezTo>
                  <a:cubicBezTo>
                    <a:pt x="62" y="78"/>
                    <a:pt x="63" y="78"/>
                    <a:pt x="65" y="77"/>
                  </a:cubicBezTo>
                  <a:cubicBezTo>
                    <a:pt x="66" y="74"/>
                    <a:pt x="66" y="74"/>
                    <a:pt x="66" y="74"/>
                  </a:cubicBezTo>
                  <a:cubicBezTo>
                    <a:pt x="62" y="71"/>
                    <a:pt x="58" y="67"/>
                    <a:pt x="54" y="62"/>
                  </a:cubicBezTo>
                  <a:cubicBezTo>
                    <a:pt x="49" y="56"/>
                    <a:pt x="44" y="51"/>
                    <a:pt x="39" y="48"/>
                  </a:cubicBezTo>
                  <a:cubicBezTo>
                    <a:pt x="40" y="46"/>
                    <a:pt x="40" y="45"/>
                    <a:pt x="41" y="43"/>
                  </a:cubicBezTo>
                  <a:cubicBezTo>
                    <a:pt x="42" y="42"/>
                    <a:pt x="42" y="40"/>
                    <a:pt x="43" y="39"/>
                  </a:cubicBezTo>
                  <a:cubicBezTo>
                    <a:pt x="45" y="40"/>
                    <a:pt x="47" y="41"/>
                    <a:pt x="49" y="42"/>
                  </a:cubicBezTo>
                  <a:cubicBezTo>
                    <a:pt x="61" y="47"/>
                    <a:pt x="71" y="55"/>
                    <a:pt x="77" y="64"/>
                  </a:cubicBezTo>
                  <a:cubicBezTo>
                    <a:pt x="77" y="63"/>
                    <a:pt x="78" y="63"/>
                    <a:pt x="78" y="62"/>
                  </a:cubicBezTo>
                  <a:cubicBezTo>
                    <a:pt x="78" y="62"/>
                    <a:pt x="78" y="62"/>
                    <a:pt x="78" y="62"/>
                  </a:cubicBezTo>
                  <a:cubicBezTo>
                    <a:pt x="79" y="60"/>
                    <a:pt x="80" y="58"/>
                    <a:pt x="80" y="56"/>
                  </a:cubicBezTo>
                  <a:cubicBezTo>
                    <a:pt x="74" y="47"/>
                    <a:pt x="63" y="40"/>
                    <a:pt x="53" y="35"/>
                  </a:cubicBezTo>
                  <a:cubicBezTo>
                    <a:pt x="51" y="34"/>
                    <a:pt x="49" y="33"/>
                    <a:pt x="47" y="32"/>
                  </a:cubicBezTo>
                  <a:cubicBezTo>
                    <a:pt x="48" y="31"/>
                    <a:pt x="49" y="29"/>
                    <a:pt x="50" y="28"/>
                  </a:cubicBezTo>
                  <a:cubicBezTo>
                    <a:pt x="52" y="29"/>
                    <a:pt x="54" y="30"/>
                    <a:pt x="56" y="30"/>
                  </a:cubicBezTo>
                  <a:cubicBezTo>
                    <a:pt x="66" y="32"/>
                    <a:pt x="73" y="28"/>
                    <a:pt x="74" y="28"/>
                  </a:cubicBezTo>
                  <a:cubicBezTo>
                    <a:pt x="71" y="23"/>
                    <a:pt x="71" y="23"/>
                    <a:pt x="71" y="23"/>
                  </a:cubicBezTo>
                  <a:cubicBezTo>
                    <a:pt x="71" y="22"/>
                    <a:pt x="70" y="22"/>
                    <a:pt x="70" y="22"/>
                  </a:cubicBezTo>
                  <a:cubicBezTo>
                    <a:pt x="68" y="22"/>
                    <a:pt x="63" y="24"/>
                    <a:pt x="58" y="23"/>
                  </a:cubicBezTo>
                  <a:cubicBezTo>
                    <a:pt x="57" y="23"/>
                    <a:pt x="56" y="22"/>
                    <a:pt x="55" y="22"/>
                  </a:cubicBezTo>
                  <a:cubicBezTo>
                    <a:pt x="57" y="20"/>
                    <a:pt x="60" y="18"/>
                    <a:pt x="62" y="16"/>
                  </a:cubicBezTo>
                  <a:cubicBezTo>
                    <a:pt x="59" y="15"/>
                    <a:pt x="56" y="14"/>
                    <a:pt x="53" y="14"/>
                  </a:cubicBezTo>
                  <a:cubicBezTo>
                    <a:pt x="52" y="15"/>
                    <a:pt x="50" y="16"/>
                    <a:pt x="49" y="18"/>
                  </a:cubicBezTo>
                  <a:cubicBezTo>
                    <a:pt x="47" y="16"/>
                    <a:pt x="45" y="15"/>
                    <a:pt x="43" y="13"/>
                  </a:cubicBezTo>
                  <a:cubicBezTo>
                    <a:pt x="41" y="14"/>
                    <a:pt x="39" y="14"/>
                    <a:pt x="37" y="15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5" y="16"/>
                    <a:pt x="39" y="20"/>
                    <a:pt x="44" y="24"/>
                  </a:cubicBezTo>
                  <a:cubicBezTo>
                    <a:pt x="42" y="26"/>
                    <a:pt x="41" y="28"/>
                    <a:pt x="40" y="30"/>
                  </a:cubicBezTo>
                  <a:cubicBezTo>
                    <a:pt x="33" y="28"/>
                    <a:pt x="26" y="27"/>
                    <a:pt x="20" y="27"/>
                  </a:cubicBezTo>
                  <a:close/>
                </a:path>
              </a:pathLst>
            </a:custGeom>
            <a:solidFill>
              <a:schemeClr val="bg2"/>
            </a:solidFill>
            <a:ln w="76200">
              <a:noFill/>
            </a:ln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21" name="Group 20"/>
          <p:cNvGrpSpPr/>
          <p:nvPr/>
        </p:nvGrpSpPr>
        <p:grpSpPr>
          <a:xfrm flipV="1">
            <a:off x="7618133" y="1806708"/>
            <a:ext cx="896466" cy="237494"/>
            <a:chOff x="7258929" y="1631852"/>
            <a:chExt cx="1674056" cy="464234"/>
          </a:xfrm>
          <a:effectLst>
            <a:outerShdw blurRad="139700" dir="2700000" sx="96000" sy="96000" algn="tl" rotWithShape="0">
              <a:prstClr val="black">
                <a:alpha val="40000"/>
              </a:prstClr>
            </a:outerShdw>
          </a:effectLst>
        </p:grpSpPr>
        <p:cxnSp>
          <p:nvCxnSpPr>
            <p:cNvPr id="22" name="Straight Connector 21"/>
            <p:cNvCxnSpPr/>
            <p:nvPr/>
          </p:nvCxnSpPr>
          <p:spPr>
            <a:xfrm>
              <a:off x="7258929" y="2096086"/>
              <a:ext cx="1674056" cy="0"/>
            </a:xfrm>
            <a:prstGeom prst="line">
              <a:avLst/>
            </a:prstGeom>
            <a:ln>
              <a:solidFill>
                <a:schemeClr val="tx2">
                  <a:lumMod val="40000"/>
                  <a:lumOff val="60000"/>
                </a:schemeClr>
              </a:solidFill>
              <a:prstDash val="sysDash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flipV="1">
              <a:off x="7263620" y="1631852"/>
              <a:ext cx="0" cy="464234"/>
            </a:xfrm>
            <a:prstGeom prst="line">
              <a:avLst/>
            </a:prstGeom>
            <a:ln>
              <a:solidFill>
                <a:schemeClr val="tx2">
                  <a:lumMod val="40000"/>
                  <a:lumOff val="60000"/>
                </a:schemeClr>
              </a:solidFill>
              <a:prstDash val="sysDash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4" name="Group 23"/>
          <p:cNvGrpSpPr/>
          <p:nvPr/>
        </p:nvGrpSpPr>
        <p:grpSpPr>
          <a:xfrm>
            <a:off x="8652087" y="1565736"/>
            <a:ext cx="2412330" cy="1041196"/>
            <a:chOff x="581767" y="2957155"/>
            <a:chExt cx="2411772" cy="1040956"/>
          </a:xfrm>
        </p:grpSpPr>
        <p:sp>
          <p:nvSpPr>
            <p:cNvPr id="25" name="TextBox 24"/>
            <p:cNvSpPr txBox="1"/>
            <p:nvPr/>
          </p:nvSpPr>
          <p:spPr>
            <a:xfrm>
              <a:off x="623309" y="2957155"/>
              <a:ext cx="2040471" cy="46155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输入您的标题</a:t>
              </a:r>
              <a:endParaRPr lang="en-GB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581767" y="3351929"/>
              <a:ext cx="2411772" cy="64618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2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输入您的标题输入您的标题 输入您的内容 输入您的标题输入您的标题 输入您的内容 输入您的内容</a:t>
              </a:r>
              <a:endParaRPr lang="en-GB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27" name="Group 26"/>
          <p:cNvGrpSpPr/>
          <p:nvPr/>
        </p:nvGrpSpPr>
        <p:grpSpPr>
          <a:xfrm flipH="1" flipV="1">
            <a:off x="5109520" y="1896740"/>
            <a:ext cx="1121874" cy="349700"/>
            <a:chOff x="7258929" y="1631852"/>
            <a:chExt cx="1674056" cy="464234"/>
          </a:xfrm>
          <a:effectLst>
            <a:outerShdw blurRad="139700" dir="2700000" sx="96000" sy="96000" algn="tl" rotWithShape="0">
              <a:prstClr val="black">
                <a:alpha val="40000"/>
              </a:prstClr>
            </a:outerShdw>
          </a:effectLst>
        </p:grpSpPr>
        <p:cxnSp>
          <p:nvCxnSpPr>
            <p:cNvPr id="28" name="Straight Connector 27"/>
            <p:cNvCxnSpPr/>
            <p:nvPr/>
          </p:nvCxnSpPr>
          <p:spPr>
            <a:xfrm>
              <a:off x="7258929" y="2096086"/>
              <a:ext cx="1674056" cy="0"/>
            </a:xfrm>
            <a:prstGeom prst="line">
              <a:avLst/>
            </a:prstGeom>
            <a:ln>
              <a:solidFill>
                <a:schemeClr val="tx2">
                  <a:lumMod val="40000"/>
                  <a:lumOff val="60000"/>
                </a:schemeClr>
              </a:solidFill>
              <a:prstDash val="sysDash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 flipV="1">
              <a:off x="7263620" y="1631852"/>
              <a:ext cx="0" cy="464234"/>
            </a:xfrm>
            <a:prstGeom prst="line">
              <a:avLst/>
            </a:prstGeom>
            <a:ln>
              <a:solidFill>
                <a:schemeClr val="tx2">
                  <a:lumMod val="40000"/>
                  <a:lumOff val="60000"/>
                </a:schemeClr>
              </a:solidFill>
              <a:prstDash val="sysDash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0" name="Group 29"/>
          <p:cNvGrpSpPr/>
          <p:nvPr/>
        </p:nvGrpSpPr>
        <p:grpSpPr>
          <a:xfrm flipH="1">
            <a:off x="2538824" y="1557564"/>
            <a:ext cx="2567553" cy="1109014"/>
            <a:chOff x="519495" y="2889353"/>
            <a:chExt cx="2566958" cy="1108758"/>
          </a:xfrm>
        </p:grpSpPr>
        <p:sp>
          <p:nvSpPr>
            <p:cNvPr id="31" name="TextBox 30"/>
            <p:cNvSpPr txBox="1"/>
            <p:nvPr/>
          </p:nvSpPr>
          <p:spPr>
            <a:xfrm>
              <a:off x="519495" y="2889353"/>
              <a:ext cx="2125410" cy="46155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输入您的标题 </a:t>
              </a:r>
              <a:endParaRPr lang="en-GB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2" name="Rectangle 31"/>
            <p:cNvSpPr/>
            <p:nvPr/>
          </p:nvSpPr>
          <p:spPr>
            <a:xfrm>
              <a:off x="581767" y="3351929"/>
              <a:ext cx="2504686" cy="64618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zh-CN" altLang="en-US" sz="12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输入您的标题输入您的标题 输入您的内容 输入您的标题输入您的标题 输入您的内容 输入您的内容</a:t>
              </a:r>
              <a:endParaRPr lang="en-GB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33" name="Group 32"/>
          <p:cNvGrpSpPr/>
          <p:nvPr/>
        </p:nvGrpSpPr>
        <p:grpSpPr>
          <a:xfrm rot="5400000" flipH="1" flipV="1">
            <a:off x="4708748" y="4817491"/>
            <a:ext cx="625509" cy="1080702"/>
            <a:chOff x="7258929" y="1631852"/>
            <a:chExt cx="1674056" cy="464234"/>
          </a:xfrm>
          <a:effectLst>
            <a:outerShdw blurRad="139700" dir="2700000" sx="96000" sy="96000" algn="tl" rotWithShape="0">
              <a:prstClr val="black">
                <a:alpha val="40000"/>
              </a:prstClr>
            </a:outerShdw>
          </a:effectLst>
        </p:grpSpPr>
        <p:cxnSp>
          <p:nvCxnSpPr>
            <p:cNvPr id="34" name="Straight Connector 33"/>
            <p:cNvCxnSpPr/>
            <p:nvPr/>
          </p:nvCxnSpPr>
          <p:spPr>
            <a:xfrm>
              <a:off x="7258929" y="2096086"/>
              <a:ext cx="1674056" cy="0"/>
            </a:xfrm>
            <a:prstGeom prst="line">
              <a:avLst/>
            </a:prstGeom>
            <a:ln>
              <a:solidFill>
                <a:schemeClr val="tx2">
                  <a:lumMod val="40000"/>
                  <a:lumOff val="60000"/>
                </a:schemeClr>
              </a:solidFill>
              <a:prstDash val="sysDash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 flipV="1">
              <a:off x="7263620" y="1631852"/>
              <a:ext cx="0" cy="464234"/>
            </a:xfrm>
            <a:prstGeom prst="line">
              <a:avLst/>
            </a:prstGeom>
            <a:ln>
              <a:solidFill>
                <a:schemeClr val="tx2">
                  <a:lumMod val="40000"/>
                  <a:lumOff val="60000"/>
                </a:schemeClr>
              </a:solidFill>
              <a:prstDash val="sysDash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6" name="Group 35"/>
          <p:cNvGrpSpPr/>
          <p:nvPr/>
        </p:nvGrpSpPr>
        <p:grpSpPr>
          <a:xfrm flipH="1">
            <a:off x="2138734" y="5093062"/>
            <a:ext cx="2342300" cy="1234523"/>
            <a:chOff x="512238" y="2664835"/>
            <a:chExt cx="2341757" cy="1234238"/>
          </a:xfrm>
        </p:grpSpPr>
        <p:sp>
          <p:nvSpPr>
            <p:cNvPr id="37" name="TextBox 36"/>
            <p:cNvSpPr txBox="1"/>
            <p:nvPr/>
          </p:nvSpPr>
          <p:spPr>
            <a:xfrm>
              <a:off x="512238" y="2664835"/>
              <a:ext cx="2040470" cy="46155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输入您的标题</a:t>
              </a:r>
              <a:endParaRPr lang="en-GB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8" name="Rectangle 37"/>
            <p:cNvSpPr/>
            <p:nvPr/>
          </p:nvSpPr>
          <p:spPr>
            <a:xfrm>
              <a:off x="571316" y="3068268"/>
              <a:ext cx="2282679" cy="83080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zh-CN" altLang="en-US" sz="12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输入您的标题输入您的标题 输入您的内容 输入您的标题输入您的标题 输入您的内容 输入您的内容</a:t>
              </a:r>
              <a:endParaRPr lang="en-GB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1994719" y="3888233"/>
            <a:ext cx="1753538" cy="450891"/>
            <a:chOff x="7258929" y="1631852"/>
            <a:chExt cx="1674056" cy="464234"/>
          </a:xfrm>
          <a:effectLst>
            <a:outerShdw blurRad="139700" dir="2700000" sx="96000" sy="96000" algn="tl" rotWithShape="0">
              <a:prstClr val="black">
                <a:alpha val="40000"/>
              </a:prstClr>
            </a:outerShdw>
          </a:effectLst>
        </p:grpSpPr>
        <p:cxnSp>
          <p:nvCxnSpPr>
            <p:cNvPr id="40" name="Straight Connector 39"/>
            <p:cNvCxnSpPr/>
            <p:nvPr/>
          </p:nvCxnSpPr>
          <p:spPr>
            <a:xfrm>
              <a:off x="7258929" y="2096086"/>
              <a:ext cx="1674056" cy="0"/>
            </a:xfrm>
            <a:prstGeom prst="line">
              <a:avLst/>
            </a:prstGeom>
            <a:ln>
              <a:solidFill>
                <a:schemeClr val="tx2">
                  <a:lumMod val="40000"/>
                  <a:lumOff val="60000"/>
                </a:schemeClr>
              </a:solidFill>
              <a:prstDash val="sysDash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 flipV="1">
              <a:off x="7263620" y="1631852"/>
              <a:ext cx="0" cy="464234"/>
            </a:xfrm>
            <a:prstGeom prst="line">
              <a:avLst/>
            </a:prstGeom>
            <a:ln>
              <a:solidFill>
                <a:schemeClr val="tx2">
                  <a:lumMod val="40000"/>
                  <a:lumOff val="60000"/>
                </a:schemeClr>
              </a:solidFill>
              <a:prstDash val="sysDash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2" name="Group 41"/>
          <p:cNvGrpSpPr/>
          <p:nvPr/>
        </p:nvGrpSpPr>
        <p:grpSpPr>
          <a:xfrm>
            <a:off x="1346763" y="2799365"/>
            <a:ext cx="2269685" cy="1242700"/>
            <a:chOff x="1091026" y="2951846"/>
            <a:chExt cx="2269160" cy="1242413"/>
          </a:xfrm>
        </p:grpSpPr>
        <p:sp>
          <p:nvSpPr>
            <p:cNvPr id="43" name="TextBox 42"/>
            <p:cNvSpPr txBox="1"/>
            <p:nvPr/>
          </p:nvSpPr>
          <p:spPr>
            <a:xfrm>
              <a:off x="1162902" y="2951846"/>
              <a:ext cx="2125411" cy="46155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输入您的标题 </a:t>
              </a:r>
              <a:endParaRPr lang="en-GB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4" name="Rectangle 43"/>
            <p:cNvSpPr/>
            <p:nvPr/>
          </p:nvSpPr>
          <p:spPr>
            <a:xfrm>
              <a:off x="1091026" y="3363454"/>
              <a:ext cx="2269160" cy="83080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2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输入您的标题输入您的标题 输入您的内容 输入您的标题输入您的标题 输入您的内容 输入您的内容</a:t>
              </a:r>
              <a:endParaRPr lang="en-GB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cxnSp>
        <p:nvCxnSpPr>
          <p:cNvPr id="49" name="Straight Connector 6"/>
          <p:cNvCxnSpPr/>
          <p:nvPr/>
        </p:nvCxnSpPr>
        <p:spPr>
          <a:xfrm flipV="1">
            <a:off x="331063" y="872457"/>
            <a:ext cx="11528752" cy="13642"/>
          </a:xfrm>
          <a:prstGeom prst="line">
            <a:avLst/>
          </a:prstGeom>
          <a:ln w="50800">
            <a:solidFill>
              <a:srgbClr val="F8818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Freeform 55"/>
          <p:cNvSpPr>
            <a:spLocks noEditPoints="1"/>
          </p:cNvSpPr>
          <p:nvPr/>
        </p:nvSpPr>
        <p:spPr bwMode="auto">
          <a:xfrm>
            <a:off x="407084" y="286027"/>
            <a:ext cx="504056" cy="415097"/>
          </a:xfrm>
          <a:custGeom>
            <a:avLst/>
            <a:gdLst>
              <a:gd name="T0" fmla="*/ 83 w 129"/>
              <a:gd name="T1" fmla="*/ 92 h 135"/>
              <a:gd name="T2" fmla="*/ 127 w 129"/>
              <a:gd name="T3" fmla="*/ 26 h 135"/>
              <a:gd name="T4" fmla="*/ 127 w 129"/>
              <a:gd name="T5" fmla="*/ 21 h 135"/>
              <a:gd name="T6" fmla="*/ 117 w 129"/>
              <a:gd name="T7" fmla="*/ 10 h 135"/>
              <a:gd name="T8" fmla="*/ 112 w 129"/>
              <a:gd name="T9" fmla="*/ 10 h 135"/>
              <a:gd name="T10" fmla="*/ 107 w 129"/>
              <a:gd name="T11" fmla="*/ 16 h 135"/>
              <a:gd name="T12" fmla="*/ 101 w 129"/>
              <a:gd name="T13" fmla="*/ 16 h 135"/>
              <a:gd name="T14" fmla="*/ 101 w 129"/>
              <a:gd name="T15" fmla="*/ 0 h 135"/>
              <a:gd name="T16" fmla="*/ 27 w 129"/>
              <a:gd name="T17" fmla="*/ 0 h 135"/>
              <a:gd name="T18" fmla="*/ 27 w 129"/>
              <a:gd name="T19" fmla="*/ 16 h 135"/>
              <a:gd name="T20" fmla="*/ 22 w 129"/>
              <a:gd name="T21" fmla="*/ 16 h 135"/>
              <a:gd name="T22" fmla="*/ 17 w 129"/>
              <a:gd name="T23" fmla="*/ 10 h 135"/>
              <a:gd name="T24" fmla="*/ 12 w 129"/>
              <a:gd name="T25" fmla="*/ 10 h 135"/>
              <a:gd name="T26" fmla="*/ 1 w 129"/>
              <a:gd name="T27" fmla="*/ 21 h 135"/>
              <a:gd name="T28" fmla="*/ 1 w 129"/>
              <a:gd name="T29" fmla="*/ 26 h 135"/>
              <a:gd name="T30" fmla="*/ 46 w 129"/>
              <a:gd name="T31" fmla="*/ 92 h 135"/>
              <a:gd name="T32" fmla="*/ 59 w 129"/>
              <a:gd name="T33" fmla="*/ 98 h 135"/>
              <a:gd name="T34" fmla="*/ 59 w 129"/>
              <a:gd name="T35" fmla="*/ 103 h 135"/>
              <a:gd name="T36" fmla="*/ 54 w 129"/>
              <a:gd name="T37" fmla="*/ 106 h 135"/>
              <a:gd name="T38" fmla="*/ 59 w 129"/>
              <a:gd name="T39" fmla="*/ 108 h 135"/>
              <a:gd name="T40" fmla="*/ 59 w 129"/>
              <a:gd name="T41" fmla="*/ 114 h 135"/>
              <a:gd name="T42" fmla="*/ 54 w 129"/>
              <a:gd name="T43" fmla="*/ 119 h 135"/>
              <a:gd name="T44" fmla="*/ 48 w 129"/>
              <a:gd name="T45" fmla="*/ 124 h 135"/>
              <a:gd name="T46" fmla="*/ 43 w 129"/>
              <a:gd name="T47" fmla="*/ 129 h 135"/>
              <a:gd name="T48" fmla="*/ 49 w 129"/>
              <a:gd name="T49" fmla="*/ 135 h 135"/>
              <a:gd name="T50" fmla="*/ 80 w 129"/>
              <a:gd name="T51" fmla="*/ 135 h 135"/>
              <a:gd name="T52" fmla="*/ 85 w 129"/>
              <a:gd name="T53" fmla="*/ 129 h 135"/>
              <a:gd name="T54" fmla="*/ 80 w 129"/>
              <a:gd name="T55" fmla="*/ 124 h 135"/>
              <a:gd name="T56" fmla="*/ 74 w 129"/>
              <a:gd name="T57" fmla="*/ 119 h 135"/>
              <a:gd name="T58" fmla="*/ 69 w 129"/>
              <a:gd name="T59" fmla="*/ 114 h 135"/>
              <a:gd name="T60" fmla="*/ 69 w 129"/>
              <a:gd name="T61" fmla="*/ 108 h 135"/>
              <a:gd name="T62" fmla="*/ 75 w 129"/>
              <a:gd name="T63" fmla="*/ 106 h 135"/>
              <a:gd name="T64" fmla="*/ 69 w 129"/>
              <a:gd name="T65" fmla="*/ 103 h 135"/>
              <a:gd name="T66" fmla="*/ 69 w 129"/>
              <a:gd name="T67" fmla="*/ 98 h 135"/>
              <a:gd name="T68" fmla="*/ 83 w 129"/>
              <a:gd name="T69" fmla="*/ 92 h 135"/>
              <a:gd name="T70" fmla="*/ 101 w 129"/>
              <a:gd name="T71" fmla="*/ 21 h 135"/>
              <a:gd name="T72" fmla="*/ 107 w 129"/>
              <a:gd name="T73" fmla="*/ 21 h 135"/>
              <a:gd name="T74" fmla="*/ 112 w 129"/>
              <a:gd name="T75" fmla="*/ 16 h 135"/>
              <a:gd name="T76" fmla="*/ 117 w 129"/>
              <a:gd name="T77" fmla="*/ 21 h 135"/>
              <a:gd name="T78" fmla="*/ 117 w 129"/>
              <a:gd name="T79" fmla="*/ 26 h 135"/>
              <a:gd name="T80" fmla="*/ 91 w 129"/>
              <a:gd name="T81" fmla="*/ 71 h 135"/>
              <a:gd name="T82" fmla="*/ 101 w 129"/>
              <a:gd name="T83" fmla="*/ 21 h 135"/>
              <a:gd name="T84" fmla="*/ 36 w 129"/>
              <a:gd name="T85" fmla="*/ 72 h 135"/>
              <a:gd name="T86" fmla="*/ 10 w 129"/>
              <a:gd name="T87" fmla="*/ 27 h 135"/>
              <a:gd name="T88" fmla="*/ 10 w 129"/>
              <a:gd name="T89" fmla="*/ 22 h 135"/>
              <a:gd name="T90" fmla="*/ 15 w 129"/>
              <a:gd name="T91" fmla="*/ 17 h 135"/>
              <a:gd name="T92" fmla="*/ 20 w 129"/>
              <a:gd name="T93" fmla="*/ 22 h 135"/>
              <a:gd name="T94" fmla="*/ 26 w 129"/>
              <a:gd name="T95" fmla="*/ 22 h 135"/>
              <a:gd name="T96" fmla="*/ 36 w 129"/>
              <a:gd name="T97" fmla="*/ 72 h 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29" h="135">
                <a:moveTo>
                  <a:pt x="83" y="92"/>
                </a:moveTo>
                <a:cubicBezTo>
                  <a:pt x="129" y="63"/>
                  <a:pt x="127" y="26"/>
                  <a:pt x="127" y="26"/>
                </a:cubicBezTo>
                <a:cubicBezTo>
                  <a:pt x="127" y="21"/>
                  <a:pt x="127" y="21"/>
                  <a:pt x="127" y="21"/>
                </a:cubicBezTo>
                <a:cubicBezTo>
                  <a:pt x="127" y="21"/>
                  <a:pt x="128" y="10"/>
                  <a:pt x="117" y="10"/>
                </a:cubicBezTo>
                <a:cubicBezTo>
                  <a:pt x="114" y="10"/>
                  <a:pt x="112" y="10"/>
                  <a:pt x="112" y="10"/>
                </a:cubicBezTo>
                <a:cubicBezTo>
                  <a:pt x="107" y="10"/>
                  <a:pt x="107" y="16"/>
                  <a:pt x="107" y="16"/>
                </a:cubicBezTo>
                <a:cubicBezTo>
                  <a:pt x="107" y="16"/>
                  <a:pt x="104" y="16"/>
                  <a:pt x="101" y="16"/>
                </a:cubicBezTo>
                <a:cubicBezTo>
                  <a:pt x="101" y="12"/>
                  <a:pt x="101" y="0"/>
                  <a:pt x="101" y="0"/>
                </a:cubicBezTo>
                <a:cubicBezTo>
                  <a:pt x="56" y="7"/>
                  <a:pt x="27" y="0"/>
                  <a:pt x="27" y="0"/>
                </a:cubicBezTo>
                <a:cubicBezTo>
                  <a:pt x="27" y="16"/>
                  <a:pt x="27" y="16"/>
                  <a:pt x="27" y="16"/>
                </a:cubicBezTo>
                <a:cubicBezTo>
                  <a:pt x="23" y="16"/>
                  <a:pt x="22" y="16"/>
                  <a:pt x="22" y="16"/>
                </a:cubicBezTo>
                <a:cubicBezTo>
                  <a:pt x="22" y="16"/>
                  <a:pt x="22" y="10"/>
                  <a:pt x="17" y="10"/>
                </a:cubicBezTo>
                <a:cubicBezTo>
                  <a:pt x="17" y="10"/>
                  <a:pt x="15" y="10"/>
                  <a:pt x="12" y="10"/>
                </a:cubicBezTo>
                <a:cubicBezTo>
                  <a:pt x="1" y="10"/>
                  <a:pt x="1" y="21"/>
                  <a:pt x="1" y="21"/>
                </a:cubicBezTo>
                <a:cubicBezTo>
                  <a:pt x="1" y="26"/>
                  <a:pt x="1" y="26"/>
                  <a:pt x="1" y="26"/>
                </a:cubicBezTo>
                <a:cubicBezTo>
                  <a:pt x="1" y="26"/>
                  <a:pt x="0" y="63"/>
                  <a:pt x="46" y="92"/>
                </a:cubicBezTo>
                <a:cubicBezTo>
                  <a:pt x="46" y="92"/>
                  <a:pt x="52" y="98"/>
                  <a:pt x="59" y="98"/>
                </a:cubicBezTo>
                <a:cubicBezTo>
                  <a:pt x="59" y="103"/>
                  <a:pt x="59" y="103"/>
                  <a:pt x="59" y="103"/>
                </a:cubicBezTo>
                <a:cubicBezTo>
                  <a:pt x="59" y="103"/>
                  <a:pt x="54" y="103"/>
                  <a:pt x="54" y="106"/>
                </a:cubicBezTo>
                <a:cubicBezTo>
                  <a:pt x="54" y="109"/>
                  <a:pt x="59" y="108"/>
                  <a:pt x="59" y="108"/>
                </a:cubicBezTo>
                <a:cubicBezTo>
                  <a:pt x="59" y="114"/>
                  <a:pt x="59" y="114"/>
                  <a:pt x="59" y="114"/>
                </a:cubicBezTo>
                <a:cubicBezTo>
                  <a:pt x="59" y="114"/>
                  <a:pt x="58" y="119"/>
                  <a:pt x="54" y="119"/>
                </a:cubicBezTo>
                <a:cubicBezTo>
                  <a:pt x="54" y="124"/>
                  <a:pt x="48" y="124"/>
                  <a:pt x="48" y="124"/>
                </a:cubicBezTo>
                <a:cubicBezTo>
                  <a:pt x="48" y="124"/>
                  <a:pt x="43" y="125"/>
                  <a:pt x="43" y="129"/>
                </a:cubicBezTo>
                <a:cubicBezTo>
                  <a:pt x="43" y="129"/>
                  <a:pt x="42" y="135"/>
                  <a:pt x="49" y="135"/>
                </a:cubicBezTo>
                <a:cubicBezTo>
                  <a:pt x="56" y="135"/>
                  <a:pt x="80" y="135"/>
                  <a:pt x="80" y="135"/>
                </a:cubicBezTo>
                <a:cubicBezTo>
                  <a:pt x="85" y="135"/>
                  <a:pt x="85" y="129"/>
                  <a:pt x="85" y="129"/>
                </a:cubicBezTo>
                <a:cubicBezTo>
                  <a:pt x="85" y="129"/>
                  <a:pt x="85" y="124"/>
                  <a:pt x="80" y="124"/>
                </a:cubicBezTo>
                <a:cubicBezTo>
                  <a:pt x="74" y="124"/>
                  <a:pt x="74" y="119"/>
                  <a:pt x="74" y="119"/>
                </a:cubicBezTo>
                <a:cubicBezTo>
                  <a:pt x="74" y="119"/>
                  <a:pt x="69" y="119"/>
                  <a:pt x="69" y="114"/>
                </a:cubicBezTo>
                <a:cubicBezTo>
                  <a:pt x="69" y="108"/>
                  <a:pt x="69" y="108"/>
                  <a:pt x="69" y="108"/>
                </a:cubicBezTo>
                <a:cubicBezTo>
                  <a:pt x="69" y="108"/>
                  <a:pt x="75" y="109"/>
                  <a:pt x="75" y="106"/>
                </a:cubicBezTo>
                <a:cubicBezTo>
                  <a:pt x="75" y="103"/>
                  <a:pt x="69" y="103"/>
                  <a:pt x="69" y="103"/>
                </a:cubicBezTo>
                <a:cubicBezTo>
                  <a:pt x="69" y="98"/>
                  <a:pt x="69" y="98"/>
                  <a:pt x="69" y="98"/>
                </a:cubicBezTo>
                <a:cubicBezTo>
                  <a:pt x="75" y="98"/>
                  <a:pt x="79" y="96"/>
                  <a:pt x="83" y="92"/>
                </a:cubicBezTo>
                <a:close/>
                <a:moveTo>
                  <a:pt x="101" y="21"/>
                </a:moveTo>
                <a:cubicBezTo>
                  <a:pt x="103" y="21"/>
                  <a:pt x="107" y="21"/>
                  <a:pt x="107" y="21"/>
                </a:cubicBezTo>
                <a:cubicBezTo>
                  <a:pt x="112" y="21"/>
                  <a:pt x="112" y="16"/>
                  <a:pt x="112" y="16"/>
                </a:cubicBezTo>
                <a:cubicBezTo>
                  <a:pt x="117" y="16"/>
                  <a:pt x="117" y="21"/>
                  <a:pt x="117" y="21"/>
                </a:cubicBezTo>
                <a:cubicBezTo>
                  <a:pt x="117" y="26"/>
                  <a:pt x="117" y="26"/>
                  <a:pt x="117" y="26"/>
                </a:cubicBezTo>
                <a:cubicBezTo>
                  <a:pt x="117" y="26"/>
                  <a:pt x="116" y="47"/>
                  <a:pt x="91" y="71"/>
                </a:cubicBezTo>
                <a:cubicBezTo>
                  <a:pt x="96" y="61"/>
                  <a:pt x="101" y="38"/>
                  <a:pt x="101" y="21"/>
                </a:cubicBezTo>
                <a:close/>
                <a:moveTo>
                  <a:pt x="36" y="72"/>
                </a:moveTo>
                <a:cubicBezTo>
                  <a:pt x="11" y="48"/>
                  <a:pt x="10" y="27"/>
                  <a:pt x="10" y="27"/>
                </a:cubicBezTo>
                <a:cubicBezTo>
                  <a:pt x="10" y="22"/>
                  <a:pt x="10" y="22"/>
                  <a:pt x="10" y="22"/>
                </a:cubicBezTo>
                <a:cubicBezTo>
                  <a:pt x="10" y="22"/>
                  <a:pt x="10" y="17"/>
                  <a:pt x="15" y="17"/>
                </a:cubicBezTo>
                <a:cubicBezTo>
                  <a:pt x="15" y="17"/>
                  <a:pt x="15" y="22"/>
                  <a:pt x="20" y="22"/>
                </a:cubicBezTo>
                <a:cubicBezTo>
                  <a:pt x="20" y="22"/>
                  <a:pt x="24" y="22"/>
                  <a:pt x="26" y="22"/>
                </a:cubicBezTo>
                <a:cubicBezTo>
                  <a:pt x="26" y="39"/>
                  <a:pt x="30" y="62"/>
                  <a:pt x="36" y="72"/>
                </a:cubicBezTo>
                <a:close/>
              </a:path>
            </a:pathLst>
          </a:custGeom>
          <a:blipFill dpi="0" rotWithShape="1"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393700" dist="3810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1" name="文本占位符 5"/>
          <p:cNvSpPr txBox="1">
            <a:spLocks/>
          </p:cNvSpPr>
          <p:nvPr/>
        </p:nvSpPr>
        <p:spPr>
          <a:xfrm>
            <a:off x="659112" y="286027"/>
            <a:ext cx="2607915" cy="414338"/>
          </a:xfrm>
          <a:prstGeom prst="rect">
            <a:avLst/>
          </a:prstGeom>
        </p:spPr>
        <p:txBody>
          <a:bodyPr/>
          <a:lstStyle>
            <a:lvl1pPr marL="0" indent="0" algn="l" defTabSz="1219627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990947" indent="-381133" algn="l" defTabSz="1219627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3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524533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134347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744160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353973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963787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573600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183414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输入您的标题 </a:t>
            </a:r>
            <a:endParaRPr lang="en-GB" altLang="zh-CN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4257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 animBg="1"/>
      <p:bldP spid="51" grpId="0" build="p">
        <p:tmplLst>
          <p:tmpl lvl="1">
            <p:tnLst>
              <p:par>
                <p:cTn presetID="2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15"/>
          <p:cNvSpPr>
            <a:spLocks/>
          </p:cNvSpPr>
          <p:nvPr/>
        </p:nvSpPr>
        <p:spPr bwMode="auto">
          <a:xfrm>
            <a:off x="3446587" y="1029807"/>
            <a:ext cx="5429437" cy="4650795"/>
          </a:xfrm>
          <a:custGeom>
            <a:avLst/>
            <a:gdLst>
              <a:gd name="T0" fmla="*/ 42 w 739"/>
              <a:gd name="T1" fmla="*/ 641 h 641"/>
              <a:gd name="T2" fmla="*/ 15 w 739"/>
              <a:gd name="T3" fmla="*/ 594 h 641"/>
              <a:gd name="T4" fmla="*/ 343 w 739"/>
              <a:gd name="T5" fmla="*/ 26 h 641"/>
              <a:gd name="T6" fmla="*/ 397 w 739"/>
              <a:gd name="T7" fmla="*/ 26 h 641"/>
              <a:gd name="T8" fmla="*/ 725 w 739"/>
              <a:gd name="T9" fmla="*/ 594 h 641"/>
              <a:gd name="T10" fmla="*/ 698 w 739"/>
              <a:gd name="T11" fmla="*/ 641 h 641"/>
              <a:gd name="T12" fmla="*/ 42 w 739"/>
              <a:gd name="T13" fmla="*/ 641 h 6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739" h="641">
                <a:moveTo>
                  <a:pt x="42" y="641"/>
                </a:moveTo>
                <a:cubicBezTo>
                  <a:pt x="12" y="641"/>
                  <a:pt x="0" y="620"/>
                  <a:pt x="15" y="594"/>
                </a:cubicBezTo>
                <a:cubicBezTo>
                  <a:pt x="343" y="26"/>
                  <a:pt x="343" y="26"/>
                  <a:pt x="343" y="26"/>
                </a:cubicBezTo>
                <a:cubicBezTo>
                  <a:pt x="358" y="0"/>
                  <a:pt x="382" y="0"/>
                  <a:pt x="397" y="26"/>
                </a:cubicBezTo>
                <a:cubicBezTo>
                  <a:pt x="725" y="594"/>
                  <a:pt x="725" y="594"/>
                  <a:pt x="725" y="594"/>
                </a:cubicBezTo>
                <a:cubicBezTo>
                  <a:pt x="739" y="620"/>
                  <a:pt x="727" y="641"/>
                  <a:pt x="698" y="641"/>
                </a:cubicBezTo>
                <a:lnTo>
                  <a:pt x="42" y="641"/>
                </a:lnTo>
                <a:close/>
              </a:path>
            </a:pathLst>
          </a:cu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innerShdw blurRad="190500" dist="50800" dir="13500000">
              <a:prstClr val="black">
                <a:alpha val="42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049" tIns="45525" rIns="91049" bIns="45525" anchor="ctr"/>
          <a:lstStyle/>
          <a:p>
            <a:pPr algn="ctr">
              <a:defRPr/>
            </a:pPr>
            <a:endParaRPr lang="zh-CN" altLang="en-US" sz="3201">
              <a:solidFill>
                <a:schemeClr val="bg1"/>
              </a:solidFill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9205282" y="2032282"/>
            <a:ext cx="1414983" cy="461271"/>
          </a:xfrm>
          <a:prstGeom prst="rect">
            <a:avLst/>
          </a:prstGeom>
          <a:noFill/>
        </p:spPr>
        <p:txBody>
          <a:bodyPr wrap="none" lIns="91049" tIns="45525" rIns="91049" bIns="45525">
            <a:spAutoFit/>
          </a:bodyPr>
          <a:lstStyle/>
          <a:p>
            <a:pPr algn="ctr">
              <a:defRPr/>
            </a:pPr>
            <a:r>
              <a:rPr lang="zh-CN" altLang="en-US" dirty="0">
                <a:solidFill>
                  <a:schemeClr val="bg1"/>
                </a:solidFill>
                <a:latin typeface="+mj-ea"/>
                <a:ea typeface="+mj-ea"/>
                <a:sym typeface="宋体" panose="02010600030101010101" pitchFamily="2" charset="-122"/>
              </a:rPr>
              <a:t>添加标题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1734365" y="2095008"/>
            <a:ext cx="1414983" cy="461271"/>
          </a:xfrm>
          <a:prstGeom prst="rect">
            <a:avLst/>
          </a:prstGeom>
          <a:noFill/>
        </p:spPr>
        <p:txBody>
          <a:bodyPr wrap="none" lIns="91049" tIns="45525" rIns="91049" bIns="45525">
            <a:spAutoFit/>
          </a:bodyPr>
          <a:lstStyle/>
          <a:p>
            <a:pPr algn="ctr">
              <a:defRPr/>
            </a:pPr>
            <a:r>
              <a:rPr lang="zh-CN" altLang="en-US" dirty="0">
                <a:solidFill>
                  <a:schemeClr val="bg1"/>
                </a:solidFill>
                <a:latin typeface="+mj-ea"/>
                <a:ea typeface="+mj-ea"/>
                <a:sym typeface="宋体" panose="02010600030101010101" pitchFamily="2" charset="-122"/>
              </a:rPr>
              <a:t>添加标题</a:t>
            </a:r>
          </a:p>
        </p:txBody>
      </p:sp>
      <p:sp>
        <p:nvSpPr>
          <p:cNvPr id="23" name="文本框 22"/>
          <p:cNvSpPr txBox="1"/>
          <p:nvPr/>
        </p:nvSpPr>
        <p:spPr>
          <a:xfrm>
            <a:off x="9205282" y="4381388"/>
            <a:ext cx="1414983" cy="461271"/>
          </a:xfrm>
          <a:prstGeom prst="rect">
            <a:avLst/>
          </a:prstGeom>
          <a:noFill/>
        </p:spPr>
        <p:txBody>
          <a:bodyPr wrap="none" lIns="91049" tIns="45525" rIns="91049" bIns="45525">
            <a:spAutoFit/>
          </a:bodyPr>
          <a:lstStyle/>
          <a:p>
            <a:pPr algn="ctr">
              <a:defRPr/>
            </a:pPr>
            <a:r>
              <a:rPr lang="zh-CN" altLang="en-US" dirty="0">
                <a:solidFill>
                  <a:schemeClr val="bg1"/>
                </a:solidFill>
                <a:latin typeface="+mj-ea"/>
                <a:ea typeface="+mj-ea"/>
                <a:sym typeface="宋体" panose="02010600030101010101" pitchFamily="2" charset="-122"/>
              </a:rPr>
              <a:t>添加标题</a:t>
            </a:r>
          </a:p>
        </p:txBody>
      </p:sp>
      <p:sp>
        <p:nvSpPr>
          <p:cNvPr id="25" name="文本框 24"/>
          <p:cNvSpPr txBox="1"/>
          <p:nvPr/>
        </p:nvSpPr>
        <p:spPr>
          <a:xfrm>
            <a:off x="1734365" y="4376684"/>
            <a:ext cx="1414983" cy="461271"/>
          </a:xfrm>
          <a:prstGeom prst="rect">
            <a:avLst/>
          </a:prstGeom>
          <a:noFill/>
        </p:spPr>
        <p:txBody>
          <a:bodyPr wrap="none" lIns="91049" tIns="45525" rIns="91049" bIns="45525">
            <a:spAutoFit/>
          </a:bodyPr>
          <a:lstStyle/>
          <a:p>
            <a:pPr algn="ctr">
              <a:defRPr/>
            </a:pPr>
            <a:r>
              <a:rPr lang="zh-CN" altLang="en-US" dirty="0">
                <a:solidFill>
                  <a:schemeClr val="bg1"/>
                </a:solidFill>
                <a:latin typeface="+mj-ea"/>
                <a:ea typeface="+mj-ea"/>
                <a:sym typeface="宋体" panose="02010600030101010101" pitchFamily="2" charset="-122"/>
              </a:rPr>
              <a:t>添加标题</a:t>
            </a:r>
          </a:p>
        </p:txBody>
      </p:sp>
      <p:grpSp>
        <p:nvGrpSpPr>
          <p:cNvPr id="8" name="组合 7"/>
          <p:cNvGrpSpPr/>
          <p:nvPr/>
        </p:nvGrpSpPr>
        <p:grpSpPr>
          <a:xfrm>
            <a:off x="4759420" y="1638252"/>
            <a:ext cx="2780355" cy="2378901"/>
            <a:chOff x="3765591" y="1394485"/>
            <a:chExt cx="2216531" cy="1896487"/>
          </a:xfrm>
        </p:grpSpPr>
        <p:sp>
          <p:nvSpPr>
            <p:cNvPr id="6" name="Freeform 7"/>
            <p:cNvSpPr>
              <a:spLocks/>
            </p:cNvSpPr>
            <p:nvPr/>
          </p:nvSpPr>
          <p:spPr bwMode="auto">
            <a:xfrm>
              <a:off x="3765591" y="1394485"/>
              <a:ext cx="2216531" cy="1896487"/>
            </a:xfrm>
            <a:custGeom>
              <a:avLst/>
              <a:gdLst>
                <a:gd name="T0" fmla="*/ 42 w 740"/>
                <a:gd name="T1" fmla="*/ 641 h 641"/>
                <a:gd name="T2" fmla="*/ 15 w 740"/>
                <a:gd name="T3" fmla="*/ 594 h 641"/>
                <a:gd name="T4" fmla="*/ 343 w 740"/>
                <a:gd name="T5" fmla="*/ 26 h 641"/>
                <a:gd name="T6" fmla="*/ 397 w 740"/>
                <a:gd name="T7" fmla="*/ 26 h 641"/>
                <a:gd name="T8" fmla="*/ 725 w 740"/>
                <a:gd name="T9" fmla="*/ 594 h 641"/>
                <a:gd name="T10" fmla="*/ 698 w 740"/>
                <a:gd name="T11" fmla="*/ 641 h 641"/>
                <a:gd name="T12" fmla="*/ 42 w 740"/>
                <a:gd name="T13" fmla="*/ 641 h 6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40" h="641">
                  <a:moveTo>
                    <a:pt x="42" y="641"/>
                  </a:moveTo>
                  <a:cubicBezTo>
                    <a:pt x="12" y="641"/>
                    <a:pt x="0" y="620"/>
                    <a:pt x="15" y="594"/>
                  </a:cubicBezTo>
                  <a:cubicBezTo>
                    <a:pt x="343" y="26"/>
                    <a:pt x="343" y="26"/>
                    <a:pt x="343" y="26"/>
                  </a:cubicBezTo>
                  <a:cubicBezTo>
                    <a:pt x="358" y="0"/>
                    <a:pt x="382" y="0"/>
                    <a:pt x="397" y="26"/>
                  </a:cubicBezTo>
                  <a:cubicBezTo>
                    <a:pt x="725" y="594"/>
                    <a:pt x="725" y="594"/>
                    <a:pt x="725" y="594"/>
                  </a:cubicBezTo>
                  <a:cubicBezTo>
                    <a:pt x="740" y="620"/>
                    <a:pt x="728" y="641"/>
                    <a:pt x="698" y="641"/>
                  </a:cubicBezTo>
                  <a:lnTo>
                    <a:pt x="42" y="641"/>
                  </a:lnTo>
                  <a:close/>
                </a:path>
              </a:pathLst>
            </a:custGeom>
            <a:blipFill dpi="0" rotWithShape="1">
              <a:blip r:embed="rId4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38100">
              <a:gradFill flip="none" rotWithShape="1">
                <a:gsLst>
                  <a:gs pos="100000">
                    <a:srgbClr val="FFFFFF"/>
                  </a:gs>
                  <a:gs pos="0">
                    <a:srgbClr val="CECED0"/>
                  </a:gs>
                </a:gsLst>
                <a:lin ang="13500000" scaled="1"/>
                <a:tileRect/>
              </a:gradFill>
            </a:ln>
            <a:effectLst>
              <a:outerShdw blurRad="190500" dist="88900" dir="2700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049" tIns="45525" rIns="91049" bIns="45525" anchor="ctr"/>
            <a:lstStyle/>
            <a:p>
              <a:pPr algn="ctr">
                <a:defRPr/>
              </a:pPr>
              <a:endParaRPr lang="zh-CN" altLang="en-US" sz="3201">
                <a:solidFill>
                  <a:schemeClr val="bg1"/>
                </a:solidFill>
              </a:endParaRPr>
            </a:p>
          </p:txBody>
        </p:sp>
        <p:grpSp>
          <p:nvGrpSpPr>
            <p:cNvPr id="23583" name="组合 26"/>
            <p:cNvGrpSpPr>
              <a:grpSpLocks/>
            </p:cNvGrpSpPr>
            <p:nvPr/>
          </p:nvGrpSpPr>
          <p:grpSpPr bwMode="auto">
            <a:xfrm>
              <a:off x="4594677" y="2506210"/>
              <a:ext cx="596222" cy="418803"/>
              <a:chOff x="6934200" y="4259263"/>
              <a:chExt cx="373063" cy="265113"/>
            </a:xfrm>
          </p:grpSpPr>
          <p:sp>
            <p:nvSpPr>
              <p:cNvPr id="23610" name="Oval 38"/>
              <p:cNvSpPr>
                <a:spLocks noChangeArrowheads="1"/>
              </p:cNvSpPr>
              <p:nvPr/>
            </p:nvSpPr>
            <p:spPr bwMode="auto">
              <a:xfrm>
                <a:off x="7094538" y="4395788"/>
                <a:ext cx="52388" cy="52388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9pPr>
              </a:lstStyle>
              <a:p>
                <a:endParaRPr lang="zh-CN" altLang="en-US" sz="3201">
                  <a:solidFill>
                    <a:schemeClr val="bg1"/>
                  </a:solidFill>
                </a:endParaRPr>
              </a:p>
            </p:txBody>
          </p:sp>
          <p:sp>
            <p:nvSpPr>
              <p:cNvPr id="23611" name="Freeform 39"/>
              <p:cNvSpPr>
                <a:spLocks/>
              </p:cNvSpPr>
              <p:nvPr/>
            </p:nvSpPr>
            <p:spPr bwMode="auto">
              <a:xfrm>
                <a:off x="7073900" y="4449763"/>
                <a:ext cx="93663" cy="74613"/>
              </a:xfrm>
              <a:custGeom>
                <a:avLst/>
                <a:gdLst>
                  <a:gd name="T0" fmla="*/ 70247 w 36"/>
                  <a:gd name="T1" fmla="*/ 0 h 28"/>
                  <a:gd name="T2" fmla="*/ 46832 w 36"/>
                  <a:gd name="T3" fmla="*/ 29312 h 28"/>
                  <a:gd name="T4" fmla="*/ 23416 w 36"/>
                  <a:gd name="T5" fmla="*/ 0 h 28"/>
                  <a:gd name="T6" fmla="*/ 0 w 36"/>
                  <a:gd name="T7" fmla="*/ 47966 h 28"/>
                  <a:gd name="T8" fmla="*/ 2602 w 36"/>
                  <a:gd name="T9" fmla="*/ 69284 h 28"/>
                  <a:gd name="T10" fmla="*/ 46832 w 36"/>
                  <a:gd name="T11" fmla="*/ 74613 h 28"/>
                  <a:gd name="T12" fmla="*/ 91061 w 36"/>
                  <a:gd name="T13" fmla="*/ 69284 h 28"/>
                  <a:gd name="T14" fmla="*/ 93663 w 36"/>
                  <a:gd name="T15" fmla="*/ 47966 h 28"/>
                  <a:gd name="T16" fmla="*/ 70247 w 36"/>
                  <a:gd name="T17" fmla="*/ 0 h 28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36" h="28">
                    <a:moveTo>
                      <a:pt x="27" y="0"/>
                    </a:moveTo>
                    <a:cubicBezTo>
                      <a:pt x="18" y="11"/>
                      <a:pt x="18" y="11"/>
                      <a:pt x="18" y="11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3" y="4"/>
                      <a:pt x="0" y="11"/>
                      <a:pt x="0" y="18"/>
                    </a:cubicBezTo>
                    <a:cubicBezTo>
                      <a:pt x="0" y="21"/>
                      <a:pt x="0" y="23"/>
                      <a:pt x="1" y="26"/>
                    </a:cubicBezTo>
                    <a:cubicBezTo>
                      <a:pt x="6" y="27"/>
                      <a:pt x="12" y="28"/>
                      <a:pt x="18" y="28"/>
                    </a:cubicBezTo>
                    <a:cubicBezTo>
                      <a:pt x="24" y="28"/>
                      <a:pt x="30" y="27"/>
                      <a:pt x="35" y="26"/>
                    </a:cubicBezTo>
                    <a:cubicBezTo>
                      <a:pt x="36" y="23"/>
                      <a:pt x="36" y="21"/>
                      <a:pt x="36" y="18"/>
                    </a:cubicBezTo>
                    <a:cubicBezTo>
                      <a:pt x="36" y="11"/>
                      <a:pt x="33" y="4"/>
                      <a:pt x="27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3201">
                  <a:solidFill>
                    <a:schemeClr val="bg1"/>
                  </a:solidFill>
                </a:endParaRPr>
              </a:p>
            </p:txBody>
          </p:sp>
          <p:sp>
            <p:nvSpPr>
              <p:cNvPr id="23612" name="Oval 40"/>
              <p:cNvSpPr>
                <a:spLocks noChangeArrowheads="1"/>
              </p:cNvSpPr>
              <p:nvPr/>
            </p:nvSpPr>
            <p:spPr bwMode="auto">
              <a:xfrm>
                <a:off x="6958013" y="4395788"/>
                <a:ext cx="50800" cy="52388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9pPr>
              </a:lstStyle>
              <a:p>
                <a:endParaRPr lang="zh-CN" altLang="en-US" sz="3201">
                  <a:solidFill>
                    <a:schemeClr val="bg1"/>
                  </a:solidFill>
                </a:endParaRPr>
              </a:p>
            </p:txBody>
          </p:sp>
          <p:sp>
            <p:nvSpPr>
              <p:cNvPr id="23613" name="Freeform 41"/>
              <p:cNvSpPr>
                <a:spLocks/>
              </p:cNvSpPr>
              <p:nvPr/>
            </p:nvSpPr>
            <p:spPr bwMode="auto">
              <a:xfrm>
                <a:off x="6934200" y="4449763"/>
                <a:ext cx="96838" cy="74613"/>
              </a:xfrm>
              <a:custGeom>
                <a:avLst/>
                <a:gdLst>
                  <a:gd name="T0" fmla="*/ 73283 w 37"/>
                  <a:gd name="T1" fmla="*/ 0 h 28"/>
                  <a:gd name="T2" fmla="*/ 49728 w 37"/>
                  <a:gd name="T3" fmla="*/ 29312 h 28"/>
                  <a:gd name="T4" fmla="*/ 23555 w 37"/>
                  <a:gd name="T5" fmla="*/ 0 h 28"/>
                  <a:gd name="T6" fmla="*/ 0 w 37"/>
                  <a:gd name="T7" fmla="*/ 47966 h 28"/>
                  <a:gd name="T8" fmla="*/ 2617 w 37"/>
                  <a:gd name="T9" fmla="*/ 69284 h 28"/>
                  <a:gd name="T10" fmla="*/ 49728 w 37"/>
                  <a:gd name="T11" fmla="*/ 74613 h 28"/>
                  <a:gd name="T12" fmla="*/ 94221 w 37"/>
                  <a:gd name="T13" fmla="*/ 69284 h 28"/>
                  <a:gd name="T14" fmla="*/ 96838 w 37"/>
                  <a:gd name="T15" fmla="*/ 47966 h 28"/>
                  <a:gd name="T16" fmla="*/ 73283 w 37"/>
                  <a:gd name="T17" fmla="*/ 0 h 28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37" h="28">
                    <a:moveTo>
                      <a:pt x="28" y="0"/>
                    </a:moveTo>
                    <a:cubicBezTo>
                      <a:pt x="19" y="11"/>
                      <a:pt x="19" y="11"/>
                      <a:pt x="19" y="11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4" y="4"/>
                      <a:pt x="0" y="11"/>
                      <a:pt x="0" y="18"/>
                    </a:cubicBezTo>
                    <a:cubicBezTo>
                      <a:pt x="0" y="21"/>
                      <a:pt x="1" y="23"/>
                      <a:pt x="1" y="26"/>
                    </a:cubicBezTo>
                    <a:cubicBezTo>
                      <a:pt x="7" y="27"/>
                      <a:pt x="12" y="28"/>
                      <a:pt x="19" y="28"/>
                    </a:cubicBezTo>
                    <a:cubicBezTo>
                      <a:pt x="25" y="28"/>
                      <a:pt x="31" y="27"/>
                      <a:pt x="36" y="26"/>
                    </a:cubicBezTo>
                    <a:cubicBezTo>
                      <a:pt x="37" y="23"/>
                      <a:pt x="37" y="21"/>
                      <a:pt x="37" y="18"/>
                    </a:cubicBezTo>
                    <a:cubicBezTo>
                      <a:pt x="37" y="11"/>
                      <a:pt x="33" y="4"/>
                      <a:pt x="28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3201">
                  <a:solidFill>
                    <a:schemeClr val="bg1"/>
                  </a:solidFill>
                </a:endParaRPr>
              </a:p>
            </p:txBody>
          </p:sp>
          <p:sp>
            <p:nvSpPr>
              <p:cNvPr id="23614" name="Oval 42"/>
              <p:cNvSpPr>
                <a:spLocks noChangeArrowheads="1"/>
              </p:cNvSpPr>
              <p:nvPr/>
            </p:nvSpPr>
            <p:spPr bwMode="auto">
              <a:xfrm>
                <a:off x="7234238" y="4395788"/>
                <a:ext cx="49213" cy="52388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9pPr>
              </a:lstStyle>
              <a:p>
                <a:endParaRPr lang="zh-CN" altLang="en-US" sz="3201">
                  <a:solidFill>
                    <a:schemeClr val="bg1"/>
                  </a:solidFill>
                </a:endParaRPr>
              </a:p>
            </p:txBody>
          </p:sp>
          <p:sp>
            <p:nvSpPr>
              <p:cNvPr id="23615" name="Freeform 43"/>
              <p:cNvSpPr>
                <a:spLocks/>
              </p:cNvSpPr>
              <p:nvPr/>
            </p:nvSpPr>
            <p:spPr bwMode="auto">
              <a:xfrm>
                <a:off x="7210425" y="4449763"/>
                <a:ext cx="96838" cy="74613"/>
              </a:xfrm>
              <a:custGeom>
                <a:avLst/>
                <a:gdLst>
                  <a:gd name="T0" fmla="*/ 73283 w 37"/>
                  <a:gd name="T1" fmla="*/ 0 h 28"/>
                  <a:gd name="T2" fmla="*/ 47110 w 37"/>
                  <a:gd name="T3" fmla="*/ 29312 h 28"/>
                  <a:gd name="T4" fmla="*/ 23555 w 37"/>
                  <a:gd name="T5" fmla="*/ 0 h 28"/>
                  <a:gd name="T6" fmla="*/ 0 w 37"/>
                  <a:gd name="T7" fmla="*/ 47966 h 28"/>
                  <a:gd name="T8" fmla="*/ 2617 w 37"/>
                  <a:gd name="T9" fmla="*/ 69284 h 28"/>
                  <a:gd name="T10" fmla="*/ 47110 w 37"/>
                  <a:gd name="T11" fmla="*/ 74613 h 28"/>
                  <a:gd name="T12" fmla="*/ 94221 w 37"/>
                  <a:gd name="T13" fmla="*/ 69284 h 28"/>
                  <a:gd name="T14" fmla="*/ 96838 w 37"/>
                  <a:gd name="T15" fmla="*/ 47966 h 28"/>
                  <a:gd name="T16" fmla="*/ 73283 w 37"/>
                  <a:gd name="T17" fmla="*/ 0 h 28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37" h="28">
                    <a:moveTo>
                      <a:pt x="28" y="0"/>
                    </a:moveTo>
                    <a:cubicBezTo>
                      <a:pt x="18" y="11"/>
                      <a:pt x="18" y="11"/>
                      <a:pt x="18" y="11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4" y="4"/>
                      <a:pt x="0" y="11"/>
                      <a:pt x="0" y="18"/>
                    </a:cubicBezTo>
                    <a:cubicBezTo>
                      <a:pt x="0" y="21"/>
                      <a:pt x="0" y="23"/>
                      <a:pt x="1" y="26"/>
                    </a:cubicBezTo>
                    <a:cubicBezTo>
                      <a:pt x="6" y="27"/>
                      <a:pt x="12" y="28"/>
                      <a:pt x="18" y="28"/>
                    </a:cubicBezTo>
                    <a:cubicBezTo>
                      <a:pt x="25" y="28"/>
                      <a:pt x="30" y="27"/>
                      <a:pt x="36" y="26"/>
                    </a:cubicBezTo>
                    <a:cubicBezTo>
                      <a:pt x="36" y="23"/>
                      <a:pt x="37" y="21"/>
                      <a:pt x="37" y="18"/>
                    </a:cubicBezTo>
                    <a:cubicBezTo>
                      <a:pt x="37" y="11"/>
                      <a:pt x="33" y="4"/>
                      <a:pt x="28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3201">
                  <a:solidFill>
                    <a:schemeClr val="bg1"/>
                  </a:solidFill>
                </a:endParaRPr>
              </a:p>
            </p:txBody>
          </p:sp>
          <p:sp>
            <p:nvSpPr>
              <p:cNvPr id="23616" name="Oval 44"/>
              <p:cNvSpPr>
                <a:spLocks noChangeArrowheads="1"/>
              </p:cNvSpPr>
              <p:nvPr/>
            </p:nvSpPr>
            <p:spPr bwMode="auto">
              <a:xfrm>
                <a:off x="7026275" y="4259263"/>
                <a:ext cx="52388" cy="52388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9pPr>
              </a:lstStyle>
              <a:p>
                <a:endParaRPr lang="zh-CN" altLang="en-US" sz="3201">
                  <a:solidFill>
                    <a:schemeClr val="bg1"/>
                  </a:solidFill>
                </a:endParaRPr>
              </a:p>
            </p:txBody>
          </p:sp>
          <p:sp>
            <p:nvSpPr>
              <p:cNvPr id="23617" name="Freeform 45"/>
              <p:cNvSpPr>
                <a:spLocks/>
              </p:cNvSpPr>
              <p:nvPr/>
            </p:nvSpPr>
            <p:spPr bwMode="auto">
              <a:xfrm>
                <a:off x="7002463" y="4313238"/>
                <a:ext cx="96838" cy="74613"/>
              </a:xfrm>
              <a:custGeom>
                <a:avLst/>
                <a:gdLst>
                  <a:gd name="T0" fmla="*/ 73283 w 37"/>
                  <a:gd name="T1" fmla="*/ 0 h 28"/>
                  <a:gd name="T2" fmla="*/ 49728 w 37"/>
                  <a:gd name="T3" fmla="*/ 29312 h 28"/>
                  <a:gd name="T4" fmla="*/ 23555 w 37"/>
                  <a:gd name="T5" fmla="*/ 0 h 28"/>
                  <a:gd name="T6" fmla="*/ 0 w 37"/>
                  <a:gd name="T7" fmla="*/ 47966 h 28"/>
                  <a:gd name="T8" fmla="*/ 5234 w 37"/>
                  <a:gd name="T9" fmla="*/ 69284 h 28"/>
                  <a:gd name="T10" fmla="*/ 49728 w 37"/>
                  <a:gd name="T11" fmla="*/ 74613 h 28"/>
                  <a:gd name="T12" fmla="*/ 94221 w 37"/>
                  <a:gd name="T13" fmla="*/ 69284 h 28"/>
                  <a:gd name="T14" fmla="*/ 96838 w 37"/>
                  <a:gd name="T15" fmla="*/ 47966 h 28"/>
                  <a:gd name="T16" fmla="*/ 73283 w 37"/>
                  <a:gd name="T17" fmla="*/ 0 h 28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37" h="28">
                    <a:moveTo>
                      <a:pt x="28" y="0"/>
                    </a:moveTo>
                    <a:cubicBezTo>
                      <a:pt x="19" y="11"/>
                      <a:pt x="19" y="11"/>
                      <a:pt x="19" y="11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4" y="4"/>
                      <a:pt x="0" y="11"/>
                      <a:pt x="0" y="18"/>
                    </a:cubicBezTo>
                    <a:cubicBezTo>
                      <a:pt x="0" y="21"/>
                      <a:pt x="1" y="23"/>
                      <a:pt x="2" y="26"/>
                    </a:cubicBezTo>
                    <a:cubicBezTo>
                      <a:pt x="7" y="27"/>
                      <a:pt x="13" y="28"/>
                      <a:pt x="19" y="28"/>
                    </a:cubicBezTo>
                    <a:cubicBezTo>
                      <a:pt x="25" y="28"/>
                      <a:pt x="31" y="27"/>
                      <a:pt x="36" y="26"/>
                    </a:cubicBezTo>
                    <a:cubicBezTo>
                      <a:pt x="37" y="23"/>
                      <a:pt x="37" y="21"/>
                      <a:pt x="37" y="18"/>
                    </a:cubicBezTo>
                    <a:cubicBezTo>
                      <a:pt x="37" y="11"/>
                      <a:pt x="34" y="4"/>
                      <a:pt x="28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3201">
                  <a:solidFill>
                    <a:schemeClr val="bg1"/>
                  </a:solidFill>
                </a:endParaRPr>
              </a:p>
            </p:txBody>
          </p:sp>
          <p:sp>
            <p:nvSpPr>
              <p:cNvPr id="23618" name="Oval 46"/>
              <p:cNvSpPr>
                <a:spLocks noChangeArrowheads="1"/>
              </p:cNvSpPr>
              <p:nvPr/>
            </p:nvSpPr>
            <p:spPr bwMode="auto">
              <a:xfrm>
                <a:off x="7162800" y="4259263"/>
                <a:ext cx="52388" cy="52388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9pPr>
              </a:lstStyle>
              <a:p>
                <a:endParaRPr lang="zh-CN" altLang="en-US" sz="3201">
                  <a:solidFill>
                    <a:schemeClr val="bg1"/>
                  </a:solidFill>
                </a:endParaRPr>
              </a:p>
            </p:txBody>
          </p:sp>
          <p:sp>
            <p:nvSpPr>
              <p:cNvPr id="23619" name="Freeform 47"/>
              <p:cNvSpPr>
                <a:spLocks/>
              </p:cNvSpPr>
              <p:nvPr/>
            </p:nvSpPr>
            <p:spPr bwMode="auto">
              <a:xfrm>
                <a:off x="7142163" y="4313238"/>
                <a:ext cx="96838" cy="74613"/>
              </a:xfrm>
              <a:custGeom>
                <a:avLst/>
                <a:gdLst>
                  <a:gd name="T0" fmla="*/ 73283 w 37"/>
                  <a:gd name="T1" fmla="*/ 0 h 28"/>
                  <a:gd name="T2" fmla="*/ 47110 w 37"/>
                  <a:gd name="T3" fmla="*/ 29312 h 28"/>
                  <a:gd name="T4" fmla="*/ 23555 w 37"/>
                  <a:gd name="T5" fmla="*/ 0 h 28"/>
                  <a:gd name="T6" fmla="*/ 0 w 37"/>
                  <a:gd name="T7" fmla="*/ 47966 h 28"/>
                  <a:gd name="T8" fmla="*/ 2617 w 37"/>
                  <a:gd name="T9" fmla="*/ 69284 h 28"/>
                  <a:gd name="T10" fmla="*/ 47110 w 37"/>
                  <a:gd name="T11" fmla="*/ 74613 h 28"/>
                  <a:gd name="T12" fmla="*/ 91604 w 37"/>
                  <a:gd name="T13" fmla="*/ 69284 h 28"/>
                  <a:gd name="T14" fmla="*/ 96838 w 37"/>
                  <a:gd name="T15" fmla="*/ 47966 h 28"/>
                  <a:gd name="T16" fmla="*/ 73283 w 37"/>
                  <a:gd name="T17" fmla="*/ 0 h 28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37" h="28">
                    <a:moveTo>
                      <a:pt x="28" y="0"/>
                    </a:moveTo>
                    <a:cubicBezTo>
                      <a:pt x="18" y="11"/>
                      <a:pt x="18" y="11"/>
                      <a:pt x="18" y="11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3" y="4"/>
                      <a:pt x="0" y="11"/>
                      <a:pt x="0" y="18"/>
                    </a:cubicBezTo>
                    <a:cubicBezTo>
                      <a:pt x="0" y="21"/>
                      <a:pt x="0" y="23"/>
                      <a:pt x="1" y="26"/>
                    </a:cubicBezTo>
                    <a:cubicBezTo>
                      <a:pt x="6" y="27"/>
                      <a:pt x="12" y="28"/>
                      <a:pt x="18" y="28"/>
                    </a:cubicBezTo>
                    <a:cubicBezTo>
                      <a:pt x="24" y="28"/>
                      <a:pt x="30" y="27"/>
                      <a:pt x="35" y="26"/>
                    </a:cubicBezTo>
                    <a:cubicBezTo>
                      <a:pt x="36" y="23"/>
                      <a:pt x="37" y="21"/>
                      <a:pt x="37" y="18"/>
                    </a:cubicBezTo>
                    <a:cubicBezTo>
                      <a:pt x="37" y="11"/>
                      <a:pt x="33" y="4"/>
                      <a:pt x="28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3201">
                  <a:solidFill>
                    <a:schemeClr val="bg1"/>
                  </a:solidFill>
                </a:endParaRPr>
              </a:p>
            </p:txBody>
          </p:sp>
        </p:grpSp>
      </p:grpSp>
      <p:grpSp>
        <p:nvGrpSpPr>
          <p:cNvPr id="2" name="组合 1"/>
          <p:cNvGrpSpPr/>
          <p:nvPr/>
        </p:nvGrpSpPr>
        <p:grpSpPr>
          <a:xfrm>
            <a:off x="3267042" y="1560906"/>
            <a:ext cx="2780355" cy="2375764"/>
            <a:chOff x="2487053" y="1256625"/>
            <a:chExt cx="2216531" cy="1893986"/>
          </a:xfrm>
        </p:grpSpPr>
        <p:sp>
          <p:nvSpPr>
            <p:cNvPr id="4" name="Freeform 9"/>
            <p:cNvSpPr>
              <a:spLocks/>
            </p:cNvSpPr>
            <p:nvPr/>
          </p:nvSpPr>
          <p:spPr bwMode="auto">
            <a:xfrm>
              <a:off x="2487053" y="1256625"/>
              <a:ext cx="2216531" cy="1893986"/>
            </a:xfrm>
            <a:custGeom>
              <a:avLst/>
              <a:gdLst>
                <a:gd name="T0" fmla="*/ 15 w 740"/>
                <a:gd name="T1" fmla="*/ 47 h 640"/>
                <a:gd name="T2" fmla="*/ 42 w 740"/>
                <a:gd name="T3" fmla="*/ 0 h 640"/>
                <a:gd name="T4" fmla="*/ 698 w 740"/>
                <a:gd name="T5" fmla="*/ 0 h 640"/>
                <a:gd name="T6" fmla="*/ 725 w 740"/>
                <a:gd name="T7" fmla="*/ 47 h 640"/>
                <a:gd name="T8" fmla="*/ 397 w 740"/>
                <a:gd name="T9" fmla="*/ 614 h 640"/>
                <a:gd name="T10" fmla="*/ 343 w 740"/>
                <a:gd name="T11" fmla="*/ 614 h 640"/>
                <a:gd name="T12" fmla="*/ 15 w 740"/>
                <a:gd name="T13" fmla="*/ 47 h 6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40" h="640">
                  <a:moveTo>
                    <a:pt x="15" y="47"/>
                  </a:moveTo>
                  <a:cubicBezTo>
                    <a:pt x="0" y="21"/>
                    <a:pt x="12" y="0"/>
                    <a:pt x="42" y="0"/>
                  </a:cubicBezTo>
                  <a:cubicBezTo>
                    <a:pt x="698" y="0"/>
                    <a:pt x="698" y="0"/>
                    <a:pt x="698" y="0"/>
                  </a:cubicBezTo>
                  <a:cubicBezTo>
                    <a:pt x="728" y="0"/>
                    <a:pt x="740" y="21"/>
                    <a:pt x="725" y="47"/>
                  </a:cubicBezTo>
                  <a:cubicBezTo>
                    <a:pt x="397" y="614"/>
                    <a:pt x="397" y="614"/>
                    <a:pt x="397" y="614"/>
                  </a:cubicBezTo>
                  <a:cubicBezTo>
                    <a:pt x="382" y="640"/>
                    <a:pt x="358" y="640"/>
                    <a:pt x="343" y="614"/>
                  </a:cubicBezTo>
                  <a:lnTo>
                    <a:pt x="15" y="47"/>
                  </a:lnTo>
                  <a:close/>
                </a:path>
              </a:pathLst>
            </a:custGeom>
            <a:blipFill dpi="0" rotWithShape="1">
              <a:blip r:embed="rId5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38100">
              <a:gradFill flip="none" rotWithShape="1">
                <a:gsLst>
                  <a:gs pos="100000">
                    <a:srgbClr val="FFFFFF"/>
                  </a:gs>
                  <a:gs pos="0">
                    <a:srgbClr val="CECED0"/>
                  </a:gs>
                </a:gsLst>
                <a:lin ang="13500000" scaled="1"/>
                <a:tileRect/>
              </a:gradFill>
            </a:ln>
            <a:effectLst>
              <a:outerShdw blurRad="190500" dist="88900" dir="2700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049" tIns="45525" rIns="91049" bIns="45525" anchor="ctr"/>
            <a:lstStyle/>
            <a:p>
              <a:pPr algn="ctr">
                <a:defRPr/>
              </a:pPr>
              <a:endParaRPr lang="zh-CN" altLang="en-US" sz="3201">
                <a:solidFill>
                  <a:schemeClr val="bg1"/>
                </a:solidFill>
              </a:endParaRPr>
            </a:p>
          </p:txBody>
        </p:sp>
        <p:grpSp>
          <p:nvGrpSpPr>
            <p:cNvPr id="23584" name="组合 37"/>
            <p:cNvGrpSpPr>
              <a:grpSpLocks/>
            </p:cNvGrpSpPr>
            <p:nvPr/>
          </p:nvGrpSpPr>
          <p:grpSpPr bwMode="auto">
            <a:xfrm>
              <a:off x="3332608" y="1591095"/>
              <a:ext cx="532930" cy="531317"/>
              <a:chOff x="9488488" y="4192588"/>
              <a:chExt cx="341313" cy="344487"/>
            </a:xfrm>
          </p:grpSpPr>
          <p:sp>
            <p:nvSpPr>
              <p:cNvPr id="23603" name="Freeform 48"/>
              <p:cNvSpPr>
                <a:spLocks noEditPoints="1"/>
              </p:cNvSpPr>
              <p:nvPr/>
            </p:nvSpPr>
            <p:spPr bwMode="auto">
              <a:xfrm>
                <a:off x="9567863" y="4206875"/>
                <a:ext cx="182563" cy="330200"/>
              </a:xfrm>
              <a:custGeom>
                <a:avLst/>
                <a:gdLst>
                  <a:gd name="T0" fmla="*/ 91282 w 70"/>
                  <a:gd name="T1" fmla="*/ 330200 h 126"/>
                  <a:gd name="T2" fmla="*/ 0 w 70"/>
                  <a:gd name="T3" fmla="*/ 165100 h 126"/>
                  <a:gd name="T4" fmla="*/ 91282 w 70"/>
                  <a:gd name="T5" fmla="*/ 0 h 126"/>
                  <a:gd name="T6" fmla="*/ 182563 w 70"/>
                  <a:gd name="T7" fmla="*/ 165100 h 126"/>
                  <a:gd name="T8" fmla="*/ 91282 w 70"/>
                  <a:gd name="T9" fmla="*/ 330200 h 126"/>
                  <a:gd name="T10" fmla="*/ 91282 w 70"/>
                  <a:gd name="T11" fmla="*/ 15724 h 126"/>
                  <a:gd name="T12" fmla="*/ 15648 w 70"/>
                  <a:gd name="T13" fmla="*/ 165100 h 126"/>
                  <a:gd name="T14" fmla="*/ 91282 w 70"/>
                  <a:gd name="T15" fmla="*/ 314476 h 126"/>
                  <a:gd name="T16" fmla="*/ 166915 w 70"/>
                  <a:gd name="T17" fmla="*/ 165100 h 126"/>
                  <a:gd name="T18" fmla="*/ 91282 w 70"/>
                  <a:gd name="T19" fmla="*/ 15724 h 12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0" t="0" r="r" b="b"/>
                <a:pathLst>
                  <a:path w="70" h="126">
                    <a:moveTo>
                      <a:pt x="35" y="126"/>
                    </a:moveTo>
                    <a:cubicBezTo>
                      <a:pt x="15" y="126"/>
                      <a:pt x="0" y="98"/>
                      <a:pt x="0" y="63"/>
                    </a:cubicBezTo>
                    <a:cubicBezTo>
                      <a:pt x="0" y="27"/>
                      <a:pt x="15" y="0"/>
                      <a:pt x="35" y="0"/>
                    </a:cubicBezTo>
                    <a:cubicBezTo>
                      <a:pt x="55" y="0"/>
                      <a:pt x="70" y="27"/>
                      <a:pt x="70" y="63"/>
                    </a:cubicBezTo>
                    <a:cubicBezTo>
                      <a:pt x="70" y="98"/>
                      <a:pt x="55" y="126"/>
                      <a:pt x="35" y="126"/>
                    </a:cubicBezTo>
                    <a:close/>
                    <a:moveTo>
                      <a:pt x="35" y="6"/>
                    </a:moveTo>
                    <a:cubicBezTo>
                      <a:pt x="19" y="6"/>
                      <a:pt x="6" y="32"/>
                      <a:pt x="6" y="63"/>
                    </a:cubicBezTo>
                    <a:cubicBezTo>
                      <a:pt x="6" y="93"/>
                      <a:pt x="19" y="120"/>
                      <a:pt x="35" y="120"/>
                    </a:cubicBezTo>
                    <a:cubicBezTo>
                      <a:pt x="51" y="120"/>
                      <a:pt x="64" y="93"/>
                      <a:pt x="64" y="63"/>
                    </a:cubicBezTo>
                    <a:cubicBezTo>
                      <a:pt x="64" y="32"/>
                      <a:pt x="51" y="6"/>
                      <a:pt x="35" y="6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3201">
                  <a:solidFill>
                    <a:schemeClr val="bg1"/>
                  </a:solidFill>
                </a:endParaRPr>
              </a:p>
            </p:txBody>
          </p:sp>
          <p:sp>
            <p:nvSpPr>
              <p:cNvPr id="23604" name="Freeform 49"/>
              <p:cNvSpPr>
                <a:spLocks noEditPoints="1"/>
              </p:cNvSpPr>
              <p:nvPr/>
            </p:nvSpPr>
            <p:spPr bwMode="auto">
              <a:xfrm>
                <a:off x="9488488" y="4260850"/>
                <a:ext cx="341313" cy="219075"/>
              </a:xfrm>
              <a:custGeom>
                <a:avLst/>
                <a:gdLst>
                  <a:gd name="T0" fmla="*/ 105019 w 130"/>
                  <a:gd name="T1" fmla="*/ 219075 h 83"/>
                  <a:gd name="T2" fmla="*/ 21004 w 130"/>
                  <a:gd name="T3" fmla="*/ 179483 h 83"/>
                  <a:gd name="T4" fmla="*/ 131274 w 130"/>
                  <a:gd name="T5" fmla="*/ 23755 h 83"/>
                  <a:gd name="T6" fmla="*/ 236294 w 130"/>
                  <a:gd name="T7" fmla="*/ 0 h 83"/>
                  <a:gd name="T8" fmla="*/ 320309 w 130"/>
                  <a:gd name="T9" fmla="*/ 39592 h 83"/>
                  <a:gd name="T10" fmla="*/ 210039 w 130"/>
                  <a:gd name="T11" fmla="*/ 195320 h 83"/>
                  <a:gd name="T12" fmla="*/ 105019 w 130"/>
                  <a:gd name="T13" fmla="*/ 219075 h 83"/>
                  <a:gd name="T14" fmla="*/ 236294 w 130"/>
                  <a:gd name="T15" fmla="*/ 15837 h 83"/>
                  <a:gd name="T16" fmla="*/ 139151 w 130"/>
                  <a:gd name="T17" fmla="*/ 39592 h 83"/>
                  <a:gd name="T18" fmla="*/ 34131 w 130"/>
                  <a:gd name="T19" fmla="*/ 174204 h 83"/>
                  <a:gd name="T20" fmla="*/ 105019 w 130"/>
                  <a:gd name="T21" fmla="*/ 203238 h 83"/>
                  <a:gd name="T22" fmla="*/ 202162 w 130"/>
                  <a:gd name="T23" fmla="*/ 179483 h 83"/>
                  <a:gd name="T24" fmla="*/ 307182 w 130"/>
                  <a:gd name="T25" fmla="*/ 44871 h 83"/>
                  <a:gd name="T26" fmla="*/ 236294 w 130"/>
                  <a:gd name="T27" fmla="*/ 15837 h 83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0" t="0" r="r" b="b"/>
                <a:pathLst>
                  <a:path w="130" h="83">
                    <a:moveTo>
                      <a:pt x="40" y="83"/>
                    </a:moveTo>
                    <a:cubicBezTo>
                      <a:pt x="24" y="83"/>
                      <a:pt x="12" y="78"/>
                      <a:pt x="8" y="68"/>
                    </a:cubicBezTo>
                    <a:cubicBezTo>
                      <a:pt x="0" y="50"/>
                      <a:pt x="18" y="24"/>
                      <a:pt x="50" y="9"/>
                    </a:cubicBezTo>
                    <a:cubicBezTo>
                      <a:pt x="63" y="3"/>
                      <a:pt x="78" y="0"/>
                      <a:pt x="90" y="0"/>
                    </a:cubicBezTo>
                    <a:cubicBezTo>
                      <a:pt x="106" y="0"/>
                      <a:pt x="118" y="5"/>
                      <a:pt x="122" y="15"/>
                    </a:cubicBezTo>
                    <a:cubicBezTo>
                      <a:pt x="130" y="33"/>
                      <a:pt x="112" y="59"/>
                      <a:pt x="80" y="74"/>
                    </a:cubicBezTo>
                    <a:cubicBezTo>
                      <a:pt x="67" y="80"/>
                      <a:pt x="52" y="83"/>
                      <a:pt x="40" y="83"/>
                    </a:cubicBezTo>
                    <a:close/>
                    <a:moveTo>
                      <a:pt x="90" y="6"/>
                    </a:moveTo>
                    <a:cubicBezTo>
                      <a:pt x="79" y="6"/>
                      <a:pt x="65" y="9"/>
                      <a:pt x="53" y="15"/>
                    </a:cubicBezTo>
                    <a:cubicBezTo>
                      <a:pt x="25" y="28"/>
                      <a:pt x="7" y="51"/>
                      <a:pt x="13" y="66"/>
                    </a:cubicBezTo>
                    <a:cubicBezTo>
                      <a:pt x="17" y="73"/>
                      <a:pt x="26" y="77"/>
                      <a:pt x="40" y="77"/>
                    </a:cubicBezTo>
                    <a:cubicBezTo>
                      <a:pt x="51" y="77"/>
                      <a:pt x="65" y="74"/>
                      <a:pt x="77" y="68"/>
                    </a:cubicBezTo>
                    <a:cubicBezTo>
                      <a:pt x="105" y="55"/>
                      <a:pt x="123" y="32"/>
                      <a:pt x="117" y="17"/>
                    </a:cubicBezTo>
                    <a:cubicBezTo>
                      <a:pt x="113" y="10"/>
                      <a:pt x="104" y="6"/>
                      <a:pt x="90" y="6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3201">
                  <a:solidFill>
                    <a:schemeClr val="bg1"/>
                  </a:solidFill>
                </a:endParaRPr>
              </a:p>
            </p:txBody>
          </p:sp>
          <p:sp>
            <p:nvSpPr>
              <p:cNvPr id="23605" name="Freeform 50"/>
              <p:cNvSpPr>
                <a:spLocks noEditPoints="1"/>
              </p:cNvSpPr>
              <p:nvPr/>
            </p:nvSpPr>
            <p:spPr bwMode="auto">
              <a:xfrm>
                <a:off x="9493250" y="4267200"/>
                <a:ext cx="331788" cy="206375"/>
              </a:xfrm>
              <a:custGeom>
                <a:avLst/>
                <a:gdLst>
                  <a:gd name="T0" fmla="*/ 223825 w 126"/>
                  <a:gd name="T1" fmla="*/ 206375 h 79"/>
                  <a:gd name="T2" fmla="*/ 134295 w 126"/>
                  <a:gd name="T3" fmla="*/ 190701 h 79"/>
                  <a:gd name="T4" fmla="*/ 34232 w 126"/>
                  <a:gd name="T5" fmla="*/ 125392 h 79"/>
                  <a:gd name="T6" fmla="*/ 10533 w 126"/>
                  <a:gd name="T7" fmla="*/ 47022 h 79"/>
                  <a:gd name="T8" fmla="*/ 107963 w 126"/>
                  <a:gd name="T9" fmla="*/ 0 h 79"/>
                  <a:gd name="T10" fmla="*/ 197493 w 126"/>
                  <a:gd name="T11" fmla="*/ 15674 h 79"/>
                  <a:gd name="T12" fmla="*/ 297556 w 126"/>
                  <a:gd name="T13" fmla="*/ 80983 h 79"/>
                  <a:gd name="T14" fmla="*/ 321255 w 126"/>
                  <a:gd name="T15" fmla="*/ 159353 h 79"/>
                  <a:gd name="T16" fmla="*/ 223825 w 126"/>
                  <a:gd name="T17" fmla="*/ 206375 h 79"/>
                  <a:gd name="T18" fmla="*/ 107963 w 126"/>
                  <a:gd name="T19" fmla="*/ 15674 h 79"/>
                  <a:gd name="T20" fmla="*/ 23699 w 126"/>
                  <a:gd name="T21" fmla="*/ 52247 h 79"/>
                  <a:gd name="T22" fmla="*/ 47398 w 126"/>
                  <a:gd name="T23" fmla="*/ 117555 h 79"/>
                  <a:gd name="T24" fmla="*/ 139562 w 126"/>
                  <a:gd name="T25" fmla="*/ 175027 h 79"/>
                  <a:gd name="T26" fmla="*/ 223825 w 126"/>
                  <a:gd name="T27" fmla="*/ 190701 h 79"/>
                  <a:gd name="T28" fmla="*/ 308089 w 126"/>
                  <a:gd name="T29" fmla="*/ 154128 h 79"/>
                  <a:gd name="T30" fmla="*/ 284390 w 126"/>
                  <a:gd name="T31" fmla="*/ 88820 h 79"/>
                  <a:gd name="T32" fmla="*/ 192226 w 126"/>
                  <a:gd name="T33" fmla="*/ 31348 h 79"/>
                  <a:gd name="T34" fmla="*/ 107963 w 126"/>
                  <a:gd name="T35" fmla="*/ 15674 h 79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126" h="79">
                    <a:moveTo>
                      <a:pt x="85" y="79"/>
                    </a:moveTo>
                    <a:cubicBezTo>
                      <a:pt x="74" y="79"/>
                      <a:pt x="63" y="77"/>
                      <a:pt x="51" y="73"/>
                    </a:cubicBezTo>
                    <a:cubicBezTo>
                      <a:pt x="35" y="67"/>
                      <a:pt x="22" y="58"/>
                      <a:pt x="13" y="48"/>
                    </a:cubicBezTo>
                    <a:cubicBezTo>
                      <a:pt x="4" y="38"/>
                      <a:pt x="0" y="27"/>
                      <a:pt x="4" y="18"/>
                    </a:cubicBezTo>
                    <a:cubicBezTo>
                      <a:pt x="8" y="7"/>
                      <a:pt x="22" y="0"/>
                      <a:pt x="41" y="0"/>
                    </a:cubicBezTo>
                    <a:cubicBezTo>
                      <a:pt x="52" y="0"/>
                      <a:pt x="63" y="2"/>
                      <a:pt x="75" y="6"/>
                    </a:cubicBezTo>
                    <a:cubicBezTo>
                      <a:pt x="91" y="12"/>
                      <a:pt x="104" y="21"/>
                      <a:pt x="113" y="31"/>
                    </a:cubicBezTo>
                    <a:cubicBezTo>
                      <a:pt x="122" y="41"/>
                      <a:pt x="126" y="52"/>
                      <a:pt x="122" y="61"/>
                    </a:cubicBezTo>
                    <a:cubicBezTo>
                      <a:pt x="118" y="72"/>
                      <a:pt x="104" y="79"/>
                      <a:pt x="85" y="79"/>
                    </a:cubicBezTo>
                    <a:close/>
                    <a:moveTo>
                      <a:pt x="41" y="6"/>
                    </a:moveTo>
                    <a:cubicBezTo>
                      <a:pt x="24" y="6"/>
                      <a:pt x="13" y="11"/>
                      <a:pt x="9" y="20"/>
                    </a:cubicBezTo>
                    <a:cubicBezTo>
                      <a:pt x="7" y="27"/>
                      <a:pt x="10" y="36"/>
                      <a:pt x="18" y="45"/>
                    </a:cubicBezTo>
                    <a:cubicBezTo>
                      <a:pt x="26" y="54"/>
                      <a:pt x="38" y="62"/>
                      <a:pt x="53" y="67"/>
                    </a:cubicBezTo>
                    <a:cubicBezTo>
                      <a:pt x="64" y="71"/>
                      <a:pt x="75" y="73"/>
                      <a:pt x="85" y="73"/>
                    </a:cubicBezTo>
                    <a:cubicBezTo>
                      <a:pt x="102" y="73"/>
                      <a:pt x="113" y="68"/>
                      <a:pt x="117" y="59"/>
                    </a:cubicBezTo>
                    <a:cubicBezTo>
                      <a:pt x="119" y="52"/>
                      <a:pt x="116" y="43"/>
                      <a:pt x="108" y="34"/>
                    </a:cubicBezTo>
                    <a:cubicBezTo>
                      <a:pt x="100" y="25"/>
                      <a:pt x="88" y="17"/>
                      <a:pt x="73" y="12"/>
                    </a:cubicBezTo>
                    <a:cubicBezTo>
                      <a:pt x="62" y="8"/>
                      <a:pt x="51" y="6"/>
                      <a:pt x="41" y="6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3201">
                  <a:solidFill>
                    <a:schemeClr val="bg1"/>
                  </a:solidFill>
                </a:endParaRPr>
              </a:p>
            </p:txBody>
          </p:sp>
          <p:sp>
            <p:nvSpPr>
              <p:cNvPr id="23606" name="Oval 51"/>
              <p:cNvSpPr>
                <a:spLocks noChangeArrowheads="1"/>
              </p:cNvSpPr>
              <p:nvPr/>
            </p:nvSpPr>
            <p:spPr bwMode="auto">
              <a:xfrm>
                <a:off x="9617075" y="4329113"/>
                <a:ext cx="84138" cy="84138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9pPr>
              </a:lstStyle>
              <a:p>
                <a:endParaRPr lang="zh-CN" altLang="en-US" sz="3201">
                  <a:solidFill>
                    <a:schemeClr val="bg1"/>
                  </a:solidFill>
                </a:endParaRPr>
              </a:p>
            </p:txBody>
          </p:sp>
          <p:sp>
            <p:nvSpPr>
              <p:cNvPr id="23607" name="Oval 52"/>
              <p:cNvSpPr>
                <a:spLocks noChangeArrowheads="1"/>
              </p:cNvSpPr>
              <p:nvPr/>
            </p:nvSpPr>
            <p:spPr bwMode="auto">
              <a:xfrm>
                <a:off x="9785350" y="4413250"/>
                <a:ext cx="41275" cy="42863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9pPr>
              </a:lstStyle>
              <a:p>
                <a:endParaRPr lang="zh-CN" altLang="en-US" sz="3201">
                  <a:solidFill>
                    <a:schemeClr val="bg1"/>
                  </a:solidFill>
                </a:endParaRPr>
              </a:p>
            </p:txBody>
          </p:sp>
          <p:sp>
            <p:nvSpPr>
              <p:cNvPr id="23608" name="Oval 53"/>
              <p:cNvSpPr>
                <a:spLocks noChangeArrowheads="1"/>
              </p:cNvSpPr>
              <p:nvPr/>
            </p:nvSpPr>
            <p:spPr bwMode="auto">
              <a:xfrm>
                <a:off x="9491663" y="4413250"/>
                <a:ext cx="41275" cy="42863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9pPr>
              </a:lstStyle>
              <a:p>
                <a:endParaRPr lang="zh-CN" altLang="en-US" sz="3201">
                  <a:solidFill>
                    <a:schemeClr val="bg1"/>
                  </a:solidFill>
                </a:endParaRPr>
              </a:p>
            </p:txBody>
          </p:sp>
          <p:sp>
            <p:nvSpPr>
              <p:cNvPr id="23609" name="Oval 54"/>
              <p:cNvSpPr>
                <a:spLocks noChangeArrowheads="1"/>
              </p:cNvSpPr>
              <p:nvPr/>
            </p:nvSpPr>
            <p:spPr bwMode="auto">
              <a:xfrm>
                <a:off x="9637713" y="4192588"/>
                <a:ext cx="42863" cy="42863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9pPr>
              </a:lstStyle>
              <a:p>
                <a:endParaRPr lang="zh-CN" altLang="en-US" sz="3201">
                  <a:solidFill>
                    <a:schemeClr val="bg1"/>
                  </a:solidFill>
                </a:endParaRPr>
              </a:p>
            </p:txBody>
          </p:sp>
        </p:grpSp>
      </p:grpSp>
      <p:grpSp>
        <p:nvGrpSpPr>
          <p:cNvPr id="10" name="组合 9"/>
          <p:cNvGrpSpPr/>
          <p:nvPr/>
        </p:nvGrpSpPr>
        <p:grpSpPr>
          <a:xfrm>
            <a:off x="6285601" y="1584678"/>
            <a:ext cx="2780355" cy="2375764"/>
            <a:chOff x="5044128" y="1256625"/>
            <a:chExt cx="2216531" cy="1893986"/>
          </a:xfrm>
        </p:grpSpPr>
        <p:sp>
          <p:nvSpPr>
            <p:cNvPr id="5" name="Freeform 9"/>
            <p:cNvSpPr>
              <a:spLocks/>
            </p:cNvSpPr>
            <p:nvPr/>
          </p:nvSpPr>
          <p:spPr bwMode="auto">
            <a:xfrm>
              <a:off x="5044128" y="1256625"/>
              <a:ext cx="2216531" cy="1893986"/>
            </a:xfrm>
            <a:custGeom>
              <a:avLst/>
              <a:gdLst>
                <a:gd name="T0" fmla="*/ 15 w 740"/>
                <a:gd name="T1" fmla="*/ 47 h 640"/>
                <a:gd name="T2" fmla="*/ 42 w 740"/>
                <a:gd name="T3" fmla="*/ 0 h 640"/>
                <a:gd name="T4" fmla="*/ 698 w 740"/>
                <a:gd name="T5" fmla="*/ 0 h 640"/>
                <a:gd name="T6" fmla="*/ 725 w 740"/>
                <a:gd name="T7" fmla="*/ 47 h 640"/>
                <a:gd name="T8" fmla="*/ 397 w 740"/>
                <a:gd name="T9" fmla="*/ 614 h 640"/>
                <a:gd name="T10" fmla="*/ 343 w 740"/>
                <a:gd name="T11" fmla="*/ 614 h 640"/>
                <a:gd name="T12" fmla="*/ 15 w 740"/>
                <a:gd name="T13" fmla="*/ 47 h 6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40" h="640">
                  <a:moveTo>
                    <a:pt x="15" y="47"/>
                  </a:moveTo>
                  <a:cubicBezTo>
                    <a:pt x="0" y="21"/>
                    <a:pt x="12" y="0"/>
                    <a:pt x="42" y="0"/>
                  </a:cubicBezTo>
                  <a:cubicBezTo>
                    <a:pt x="698" y="0"/>
                    <a:pt x="698" y="0"/>
                    <a:pt x="698" y="0"/>
                  </a:cubicBezTo>
                  <a:cubicBezTo>
                    <a:pt x="728" y="0"/>
                    <a:pt x="740" y="21"/>
                    <a:pt x="725" y="47"/>
                  </a:cubicBezTo>
                  <a:cubicBezTo>
                    <a:pt x="397" y="614"/>
                    <a:pt x="397" y="614"/>
                    <a:pt x="397" y="614"/>
                  </a:cubicBezTo>
                  <a:cubicBezTo>
                    <a:pt x="382" y="640"/>
                    <a:pt x="358" y="640"/>
                    <a:pt x="343" y="614"/>
                  </a:cubicBezTo>
                  <a:lnTo>
                    <a:pt x="15" y="47"/>
                  </a:lnTo>
                  <a:close/>
                </a:path>
              </a:pathLst>
            </a:custGeom>
            <a:blipFill dpi="0" rotWithShape="1">
              <a:blip r:embed="rId6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38100">
              <a:gradFill flip="none" rotWithShape="1">
                <a:gsLst>
                  <a:gs pos="100000">
                    <a:srgbClr val="FFFFFF"/>
                  </a:gs>
                  <a:gs pos="0">
                    <a:srgbClr val="CECED0"/>
                  </a:gs>
                </a:gsLst>
                <a:lin ang="13500000" scaled="1"/>
                <a:tileRect/>
              </a:gradFill>
            </a:ln>
            <a:effectLst>
              <a:outerShdw blurRad="190500" dist="88900" dir="2700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049" tIns="45525" rIns="91049" bIns="45525" anchor="ctr"/>
            <a:lstStyle/>
            <a:p>
              <a:pPr algn="ctr">
                <a:defRPr/>
              </a:pPr>
              <a:endParaRPr lang="zh-CN" altLang="en-US" sz="3201">
                <a:solidFill>
                  <a:schemeClr val="bg1"/>
                </a:solidFill>
              </a:endParaRPr>
            </a:p>
          </p:txBody>
        </p:sp>
        <p:grpSp>
          <p:nvGrpSpPr>
            <p:cNvPr id="23585" name="组合 45"/>
            <p:cNvGrpSpPr>
              <a:grpSpLocks/>
            </p:cNvGrpSpPr>
            <p:nvPr/>
          </p:nvGrpSpPr>
          <p:grpSpPr bwMode="auto">
            <a:xfrm>
              <a:off x="5920038" y="1626100"/>
              <a:ext cx="431661" cy="356295"/>
              <a:chOff x="9478963" y="1489075"/>
              <a:chExt cx="307975" cy="257176"/>
            </a:xfrm>
          </p:grpSpPr>
          <p:sp>
            <p:nvSpPr>
              <p:cNvPr id="23598" name="Freeform 26"/>
              <p:cNvSpPr>
                <a:spLocks/>
              </p:cNvSpPr>
              <p:nvPr/>
            </p:nvSpPr>
            <p:spPr bwMode="auto">
              <a:xfrm>
                <a:off x="9478963" y="1706563"/>
                <a:ext cx="307975" cy="39688"/>
              </a:xfrm>
              <a:custGeom>
                <a:avLst/>
                <a:gdLst>
                  <a:gd name="T0" fmla="*/ 307975 w 118"/>
                  <a:gd name="T1" fmla="*/ 18521 h 15"/>
                  <a:gd name="T2" fmla="*/ 287095 w 118"/>
                  <a:gd name="T3" fmla="*/ 39688 h 15"/>
                  <a:gd name="T4" fmla="*/ 18270 w 118"/>
                  <a:gd name="T5" fmla="*/ 39688 h 15"/>
                  <a:gd name="T6" fmla="*/ 0 w 118"/>
                  <a:gd name="T7" fmla="*/ 18521 h 15"/>
                  <a:gd name="T8" fmla="*/ 18270 w 118"/>
                  <a:gd name="T9" fmla="*/ 0 h 15"/>
                  <a:gd name="T10" fmla="*/ 287095 w 118"/>
                  <a:gd name="T11" fmla="*/ 0 h 15"/>
                  <a:gd name="T12" fmla="*/ 307975 w 118"/>
                  <a:gd name="T13" fmla="*/ 18521 h 15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118" h="15">
                    <a:moveTo>
                      <a:pt x="118" y="7"/>
                    </a:moveTo>
                    <a:cubicBezTo>
                      <a:pt x="118" y="12"/>
                      <a:pt x="115" y="15"/>
                      <a:pt x="110" y="15"/>
                    </a:cubicBezTo>
                    <a:cubicBezTo>
                      <a:pt x="7" y="15"/>
                      <a:pt x="7" y="15"/>
                      <a:pt x="7" y="15"/>
                    </a:cubicBezTo>
                    <a:cubicBezTo>
                      <a:pt x="3" y="15"/>
                      <a:pt x="0" y="12"/>
                      <a:pt x="0" y="7"/>
                    </a:cubicBezTo>
                    <a:cubicBezTo>
                      <a:pt x="0" y="3"/>
                      <a:pt x="3" y="0"/>
                      <a:pt x="7" y="0"/>
                    </a:cubicBezTo>
                    <a:cubicBezTo>
                      <a:pt x="110" y="0"/>
                      <a:pt x="110" y="0"/>
                      <a:pt x="110" y="0"/>
                    </a:cubicBezTo>
                    <a:cubicBezTo>
                      <a:pt x="115" y="0"/>
                      <a:pt x="118" y="3"/>
                      <a:pt x="118" y="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3201">
                  <a:solidFill>
                    <a:schemeClr val="bg1"/>
                  </a:solidFill>
                </a:endParaRPr>
              </a:p>
            </p:txBody>
          </p:sp>
          <p:sp>
            <p:nvSpPr>
              <p:cNvPr id="23599" name="Freeform 27"/>
              <p:cNvSpPr>
                <a:spLocks/>
              </p:cNvSpPr>
              <p:nvPr/>
            </p:nvSpPr>
            <p:spPr bwMode="auto">
              <a:xfrm>
                <a:off x="9504363" y="1562100"/>
                <a:ext cx="41275" cy="123825"/>
              </a:xfrm>
              <a:custGeom>
                <a:avLst/>
                <a:gdLst>
                  <a:gd name="T0" fmla="*/ 20638 w 16"/>
                  <a:gd name="T1" fmla="*/ 123825 h 47"/>
                  <a:gd name="T2" fmla="*/ 0 w 16"/>
                  <a:gd name="T3" fmla="*/ 102748 h 47"/>
                  <a:gd name="T4" fmla="*/ 0 w 16"/>
                  <a:gd name="T5" fmla="*/ 21077 h 47"/>
                  <a:gd name="T6" fmla="*/ 20638 w 16"/>
                  <a:gd name="T7" fmla="*/ 0 h 47"/>
                  <a:gd name="T8" fmla="*/ 41275 w 16"/>
                  <a:gd name="T9" fmla="*/ 21077 h 47"/>
                  <a:gd name="T10" fmla="*/ 41275 w 16"/>
                  <a:gd name="T11" fmla="*/ 102748 h 47"/>
                  <a:gd name="T12" fmla="*/ 20638 w 16"/>
                  <a:gd name="T13" fmla="*/ 123825 h 4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16" h="47">
                    <a:moveTo>
                      <a:pt x="8" y="47"/>
                    </a:moveTo>
                    <a:cubicBezTo>
                      <a:pt x="4" y="47"/>
                      <a:pt x="0" y="44"/>
                      <a:pt x="0" y="39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4" y="0"/>
                      <a:pt x="8" y="0"/>
                    </a:cubicBezTo>
                    <a:cubicBezTo>
                      <a:pt x="12" y="0"/>
                      <a:pt x="16" y="4"/>
                      <a:pt x="16" y="8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6" y="44"/>
                      <a:pt x="12" y="47"/>
                      <a:pt x="8" y="4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3201">
                  <a:solidFill>
                    <a:schemeClr val="bg1"/>
                  </a:solidFill>
                </a:endParaRPr>
              </a:p>
            </p:txBody>
          </p:sp>
          <p:sp>
            <p:nvSpPr>
              <p:cNvPr id="23600" name="Freeform 28"/>
              <p:cNvSpPr>
                <a:spLocks/>
              </p:cNvSpPr>
              <p:nvPr/>
            </p:nvSpPr>
            <p:spPr bwMode="auto">
              <a:xfrm>
                <a:off x="9577388" y="1525588"/>
                <a:ext cx="42863" cy="160338"/>
              </a:xfrm>
              <a:custGeom>
                <a:avLst/>
                <a:gdLst>
                  <a:gd name="T0" fmla="*/ 21432 w 16"/>
                  <a:gd name="T1" fmla="*/ 160338 h 61"/>
                  <a:gd name="T2" fmla="*/ 0 w 16"/>
                  <a:gd name="T3" fmla="*/ 139310 h 61"/>
                  <a:gd name="T4" fmla="*/ 0 w 16"/>
                  <a:gd name="T5" fmla="*/ 21028 h 61"/>
                  <a:gd name="T6" fmla="*/ 21432 w 16"/>
                  <a:gd name="T7" fmla="*/ 0 h 61"/>
                  <a:gd name="T8" fmla="*/ 42863 w 16"/>
                  <a:gd name="T9" fmla="*/ 21028 h 61"/>
                  <a:gd name="T10" fmla="*/ 42863 w 16"/>
                  <a:gd name="T11" fmla="*/ 139310 h 61"/>
                  <a:gd name="T12" fmla="*/ 21432 w 16"/>
                  <a:gd name="T13" fmla="*/ 160338 h 61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16" h="61">
                    <a:moveTo>
                      <a:pt x="8" y="61"/>
                    </a:moveTo>
                    <a:cubicBezTo>
                      <a:pt x="3" y="61"/>
                      <a:pt x="0" y="58"/>
                      <a:pt x="0" y="53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12" y="0"/>
                      <a:pt x="16" y="4"/>
                      <a:pt x="16" y="8"/>
                    </a:cubicBezTo>
                    <a:cubicBezTo>
                      <a:pt x="16" y="53"/>
                      <a:pt x="16" y="53"/>
                      <a:pt x="16" y="53"/>
                    </a:cubicBezTo>
                    <a:cubicBezTo>
                      <a:pt x="16" y="58"/>
                      <a:pt x="12" y="61"/>
                      <a:pt x="8" y="6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3201">
                  <a:solidFill>
                    <a:schemeClr val="bg1"/>
                  </a:solidFill>
                </a:endParaRPr>
              </a:p>
            </p:txBody>
          </p:sp>
          <p:sp>
            <p:nvSpPr>
              <p:cNvPr id="23601" name="Freeform 29"/>
              <p:cNvSpPr>
                <a:spLocks/>
              </p:cNvSpPr>
              <p:nvPr/>
            </p:nvSpPr>
            <p:spPr bwMode="auto">
              <a:xfrm>
                <a:off x="9652000" y="1489075"/>
                <a:ext cx="38100" cy="196850"/>
              </a:xfrm>
              <a:custGeom>
                <a:avLst/>
                <a:gdLst>
                  <a:gd name="T0" fmla="*/ 20320 w 15"/>
                  <a:gd name="T1" fmla="*/ 196850 h 75"/>
                  <a:gd name="T2" fmla="*/ 0 w 15"/>
                  <a:gd name="T3" fmla="*/ 175853 h 75"/>
                  <a:gd name="T4" fmla="*/ 0 w 15"/>
                  <a:gd name="T5" fmla="*/ 20997 h 75"/>
                  <a:gd name="T6" fmla="*/ 20320 w 15"/>
                  <a:gd name="T7" fmla="*/ 0 h 75"/>
                  <a:gd name="T8" fmla="*/ 38100 w 15"/>
                  <a:gd name="T9" fmla="*/ 20997 h 75"/>
                  <a:gd name="T10" fmla="*/ 38100 w 15"/>
                  <a:gd name="T11" fmla="*/ 175853 h 75"/>
                  <a:gd name="T12" fmla="*/ 20320 w 15"/>
                  <a:gd name="T13" fmla="*/ 196850 h 75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15" h="75">
                    <a:moveTo>
                      <a:pt x="8" y="75"/>
                    </a:moveTo>
                    <a:cubicBezTo>
                      <a:pt x="3" y="75"/>
                      <a:pt x="0" y="72"/>
                      <a:pt x="0" y="67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3" y="0"/>
                      <a:pt x="8" y="0"/>
                    </a:cubicBezTo>
                    <a:cubicBezTo>
                      <a:pt x="12" y="0"/>
                      <a:pt x="15" y="3"/>
                      <a:pt x="15" y="8"/>
                    </a:cubicBezTo>
                    <a:cubicBezTo>
                      <a:pt x="15" y="67"/>
                      <a:pt x="15" y="67"/>
                      <a:pt x="15" y="67"/>
                    </a:cubicBezTo>
                    <a:cubicBezTo>
                      <a:pt x="15" y="72"/>
                      <a:pt x="12" y="75"/>
                      <a:pt x="8" y="75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3201">
                  <a:solidFill>
                    <a:schemeClr val="bg1"/>
                  </a:solidFill>
                </a:endParaRPr>
              </a:p>
            </p:txBody>
          </p:sp>
          <p:sp>
            <p:nvSpPr>
              <p:cNvPr id="23602" name="Freeform 30"/>
              <p:cNvSpPr>
                <a:spLocks/>
              </p:cNvSpPr>
              <p:nvPr/>
            </p:nvSpPr>
            <p:spPr bwMode="auto">
              <a:xfrm>
                <a:off x="9725025" y="1498600"/>
                <a:ext cx="39688" cy="187325"/>
              </a:xfrm>
              <a:custGeom>
                <a:avLst/>
                <a:gdLst>
                  <a:gd name="T0" fmla="*/ 18521 w 15"/>
                  <a:gd name="T1" fmla="*/ 187325 h 71"/>
                  <a:gd name="T2" fmla="*/ 0 w 15"/>
                  <a:gd name="T3" fmla="*/ 166218 h 71"/>
                  <a:gd name="T4" fmla="*/ 0 w 15"/>
                  <a:gd name="T5" fmla="*/ 21107 h 71"/>
                  <a:gd name="T6" fmla="*/ 18521 w 15"/>
                  <a:gd name="T7" fmla="*/ 0 h 71"/>
                  <a:gd name="T8" fmla="*/ 39688 w 15"/>
                  <a:gd name="T9" fmla="*/ 21107 h 71"/>
                  <a:gd name="T10" fmla="*/ 39688 w 15"/>
                  <a:gd name="T11" fmla="*/ 166218 h 71"/>
                  <a:gd name="T12" fmla="*/ 18521 w 15"/>
                  <a:gd name="T13" fmla="*/ 187325 h 71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15" h="71">
                    <a:moveTo>
                      <a:pt x="7" y="71"/>
                    </a:moveTo>
                    <a:cubicBezTo>
                      <a:pt x="3" y="71"/>
                      <a:pt x="0" y="68"/>
                      <a:pt x="0" y="63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3" y="0"/>
                      <a:pt x="7" y="0"/>
                    </a:cubicBezTo>
                    <a:cubicBezTo>
                      <a:pt x="12" y="0"/>
                      <a:pt x="15" y="3"/>
                      <a:pt x="15" y="8"/>
                    </a:cubicBezTo>
                    <a:cubicBezTo>
                      <a:pt x="15" y="63"/>
                      <a:pt x="15" y="63"/>
                      <a:pt x="15" y="63"/>
                    </a:cubicBezTo>
                    <a:cubicBezTo>
                      <a:pt x="15" y="68"/>
                      <a:pt x="12" y="71"/>
                      <a:pt x="7" y="7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3201">
                  <a:solidFill>
                    <a:schemeClr val="bg1"/>
                  </a:solidFill>
                </a:endParaRPr>
              </a:p>
            </p:txBody>
          </p:sp>
        </p:grpSp>
      </p:grpSp>
      <p:grpSp>
        <p:nvGrpSpPr>
          <p:cNvPr id="11" name="组合 10"/>
          <p:cNvGrpSpPr/>
          <p:nvPr/>
        </p:nvGrpSpPr>
        <p:grpSpPr>
          <a:xfrm>
            <a:off x="4773477" y="4047723"/>
            <a:ext cx="2780355" cy="2375764"/>
            <a:chOff x="3765591" y="3441547"/>
            <a:chExt cx="2216531" cy="1893986"/>
          </a:xfrm>
        </p:grpSpPr>
        <p:sp>
          <p:nvSpPr>
            <p:cNvPr id="7" name="Freeform 9"/>
            <p:cNvSpPr>
              <a:spLocks/>
            </p:cNvSpPr>
            <p:nvPr/>
          </p:nvSpPr>
          <p:spPr bwMode="auto">
            <a:xfrm>
              <a:off x="3765591" y="3441547"/>
              <a:ext cx="2216531" cy="1893986"/>
            </a:xfrm>
            <a:custGeom>
              <a:avLst/>
              <a:gdLst>
                <a:gd name="T0" fmla="*/ 15 w 740"/>
                <a:gd name="T1" fmla="*/ 47 h 640"/>
                <a:gd name="T2" fmla="*/ 42 w 740"/>
                <a:gd name="T3" fmla="*/ 0 h 640"/>
                <a:gd name="T4" fmla="*/ 698 w 740"/>
                <a:gd name="T5" fmla="*/ 0 h 640"/>
                <a:gd name="T6" fmla="*/ 725 w 740"/>
                <a:gd name="T7" fmla="*/ 47 h 640"/>
                <a:gd name="T8" fmla="*/ 397 w 740"/>
                <a:gd name="T9" fmla="*/ 614 h 640"/>
                <a:gd name="T10" fmla="*/ 343 w 740"/>
                <a:gd name="T11" fmla="*/ 614 h 640"/>
                <a:gd name="T12" fmla="*/ 15 w 740"/>
                <a:gd name="T13" fmla="*/ 47 h 6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40" h="640">
                  <a:moveTo>
                    <a:pt x="15" y="47"/>
                  </a:moveTo>
                  <a:cubicBezTo>
                    <a:pt x="0" y="21"/>
                    <a:pt x="12" y="0"/>
                    <a:pt x="42" y="0"/>
                  </a:cubicBezTo>
                  <a:cubicBezTo>
                    <a:pt x="698" y="0"/>
                    <a:pt x="698" y="0"/>
                    <a:pt x="698" y="0"/>
                  </a:cubicBezTo>
                  <a:cubicBezTo>
                    <a:pt x="728" y="0"/>
                    <a:pt x="740" y="21"/>
                    <a:pt x="725" y="47"/>
                  </a:cubicBezTo>
                  <a:cubicBezTo>
                    <a:pt x="397" y="614"/>
                    <a:pt x="397" y="614"/>
                    <a:pt x="397" y="614"/>
                  </a:cubicBezTo>
                  <a:cubicBezTo>
                    <a:pt x="382" y="640"/>
                    <a:pt x="358" y="640"/>
                    <a:pt x="343" y="614"/>
                  </a:cubicBezTo>
                  <a:lnTo>
                    <a:pt x="15" y="47"/>
                  </a:lnTo>
                  <a:close/>
                </a:path>
              </a:pathLst>
            </a:custGeom>
            <a:blipFill dpi="0" rotWithShape="1">
              <a:blip r:embed="rId7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38100">
              <a:gradFill flip="none" rotWithShape="1">
                <a:gsLst>
                  <a:gs pos="100000">
                    <a:srgbClr val="FFFFFF"/>
                  </a:gs>
                  <a:gs pos="0">
                    <a:srgbClr val="CECED0"/>
                  </a:gs>
                </a:gsLst>
                <a:lin ang="13500000" scaled="1"/>
                <a:tileRect/>
              </a:gradFill>
            </a:ln>
            <a:effectLst>
              <a:outerShdw blurRad="190500" dist="88900" dir="2700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049" tIns="45525" rIns="91049" bIns="45525" anchor="ctr"/>
            <a:lstStyle/>
            <a:p>
              <a:pPr algn="ctr">
                <a:defRPr/>
              </a:pPr>
              <a:endParaRPr lang="zh-CN" altLang="en-US" sz="3201">
                <a:solidFill>
                  <a:schemeClr val="bg1"/>
                </a:solidFill>
              </a:endParaRPr>
            </a:p>
          </p:txBody>
        </p:sp>
        <p:grpSp>
          <p:nvGrpSpPr>
            <p:cNvPr id="23586" name="组合 51"/>
            <p:cNvGrpSpPr>
              <a:grpSpLocks/>
            </p:cNvGrpSpPr>
            <p:nvPr/>
          </p:nvGrpSpPr>
          <p:grpSpPr bwMode="auto">
            <a:xfrm>
              <a:off x="4618728" y="3878881"/>
              <a:ext cx="464573" cy="416302"/>
              <a:chOff x="6942138" y="1422400"/>
              <a:chExt cx="357188" cy="323851"/>
            </a:xfrm>
          </p:grpSpPr>
          <p:sp>
            <p:nvSpPr>
              <p:cNvPr id="23591" name="Freeform 31"/>
              <p:cNvSpPr>
                <a:spLocks/>
              </p:cNvSpPr>
              <p:nvPr/>
            </p:nvSpPr>
            <p:spPr bwMode="auto">
              <a:xfrm>
                <a:off x="6942138" y="1706563"/>
                <a:ext cx="357188" cy="39688"/>
              </a:xfrm>
              <a:custGeom>
                <a:avLst/>
                <a:gdLst>
                  <a:gd name="T0" fmla="*/ 357188 w 136"/>
                  <a:gd name="T1" fmla="*/ 18521 h 15"/>
                  <a:gd name="T2" fmla="*/ 336177 w 136"/>
                  <a:gd name="T3" fmla="*/ 39688 h 15"/>
                  <a:gd name="T4" fmla="*/ 21011 w 136"/>
                  <a:gd name="T5" fmla="*/ 39688 h 15"/>
                  <a:gd name="T6" fmla="*/ 0 w 136"/>
                  <a:gd name="T7" fmla="*/ 18521 h 15"/>
                  <a:gd name="T8" fmla="*/ 21011 w 136"/>
                  <a:gd name="T9" fmla="*/ 0 h 15"/>
                  <a:gd name="T10" fmla="*/ 336177 w 136"/>
                  <a:gd name="T11" fmla="*/ 0 h 15"/>
                  <a:gd name="T12" fmla="*/ 357188 w 136"/>
                  <a:gd name="T13" fmla="*/ 18521 h 15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136" h="15">
                    <a:moveTo>
                      <a:pt x="136" y="7"/>
                    </a:moveTo>
                    <a:cubicBezTo>
                      <a:pt x="136" y="12"/>
                      <a:pt x="133" y="15"/>
                      <a:pt x="128" y="15"/>
                    </a:cubicBezTo>
                    <a:cubicBezTo>
                      <a:pt x="8" y="15"/>
                      <a:pt x="8" y="15"/>
                      <a:pt x="8" y="15"/>
                    </a:cubicBezTo>
                    <a:cubicBezTo>
                      <a:pt x="3" y="15"/>
                      <a:pt x="0" y="12"/>
                      <a:pt x="0" y="7"/>
                    </a:cubicBezTo>
                    <a:cubicBezTo>
                      <a:pt x="0" y="3"/>
                      <a:pt x="3" y="0"/>
                      <a:pt x="8" y="0"/>
                    </a:cubicBezTo>
                    <a:cubicBezTo>
                      <a:pt x="128" y="0"/>
                      <a:pt x="128" y="0"/>
                      <a:pt x="128" y="0"/>
                    </a:cubicBezTo>
                    <a:cubicBezTo>
                      <a:pt x="133" y="0"/>
                      <a:pt x="136" y="3"/>
                      <a:pt x="136" y="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3201">
                  <a:solidFill>
                    <a:schemeClr val="bg1"/>
                  </a:solidFill>
                </a:endParaRPr>
              </a:p>
            </p:txBody>
          </p:sp>
          <p:sp>
            <p:nvSpPr>
              <p:cNvPr id="23592" name="Freeform 32"/>
              <p:cNvSpPr>
                <a:spLocks/>
              </p:cNvSpPr>
              <p:nvPr/>
            </p:nvSpPr>
            <p:spPr bwMode="auto">
              <a:xfrm>
                <a:off x="6986588" y="1562100"/>
                <a:ext cx="42863" cy="123825"/>
              </a:xfrm>
              <a:custGeom>
                <a:avLst/>
                <a:gdLst>
                  <a:gd name="T0" fmla="*/ 21432 w 16"/>
                  <a:gd name="T1" fmla="*/ 123825 h 47"/>
                  <a:gd name="T2" fmla="*/ 0 w 16"/>
                  <a:gd name="T3" fmla="*/ 102748 h 47"/>
                  <a:gd name="T4" fmla="*/ 0 w 16"/>
                  <a:gd name="T5" fmla="*/ 21077 h 47"/>
                  <a:gd name="T6" fmla="*/ 21432 w 16"/>
                  <a:gd name="T7" fmla="*/ 0 h 47"/>
                  <a:gd name="T8" fmla="*/ 42863 w 16"/>
                  <a:gd name="T9" fmla="*/ 21077 h 47"/>
                  <a:gd name="T10" fmla="*/ 42863 w 16"/>
                  <a:gd name="T11" fmla="*/ 102748 h 47"/>
                  <a:gd name="T12" fmla="*/ 21432 w 16"/>
                  <a:gd name="T13" fmla="*/ 123825 h 4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16" h="47">
                    <a:moveTo>
                      <a:pt x="8" y="47"/>
                    </a:moveTo>
                    <a:cubicBezTo>
                      <a:pt x="4" y="47"/>
                      <a:pt x="0" y="44"/>
                      <a:pt x="0" y="39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4" y="0"/>
                      <a:pt x="8" y="0"/>
                    </a:cubicBezTo>
                    <a:cubicBezTo>
                      <a:pt x="12" y="0"/>
                      <a:pt x="16" y="4"/>
                      <a:pt x="16" y="8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6" y="44"/>
                      <a:pt x="12" y="47"/>
                      <a:pt x="8" y="4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3201">
                  <a:solidFill>
                    <a:schemeClr val="bg1"/>
                  </a:solidFill>
                </a:endParaRPr>
              </a:p>
            </p:txBody>
          </p:sp>
          <p:sp>
            <p:nvSpPr>
              <p:cNvPr id="23593" name="Freeform 33"/>
              <p:cNvSpPr>
                <a:spLocks/>
              </p:cNvSpPr>
              <p:nvPr/>
            </p:nvSpPr>
            <p:spPr bwMode="auto">
              <a:xfrm>
                <a:off x="7062788" y="1562100"/>
                <a:ext cx="39688" cy="123825"/>
              </a:xfrm>
              <a:custGeom>
                <a:avLst/>
                <a:gdLst>
                  <a:gd name="T0" fmla="*/ 21167 w 15"/>
                  <a:gd name="T1" fmla="*/ 123825 h 47"/>
                  <a:gd name="T2" fmla="*/ 0 w 15"/>
                  <a:gd name="T3" fmla="*/ 102748 h 47"/>
                  <a:gd name="T4" fmla="*/ 0 w 15"/>
                  <a:gd name="T5" fmla="*/ 21077 h 47"/>
                  <a:gd name="T6" fmla="*/ 21167 w 15"/>
                  <a:gd name="T7" fmla="*/ 0 h 47"/>
                  <a:gd name="T8" fmla="*/ 39688 w 15"/>
                  <a:gd name="T9" fmla="*/ 21077 h 47"/>
                  <a:gd name="T10" fmla="*/ 39688 w 15"/>
                  <a:gd name="T11" fmla="*/ 102748 h 47"/>
                  <a:gd name="T12" fmla="*/ 21167 w 15"/>
                  <a:gd name="T13" fmla="*/ 123825 h 4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15" h="47">
                    <a:moveTo>
                      <a:pt x="8" y="47"/>
                    </a:moveTo>
                    <a:cubicBezTo>
                      <a:pt x="3" y="47"/>
                      <a:pt x="0" y="44"/>
                      <a:pt x="0" y="39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12" y="0"/>
                      <a:pt x="15" y="4"/>
                      <a:pt x="15" y="8"/>
                    </a:cubicBezTo>
                    <a:cubicBezTo>
                      <a:pt x="15" y="39"/>
                      <a:pt x="15" y="39"/>
                      <a:pt x="15" y="39"/>
                    </a:cubicBezTo>
                    <a:cubicBezTo>
                      <a:pt x="15" y="44"/>
                      <a:pt x="12" y="47"/>
                      <a:pt x="8" y="4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3201">
                  <a:solidFill>
                    <a:schemeClr val="bg1"/>
                  </a:solidFill>
                </a:endParaRPr>
              </a:p>
            </p:txBody>
          </p:sp>
          <p:sp>
            <p:nvSpPr>
              <p:cNvPr id="23594" name="Freeform 34"/>
              <p:cNvSpPr>
                <a:spLocks/>
              </p:cNvSpPr>
              <p:nvPr/>
            </p:nvSpPr>
            <p:spPr bwMode="auto">
              <a:xfrm>
                <a:off x="7138988" y="1562100"/>
                <a:ext cx="39688" cy="123825"/>
              </a:xfrm>
              <a:custGeom>
                <a:avLst/>
                <a:gdLst>
                  <a:gd name="T0" fmla="*/ 18521 w 15"/>
                  <a:gd name="T1" fmla="*/ 123825 h 47"/>
                  <a:gd name="T2" fmla="*/ 0 w 15"/>
                  <a:gd name="T3" fmla="*/ 102748 h 47"/>
                  <a:gd name="T4" fmla="*/ 0 w 15"/>
                  <a:gd name="T5" fmla="*/ 21077 h 47"/>
                  <a:gd name="T6" fmla="*/ 18521 w 15"/>
                  <a:gd name="T7" fmla="*/ 0 h 47"/>
                  <a:gd name="T8" fmla="*/ 39688 w 15"/>
                  <a:gd name="T9" fmla="*/ 21077 h 47"/>
                  <a:gd name="T10" fmla="*/ 39688 w 15"/>
                  <a:gd name="T11" fmla="*/ 102748 h 47"/>
                  <a:gd name="T12" fmla="*/ 18521 w 15"/>
                  <a:gd name="T13" fmla="*/ 123825 h 4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15" h="47">
                    <a:moveTo>
                      <a:pt x="7" y="47"/>
                    </a:moveTo>
                    <a:cubicBezTo>
                      <a:pt x="3" y="47"/>
                      <a:pt x="0" y="44"/>
                      <a:pt x="0" y="39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7" y="0"/>
                    </a:cubicBezTo>
                    <a:cubicBezTo>
                      <a:pt x="12" y="0"/>
                      <a:pt x="15" y="4"/>
                      <a:pt x="15" y="8"/>
                    </a:cubicBezTo>
                    <a:cubicBezTo>
                      <a:pt x="15" y="39"/>
                      <a:pt x="15" y="39"/>
                      <a:pt x="15" y="39"/>
                    </a:cubicBezTo>
                    <a:cubicBezTo>
                      <a:pt x="15" y="44"/>
                      <a:pt x="12" y="47"/>
                      <a:pt x="7" y="4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3201">
                  <a:solidFill>
                    <a:schemeClr val="bg1"/>
                  </a:solidFill>
                </a:endParaRPr>
              </a:p>
            </p:txBody>
          </p:sp>
          <p:sp>
            <p:nvSpPr>
              <p:cNvPr id="23595" name="Freeform 35"/>
              <p:cNvSpPr>
                <a:spLocks/>
              </p:cNvSpPr>
              <p:nvPr/>
            </p:nvSpPr>
            <p:spPr bwMode="auto">
              <a:xfrm>
                <a:off x="7212013" y="1562100"/>
                <a:ext cx="42863" cy="123825"/>
              </a:xfrm>
              <a:custGeom>
                <a:avLst/>
                <a:gdLst>
                  <a:gd name="T0" fmla="*/ 21432 w 16"/>
                  <a:gd name="T1" fmla="*/ 123825 h 47"/>
                  <a:gd name="T2" fmla="*/ 0 w 16"/>
                  <a:gd name="T3" fmla="*/ 102748 h 47"/>
                  <a:gd name="T4" fmla="*/ 0 w 16"/>
                  <a:gd name="T5" fmla="*/ 21077 h 47"/>
                  <a:gd name="T6" fmla="*/ 21432 w 16"/>
                  <a:gd name="T7" fmla="*/ 0 h 47"/>
                  <a:gd name="T8" fmla="*/ 42863 w 16"/>
                  <a:gd name="T9" fmla="*/ 21077 h 47"/>
                  <a:gd name="T10" fmla="*/ 42863 w 16"/>
                  <a:gd name="T11" fmla="*/ 102748 h 47"/>
                  <a:gd name="T12" fmla="*/ 21432 w 16"/>
                  <a:gd name="T13" fmla="*/ 123825 h 4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16" h="47">
                    <a:moveTo>
                      <a:pt x="8" y="47"/>
                    </a:moveTo>
                    <a:cubicBezTo>
                      <a:pt x="4" y="47"/>
                      <a:pt x="0" y="44"/>
                      <a:pt x="0" y="39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4" y="0"/>
                      <a:pt x="8" y="0"/>
                    </a:cubicBezTo>
                    <a:cubicBezTo>
                      <a:pt x="12" y="0"/>
                      <a:pt x="16" y="4"/>
                      <a:pt x="16" y="8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6" y="44"/>
                      <a:pt x="12" y="47"/>
                      <a:pt x="8" y="4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3201">
                  <a:solidFill>
                    <a:schemeClr val="bg1"/>
                  </a:solidFill>
                </a:endParaRPr>
              </a:p>
            </p:txBody>
          </p:sp>
          <p:sp>
            <p:nvSpPr>
              <p:cNvPr id="23596" name="Freeform 36"/>
              <p:cNvSpPr>
                <a:spLocks/>
              </p:cNvSpPr>
              <p:nvPr/>
            </p:nvSpPr>
            <p:spPr bwMode="auto">
              <a:xfrm>
                <a:off x="7010400" y="1422400"/>
                <a:ext cx="220663" cy="66675"/>
              </a:xfrm>
              <a:custGeom>
                <a:avLst/>
                <a:gdLst>
                  <a:gd name="T0" fmla="*/ 220663 w 84"/>
                  <a:gd name="T1" fmla="*/ 66675 h 25"/>
                  <a:gd name="T2" fmla="*/ 136601 w 84"/>
                  <a:gd name="T3" fmla="*/ 10668 h 25"/>
                  <a:gd name="T4" fmla="*/ 84062 w 84"/>
                  <a:gd name="T5" fmla="*/ 10668 h 25"/>
                  <a:gd name="T6" fmla="*/ 47285 w 84"/>
                  <a:gd name="T7" fmla="*/ 34671 h 25"/>
                  <a:gd name="T8" fmla="*/ 0 w 84"/>
                  <a:gd name="T9" fmla="*/ 66675 h 25"/>
                  <a:gd name="T10" fmla="*/ 220663 w 84"/>
                  <a:gd name="T11" fmla="*/ 66675 h 2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84" h="25">
                    <a:moveTo>
                      <a:pt x="84" y="25"/>
                    </a:moveTo>
                    <a:cubicBezTo>
                      <a:pt x="52" y="4"/>
                      <a:pt x="52" y="4"/>
                      <a:pt x="52" y="4"/>
                    </a:cubicBezTo>
                    <a:cubicBezTo>
                      <a:pt x="46" y="0"/>
                      <a:pt x="38" y="0"/>
                      <a:pt x="32" y="4"/>
                    </a:cubicBezTo>
                    <a:cubicBezTo>
                      <a:pt x="18" y="13"/>
                      <a:pt x="18" y="13"/>
                      <a:pt x="18" y="13"/>
                    </a:cubicBezTo>
                    <a:cubicBezTo>
                      <a:pt x="0" y="25"/>
                      <a:pt x="0" y="25"/>
                      <a:pt x="0" y="25"/>
                    </a:cubicBezTo>
                    <a:lnTo>
                      <a:pt x="84" y="2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3201">
                  <a:solidFill>
                    <a:schemeClr val="bg1"/>
                  </a:solidFill>
                </a:endParaRPr>
              </a:p>
            </p:txBody>
          </p:sp>
          <p:sp>
            <p:nvSpPr>
              <p:cNvPr id="23597" name="Freeform 37"/>
              <p:cNvSpPr>
                <a:spLocks/>
              </p:cNvSpPr>
              <p:nvPr/>
            </p:nvSpPr>
            <p:spPr bwMode="auto">
              <a:xfrm>
                <a:off x="6962775" y="1509713"/>
                <a:ext cx="315913" cy="41275"/>
              </a:xfrm>
              <a:custGeom>
                <a:avLst/>
                <a:gdLst>
                  <a:gd name="T0" fmla="*/ 315913 w 120"/>
                  <a:gd name="T1" fmla="*/ 20638 h 16"/>
                  <a:gd name="T2" fmla="*/ 294852 w 120"/>
                  <a:gd name="T3" fmla="*/ 41275 h 16"/>
                  <a:gd name="T4" fmla="*/ 21061 w 120"/>
                  <a:gd name="T5" fmla="*/ 41275 h 16"/>
                  <a:gd name="T6" fmla="*/ 0 w 120"/>
                  <a:gd name="T7" fmla="*/ 20638 h 16"/>
                  <a:gd name="T8" fmla="*/ 21061 w 120"/>
                  <a:gd name="T9" fmla="*/ 0 h 16"/>
                  <a:gd name="T10" fmla="*/ 294852 w 120"/>
                  <a:gd name="T11" fmla="*/ 0 h 16"/>
                  <a:gd name="T12" fmla="*/ 315913 w 120"/>
                  <a:gd name="T13" fmla="*/ 20638 h 1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120" h="16">
                    <a:moveTo>
                      <a:pt x="120" y="8"/>
                    </a:moveTo>
                    <a:cubicBezTo>
                      <a:pt x="120" y="12"/>
                      <a:pt x="116" y="16"/>
                      <a:pt x="112" y="16"/>
                    </a:cubicBezTo>
                    <a:cubicBezTo>
                      <a:pt x="8" y="16"/>
                      <a:pt x="8" y="16"/>
                      <a:pt x="8" y="16"/>
                    </a:cubicBezTo>
                    <a:cubicBezTo>
                      <a:pt x="4" y="16"/>
                      <a:pt x="0" y="12"/>
                      <a:pt x="0" y="8"/>
                    </a:cubicBezTo>
                    <a:cubicBezTo>
                      <a:pt x="0" y="3"/>
                      <a:pt x="4" y="0"/>
                      <a:pt x="8" y="0"/>
                    </a:cubicBezTo>
                    <a:cubicBezTo>
                      <a:pt x="112" y="0"/>
                      <a:pt x="112" y="0"/>
                      <a:pt x="112" y="0"/>
                    </a:cubicBezTo>
                    <a:cubicBezTo>
                      <a:pt x="116" y="0"/>
                      <a:pt x="120" y="3"/>
                      <a:pt x="120" y="8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3201">
                  <a:solidFill>
                    <a:schemeClr val="bg1"/>
                  </a:solidFill>
                </a:endParaRPr>
              </a:p>
            </p:txBody>
          </p:sp>
        </p:grpSp>
      </p:grpSp>
      <p:grpSp>
        <p:nvGrpSpPr>
          <p:cNvPr id="60" name="组合 59"/>
          <p:cNvGrpSpPr/>
          <p:nvPr/>
        </p:nvGrpSpPr>
        <p:grpSpPr>
          <a:xfrm>
            <a:off x="2428626" y="1442278"/>
            <a:ext cx="668628" cy="666470"/>
            <a:chOff x="9488488" y="4192588"/>
            <a:chExt cx="341313" cy="344487"/>
          </a:xfrm>
          <a:solidFill>
            <a:schemeClr val="accent3"/>
          </a:solidFill>
        </p:grpSpPr>
        <p:sp>
          <p:nvSpPr>
            <p:cNvPr id="61" name="Freeform 48"/>
            <p:cNvSpPr>
              <a:spLocks noEditPoints="1"/>
            </p:cNvSpPr>
            <p:nvPr/>
          </p:nvSpPr>
          <p:spPr bwMode="auto">
            <a:xfrm>
              <a:off x="9567863" y="4206875"/>
              <a:ext cx="182563" cy="330200"/>
            </a:xfrm>
            <a:custGeom>
              <a:avLst/>
              <a:gdLst>
                <a:gd name="T0" fmla="*/ 35 w 70"/>
                <a:gd name="T1" fmla="*/ 126 h 126"/>
                <a:gd name="T2" fmla="*/ 0 w 70"/>
                <a:gd name="T3" fmla="*/ 63 h 126"/>
                <a:gd name="T4" fmla="*/ 35 w 70"/>
                <a:gd name="T5" fmla="*/ 0 h 126"/>
                <a:gd name="T6" fmla="*/ 70 w 70"/>
                <a:gd name="T7" fmla="*/ 63 h 126"/>
                <a:gd name="T8" fmla="*/ 35 w 70"/>
                <a:gd name="T9" fmla="*/ 126 h 126"/>
                <a:gd name="T10" fmla="*/ 35 w 70"/>
                <a:gd name="T11" fmla="*/ 6 h 126"/>
                <a:gd name="T12" fmla="*/ 6 w 70"/>
                <a:gd name="T13" fmla="*/ 63 h 126"/>
                <a:gd name="T14" fmla="*/ 35 w 70"/>
                <a:gd name="T15" fmla="*/ 120 h 126"/>
                <a:gd name="T16" fmla="*/ 64 w 70"/>
                <a:gd name="T17" fmla="*/ 63 h 126"/>
                <a:gd name="T18" fmla="*/ 35 w 70"/>
                <a:gd name="T19" fmla="*/ 6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0" h="126">
                  <a:moveTo>
                    <a:pt x="35" y="126"/>
                  </a:moveTo>
                  <a:cubicBezTo>
                    <a:pt x="15" y="126"/>
                    <a:pt x="0" y="98"/>
                    <a:pt x="0" y="63"/>
                  </a:cubicBezTo>
                  <a:cubicBezTo>
                    <a:pt x="0" y="27"/>
                    <a:pt x="15" y="0"/>
                    <a:pt x="35" y="0"/>
                  </a:cubicBezTo>
                  <a:cubicBezTo>
                    <a:pt x="55" y="0"/>
                    <a:pt x="70" y="27"/>
                    <a:pt x="70" y="63"/>
                  </a:cubicBezTo>
                  <a:cubicBezTo>
                    <a:pt x="70" y="98"/>
                    <a:pt x="55" y="126"/>
                    <a:pt x="35" y="126"/>
                  </a:cubicBezTo>
                  <a:close/>
                  <a:moveTo>
                    <a:pt x="35" y="6"/>
                  </a:moveTo>
                  <a:cubicBezTo>
                    <a:pt x="19" y="6"/>
                    <a:pt x="6" y="32"/>
                    <a:pt x="6" y="63"/>
                  </a:cubicBezTo>
                  <a:cubicBezTo>
                    <a:pt x="6" y="93"/>
                    <a:pt x="19" y="120"/>
                    <a:pt x="35" y="120"/>
                  </a:cubicBezTo>
                  <a:cubicBezTo>
                    <a:pt x="51" y="120"/>
                    <a:pt x="64" y="93"/>
                    <a:pt x="64" y="63"/>
                  </a:cubicBezTo>
                  <a:cubicBezTo>
                    <a:pt x="64" y="32"/>
                    <a:pt x="51" y="6"/>
                    <a:pt x="35" y="6"/>
                  </a:cubicBezTo>
                  <a:close/>
                </a:path>
              </a:pathLst>
            </a:custGeom>
            <a:blipFill dpi="0" rotWithShape="1">
              <a:blip r:embed="rId8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 sz="3201">
                <a:solidFill>
                  <a:schemeClr val="bg1"/>
                </a:solidFill>
              </a:endParaRPr>
            </a:p>
          </p:txBody>
        </p:sp>
        <p:sp>
          <p:nvSpPr>
            <p:cNvPr id="62" name="Freeform 49"/>
            <p:cNvSpPr>
              <a:spLocks noEditPoints="1"/>
            </p:cNvSpPr>
            <p:nvPr/>
          </p:nvSpPr>
          <p:spPr bwMode="auto">
            <a:xfrm>
              <a:off x="9488488" y="4260850"/>
              <a:ext cx="341313" cy="219075"/>
            </a:xfrm>
            <a:custGeom>
              <a:avLst/>
              <a:gdLst>
                <a:gd name="T0" fmla="*/ 40 w 130"/>
                <a:gd name="T1" fmla="*/ 83 h 83"/>
                <a:gd name="T2" fmla="*/ 8 w 130"/>
                <a:gd name="T3" fmla="*/ 68 h 83"/>
                <a:gd name="T4" fmla="*/ 50 w 130"/>
                <a:gd name="T5" fmla="*/ 9 h 83"/>
                <a:gd name="T6" fmla="*/ 90 w 130"/>
                <a:gd name="T7" fmla="*/ 0 h 83"/>
                <a:gd name="T8" fmla="*/ 122 w 130"/>
                <a:gd name="T9" fmla="*/ 15 h 83"/>
                <a:gd name="T10" fmla="*/ 80 w 130"/>
                <a:gd name="T11" fmla="*/ 74 h 83"/>
                <a:gd name="T12" fmla="*/ 40 w 130"/>
                <a:gd name="T13" fmla="*/ 83 h 83"/>
                <a:gd name="T14" fmla="*/ 90 w 130"/>
                <a:gd name="T15" fmla="*/ 6 h 83"/>
                <a:gd name="T16" fmla="*/ 53 w 130"/>
                <a:gd name="T17" fmla="*/ 15 h 83"/>
                <a:gd name="T18" fmla="*/ 13 w 130"/>
                <a:gd name="T19" fmla="*/ 66 h 83"/>
                <a:gd name="T20" fmla="*/ 40 w 130"/>
                <a:gd name="T21" fmla="*/ 77 h 83"/>
                <a:gd name="T22" fmla="*/ 77 w 130"/>
                <a:gd name="T23" fmla="*/ 68 h 83"/>
                <a:gd name="T24" fmla="*/ 117 w 130"/>
                <a:gd name="T25" fmla="*/ 17 h 83"/>
                <a:gd name="T26" fmla="*/ 90 w 130"/>
                <a:gd name="T27" fmla="*/ 6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30" h="83">
                  <a:moveTo>
                    <a:pt x="40" y="83"/>
                  </a:moveTo>
                  <a:cubicBezTo>
                    <a:pt x="24" y="83"/>
                    <a:pt x="12" y="78"/>
                    <a:pt x="8" y="68"/>
                  </a:cubicBezTo>
                  <a:cubicBezTo>
                    <a:pt x="0" y="50"/>
                    <a:pt x="18" y="24"/>
                    <a:pt x="50" y="9"/>
                  </a:cubicBezTo>
                  <a:cubicBezTo>
                    <a:pt x="63" y="3"/>
                    <a:pt x="78" y="0"/>
                    <a:pt x="90" y="0"/>
                  </a:cubicBezTo>
                  <a:cubicBezTo>
                    <a:pt x="106" y="0"/>
                    <a:pt x="118" y="5"/>
                    <a:pt x="122" y="15"/>
                  </a:cubicBezTo>
                  <a:cubicBezTo>
                    <a:pt x="130" y="33"/>
                    <a:pt x="112" y="59"/>
                    <a:pt x="80" y="74"/>
                  </a:cubicBezTo>
                  <a:cubicBezTo>
                    <a:pt x="67" y="80"/>
                    <a:pt x="52" y="83"/>
                    <a:pt x="40" y="83"/>
                  </a:cubicBezTo>
                  <a:close/>
                  <a:moveTo>
                    <a:pt x="90" y="6"/>
                  </a:moveTo>
                  <a:cubicBezTo>
                    <a:pt x="79" y="6"/>
                    <a:pt x="65" y="9"/>
                    <a:pt x="53" y="15"/>
                  </a:cubicBezTo>
                  <a:cubicBezTo>
                    <a:pt x="25" y="28"/>
                    <a:pt x="7" y="51"/>
                    <a:pt x="13" y="66"/>
                  </a:cubicBezTo>
                  <a:cubicBezTo>
                    <a:pt x="17" y="73"/>
                    <a:pt x="26" y="77"/>
                    <a:pt x="40" y="77"/>
                  </a:cubicBezTo>
                  <a:cubicBezTo>
                    <a:pt x="51" y="77"/>
                    <a:pt x="65" y="74"/>
                    <a:pt x="77" y="68"/>
                  </a:cubicBezTo>
                  <a:cubicBezTo>
                    <a:pt x="105" y="55"/>
                    <a:pt x="123" y="32"/>
                    <a:pt x="117" y="17"/>
                  </a:cubicBezTo>
                  <a:cubicBezTo>
                    <a:pt x="113" y="10"/>
                    <a:pt x="104" y="6"/>
                    <a:pt x="90" y="6"/>
                  </a:cubicBezTo>
                  <a:close/>
                </a:path>
              </a:pathLst>
            </a:custGeom>
            <a:blipFill dpi="0" rotWithShape="1">
              <a:blip r:embed="rId9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 sz="3201">
                <a:solidFill>
                  <a:schemeClr val="bg1"/>
                </a:solidFill>
              </a:endParaRPr>
            </a:p>
          </p:txBody>
        </p:sp>
        <p:sp>
          <p:nvSpPr>
            <p:cNvPr id="63" name="Freeform 50"/>
            <p:cNvSpPr>
              <a:spLocks noEditPoints="1"/>
            </p:cNvSpPr>
            <p:nvPr/>
          </p:nvSpPr>
          <p:spPr bwMode="auto">
            <a:xfrm>
              <a:off x="9493250" y="4267200"/>
              <a:ext cx="331788" cy="206375"/>
            </a:xfrm>
            <a:custGeom>
              <a:avLst/>
              <a:gdLst>
                <a:gd name="T0" fmla="*/ 85 w 126"/>
                <a:gd name="T1" fmla="*/ 79 h 79"/>
                <a:gd name="T2" fmla="*/ 51 w 126"/>
                <a:gd name="T3" fmla="*/ 73 h 79"/>
                <a:gd name="T4" fmla="*/ 13 w 126"/>
                <a:gd name="T5" fmla="*/ 48 h 79"/>
                <a:gd name="T6" fmla="*/ 4 w 126"/>
                <a:gd name="T7" fmla="*/ 18 h 79"/>
                <a:gd name="T8" fmla="*/ 41 w 126"/>
                <a:gd name="T9" fmla="*/ 0 h 79"/>
                <a:gd name="T10" fmla="*/ 75 w 126"/>
                <a:gd name="T11" fmla="*/ 6 h 79"/>
                <a:gd name="T12" fmla="*/ 113 w 126"/>
                <a:gd name="T13" fmla="*/ 31 h 79"/>
                <a:gd name="T14" fmla="*/ 122 w 126"/>
                <a:gd name="T15" fmla="*/ 61 h 79"/>
                <a:gd name="T16" fmla="*/ 85 w 126"/>
                <a:gd name="T17" fmla="*/ 79 h 79"/>
                <a:gd name="T18" fmla="*/ 41 w 126"/>
                <a:gd name="T19" fmla="*/ 6 h 79"/>
                <a:gd name="T20" fmla="*/ 9 w 126"/>
                <a:gd name="T21" fmla="*/ 20 h 79"/>
                <a:gd name="T22" fmla="*/ 18 w 126"/>
                <a:gd name="T23" fmla="*/ 45 h 79"/>
                <a:gd name="T24" fmla="*/ 53 w 126"/>
                <a:gd name="T25" fmla="*/ 67 h 79"/>
                <a:gd name="T26" fmla="*/ 85 w 126"/>
                <a:gd name="T27" fmla="*/ 73 h 79"/>
                <a:gd name="T28" fmla="*/ 117 w 126"/>
                <a:gd name="T29" fmla="*/ 59 h 79"/>
                <a:gd name="T30" fmla="*/ 108 w 126"/>
                <a:gd name="T31" fmla="*/ 34 h 79"/>
                <a:gd name="T32" fmla="*/ 73 w 126"/>
                <a:gd name="T33" fmla="*/ 12 h 79"/>
                <a:gd name="T34" fmla="*/ 41 w 126"/>
                <a:gd name="T35" fmla="*/ 6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26" h="79">
                  <a:moveTo>
                    <a:pt x="85" y="79"/>
                  </a:moveTo>
                  <a:cubicBezTo>
                    <a:pt x="74" y="79"/>
                    <a:pt x="63" y="77"/>
                    <a:pt x="51" y="73"/>
                  </a:cubicBezTo>
                  <a:cubicBezTo>
                    <a:pt x="35" y="67"/>
                    <a:pt x="22" y="58"/>
                    <a:pt x="13" y="48"/>
                  </a:cubicBezTo>
                  <a:cubicBezTo>
                    <a:pt x="4" y="38"/>
                    <a:pt x="0" y="27"/>
                    <a:pt x="4" y="18"/>
                  </a:cubicBezTo>
                  <a:cubicBezTo>
                    <a:pt x="8" y="7"/>
                    <a:pt x="22" y="0"/>
                    <a:pt x="41" y="0"/>
                  </a:cubicBezTo>
                  <a:cubicBezTo>
                    <a:pt x="52" y="0"/>
                    <a:pt x="63" y="2"/>
                    <a:pt x="75" y="6"/>
                  </a:cubicBezTo>
                  <a:cubicBezTo>
                    <a:pt x="91" y="12"/>
                    <a:pt x="104" y="21"/>
                    <a:pt x="113" y="31"/>
                  </a:cubicBezTo>
                  <a:cubicBezTo>
                    <a:pt x="122" y="41"/>
                    <a:pt x="126" y="52"/>
                    <a:pt x="122" y="61"/>
                  </a:cubicBezTo>
                  <a:cubicBezTo>
                    <a:pt x="118" y="72"/>
                    <a:pt x="104" y="79"/>
                    <a:pt x="85" y="79"/>
                  </a:cubicBezTo>
                  <a:close/>
                  <a:moveTo>
                    <a:pt x="41" y="6"/>
                  </a:moveTo>
                  <a:cubicBezTo>
                    <a:pt x="24" y="6"/>
                    <a:pt x="13" y="11"/>
                    <a:pt x="9" y="20"/>
                  </a:cubicBezTo>
                  <a:cubicBezTo>
                    <a:pt x="7" y="27"/>
                    <a:pt x="10" y="36"/>
                    <a:pt x="18" y="45"/>
                  </a:cubicBezTo>
                  <a:cubicBezTo>
                    <a:pt x="26" y="54"/>
                    <a:pt x="38" y="62"/>
                    <a:pt x="53" y="67"/>
                  </a:cubicBezTo>
                  <a:cubicBezTo>
                    <a:pt x="64" y="71"/>
                    <a:pt x="75" y="73"/>
                    <a:pt x="85" y="73"/>
                  </a:cubicBezTo>
                  <a:cubicBezTo>
                    <a:pt x="102" y="73"/>
                    <a:pt x="113" y="68"/>
                    <a:pt x="117" y="59"/>
                  </a:cubicBezTo>
                  <a:cubicBezTo>
                    <a:pt x="119" y="52"/>
                    <a:pt x="116" y="43"/>
                    <a:pt x="108" y="34"/>
                  </a:cubicBezTo>
                  <a:cubicBezTo>
                    <a:pt x="100" y="25"/>
                    <a:pt x="88" y="17"/>
                    <a:pt x="73" y="12"/>
                  </a:cubicBezTo>
                  <a:cubicBezTo>
                    <a:pt x="62" y="8"/>
                    <a:pt x="51" y="6"/>
                    <a:pt x="41" y="6"/>
                  </a:cubicBezTo>
                  <a:close/>
                </a:path>
              </a:pathLst>
            </a:custGeom>
            <a:blipFill dpi="0" rotWithShape="1">
              <a:blip r:embed="rId10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 sz="3201">
                <a:solidFill>
                  <a:schemeClr val="bg1"/>
                </a:solidFill>
              </a:endParaRPr>
            </a:p>
          </p:txBody>
        </p:sp>
        <p:sp>
          <p:nvSpPr>
            <p:cNvPr id="64" name="Oval 51"/>
            <p:cNvSpPr>
              <a:spLocks noChangeArrowheads="1"/>
            </p:cNvSpPr>
            <p:nvPr/>
          </p:nvSpPr>
          <p:spPr bwMode="auto">
            <a:xfrm>
              <a:off x="9617075" y="4329113"/>
              <a:ext cx="84138" cy="8413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 sz="3201">
                <a:solidFill>
                  <a:schemeClr val="bg1"/>
                </a:solidFill>
              </a:endParaRPr>
            </a:p>
          </p:txBody>
        </p:sp>
        <p:sp>
          <p:nvSpPr>
            <p:cNvPr id="65" name="Oval 52"/>
            <p:cNvSpPr>
              <a:spLocks noChangeArrowheads="1"/>
            </p:cNvSpPr>
            <p:nvPr/>
          </p:nvSpPr>
          <p:spPr bwMode="auto">
            <a:xfrm>
              <a:off x="9785350" y="4413250"/>
              <a:ext cx="41275" cy="4286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 sz="3201">
                <a:solidFill>
                  <a:schemeClr val="bg1"/>
                </a:solidFill>
              </a:endParaRPr>
            </a:p>
          </p:txBody>
        </p:sp>
        <p:sp>
          <p:nvSpPr>
            <p:cNvPr id="66" name="Oval 53"/>
            <p:cNvSpPr>
              <a:spLocks noChangeArrowheads="1"/>
            </p:cNvSpPr>
            <p:nvPr/>
          </p:nvSpPr>
          <p:spPr bwMode="auto">
            <a:xfrm>
              <a:off x="9491663" y="4413250"/>
              <a:ext cx="41275" cy="4286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 sz="3201">
                <a:solidFill>
                  <a:schemeClr val="bg1"/>
                </a:solidFill>
              </a:endParaRPr>
            </a:p>
          </p:txBody>
        </p:sp>
        <p:sp>
          <p:nvSpPr>
            <p:cNvPr id="67" name="Oval 54"/>
            <p:cNvSpPr>
              <a:spLocks noChangeArrowheads="1"/>
            </p:cNvSpPr>
            <p:nvPr/>
          </p:nvSpPr>
          <p:spPr bwMode="auto">
            <a:xfrm>
              <a:off x="9637713" y="4192588"/>
              <a:ext cx="42863" cy="42863"/>
            </a:xfrm>
            <a:prstGeom prst="ellipse">
              <a:avLst/>
            </a:prstGeom>
            <a:blipFill dpi="0" rotWithShape="1">
              <a:blip r:embed="rId11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 sz="3201">
                <a:solidFill>
                  <a:schemeClr val="bg1"/>
                </a:solidFill>
              </a:endParaRPr>
            </a:p>
          </p:txBody>
        </p:sp>
      </p:grpSp>
      <p:grpSp>
        <p:nvGrpSpPr>
          <p:cNvPr id="68" name="组合 67"/>
          <p:cNvGrpSpPr/>
          <p:nvPr/>
        </p:nvGrpSpPr>
        <p:grpSpPr>
          <a:xfrm>
            <a:off x="2290345" y="3832861"/>
            <a:ext cx="748532" cy="525334"/>
            <a:chOff x="6934200" y="4259263"/>
            <a:chExt cx="373063" cy="265113"/>
          </a:xfrm>
          <a:solidFill>
            <a:schemeClr val="accent1"/>
          </a:solidFill>
        </p:grpSpPr>
        <p:sp>
          <p:nvSpPr>
            <p:cNvPr id="69" name="Oval 38"/>
            <p:cNvSpPr>
              <a:spLocks noChangeArrowheads="1"/>
            </p:cNvSpPr>
            <p:nvPr/>
          </p:nvSpPr>
          <p:spPr bwMode="auto">
            <a:xfrm>
              <a:off x="7094538" y="4395788"/>
              <a:ext cx="52388" cy="52388"/>
            </a:xfrm>
            <a:prstGeom prst="ellipse">
              <a:avLst/>
            </a:prstGeom>
            <a:blipFill dpi="0" rotWithShape="1">
              <a:blip r:embed="rId12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 sz="3201">
                <a:solidFill>
                  <a:schemeClr val="bg1"/>
                </a:solidFill>
              </a:endParaRPr>
            </a:p>
          </p:txBody>
        </p:sp>
        <p:sp>
          <p:nvSpPr>
            <p:cNvPr id="70" name="Freeform 39"/>
            <p:cNvSpPr>
              <a:spLocks/>
            </p:cNvSpPr>
            <p:nvPr/>
          </p:nvSpPr>
          <p:spPr bwMode="auto">
            <a:xfrm>
              <a:off x="7073900" y="4449763"/>
              <a:ext cx="93663" cy="74613"/>
            </a:xfrm>
            <a:custGeom>
              <a:avLst/>
              <a:gdLst>
                <a:gd name="T0" fmla="*/ 27 w 36"/>
                <a:gd name="T1" fmla="*/ 0 h 28"/>
                <a:gd name="T2" fmla="*/ 18 w 36"/>
                <a:gd name="T3" fmla="*/ 11 h 28"/>
                <a:gd name="T4" fmla="*/ 9 w 36"/>
                <a:gd name="T5" fmla="*/ 0 h 28"/>
                <a:gd name="T6" fmla="*/ 0 w 36"/>
                <a:gd name="T7" fmla="*/ 18 h 28"/>
                <a:gd name="T8" fmla="*/ 1 w 36"/>
                <a:gd name="T9" fmla="*/ 26 h 28"/>
                <a:gd name="T10" fmla="*/ 18 w 36"/>
                <a:gd name="T11" fmla="*/ 28 h 28"/>
                <a:gd name="T12" fmla="*/ 35 w 36"/>
                <a:gd name="T13" fmla="*/ 26 h 28"/>
                <a:gd name="T14" fmla="*/ 36 w 36"/>
                <a:gd name="T15" fmla="*/ 18 h 28"/>
                <a:gd name="T16" fmla="*/ 27 w 36"/>
                <a:gd name="T17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6" h="28">
                  <a:moveTo>
                    <a:pt x="27" y="0"/>
                  </a:moveTo>
                  <a:cubicBezTo>
                    <a:pt x="18" y="11"/>
                    <a:pt x="18" y="11"/>
                    <a:pt x="18" y="11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3" y="4"/>
                    <a:pt x="0" y="11"/>
                    <a:pt x="0" y="18"/>
                  </a:cubicBezTo>
                  <a:cubicBezTo>
                    <a:pt x="0" y="21"/>
                    <a:pt x="0" y="23"/>
                    <a:pt x="1" y="26"/>
                  </a:cubicBezTo>
                  <a:cubicBezTo>
                    <a:pt x="6" y="27"/>
                    <a:pt x="12" y="28"/>
                    <a:pt x="18" y="28"/>
                  </a:cubicBezTo>
                  <a:cubicBezTo>
                    <a:pt x="24" y="28"/>
                    <a:pt x="30" y="27"/>
                    <a:pt x="35" y="26"/>
                  </a:cubicBezTo>
                  <a:cubicBezTo>
                    <a:pt x="36" y="23"/>
                    <a:pt x="36" y="21"/>
                    <a:pt x="36" y="18"/>
                  </a:cubicBezTo>
                  <a:cubicBezTo>
                    <a:pt x="36" y="11"/>
                    <a:pt x="33" y="4"/>
                    <a:pt x="27" y="0"/>
                  </a:cubicBezTo>
                  <a:close/>
                </a:path>
              </a:pathLst>
            </a:custGeom>
            <a:blipFill dpi="0" rotWithShape="1">
              <a:blip r:embed="rId1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 sz="3201">
                <a:solidFill>
                  <a:schemeClr val="bg1"/>
                </a:solidFill>
              </a:endParaRPr>
            </a:p>
          </p:txBody>
        </p:sp>
        <p:sp>
          <p:nvSpPr>
            <p:cNvPr id="71" name="Oval 40"/>
            <p:cNvSpPr>
              <a:spLocks noChangeArrowheads="1"/>
            </p:cNvSpPr>
            <p:nvPr/>
          </p:nvSpPr>
          <p:spPr bwMode="auto">
            <a:xfrm>
              <a:off x="6958013" y="4395788"/>
              <a:ext cx="50800" cy="52388"/>
            </a:xfrm>
            <a:prstGeom prst="ellipse">
              <a:avLst/>
            </a:prstGeom>
            <a:blipFill dpi="0" rotWithShape="1">
              <a:blip r:embed="rId1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 sz="3201">
                <a:solidFill>
                  <a:schemeClr val="bg1"/>
                </a:solidFill>
              </a:endParaRPr>
            </a:p>
          </p:txBody>
        </p:sp>
        <p:sp>
          <p:nvSpPr>
            <p:cNvPr id="72" name="Freeform 41"/>
            <p:cNvSpPr>
              <a:spLocks/>
            </p:cNvSpPr>
            <p:nvPr/>
          </p:nvSpPr>
          <p:spPr bwMode="auto">
            <a:xfrm>
              <a:off x="6934200" y="4449763"/>
              <a:ext cx="96838" cy="74613"/>
            </a:xfrm>
            <a:custGeom>
              <a:avLst/>
              <a:gdLst>
                <a:gd name="T0" fmla="*/ 28 w 37"/>
                <a:gd name="T1" fmla="*/ 0 h 28"/>
                <a:gd name="T2" fmla="*/ 19 w 37"/>
                <a:gd name="T3" fmla="*/ 11 h 28"/>
                <a:gd name="T4" fmla="*/ 9 w 37"/>
                <a:gd name="T5" fmla="*/ 0 h 28"/>
                <a:gd name="T6" fmla="*/ 0 w 37"/>
                <a:gd name="T7" fmla="*/ 18 h 28"/>
                <a:gd name="T8" fmla="*/ 1 w 37"/>
                <a:gd name="T9" fmla="*/ 26 h 28"/>
                <a:gd name="T10" fmla="*/ 19 w 37"/>
                <a:gd name="T11" fmla="*/ 28 h 28"/>
                <a:gd name="T12" fmla="*/ 36 w 37"/>
                <a:gd name="T13" fmla="*/ 26 h 28"/>
                <a:gd name="T14" fmla="*/ 37 w 37"/>
                <a:gd name="T15" fmla="*/ 18 h 28"/>
                <a:gd name="T16" fmla="*/ 28 w 37"/>
                <a:gd name="T17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7" h="28">
                  <a:moveTo>
                    <a:pt x="28" y="0"/>
                  </a:moveTo>
                  <a:cubicBezTo>
                    <a:pt x="19" y="11"/>
                    <a:pt x="19" y="11"/>
                    <a:pt x="19" y="11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4" y="4"/>
                    <a:pt x="0" y="11"/>
                    <a:pt x="0" y="18"/>
                  </a:cubicBezTo>
                  <a:cubicBezTo>
                    <a:pt x="0" y="21"/>
                    <a:pt x="1" y="23"/>
                    <a:pt x="1" y="26"/>
                  </a:cubicBezTo>
                  <a:cubicBezTo>
                    <a:pt x="7" y="27"/>
                    <a:pt x="12" y="28"/>
                    <a:pt x="19" y="28"/>
                  </a:cubicBezTo>
                  <a:cubicBezTo>
                    <a:pt x="25" y="28"/>
                    <a:pt x="31" y="27"/>
                    <a:pt x="36" y="26"/>
                  </a:cubicBezTo>
                  <a:cubicBezTo>
                    <a:pt x="37" y="23"/>
                    <a:pt x="37" y="21"/>
                    <a:pt x="37" y="18"/>
                  </a:cubicBezTo>
                  <a:cubicBezTo>
                    <a:pt x="37" y="11"/>
                    <a:pt x="33" y="4"/>
                    <a:pt x="28" y="0"/>
                  </a:cubicBezTo>
                  <a:close/>
                </a:path>
              </a:pathLst>
            </a:custGeom>
            <a:blipFill dpi="0" rotWithShape="1">
              <a:blip r:embed="rId1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 sz="3201">
                <a:solidFill>
                  <a:schemeClr val="bg1"/>
                </a:solidFill>
              </a:endParaRPr>
            </a:p>
          </p:txBody>
        </p:sp>
        <p:sp>
          <p:nvSpPr>
            <p:cNvPr id="73" name="Oval 42"/>
            <p:cNvSpPr>
              <a:spLocks noChangeArrowheads="1"/>
            </p:cNvSpPr>
            <p:nvPr/>
          </p:nvSpPr>
          <p:spPr bwMode="auto">
            <a:xfrm>
              <a:off x="7234238" y="4395788"/>
              <a:ext cx="49213" cy="52388"/>
            </a:xfrm>
            <a:prstGeom prst="ellipse">
              <a:avLst/>
            </a:prstGeom>
            <a:blipFill dpi="0" rotWithShape="1">
              <a:blip r:embed="rId16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 sz="3201">
                <a:solidFill>
                  <a:schemeClr val="bg1"/>
                </a:solidFill>
              </a:endParaRPr>
            </a:p>
          </p:txBody>
        </p:sp>
        <p:sp>
          <p:nvSpPr>
            <p:cNvPr id="74" name="Freeform 43"/>
            <p:cNvSpPr>
              <a:spLocks/>
            </p:cNvSpPr>
            <p:nvPr/>
          </p:nvSpPr>
          <p:spPr bwMode="auto">
            <a:xfrm>
              <a:off x="7210425" y="4449763"/>
              <a:ext cx="96838" cy="74613"/>
            </a:xfrm>
            <a:custGeom>
              <a:avLst/>
              <a:gdLst>
                <a:gd name="T0" fmla="*/ 28 w 37"/>
                <a:gd name="T1" fmla="*/ 0 h 28"/>
                <a:gd name="T2" fmla="*/ 18 w 37"/>
                <a:gd name="T3" fmla="*/ 11 h 28"/>
                <a:gd name="T4" fmla="*/ 9 w 37"/>
                <a:gd name="T5" fmla="*/ 0 h 28"/>
                <a:gd name="T6" fmla="*/ 0 w 37"/>
                <a:gd name="T7" fmla="*/ 18 h 28"/>
                <a:gd name="T8" fmla="*/ 1 w 37"/>
                <a:gd name="T9" fmla="*/ 26 h 28"/>
                <a:gd name="T10" fmla="*/ 18 w 37"/>
                <a:gd name="T11" fmla="*/ 28 h 28"/>
                <a:gd name="T12" fmla="*/ 36 w 37"/>
                <a:gd name="T13" fmla="*/ 26 h 28"/>
                <a:gd name="T14" fmla="*/ 37 w 37"/>
                <a:gd name="T15" fmla="*/ 18 h 28"/>
                <a:gd name="T16" fmla="*/ 28 w 37"/>
                <a:gd name="T17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7" h="28">
                  <a:moveTo>
                    <a:pt x="28" y="0"/>
                  </a:moveTo>
                  <a:cubicBezTo>
                    <a:pt x="18" y="11"/>
                    <a:pt x="18" y="11"/>
                    <a:pt x="18" y="11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4" y="4"/>
                    <a:pt x="0" y="11"/>
                    <a:pt x="0" y="18"/>
                  </a:cubicBezTo>
                  <a:cubicBezTo>
                    <a:pt x="0" y="21"/>
                    <a:pt x="0" y="23"/>
                    <a:pt x="1" y="26"/>
                  </a:cubicBezTo>
                  <a:cubicBezTo>
                    <a:pt x="6" y="27"/>
                    <a:pt x="12" y="28"/>
                    <a:pt x="18" y="28"/>
                  </a:cubicBezTo>
                  <a:cubicBezTo>
                    <a:pt x="25" y="28"/>
                    <a:pt x="30" y="27"/>
                    <a:pt x="36" y="26"/>
                  </a:cubicBezTo>
                  <a:cubicBezTo>
                    <a:pt x="36" y="23"/>
                    <a:pt x="37" y="21"/>
                    <a:pt x="37" y="18"/>
                  </a:cubicBezTo>
                  <a:cubicBezTo>
                    <a:pt x="37" y="11"/>
                    <a:pt x="33" y="4"/>
                    <a:pt x="28" y="0"/>
                  </a:cubicBezTo>
                  <a:close/>
                </a:path>
              </a:pathLst>
            </a:custGeom>
            <a:blipFill dpi="0" rotWithShape="1">
              <a:blip r:embed="rId1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 sz="3201">
                <a:solidFill>
                  <a:schemeClr val="bg1"/>
                </a:solidFill>
              </a:endParaRPr>
            </a:p>
          </p:txBody>
        </p:sp>
        <p:sp>
          <p:nvSpPr>
            <p:cNvPr id="75" name="Oval 44"/>
            <p:cNvSpPr>
              <a:spLocks noChangeArrowheads="1"/>
            </p:cNvSpPr>
            <p:nvPr/>
          </p:nvSpPr>
          <p:spPr bwMode="auto">
            <a:xfrm>
              <a:off x="7026275" y="4259263"/>
              <a:ext cx="52388" cy="52388"/>
            </a:xfrm>
            <a:prstGeom prst="ellipse">
              <a:avLst/>
            </a:prstGeom>
            <a:blipFill dpi="0" rotWithShape="1">
              <a:blip r:embed="rId12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 sz="3201">
                <a:solidFill>
                  <a:schemeClr val="bg1"/>
                </a:solidFill>
              </a:endParaRPr>
            </a:p>
          </p:txBody>
        </p:sp>
        <p:sp>
          <p:nvSpPr>
            <p:cNvPr id="76" name="Freeform 45"/>
            <p:cNvSpPr>
              <a:spLocks/>
            </p:cNvSpPr>
            <p:nvPr/>
          </p:nvSpPr>
          <p:spPr bwMode="auto">
            <a:xfrm>
              <a:off x="7002463" y="4313238"/>
              <a:ext cx="96838" cy="74613"/>
            </a:xfrm>
            <a:custGeom>
              <a:avLst/>
              <a:gdLst>
                <a:gd name="T0" fmla="*/ 28 w 37"/>
                <a:gd name="T1" fmla="*/ 0 h 28"/>
                <a:gd name="T2" fmla="*/ 19 w 37"/>
                <a:gd name="T3" fmla="*/ 11 h 28"/>
                <a:gd name="T4" fmla="*/ 9 w 37"/>
                <a:gd name="T5" fmla="*/ 0 h 28"/>
                <a:gd name="T6" fmla="*/ 0 w 37"/>
                <a:gd name="T7" fmla="*/ 18 h 28"/>
                <a:gd name="T8" fmla="*/ 2 w 37"/>
                <a:gd name="T9" fmla="*/ 26 h 28"/>
                <a:gd name="T10" fmla="*/ 19 w 37"/>
                <a:gd name="T11" fmla="*/ 28 h 28"/>
                <a:gd name="T12" fmla="*/ 36 w 37"/>
                <a:gd name="T13" fmla="*/ 26 h 28"/>
                <a:gd name="T14" fmla="*/ 37 w 37"/>
                <a:gd name="T15" fmla="*/ 18 h 28"/>
                <a:gd name="T16" fmla="*/ 28 w 37"/>
                <a:gd name="T17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7" h="28">
                  <a:moveTo>
                    <a:pt x="28" y="0"/>
                  </a:moveTo>
                  <a:cubicBezTo>
                    <a:pt x="19" y="11"/>
                    <a:pt x="19" y="11"/>
                    <a:pt x="19" y="11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4" y="4"/>
                    <a:pt x="0" y="11"/>
                    <a:pt x="0" y="18"/>
                  </a:cubicBezTo>
                  <a:cubicBezTo>
                    <a:pt x="0" y="21"/>
                    <a:pt x="1" y="23"/>
                    <a:pt x="2" y="26"/>
                  </a:cubicBezTo>
                  <a:cubicBezTo>
                    <a:pt x="7" y="27"/>
                    <a:pt x="13" y="28"/>
                    <a:pt x="19" y="28"/>
                  </a:cubicBezTo>
                  <a:cubicBezTo>
                    <a:pt x="25" y="28"/>
                    <a:pt x="31" y="27"/>
                    <a:pt x="36" y="26"/>
                  </a:cubicBezTo>
                  <a:cubicBezTo>
                    <a:pt x="37" y="23"/>
                    <a:pt x="37" y="21"/>
                    <a:pt x="37" y="18"/>
                  </a:cubicBezTo>
                  <a:cubicBezTo>
                    <a:pt x="37" y="11"/>
                    <a:pt x="34" y="4"/>
                    <a:pt x="28" y="0"/>
                  </a:cubicBezTo>
                  <a:close/>
                </a:path>
              </a:pathLst>
            </a:custGeom>
            <a:blipFill dpi="0" rotWithShape="1">
              <a:blip r:embed="rId1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 sz="3201">
                <a:solidFill>
                  <a:schemeClr val="bg1"/>
                </a:solidFill>
              </a:endParaRPr>
            </a:p>
          </p:txBody>
        </p:sp>
        <p:sp>
          <p:nvSpPr>
            <p:cNvPr id="77" name="Oval 46"/>
            <p:cNvSpPr>
              <a:spLocks noChangeArrowheads="1"/>
            </p:cNvSpPr>
            <p:nvPr/>
          </p:nvSpPr>
          <p:spPr bwMode="auto">
            <a:xfrm>
              <a:off x="7162800" y="4259263"/>
              <a:ext cx="52388" cy="52388"/>
            </a:xfrm>
            <a:prstGeom prst="ellipse">
              <a:avLst/>
            </a:prstGeom>
            <a:blipFill dpi="0" rotWithShape="1">
              <a:blip r:embed="rId12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 sz="3201">
                <a:solidFill>
                  <a:schemeClr val="bg1"/>
                </a:solidFill>
              </a:endParaRPr>
            </a:p>
          </p:txBody>
        </p:sp>
        <p:sp>
          <p:nvSpPr>
            <p:cNvPr id="78" name="Freeform 47"/>
            <p:cNvSpPr>
              <a:spLocks/>
            </p:cNvSpPr>
            <p:nvPr/>
          </p:nvSpPr>
          <p:spPr bwMode="auto">
            <a:xfrm>
              <a:off x="7142163" y="4313238"/>
              <a:ext cx="96838" cy="74613"/>
            </a:xfrm>
            <a:custGeom>
              <a:avLst/>
              <a:gdLst>
                <a:gd name="T0" fmla="*/ 28 w 37"/>
                <a:gd name="T1" fmla="*/ 0 h 28"/>
                <a:gd name="T2" fmla="*/ 18 w 37"/>
                <a:gd name="T3" fmla="*/ 11 h 28"/>
                <a:gd name="T4" fmla="*/ 9 w 37"/>
                <a:gd name="T5" fmla="*/ 0 h 28"/>
                <a:gd name="T6" fmla="*/ 0 w 37"/>
                <a:gd name="T7" fmla="*/ 18 h 28"/>
                <a:gd name="T8" fmla="*/ 1 w 37"/>
                <a:gd name="T9" fmla="*/ 26 h 28"/>
                <a:gd name="T10" fmla="*/ 18 w 37"/>
                <a:gd name="T11" fmla="*/ 28 h 28"/>
                <a:gd name="T12" fmla="*/ 35 w 37"/>
                <a:gd name="T13" fmla="*/ 26 h 28"/>
                <a:gd name="T14" fmla="*/ 37 w 37"/>
                <a:gd name="T15" fmla="*/ 18 h 28"/>
                <a:gd name="T16" fmla="*/ 28 w 37"/>
                <a:gd name="T17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7" h="28">
                  <a:moveTo>
                    <a:pt x="28" y="0"/>
                  </a:moveTo>
                  <a:cubicBezTo>
                    <a:pt x="18" y="11"/>
                    <a:pt x="18" y="11"/>
                    <a:pt x="18" y="11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3" y="4"/>
                    <a:pt x="0" y="11"/>
                    <a:pt x="0" y="18"/>
                  </a:cubicBezTo>
                  <a:cubicBezTo>
                    <a:pt x="0" y="21"/>
                    <a:pt x="0" y="23"/>
                    <a:pt x="1" y="26"/>
                  </a:cubicBezTo>
                  <a:cubicBezTo>
                    <a:pt x="6" y="27"/>
                    <a:pt x="12" y="28"/>
                    <a:pt x="18" y="28"/>
                  </a:cubicBezTo>
                  <a:cubicBezTo>
                    <a:pt x="24" y="28"/>
                    <a:pt x="30" y="27"/>
                    <a:pt x="35" y="26"/>
                  </a:cubicBezTo>
                  <a:cubicBezTo>
                    <a:pt x="36" y="23"/>
                    <a:pt x="37" y="21"/>
                    <a:pt x="37" y="18"/>
                  </a:cubicBezTo>
                  <a:cubicBezTo>
                    <a:pt x="37" y="11"/>
                    <a:pt x="33" y="4"/>
                    <a:pt x="28" y="0"/>
                  </a:cubicBezTo>
                  <a:close/>
                </a:path>
              </a:pathLst>
            </a:custGeom>
            <a:blipFill dpi="0" rotWithShape="1">
              <a:blip r:embed="rId1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 sz="3201">
                <a:solidFill>
                  <a:schemeClr val="bg1"/>
                </a:solidFill>
              </a:endParaRPr>
            </a:p>
          </p:txBody>
        </p:sp>
      </p:grpSp>
      <p:grpSp>
        <p:nvGrpSpPr>
          <p:cNvPr id="85" name="组合 84"/>
          <p:cNvGrpSpPr/>
          <p:nvPr/>
        </p:nvGrpSpPr>
        <p:grpSpPr>
          <a:xfrm>
            <a:off x="9258255" y="1520380"/>
            <a:ext cx="541616" cy="446663"/>
            <a:chOff x="9478963" y="1489075"/>
            <a:chExt cx="307975" cy="257176"/>
          </a:xfrm>
          <a:solidFill>
            <a:schemeClr val="accent2"/>
          </a:solidFill>
        </p:grpSpPr>
        <p:sp>
          <p:nvSpPr>
            <p:cNvPr id="86" name="Freeform 26"/>
            <p:cNvSpPr>
              <a:spLocks/>
            </p:cNvSpPr>
            <p:nvPr/>
          </p:nvSpPr>
          <p:spPr bwMode="auto">
            <a:xfrm>
              <a:off x="9478963" y="1706563"/>
              <a:ext cx="307975" cy="39688"/>
            </a:xfrm>
            <a:custGeom>
              <a:avLst/>
              <a:gdLst>
                <a:gd name="T0" fmla="*/ 118 w 118"/>
                <a:gd name="T1" fmla="*/ 7 h 15"/>
                <a:gd name="T2" fmla="*/ 110 w 118"/>
                <a:gd name="T3" fmla="*/ 15 h 15"/>
                <a:gd name="T4" fmla="*/ 7 w 118"/>
                <a:gd name="T5" fmla="*/ 15 h 15"/>
                <a:gd name="T6" fmla="*/ 0 w 118"/>
                <a:gd name="T7" fmla="*/ 7 h 15"/>
                <a:gd name="T8" fmla="*/ 7 w 118"/>
                <a:gd name="T9" fmla="*/ 0 h 15"/>
                <a:gd name="T10" fmla="*/ 110 w 118"/>
                <a:gd name="T11" fmla="*/ 0 h 15"/>
                <a:gd name="T12" fmla="*/ 118 w 118"/>
                <a:gd name="T13" fmla="*/ 7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8" h="15">
                  <a:moveTo>
                    <a:pt x="118" y="7"/>
                  </a:moveTo>
                  <a:cubicBezTo>
                    <a:pt x="118" y="12"/>
                    <a:pt x="115" y="15"/>
                    <a:pt x="110" y="15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3" y="15"/>
                    <a:pt x="0" y="12"/>
                    <a:pt x="0" y="7"/>
                  </a:cubicBezTo>
                  <a:cubicBezTo>
                    <a:pt x="0" y="3"/>
                    <a:pt x="3" y="0"/>
                    <a:pt x="7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115" y="0"/>
                    <a:pt x="118" y="3"/>
                    <a:pt x="118" y="7"/>
                  </a:cubicBezTo>
                  <a:close/>
                </a:path>
              </a:pathLst>
            </a:custGeom>
            <a:blipFill dpi="0" rotWithShape="1">
              <a:blip r:embed="rId17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 sz="3201">
                <a:solidFill>
                  <a:schemeClr val="bg1"/>
                </a:solidFill>
              </a:endParaRPr>
            </a:p>
          </p:txBody>
        </p:sp>
        <p:sp>
          <p:nvSpPr>
            <p:cNvPr id="87" name="Freeform 27"/>
            <p:cNvSpPr>
              <a:spLocks/>
            </p:cNvSpPr>
            <p:nvPr/>
          </p:nvSpPr>
          <p:spPr bwMode="auto">
            <a:xfrm>
              <a:off x="9504363" y="1562100"/>
              <a:ext cx="41275" cy="123825"/>
            </a:xfrm>
            <a:custGeom>
              <a:avLst/>
              <a:gdLst>
                <a:gd name="T0" fmla="*/ 8 w 16"/>
                <a:gd name="T1" fmla="*/ 47 h 47"/>
                <a:gd name="T2" fmla="*/ 0 w 16"/>
                <a:gd name="T3" fmla="*/ 39 h 47"/>
                <a:gd name="T4" fmla="*/ 0 w 16"/>
                <a:gd name="T5" fmla="*/ 8 h 47"/>
                <a:gd name="T6" fmla="*/ 8 w 16"/>
                <a:gd name="T7" fmla="*/ 0 h 47"/>
                <a:gd name="T8" fmla="*/ 16 w 16"/>
                <a:gd name="T9" fmla="*/ 8 h 47"/>
                <a:gd name="T10" fmla="*/ 16 w 16"/>
                <a:gd name="T11" fmla="*/ 39 h 47"/>
                <a:gd name="T12" fmla="*/ 8 w 16"/>
                <a:gd name="T13" fmla="*/ 47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47">
                  <a:moveTo>
                    <a:pt x="8" y="47"/>
                  </a:moveTo>
                  <a:cubicBezTo>
                    <a:pt x="4" y="47"/>
                    <a:pt x="0" y="44"/>
                    <a:pt x="0" y="39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12" y="0"/>
                    <a:pt x="16" y="4"/>
                    <a:pt x="16" y="8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6" y="44"/>
                    <a:pt x="12" y="47"/>
                    <a:pt x="8" y="47"/>
                  </a:cubicBezTo>
                  <a:close/>
                </a:path>
              </a:pathLst>
            </a:custGeom>
            <a:blipFill dpi="0" rotWithShape="1">
              <a:blip r:embed="rId18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 sz="3201">
                <a:solidFill>
                  <a:schemeClr val="bg1"/>
                </a:solidFill>
              </a:endParaRPr>
            </a:p>
          </p:txBody>
        </p:sp>
        <p:sp>
          <p:nvSpPr>
            <p:cNvPr id="88" name="Freeform 28"/>
            <p:cNvSpPr>
              <a:spLocks/>
            </p:cNvSpPr>
            <p:nvPr/>
          </p:nvSpPr>
          <p:spPr bwMode="auto">
            <a:xfrm>
              <a:off x="9577388" y="1525588"/>
              <a:ext cx="42863" cy="160338"/>
            </a:xfrm>
            <a:custGeom>
              <a:avLst/>
              <a:gdLst>
                <a:gd name="T0" fmla="*/ 8 w 16"/>
                <a:gd name="T1" fmla="*/ 61 h 61"/>
                <a:gd name="T2" fmla="*/ 0 w 16"/>
                <a:gd name="T3" fmla="*/ 53 h 61"/>
                <a:gd name="T4" fmla="*/ 0 w 16"/>
                <a:gd name="T5" fmla="*/ 8 h 61"/>
                <a:gd name="T6" fmla="*/ 8 w 16"/>
                <a:gd name="T7" fmla="*/ 0 h 61"/>
                <a:gd name="T8" fmla="*/ 16 w 16"/>
                <a:gd name="T9" fmla="*/ 8 h 61"/>
                <a:gd name="T10" fmla="*/ 16 w 16"/>
                <a:gd name="T11" fmla="*/ 53 h 61"/>
                <a:gd name="T12" fmla="*/ 8 w 16"/>
                <a:gd name="T13" fmla="*/ 61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1">
                  <a:moveTo>
                    <a:pt x="8" y="61"/>
                  </a:moveTo>
                  <a:cubicBezTo>
                    <a:pt x="3" y="61"/>
                    <a:pt x="0" y="58"/>
                    <a:pt x="0" y="53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12" y="0"/>
                    <a:pt x="16" y="4"/>
                    <a:pt x="16" y="8"/>
                  </a:cubicBezTo>
                  <a:cubicBezTo>
                    <a:pt x="16" y="53"/>
                    <a:pt x="16" y="53"/>
                    <a:pt x="16" y="53"/>
                  </a:cubicBezTo>
                  <a:cubicBezTo>
                    <a:pt x="16" y="58"/>
                    <a:pt x="12" y="61"/>
                    <a:pt x="8" y="61"/>
                  </a:cubicBezTo>
                  <a:close/>
                </a:path>
              </a:pathLst>
            </a:custGeom>
            <a:blipFill dpi="0" rotWithShape="1">
              <a:blip r:embed="rId19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 sz="3201">
                <a:solidFill>
                  <a:schemeClr val="bg1"/>
                </a:solidFill>
              </a:endParaRPr>
            </a:p>
          </p:txBody>
        </p:sp>
        <p:sp>
          <p:nvSpPr>
            <p:cNvPr id="89" name="Freeform 29"/>
            <p:cNvSpPr>
              <a:spLocks/>
            </p:cNvSpPr>
            <p:nvPr/>
          </p:nvSpPr>
          <p:spPr bwMode="auto">
            <a:xfrm>
              <a:off x="9652000" y="1489075"/>
              <a:ext cx="38100" cy="196850"/>
            </a:xfrm>
            <a:custGeom>
              <a:avLst/>
              <a:gdLst>
                <a:gd name="T0" fmla="*/ 8 w 15"/>
                <a:gd name="T1" fmla="*/ 75 h 75"/>
                <a:gd name="T2" fmla="*/ 0 w 15"/>
                <a:gd name="T3" fmla="*/ 67 h 75"/>
                <a:gd name="T4" fmla="*/ 0 w 15"/>
                <a:gd name="T5" fmla="*/ 8 h 75"/>
                <a:gd name="T6" fmla="*/ 8 w 15"/>
                <a:gd name="T7" fmla="*/ 0 h 75"/>
                <a:gd name="T8" fmla="*/ 15 w 15"/>
                <a:gd name="T9" fmla="*/ 8 h 75"/>
                <a:gd name="T10" fmla="*/ 15 w 15"/>
                <a:gd name="T11" fmla="*/ 67 h 75"/>
                <a:gd name="T12" fmla="*/ 8 w 15"/>
                <a:gd name="T13" fmla="*/ 75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" h="75">
                  <a:moveTo>
                    <a:pt x="8" y="75"/>
                  </a:moveTo>
                  <a:cubicBezTo>
                    <a:pt x="3" y="75"/>
                    <a:pt x="0" y="72"/>
                    <a:pt x="0" y="67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3"/>
                    <a:pt x="3" y="0"/>
                    <a:pt x="8" y="0"/>
                  </a:cubicBezTo>
                  <a:cubicBezTo>
                    <a:pt x="12" y="0"/>
                    <a:pt x="15" y="3"/>
                    <a:pt x="15" y="8"/>
                  </a:cubicBezTo>
                  <a:cubicBezTo>
                    <a:pt x="15" y="67"/>
                    <a:pt x="15" y="67"/>
                    <a:pt x="15" y="67"/>
                  </a:cubicBezTo>
                  <a:cubicBezTo>
                    <a:pt x="15" y="72"/>
                    <a:pt x="12" y="75"/>
                    <a:pt x="8" y="75"/>
                  </a:cubicBezTo>
                  <a:close/>
                </a:path>
              </a:pathLst>
            </a:custGeom>
            <a:blipFill dpi="0" rotWithShape="1">
              <a:blip r:embed="rId20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 sz="3201">
                <a:solidFill>
                  <a:schemeClr val="bg1"/>
                </a:solidFill>
              </a:endParaRPr>
            </a:p>
          </p:txBody>
        </p:sp>
        <p:sp>
          <p:nvSpPr>
            <p:cNvPr id="90" name="Freeform 30"/>
            <p:cNvSpPr>
              <a:spLocks/>
            </p:cNvSpPr>
            <p:nvPr/>
          </p:nvSpPr>
          <p:spPr bwMode="auto">
            <a:xfrm>
              <a:off x="9725025" y="1498600"/>
              <a:ext cx="39688" cy="187325"/>
            </a:xfrm>
            <a:custGeom>
              <a:avLst/>
              <a:gdLst>
                <a:gd name="T0" fmla="*/ 7 w 15"/>
                <a:gd name="T1" fmla="*/ 71 h 71"/>
                <a:gd name="T2" fmla="*/ 0 w 15"/>
                <a:gd name="T3" fmla="*/ 63 h 71"/>
                <a:gd name="T4" fmla="*/ 0 w 15"/>
                <a:gd name="T5" fmla="*/ 8 h 71"/>
                <a:gd name="T6" fmla="*/ 7 w 15"/>
                <a:gd name="T7" fmla="*/ 0 h 71"/>
                <a:gd name="T8" fmla="*/ 15 w 15"/>
                <a:gd name="T9" fmla="*/ 8 h 71"/>
                <a:gd name="T10" fmla="*/ 15 w 15"/>
                <a:gd name="T11" fmla="*/ 63 h 71"/>
                <a:gd name="T12" fmla="*/ 7 w 15"/>
                <a:gd name="T13" fmla="*/ 71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" h="71">
                  <a:moveTo>
                    <a:pt x="7" y="71"/>
                  </a:moveTo>
                  <a:cubicBezTo>
                    <a:pt x="3" y="71"/>
                    <a:pt x="0" y="68"/>
                    <a:pt x="0" y="63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3"/>
                    <a:pt x="3" y="0"/>
                    <a:pt x="7" y="0"/>
                  </a:cubicBezTo>
                  <a:cubicBezTo>
                    <a:pt x="12" y="0"/>
                    <a:pt x="15" y="3"/>
                    <a:pt x="15" y="8"/>
                  </a:cubicBezTo>
                  <a:cubicBezTo>
                    <a:pt x="15" y="63"/>
                    <a:pt x="15" y="63"/>
                    <a:pt x="15" y="63"/>
                  </a:cubicBezTo>
                  <a:cubicBezTo>
                    <a:pt x="15" y="68"/>
                    <a:pt x="12" y="71"/>
                    <a:pt x="7" y="71"/>
                  </a:cubicBezTo>
                  <a:close/>
                </a:path>
              </a:pathLst>
            </a:custGeom>
            <a:blipFill dpi="0" rotWithShape="1">
              <a:blip r:embed="rId21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 sz="3201">
                <a:solidFill>
                  <a:schemeClr val="bg1"/>
                </a:solidFill>
              </a:endParaRPr>
            </a:p>
          </p:txBody>
        </p:sp>
      </p:grpSp>
      <p:grpSp>
        <p:nvGrpSpPr>
          <p:cNvPr id="91" name="组合 90"/>
          <p:cNvGrpSpPr/>
          <p:nvPr/>
        </p:nvGrpSpPr>
        <p:grpSpPr>
          <a:xfrm>
            <a:off x="9267597" y="3835826"/>
            <a:ext cx="583382" cy="522370"/>
            <a:chOff x="6942138" y="1422400"/>
            <a:chExt cx="357188" cy="323851"/>
          </a:xfrm>
          <a:solidFill>
            <a:schemeClr val="accent4"/>
          </a:solidFill>
        </p:grpSpPr>
        <p:sp>
          <p:nvSpPr>
            <p:cNvPr id="92" name="Freeform 31"/>
            <p:cNvSpPr>
              <a:spLocks/>
            </p:cNvSpPr>
            <p:nvPr/>
          </p:nvSpPr>
          <p:spPr bwMode="auto">
            <a:xfrm>
              <a:off x="6942138" y="1706563"/>
              <a:ext cx="357188" cy="39688"/>
            </a:xfrm>
            <a:custGeom>
              <a:avLst/>
              <a:gdLst>
                <a:gd name="T0" fmla="*/ 136 w 136"/>
                <a:gd name="T1" fmla="*/ 7 h 15"/>
                <a:gd name="T2" fmla="*/ 128 w 136"/>
                <a:gd name="T3" fmla="*/ 15 h 15"/>
                <a:gd name="T4" fmla="*/ 8 w 136"/>
                <a:gd name="T5" fmla="*/ 15 h 15"/>
                <a:gd name="T6" fmla="*/ 0 w 136"/>
                <a:gd name="T7" fmla="*/ 7 h 15"/>
                <a:gd name="T8" fmla="*/ 8 w 136"/>
                <a:gd name="T9" fmla="*/ 0 h 15"/>
                <a:gd name="T10" fmla="*/ 128 w 136"/>
                <a:gd name="T11" fmla="*/ 0 h 15"/>
                <a:gd name="T12" fmla="*/ 136 w 136"/>
                <a:gd name="T13" fmla="*/ 7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6" h="15">
                  <a:moveTo>
                    <a:pt x="136" y="7"/>
                  </a:moveTo>
                  <a:cubicBezTo>
                    <a:pt x="136" y="12"/>
                    <a:pt x="133" y="15"/>
                    <a:pt x="128" y="15"/>
                  </a:cubicBezTo>
                  <a:cubicBezTo>
                    <a:pt x="8" y="15"/>
                    <a:pt x="8" y="15"/>
                    <a:pt x="8" y="15"/>
                  </a:cubicBezTo>
                  <a:cubicBezTo>
                    <a:pt x="3" y="15"/>
                    <a:pt x="0" y="12"/>
                    <a:pt x="0" y="7"/>
                  </a:cubicBezTo>
                  <a:cubicBezTo>
                    <a:pt x="0" y="3"/>
                    <a:pt x="3" y="0"/>
                    <a:pt x="8" y="0"/>
                  </a:cubicBezTo>
                  <a:cubicBezTo>
                    <a:pt x="128" y="0"/>
                    <a:pt x="128" y="0"/>
                    <a:pt x="128" y="0"/>
                  </a:cubicBezTo>
                  <a:cubicBezTo>
                    <a:pt x="133" y="0"/>
                    <a:pt x="136" y="3"/>
                    <a:pt x="136" y="7"/>
                  </a:cubicBezTo>
                  <a:close/>
                </a:path>
              </a:pathLst>
            </a:custGeom>
            <a:blipFill dpi="0" rotWithShape="1">
              <a:blip r:embed="rId22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 sz="3201">
                <a:solidFill>
                  <a:schemeClr val="bg1"/>
                </a:solidFill>
              </a:endParaRPr>
            </a:p>
          </p:txBody>
        </p:sp>
        <p:sp>
          <p:nvSpPr>
            <p:cNvPr id="93" name="Freeform 32"/>
            <p:cNvSpPr>
              <a:spLocks/>
            </p:cNvSpPr>
            <p:nvPr/>
          </p:nvSpPr>
          <p:spPr bwMode="auto">
            <a:xfrm>
              <a:off x="6986588" y="1562100"/>
              <a:ext cx="42863" cy="123825"/>
            </a:xfrm>
            <a:custGeom>
              <a:avLst/>
              <a:gdLst>
                <a:gd name="T0" fmla="*/ 8 w 16"/>
                <a:gd name="T1" fmla="*/ 47 h 47"/>
                <a:gd name="T2" fmla="*/ 0 w 16"/>
                <a:gd name="T3" fmla="*/ 39 h 47"/>
                <a:gd name="T4" fmla="*/ 0 w 16"/>
                <a:gd name="T5" fmla="*/ 8 h 47"/>
                <a:gd name="T6" fmla="*/ 8 w 16"/>
                <a:gd name="T7" fmla="*/ 0 h 47"/>
                <a:gd name="T8" fmla="*/ 16 w 16"/>
                <a:gd name="T9" fmla="*/ 8 h 47"/>
                <a:gd name="T10" fmla="*/ 16 w 16"/>
                <a:gd name="T11" fmla="*/ 39 h 47"/>
                <a:gd name="T12" fmla="*/ 8 w 16"/>
                <a:gd name="T13" fmla="*/ 47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47">
                  <a:moveTo>
                    <a:pt x="8" y="47"/>
                  </a:moveTo>
                  <a:cubicBezTo>
                    <a:pt x="4" y="47"/>
                    <a:pt x="0" y="44"/>
                    <a:pt x="0" y="39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12" y="0"/>
                    <a:pt x="16" y="4"/>
                    <a:pt x="16" y="8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6" y="44"/>
                    <a:pt x="12" y="47"/>
                    <a:pt x="8" y="47"/>
                  </a:cubicBezTo>
                  <a:close/>
                </a:path>
              </a:pathLst>
            </a:custGeom>
            <a:blipFill dpi="0" rotWithShape="1">
              <a:blip r:embed="rId2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 sz="3201">
                <a:solidFill>
                  <a:schemeClr val="bg1"/>
                </a:solidFill>
              </a:endParaRPr>
            </a:p>
          </p:txBody>
        </p:sp>
        <p:sp>
          <p:nvSpPr>
            <p:cNvPr id="94" name="Freeform 33"/>
            <p:cNvSpPr>
              <a:spLocks/>
            </p:cNvSpPr>
            <p:nvPr/>
          </p:nvSpPr>
          <p:spPr bwMode="auto">
            <a:xfrm>
              <a:off x="7062788" y="1562100"/>
              <a:ext cx="39688" cy="123825"/>
            </a:xfrm>
            <a:custGeom>
              <a:avLst/>
              <a:gdLst>
                <a:gd name="T0" fmla="*/ 8 w 15"/>
                <a:gd name="T1" fmla="*/ 47 h 47"/>
                <a:gd name="T2" fmla="*/ 0 w 15"/>
                <a:gd name="T3" fmla="*/ 39 h 47"/>
                <a:gd name="T4" fmla="*/ 0 w 15"/>
                <a:gd name="T5" fmla="*/ 8 h 47"/>
                <a:gd name="T6" fmla="*/ 8 w 15"/>
                <a:gd name="T7" fmla="*/ 0 h 47"/>
                <a:gd name="T8" fmla="*/ 15 w 15"/>
                <a:gd name="T9" fmla="*/ 8 h 47"/>
                <a:gd name="T10" fmla="*/ 15 w 15"/>
                <a:gd name="T11" fmla="*/ 39 h 47"/>
                <a:gd name="T12" fmla="*/ 8 w 15"/>
                <a:gd name="T13" fmla="*/ 47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" h="47">
                  <a:moveTo>
                    <a:pt x="8" y="47"/>
                  </a:moveTo>
                  <a:cubicBezTo>
                    <a:pt x="3" y="47"/>
                    <a:pt x="0" y="44"/>
                    <a:pt x="0" y="39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12" y="0"/>
                    <a:pt x="15" y="4"/>
                    <a:pt x="15" y="8"/>
                  </a:cubicBezTo>
                  <a:cubicBezTo>
                    <a:pt x="15" y="39"/>
                    <a:pt x="15" y="39"/>
                    <a:pt x="15" y="39"/>
                  </a:cubicBezTo>
                  <a:cubicBezTo>
                    <a:pt x="15" y="44"/>
                    <a:pt x="12" y="47"/>
                    <a:pt x="8" y="47"/>
                  </a:cubicBezTo>
                  <a:close/>
                </a:path>
              </a:pathLst>
            </a:custGeom>
            <a:blipFill dpi="0" rotWithShape="1">
              <a:blip r:embed="rId2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 sz="3201">
                <a:solidFill>
                  <a:schemeClr val="bg1"/>
                </a:solidFill>
              </a:endParaRPr>
            </a:p>
          </p:txBody>
        </p:sp>
        <p:sp>
          <p:nvSpPr>
            <p:cNvPr id="95" name="Freeform 34"/>
            <p:cNvSpPr>
              <a:spLocks/>
            </p:cNvSpPr>
            <p:nvPr/>
          </p:nvSpPr>
          <p:spPr bwMode="auto">
            <a:xfrm>
              <a:off x="7138988" y="1562100"/>
              <a:ext cx="39688" cy="123825"/>
            </a:xfrm>
            <a:custGeom>
              <a:avLst/>
              <a:gdLst>
                <a:gd name="T0" fmla="*/ 7 w 15"/>
                <a:gd name="T1" fmla="*/ 47 h 47"/>
                <a:gd name="T2" fmla="*/ 0 w 15"/>
                <a:gd name="T3" fmla="*/ 39 h 47"/>
                <a:gd name="T4" fmla="*/ 0 w 15"/>
                <a:gd name="T5" fmla="*/ 8 h 47"/>
                <a:gd name="T6" fmla="*/ 7 w 15"/>
                <a:gd name="T7" fmla="*/ 0 h 47"/>
                <a:gd name="T8" fmla="*/ 15 w 15"/>
                <a:gd name="T9" fmla="*/ 8 h 47"/>
                <a:gd name="T10" fmla="*/ 15 w 15"/>
                <a:gd name="T11" fmla="*/ 39 h 47"/>
                <a:gd name="T12" fmla="*/ 7 w 15"/>
                <a:gd name="T13" fmla="*/ 47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" h="47">
                  <a:moveTo>
                    <a:pt x="7" y="47"/>
                  </a:moveTo>
                  <a:cubicBezTo>
                    <a:pt x="3" y="47"/>
                    <a:pt x="0" y="44"/>
                    <a:pt x="0" y="39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3" y="0"/>
                    <a:pt x="7" y="0"/>
                  </a:cubicBezTo>
                  <a:cubicBezTo>
                    <a:pt x="12" y="0"/>
                    <a:pt x="15" y="4"/>
                    <a:pt x="15" y="8"/>
                  </a:cubicBezTo>
                  <a:cubicBezTo>
                    <a:pt x="15" y="39"/>
                    <a:pt x="15" y="39"/>
                    <a:pt x="15" y="39"/>
                  </a:cubicBezTo>
                  <a:cubicBezTo>
                    <a:pt x="15" y="44"/>
                    <a:pt x="12" y="47"/>
                    <a:pt x="7" y="47"/>
                  </a:cubicBezTo>
                  <a:close/>
                </a:path>
              </a:pathLst>
            </a:custGeom>
            <a:blipFill dpi="0" rotWithShape="1">
              <a:blip r:embed="rId2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 sz="3201">
                <a:solidFill>
                  <a:schemeClr val="bg1"/>
                </a:solidFill>
              </a:endParaRPr>
            </a:p>
          </p:txBody>
        </p:sp>
        <p:sp>
          <p:nvSpPr>
            <p:cNvPr id="96" name="Freeform 35"/>
            <p:cNvSpPr>
              <a:spLocks/>
            </p:cNvSpPr>
            <p:nvPr/>
          </p:nvSpPr>
          <p:spPr bwMode="auto">
            <a:xfrm>
              <a:off x="7212013" y="1562100"/>
              <a:ext cx="42863" cy="123825"/>
            </a:xfrm>
            <a:custGeom>
              <a:avLst/>
              <a:gdLst>
                <a:gd name="T0" fmla="*/ 8 w 16"/>
                <a:gd name="T1" fmla="*/ 47 h 47"/>
                <a:gd name="T2" fmla="*/ 0 w 16"/>
                <a:gd name="T3" fmla="*/ 39 h 47"/>
                <a:gd name="T4" fmla="*/ 0 w 16"/>
                <a:gd name="T5" fmla="*/ 8 h 47"/>
                <a:gd name="T6" fmla="*/ 8 w 16"/>
                <a:gd name="T7" fmla="*/ 0 h 47"/>
                <a:gd name="T8" fmla="*/ 16 w 16"/>
                <a:gd name="T9" fmla="*/ 8 h 47"/>
                <a:gd name="T10" fmla="*/ 16 w 16"/>
                <a:gd name="T11" fmla="*/ 39 h 47"/>
                <a:gd name="T12" fmla="*/ 8 w 16"/>
                <a:gd name="T13" fmla="*/ 47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47">
                  <a:moveTo>
                    <a:pt x="8" y="47"/>
                  </a:moveTo>
                  <a:cubicBezTo>
                    <a:pt x="4" y="47"/>
                    <a:pt x="0" y="44"/>
                    <a:pt x="0" y="39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12" y="0"/>
                    <a:pt x="16" y="4"/>
                    <a:pt x="16" y="8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6" y="44"/>
                    <a:pt x="12" y="47"/>
                    <a:pt x="8" y="47"/>
                  </a:cubicBezTo>
                  <a:close/>
                </a:path>
              </a:pathLst>
            </a:custGeom>
            <a:blipFill dpi="0" rotWithShape="1">
              <a:blip r:embed="rId2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 sz="3201">
                <a:solidFill>
                  <a:schemeClr val="bg1"/>
                </a:solidFill>
              </a:endParaRPr>
            </a:p>
          </p:txBody>
        </p:sp>
        <p:sp>
          <p:nvSpPr>
            <p:cNvPr id="97" name="Freeform 36"/>
            <p:cNvSpPr>
              <a:spLocks/>
            </p:cNvSpPr>
            <p:nvPr/>
          </p:nvSpPr>
          <p:spPr bwMode="auto">
            <a:xfrm>
              <a:off x="7010400" y="1422400"/>
              <a:ext cx="220663" cy="66675"/>
            </a:xfrm>
            <a:custGeom>
              <a:avLst/>
              <a:gdLst>
                <a:gd name="T0" fmla="*/ 84 w 84"/>
                <a:gd name="T1" fmla="*/ 25 h 25"/>
                <a:gd name="T2" fmla="*/ 52 w 84"/>
                <a:gd name="T3" fmla="*/ 4 h 25"/>
                <a:gd name="T4" fmla="*/ 32 w 84"/>
                <a:gd name="T5" fmla="*/ 4 h 25"/>
                <a:gd name="T6" fmla="*/ 18 w 84"/>
                <a:gd name="T7" fmla="*/ 13 h 25"/>
                <a:gd name="T8" fmla="*/ 0 w 84"/>
                <a:gd name="T9" fmla="*/ 25 h 25"/>
                <a:gd name="T10" fmla="*/ 84 w 84"/>
                <a:gd name="T11" fmla="*/ 25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4" h="25">
                  <a:moveTo>
                    <a:pt x="84" y="25"/>
                  </a:moveTo>
                  <a:cubicBezTo>
                    <a:pt x="52" y="4"/>
                    <a:pt x="52" y="4"/>
                    <a:pt x="52" y="4"/>
                  </a:cubicBezTo>
                  <a:cubicBezTo>
                    <a:pt x="46" y="0"/>
                    <a:pt x="38" y="0"/>
                    <a:pt x="32" y="4"/>
                  </a:cubicBezTo>
                  <a:cubicBezTo>
                    <a:pt x="18" y="13"/>
                    <a:pt x="18" y="13"/>
                    <a:pt x="18" y="13"/>
                  </a:cubicBezTo>
                  <a:cubicBezTo>
                    <a:pt x="0" y="25"/>
                    <a:pt x="0" y="25"/>
                    <a:pt x="0" y="25"/>
                  </a:cubicBezTo>
                  <a:lnTo>
                    <a:pt x="84" y="25"/>
                  </a:lnTo>
                  <a:close/>
                </a:path>
              </a:pathLst>
            </a:custGeom>
            <a:blipFill dpi="0" rotWithShape="1">
              <a:blip r:embed="rId2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 sz="3201">
                <a:solidFill>
                  <a:schemeClr val="bg1"/>
                </a:solidFill>
              </a:endParaRPr>
            </a:p>
          </p:txBody>
        </p:sp>
        <p:sp>
          <p:nvSpPr>
            <p:cNvPr id="98" name="Freeform 37"/>
            <p:cNvSpPr>
              <a:spLocks/>
            </p:cNvSpPr>
            <p:nvPr/>
          </p:nvSpPr>
          <p:spPr bwMode="auto">
            <a:xfrm>
              <a:off x="6962775" y="1509713"/>
              <a:ext cx="315913" cy="41275"/>
            </a:xfrm>
            <a:custGeom>
              <a:avLst/>
              <a:gdLst>
                <a:gd name="T0" fmla="*/ 120 w 120"/>
                <a:gd name="T1" fmla="*/ 8 h 16"/>
                <a:gd name="T2" fmla="*/ 112 w 120"/>
                <a:gd name="T3" fmla="*/ 16 h 16"/>
                <a:gd name="T4" fmla="*/ 8 w 120"/>
                <a:gd name="T5" fmla="*/ 16 h 16"/>
                <a:gd name="T6" fmla="*/ 0 w 120"/>
                <a:gd name="T7" fmla="*/ 8 h 16"/>
                <a:gd name="T8" fmla="*/ 8 w 120"/>
                <a:gd name="T9" fmla="*/ 0 h 16"/>
                <a:gd name="T10" fmla="*/ 112 w 120"/>
                <a:gd name="T11" fmla="*/ 0 h 16"/>
                <a:gd name="T12" fmla="*/ 120 w 120"/>
                <a:gd name="T13" fmla="*/ 8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0" h="16">
                  <a:moveTo>
                    <a:pt x="120" y="8"/>
                  </a:moveTo>
                  <a:cubicBezTo>
                    <a:pt x="120" y="12"/>
                    <a:pt x="116" y="16"/>
                    <a:pt x="112" y="16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3"/>
                    <a:pt x="4" y="0"/>
                    <a:pt x="8" y="0"/>
                  </a:cubicBezTo>
                  <a:cubicBezTo>
                    <a:pt x="112" y="0"/>
                    <a:pt x="112" y="0"/>
                    <a:pt x="112" y="0"/>
                  </a:cubicBezTo>
                  <a:cubicBezTo>
                    <a:pt x="116" y="0"/>
                    <a:pt x="120" y="3"/>
                    <a:pt x="120" y="8"/>
                  </a:cubicBezTo>
                  <a:close/>
                </a:path>
              </a:pathLst>
            </a:custGeom>
            <a:blipFill dpi="0" rotWithShape="1">
              <a:blip r:embed="rId26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 sz="3201">
                <a:solidFill>
                  <a:schemeClr val="bg1"/>
                </a:solidFill>
              </a:endParaRPr>
            </a:p>
          </p:txBody>
        </p:sp>
      </p:grpSp>
      <p:sp>
        <p:nvSpPr>
          <p:cNvPr id="99" name="矩形 47"/>
          <p:cNvSpPr>
            <a:spLocks noChangeArrowheads="1"/>
          </p:cNvSpPr>
          <p:nvPr/>
        </p:nvSpPr>
        <p:spPr bwMode="auto">
          <a:xfrm>
            <a:off x="1020885" y="2540378"/>
            <a:ext cx="228527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 Unicode MS" panose="020B0604020202020204" pitchFamily="34" charset="-122"/>
                <a:sym typeface="Calibri" panose="020F0502020204030204" pitchFamily="34" charset="0"/>
              </a:rPr>
              <a:t>点击这里更改文字内容</a:t>
            </a:r>
            <a:endParaRPr lang="en-US" altLang="zh-CN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 Unicode MS" panose="020B0604020202020204" pitchFamily="34" charset="-122"/>
              <a:sym typeface="Calibri" panose="020F0502020204030204" pitchFamily="34" charset="0"/>
            </a:endParaRPr>
          </a:p>
          <a:p>
            <a:pPr algn="ctr">
              <a:defRPr/>
            </a:pP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 Unicode MS" panose="020B0604020202020204" pitchFamily="34" charset="-122"/>
                <a:sym typeface="Calibri" panose="020F0502020204030204" pitchFamily="34" charset="0"/>
              </a:rPr>
              <a:t>以上文字没有实际意义</a:t>
            </a:r>
            <a:endParaRPr lang="en-US" altLang="zh-CN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 Unicode MS" panose="020B0604020202020204" pitchFamily="34" charset="-122"/>
              <a:sym typeface="Calibri" panose="020F0502020204030204" pitchFamily="34" charset="0"/>
            </a:endParaRPr>
          </a:p>
        </p:txBody>
      </p:sp>
      <p:sp>
        <p:nvSpPr>
          <p:cNvPr id="100" name="矩形 47"/>
          <p:cNvSpPr>
            <a:spLocks noChangeArrowheads="1"/>
          </p:cNvSpPr>
          <p:nvPr/>
        </p:nvSpPr>
        <p:spPr bwMode="auto">
          <a:xfrm>
            <a:off x="1020885" y="4798499"/>
            <a:ext cx="228527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 Unicode MS" panose="020B0604020202020204" pitchFamily="34" charset="-122"/>
                <a:sym typeface="Calibri" panose="020F0502020204030204" pitchFamily="34" charset="0"/>
              </a:rPr>
              <a:t>点击这里更改文字内容</a:t>
            </a:r>
            <a:endParaRPr lang="en-US" altLang="zh-CN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 Unicode MS" panose="020B0604020202020204" pitchFamily="34" charset="-122"/>
              <a:sym typeface="Calibri" panose="020F0502020204030204" pitchFamily="34" charset="0"/>
            </a:endParaRPr>
          </a:p>
          <a:p>
            <a:pPr algn="ctr">
              <a:defRPr/>
            </a:pP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 Unicode MS" panose="020B0604020202020204" pitchFamily="34" charset="-122"/>
                <a:sym typeface="Calibri" panose="020F0502020204030204" pitchFamily="34" charset="0"/>
              </a:rPr>
              <a:t>以上文字没有实际意义</a:t>
            </a:r>
            <a:endParaRPr lang="en-US" altLang="zh-CN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 Unicode MS" panose="020B0604020202020204" pitchFamily="34" charset="-122"/>
              <a:sym typeface="Calibri" panose="020F0502020204030204" pitchFamily="34" charset="0"/>
            </a:endParaRPr>
          </a:p>
        </p:txBody>
      </p:sp>
      <p:sp>
        <p:nvSpPr>
          <p:cNvPr id="101" name="矩形 47"/>
          <p:cNvSpPr>
            <a:spLocks noChangeArrowheads="1"/>
          </p:cNvSpPr>
          <p:nvPr/>
        </p:nvSpPr>
        <p:spPr bwMode="auto">
          <a:xfrm>
            <a:off x="9086947" y="2540378"/>
            <a:ext cx="228527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 Unicode MS" panose="020B0604020202020204" pitchFamily="34" charset="-122"/>
                <a:sym typeface="Calibri" panose="020F0502020204030204" pitchFamily="34" charset="0"/>
              </a:rPr>
              <a:t>点击这里更改文字内容</a:t>
            </a:r>
            <a:endParaRPr lang="en-US" altLang="zh-CN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 Unicode MS" panose="020B0604020202020204" pitchFamily="34" charset="-122"/>
              <a:sym typeface="Calibri" panose="020F0502020204030204" pitchFamily="34" charset="0"/>
            </a:endParaRPr>
          </a:p>
          <a:p>
            <a:pPr algn="ctr">
              <a:defRPr/>
            </a:pP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 Unicode MS" panose="020B0604020202020204" pitchFamily="34" charset="-122"/>
                <a:sym typeface="Calibri" panose="020F0502020204030204" pitchFamily="34" charset="0"/>
              </a:rPr>
              <a:t>以上文字没有实际意义</a:t>
            </a:r>
            <a:endParaRPr lang="en-US" altLang="zh-CN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 Unicode MS" panose="020B0604020202020204" pitchFamily="34" charset="-122"/>
              <a:sym typeface="Calibri" panose="020F0502020204030204" pitchFamily="34" charset="0"/>
            </a:endParaRPr>
          </a:p>
        </p:txBody>
      </p:sp>
      <p:sp>
        <p:nvSpPr>
          <p:cNvPr id="102" name="矩形 47"/>
          <p:cNvSpPr>
            <a:spLocks noChangeArrowheads="1"/>
          </p:cNvSpPr>
          <p:nvPr/>
        </p:nvSpPr>
        <p:spPr bwMode="auto">
          <a:xfrm>
            <a:off x="9086947" y="4798499"/>
            <a:ext cx="228527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 Unicode MS" panose="020B0604020202020204" pitchFamily="34" charset="-122"/>
                <a:sym typeface="Calibri" panose="020F0502020204030204" pitchFamily="34" charset="0"/>
              </a:rPr>
              <a:t>点击这里更改文字内容</a:t>
            </a:r>
            <a:endParaRPr lang="en-US" altLang="zh-CN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 Unicode MS" panose="020B0604020202020204" pitchFamily="34" charset="-122"/>
              <a:sym typeface="Calibri" panose="020F0502020204030204" pitchFamily="34" charset="0"/>
            </a:endParaRPr>
          </a:p>
          <a:p>
            <a:pPr algn="ctr">
              <a:defRPr/>
            </a:pP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 Unicode MS" panose="020B0604020202020204" pitchFamily="34" charset="-122"/>
                <a:sym typeface="Calibri" panose="020F0502020204030204" pitchFamily="34" charset="0"/>
              </a:rPr>
              <a:t>以上文字没有实际意义</a:t>
            </a:r>
            <a:endParaRPr lang="en-US" altLang="zh-CN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 Unicode MS" panose="020B0604020202020204" pitchFamily="34" charset="-122"/>
              <a:sym typeface="Calibri" panose="020F0502020204030204" pitchFamily="34" charset="0"/>
            </a:endParaRPr>
          </a:p>
        </p:txBody>
      </p:sp>
      <p:cxnSp>
        <p:nvCxnSpPr>
          <p:cNvPr id="103" name="Straight Connector 6"/>
          <p:cNvCxnSpPr/>
          <p:nvPr/>
        </p:nvCxnSpPr>
        <p:spPr>
          <a:xfrm flipV="1">
            <a:off x="331063" y="872457"/>
            <a:ext cx="11528752" cy="13642"/>
          </a:xfrm>
          <a:prstGeom prst="line">
            <a:avLst/>
          </a:prstGeom>
          <a:ln w="50800">
            <a:solidFill>
              <a:srgbClr val="F8818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" name="Freeform 55"/>
          <p:cNvSpPr>
            <a:spLocks noEditPoints="1"/>
          </p:cNvSpPr>
          <p:nvPr/>
        </p:nvSpPr>
        <p:spPr bwMode="auto">
          <a:xfrm>
            <a:off x="407084" y="286027"/>
            <a:ext cx="504056" cy="415097"/>
          </a:xfrm>
          <a:custGeom>
            <a:avLst/>
            <a:gdLst>
              <a:gd name="T0" fmla="*/ 83 w 129"/>
              <a:gd name="T1" fmla="*/ 92 h 135"/>
              <a:gd name="T2" fmla="*/ 127 w 129"/>
              <a:gd name="T3" fmla="*/ 26 h 135"/>
              <a:gd name="T4" fmla="*/ 127 w 129"/>
              <a:gd name="T5" fmla="*/ 21 h 135"/>
              <a:gd name="T6" fmla="*/ 117 w 129"/>
              <a:gd name="T7" fmla="*/ 10 h 135"/>
              <a:gd name="T8" fmla="*/ 112 w 129"/>
              <a:gd name="T9" fmla="*/ 10 h 135"/>
              <a:gd name="T10" fmla="*/ 107 w 129"/>
              <a:gd name="T11" fmla="*/ 16 h 135"/>
              <a:gd name="T12" fmla="*/ 101 w 129"/>
              <a:gd name="T13" fmla="*/ 16 h 135"/>
              <a:gd name="T14" fmla="*/ 101 w 129"/>
              <a:gd name="T15" fmla="*/ 0 h 135"/>
              <a:gd name="T16" fmla="*/ 27 w 129"/>
              <a:gd name="T17" fmla="*/ 0 h 135"/>
              <a:gd name="T18" fmla="*/ 27 w 129"/>
              <a:gd name="T19" fmla="*/ 16 h 135"/>
              <a:gd name="T20" fmla="*/ 22 w 129"/>
              <a:gd name="T21" fmla="*/ 16 h 135"/>
              <a:gd name="T22" fmla="*/ 17 w 129"/>
              <a:gd name="T23" fmla="*/ 10 h 135"/>
              <a:gd name="T24" fmla="*/ 12 w 129"/>
              <a:gd name="T25" fmla="*/ 10 h 135"/>
              <a:gd name="T26" fmla="*/ 1 w 129"/>
              <a:gd name="T27" fmla="*/ 21 h 135"/>
              <a:gd name="T28" fmla="*/ 1 w 129"/>
              <a:gd name="T29" fmla="*/ 26 h 135"/>
              <a:gd name="T30" fmla="*/ 46 w 129"/>
              <a:gd name="T31" fmla="*/ 92 h 135"/>
              <a:gd name="T32" fmla="*/ 59 w 129"/>
              <a:gd name="T33" fmla="*/ 98 h 135"/>
              <a:gd name="T34" fmla="*/ 59 w 129"/>
              <a:gd name="T35" fmla="*/ 103 h 135"/>
              <a:gd name="T36" fmla="*/ 54 w 129"/>
              <a:gd name="T37" fmla="*/ 106 h 135"/>
              <a:gd name="T38" fmla="*/ 59 w 129"/>
              <a:gd name="T39" fmla="*/ 108 h 135"/>
              <a:gd name="T40" fmla="*/ 59 w 129"/>
              <a:gd name="T41" fmla="*/ 114 h 135"/>
              <a:gd name="T42" fmla="*/ 54 w 129"/>
              <a:gd name="T43" fmla="*/ 119 h 135"/>
              <a:gd name="T44" fmla="*/ 48 w 129"/>
              <a:gd name="T45" fmla="*/ 124 h 135"/>
              <a:gd name="T46" fmla="*/ 43 w 129"/>
              <a:gd name="T47" fmla="*/ 129 h 135"/>
              <a:gd name="T48" fmla="*/ 49 w 129"/>
              <a:gd name="T49" fmla="*/ 135 h 135"/>
              <a:gd name="T50" fmla="*/ 80 w 129"/>
              <a:gd name="T51" fmla="*/ 135 h 135"/>
              <a:gd name="T52" fmla="*/ 85 w 129"/>
              <a:gd name="T53" fmla="*/ 129 h 135"/>
              <a:gd name="T54" fmla="*/ 80 w 129"/>
              <a:gd name="T55" fmla="*/ 124 h 135"/>
              <a:gd name="T56" fmla="*/ 74 w 129"/>
              <a:gd name="T57" fmla="*/ 119 h 135"/>
              <a:gd name="T58" fmla="*/ 69 w 129"/>
              <a:gd name="T59" fmla="*/ 114 h 135"/>
              <a:gd name="T60" fmla="*/ 69 w 129"/>
              <a:gd name="T61" fmla="*/ 108 h 135"/>
              <a:gd name="T62" fmla="*/ 75 w 129"/>
              <a:gd name="T63" fmla="*/ 106 h 135"/>
              <a:gd name="T64" fmla="*/ 69 w 129"/>
              <a:gd name="T65" fmla="*/ 103 h 135"/>
              <a:gd name="T66" fmla="*/ 69 w 129"/>
              <a:gd name="T67" fmla="*/ 98 h 135"/>
              <a:gd name="T68" fmla="*/ 83 w 129"/>
              <a:gd name="T69" fmla="*/ 92 h 135"/>
              <a:gd name="T70" fmla="*/ 101 w 129"/>
              <a:gd name="T71" fmla="*/ 21 h 135"/>
              <a:gd name="T72" fmla="*/ 107 w 129"/>
              <a:gd name="T73" fmla="*/ 21 h 135"/>
              <a:gd name="T74" fmla="*/ 112 w 129"/>
              <a:gd name="T75" fmla="*/ 16 h 135"/>
              <a:gd name="T76" fmla="*/ 117 w 129"/>
              <a:gd name="T77" fmla="*/ 21 h 135"/>
              <a:gd name="T78" fmla="*/ 117 w 129"/>
              <a:gd name="T79" fmla="*/ 26 h 135"/>
              <a:gd name="T80" fmla="*/ 91 w 129"/>
              <a:gd name="T81" fmla="*/ 71 h 135"/>
              <a:gd name="T82" fmla="*/ 101 w 129"/>
              <a:gd name="T83" fmla="*/ 21 h 135"/>
              <a:gd name="T84" fmla="*/ 36 w 129"/>
              <a:gd name="T85" fmla="*/ 72 h 135"/>
              <a:gd name="T86" fmla="*/ 10 w 129"/>
              <a:gd name="T87" fmla="*/ 27 h 135"/>
              <a:gd name="T88" fmla="*/ 10 w 129"/>
              <a:gd name="T89" fmla="*/ 22 h 135"/>
              <a:gd name="T90" fmla="*/ 15 w 129"/>
              <a:gd name="T91" fmla="*/ 17 h 135"/>
              <a:gd name="T92" fmla="*/ 20 w 129"/>
              <a:gd name="T93" fmla="*/ 22 h 135"/>
              <a:gd name="T94" fmla="*/ 26 w 129"/>
              <a:gd name="T95" fmla="*/ 22 h 135"/>
              <a:gd name="T96" fmla="*/ 36 w 129"/>
              <a:gd name="T97" fmla="*/ 72 h 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29" h="135">
                <a:moveTo>
                  <a:pt x="83" y="92"/>
                </a:moveTo>
                <a:cubicBezTo>
                  <a:pt x="129" y="63"/>
                  <a:pt x="127" y="26"/>
                  <a:pt x="127" y="26"/>
                </a:cubicBezTo>
                <a:cubicBezTo>
                  <a:pt x="127" y="21"/>
                  <a:pt x="127" y="21"/>
                  <a:pt x="127" y="21"/>
                </a:cubicBezTo>
                <a:cubicBezTo>
                  <a:pt x="127" y="21"/>
                  <a:pt x="128" y="10"/>
                  <a:pt x="117" y="10"/>
                </a:cubicBezTo>
                <a:cubicBezTo>
                  <a:pt x="114" y="10"/>
                  <a:pt x="112" y="10"/>
                  <a:pt x="112" y="10"/>
                </a:cubicBezTo>
                <a:cubicBezTo>
                  <a:pt x="107" y="10"/>
                  <a:pt x="107" y="16"/>
                  <a:pt x="107" y="16"/>
                </a:cubicBezTo>
                <a:cubicBezTo>
                  <a:pt x="107" y="16"/>
                  <a:pt x="104" y="16"/>
                  <a:pt x="101" y="16"/>
                </a:cubicBezTo>
                <a:cubicBezTo>
                  <a:pt x="101" y="12"/>
                  <a:pt x="101" y="0"/>
                  <a:pt x="101" y="0"/>
                </a:cubicBezTo>
                <a:cubicBezTo>
                  <a:pt x="56" y="7"/>
                  <a:pt x="27" y="0"/>
                  <a:pt x="27" y="0"/>
                </a:cubicBezTo>
                <a:cubicBezTo>
                  <a:pt x="27" y="16"/>
                  <a:pt x="27" y="16"/>
                  <a:pt x="27" y="16"/>
                </a:cubicBezTo>
                <a:cubicBezTo>
                  <a:pt x="23" y="16"/>
                  <a:pt x="22" y="16"/>
                  <a:pt x="22" y="16"/>
                </a:cubicBezTo>
                <a:cubicBezTo>
                  <a:pt x="22" y="16"/>
                  <a:pt x="22" y="10"/>
                  <a:pt x="17" y="10"/>
                </a:cubicBezTo>
                <a:cubicBezTo>
                  <a:pt x="17" y="10"/>
                  <a:pt x="15" y="10"/>
                  <a:pt x="12" y="10"/>
                </a:cubicBezTo>
                <a:cubicBezTo>
                  <a:pt x="1" y="10"/>
                  <a:pt x="1" y="21"/>
                  <a:pt x="1" y="21"/>
                </a:cubicBezTo>
                <a:cubicBezTo>
                  <a:pt x="1" y="26"/>
                  <a:pt x="1" y="26"/>
                  <a:pt x="1" y="26"/>
                </a:cubicBezTo>
                <a:cubicBezTo>
                  <a:pt x="1" y="26"/>
                  <a:pt x="0" y="63"/>
                  <a:pt x="46" y="92"/>
                </a:cubicBezTo>
                <a:cubicBezTo>
                  <a:pt x="46" y="92"/>
                  <a:pt x="52" y="98"/>
                  <a:pt x="59" y="98"/>
                </a:cubicBezTo>
                <a:cubicBezTo>
                  <a:pt x="59" y="103"/>
                  <a:pt x="59" y="103"/>
                  <a:pt x="59" y="103"/>
                </a:cubicBezTo>
                <a:cubicBezTo>
                  <a:pt x="59" y="103"/>
                  <a:pt x="54" y="103"/>
                  <a:pt x="54" y="106"/>
                </a:cubicBezTo>
                <a:cubicBezTo>
                  <a:pt x="54" y="109"/>
                  <a:pt x="59" y="108"/>
                  <a:pt x="59" y="108"/>
                </a:cubicBezTo>
                <a:cubicBezTo>
                  <a:pt x="59" y="114"/>
                  <a:pt x="59" y="114"/>
                  <a:pt x="59" y="114"/>
                </a:cubicBezTo>
                <a:cubicBezTo>
                  <a:pt x="59" y="114"/>
                  <a:pt x="58" y="119"/>
                  <a:pt x="54" y="119"/>
                </a:cubicBezTo>
                <a:cubicBezTo>
                  <a:pt x="54" y="124"/>
                  <a:pt x="48" y="124"/>
                  <a:pt x="48" y="124"/>
                </a:cubicBezTo>
                <a:cubicBezTo>
                  <a:pt x="48" y="124"/>
                  <a:pt x="43" y="125"/>
                  <a:pt x="43" y="129"/>
                </a:cubicBezTo>
                <a:cubicBezTo>
                  <a:pt x="43" y="129"/>
                  <a:pt x="42" y="135"/>
                  <a:pt x="49" y="135"/>
                </a:cubicBezTo>
                <a:cubicBezTo>
                  <a:pt x="56" y="135"/>
                  <a:pt x="80" y="135"/>
                  <a:pt x="80" y="135"/>
                </a:cubicBezTo>
                <a:cubicBezTo>
                  <a:pt x="85" y="135"/>
                  <a:pt x="85" y="129"/>
                  <a:pt x="85" y="129"/>
                </a:cubicBezTo>
                <a:cubicBezTo>
                  <a:pt x="85" y="129"/>
                  <a:pt x="85" y="124"/>
                  <a:pt x="80" y="124"/>
                </a:cubicBezTo>
                <a:cubicBezTo>
                  <a:pt x="74" y="124"/>
                  <a:pt x="74" y="119"/>
                  <a:pt x="74" y="119"/>
                </a:cubicBezTo>
                <a:cubicBezTo>
                  <a:pt x="74" y="119"/>
                  <a:pt x="69" y="119"/>
                  <a:pt x="69" y="114"/>
                </a:cubicBezTo>
                <a:cubicBezTo>
                  <a:pt x="69" y="108"/>
                  <a:pt x="69" y="108"/>
                  <a:pt x="69" y="108"/>
                </a:cubicBezTo>
                <a:cubicBezTo>
                  <a:pt x="69" y="108"/>
                  <a:pt x="75" y="109"/>
                  <a:pt x="75" y="106"/>
                </a:cubicBezTo>
                <a:cubicBezTo>
                  <a:pt x="75" y="103"/>
                  <a:pt x="69" y="103"/>
                  <a:pt x="69" y="103"/>
                </a:cubicBezTo>
                <a:cubicBezTo>
                  <a:pt x="69" y="98"/>
                  <a:pt x="69" y="98"/>
                  <a:pt x="69" y="98"/>
                </a:cubicBezTo>
                <a:cubicBezTo>
                  <a:pt x="75" y="98"/>
                  <a:pt x="79" y="96"/>
                  <a:pt x="83" y="92"/>
                </a:cubicBezTo>
                <a:close/>
                <a:moveTo>
                  <a:pt x="101" y="21"/>
                </a:moveTo>
                <a:cubicBezTo>
                  <a:pt x="103" y="21"/>
                  <a:pt x="107" y="21"/>
                  <a:pt x="107" y="21"/>
                </a:cubicBezTo>
                <a:cubicBezTo>
                  <a:pt x="112" y="21"/>
                  <a:pt x="112" y="16"/>
                  <a:pt x="112" y="16"/>
                </a:cubicBezTo>
                <a:cubicBezTo>
                  <a:pt x="117" y="16"/>
                  <a:pt x="117" y="21"/>
                  <a:pt x="117" y="21"/>
                </a:cubicBezTo>
                <a:cubicBezTo>
                  <a:pt x="117" y="26"/>
                  <a:pt x="117" y="26"/>
                  <a:pt x="117" y="26"/>
                </a:cubicBezTo>
                <a:cubicBezTo>
                  <a:pt x="117" y="26"/>
                  <a:pt x="116" y="47"/>
                  <a:pt x="91" y="71"/>
                </a:cubicBezTo>
                <a:cubicBezTo>
                  <a:pt x="96" y="61"/>
                  <a:pt x="101" y="38"/>
                  <a:pt x="101" y="21"/>
                </a:cubicBezTo>
                <a:close/>
                <a:moveTo>
                  <a:pt x="36" y="72"/>
                </a:moveTo>
                <a:cubicBezTo>
                  <a:pt x="11" y="48"/>
                  <a:pt x="10" y="27"/>
                  <a:pt x="10" y="27"/>
                </a:cubicBezTo>
                <a:cubicBezTo>
                  <a:pt x="10" y="22"/>
                  <a:pt x="10" y="22"/>
                  <a:pt x="10" y="22"/>
                </a:cubicBezTo>
                <a:cubicBezTo>
                  <a:pt x="10" y="22"/>
                  <a:pt x="10" y="17"/>
                  <a:pt x="15" y="17"/>
                </a:cubicBezTo>
                <a:cubicBezTo>
                  <a:pt x="15" y="17"/>
                  <a:pt x="15" y="22"/>
                  <a:pt x="20" y="22"/>
                </a:cubicBezTo>
                <a:cubicBezTo>
                  <a:pt x="20" y="22"/>
                  <a:pt x="24" y="22"/>
                  <a:pt x="26" y="22"/>
                </a:cubicBezTo>
                <a:cubicBezTo>
                  <a:pt x="26" y="39"/>
                  <a:pt x="30" y="62"/>
                  <a:pt x="36" y="72"/>
                </a:cubicBezTo>
                <a:close/>
              </a:path>
            </a:pathLst>
          </a:custGeom>
          <a:blipFill dpi="0" rotWithShape="1">
            <a:blip r:embed="rId2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393700" dist="3810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5" name="文本占位符 5"/>
          <p:cNvSpPr txBox="1">
            <a:spLocks/>
          </p:cNvSpPr>
          <p:nvPr/>
        </p:nvSpPr>
        <p:spPr>
          <a:xfrm>
            <a:off x="659112" y="286027"/>
            <a:ext cx="2607915" cy="414338"/>
          </a:xfrm>
          <a:prstGeom prst="rect">
            <a:avLst/>
          </a:prstGeom>
        </p:spPr>
        <p:txBody>
          <a:bodyPr/>
          <a:lstStyle>
            <a:lvl1pPr marL="0" indent="0" algn="l" defTabSz="1219627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990947" indent="-381133" algn="l" defTabSz="1219627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3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524533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134347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744160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353973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963787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573600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183414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输入您的标题 </a:t>
            </a:r>
            <a:endParaRPr lang="en-GB" altLang="zh-CN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2186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gallery dir="l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750"/>
                            </p:stCondLst>
                            <p:childTnLst>
                              <p:par>
                                <p:cTn id="2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5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5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5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5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250"/>
                            </p:stCondLst>
                            <p:childTnLst>
                              <p:par>
                                <p:cTn id="52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25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25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2500"/>
                            </p:stCondLst>
                            <p:childTnLst>
                              <p:par>
                                <p:cTn id="66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25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25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9" grpId="0"/>
      <p:bldP spid="21" grpId="0"/>
      <p:bldP spid="23" grpId="0"/>
      <p:bldP spid="25" grpId="0"/>
      <p:bldP spid="99" grpId="0"/>
      <p:bldP spid="100" grpId="0"/>
      <p:bldP spid="101" grpId="0"/>
      <p:bldP spid="102" grpId="0"/>
      <p:bldP spid="104" grpId="0" animBg="1"/>
      <p:bldP spid="105" grpId="0" build="p">
        <p:tmplLst>
          <p:tmpl lvl="1">
            <p:tnLst>
              <p:par>
                <p:cTn presetID="2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10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0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5" name="Group 34"/>
          <p:cNvGrpSpPr/>
          <p:nvPr/>
        </p:nvGrpSpPr>
        <p:grpSpPr>
          <a:xfrm>
            <a:off x="4034208" y="1989526"/>
            <a:ext cx="4197161" cy="4180880"/>
            <a:chOff x="3990618" y="1932981"/>
            <a:chExt cx="4196189" cy="4179912"/>
          </a:xfrm>
        </p:grpSpPr>
        <p:sp>
          <p:nvSpPr>
            <p:cNvPr id="4" name="Oval 3"/>
            <p:cNvSpPr/>
            <p:nvPr/>
          </p:nvSpPr>
          <p:spPr>
            <a:xfrm>
              <a:off x="5717370" y="1932981"/>
              <a:ext cx="757260" cy="757260"/>
            </a:xfrm>
            <a:prstGeom prst="ellipse">
              <a:avLst/>
            </a:prstGeom>
            <a:blipFill dpi="0" rotWithShape="1"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76200">
              <a:solidFill>
                <a:schemeClr val="bg1"/>
              </a:solidFill>
            </a:ln>
            <a:effectLst>
              <a:outerShdw blurRad="457200" dist="635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" name="Oval 4"/>
            <p:cNvSpPr/>
            <p:nvPr/>
          </p:nvSpPr>
          <p:spPr>
            <a:xfrm>
              <a:off x="6976434" y="2479005"/>
              <a:ext cx="757260" cy="757260"/>
            </a:xfrm>
            <a:prstGeom prst="ellipse">
              <a:avLst/>
            </a:prstGeom>
            <a:blipFill dpi="0" rotWithShape="1"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76200">
              <a:solidFill>
                <a:schemeClr val="bg1"/>
              </a:solidFill>
            </a:ln>
            <a:effectLst>
              <a:outerShdw blurRad="419100" dist="635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" name="Oval 5"/>
            <p:cNvSpPr/>
            <p:nvPr/>
          </p:nvSpPr>
          <p:spPr>
            <a:xfrm>
              <a:off x="7429547" y="3653004"/>
              <a:ext cx="757260" cy="757260"/>
            </a:xfrm>
            <a:prstGeom prst="ellipse">
              <a:avLst/>
            </a:prstGeom>
            <a:blipFill dpi="0" rotWithShape="1"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76200">
              <a:solidFill>
                <a:schemeClr val="bg1"/>
              </a:solidFill>
            </a:ln>
            <a:effectLst>
              <a:outerShdw blurRad="457200" dist="635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" name="Oval 6"/>
            <p:cNvSpPr/>
            <p:nvPr/>
          </p:nvSpPr>
          <p:spPr>
            <a:xfrm>
              <a:off x="5717370" y="5355633"/>
              <a:ext cx="757260" cy="757260"/>
            </a:xfrm>
            <a:prstGeom prst="ellipse">
              <a:avLst/>
            </a:prstGeom>
            <a:blipFill dpi="0" rotWithShape="1"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76200">
              <a:solidFill>
                <a:schemeClr val="bg1"/>
              </a:solidFill>
            </a:ln>
            <a:effectLst>
              <a:outerShdw blurRad="457200" dist="635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" name="Oval 7"/>
            <p:cNvSpPr/>
            <p:nvPr/>
          </p:nvSpPr>
          <p:spPr>
            <a:xfrm>
              <a:off x="6939192" y="4827003"/>
              <a:ext cx="757260" cy="757260"/>
            </a:xfrm>
            <a:prstGeom prst="ellipse">
              <a:avLst/>
            </a:prstGeom>
            <a:blipFill dpi="0" rotWithShape="1">
              <a:blip r:embed="rId6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76200">
              <a:solidFill>
                <a:schemeClr val="bg1"/>
              </a:solidFill>
            </a:ln>
            <a:effectLst>
              <a:outerShdw blurRad="457200" dist="635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9" name="Oval 8"/>
            <p:cNvSpPr/>
            <p:nvPr/>
          </p:nvSpPr>
          <p:spPr>
            <a:xfrm>
              <a:off x="3990618" y="3653004"/>
              <a:ext cx="757260" cy="757260"/>
            </a:xfrm>
            <a:prstGeom prst="ellipse">
              <a:avLst/>
            </a:prstGeom>
            <a:blipFill dpi="0" rotWithShape="1"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76200">
              <a:solidFill>
                <a:schemeClr val="bg1"/>
              </a:solidFill>
            </a:ln>
            <a:effectLst>
              <a:outerShdw blurRad="457200" dist="635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0" name="Oval 9"/>
            <p:cNvSpPr/>
            <p:nvPr/>
          </p:nvSpPr>
          <p:spPr>
            <a:xfrm>
              <a:off x="4513442" y="2466591"/>
              <a:ext cx="757260" cy="757260"/>
            </a:xfrm>
            <a:prstGeom prst="ellipse">
              <a:avLst/>
            </a:prstGeom>
            <a:blipFill dpi="0" rotWithShape="1">
              <a:blip r:embed="rId7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76200">
              <a:solidFill>
                <a:schemeClr val="bg1"/>
              </a:solidFill>
            </a:ln>
            <a:effectLst>
              <a:outerShdw blurRad="457200" dist="635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1" name="Oval 10"/>
            <p:cNvSpPr/>
            <p:nvPr/>
          </p:nvSpPr>
          <p:spPr>
            <a:xfrm>
              <a:off x="4443264" y="4827003"/>
              <a:ext cx="757260" cy="757260"/>
            </a:xfrm>
            <a:prstGeom prst="ellipse">
              <a:avLst/>
            </a:prstGeom>
            <a:blipFill dpi="0" rotWithShape="1">
              <a:blip r:embed="rId7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76200">
              <a:solidFill>
                <a:schemeClr val="bg1"/>
              </a:solidFill>
            </a:ln>
            <a:effectLst>
              <a:outerShdw blurRad="457200" dist="635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12" name="Group 11"/>
            <p:cNvGrpSpPr/>
            <p:nvPr/>
          </p:nvGrpSpPr>
          <p:grpSpPr>
            <a:xfrm>
              <a:off x="4896844" y="2832807"/>
              <a:ext cx="2398312" cy="2397654"/>
              <a:chOff x="2061526" y="2607724"/>
              <a:chExt cx="2398312" cy="2397654"/>
            </a:xfrm>
          </p:grpSpPr>
          <p:grpSp>
            <p:nvGrpSpPr>
              <p:cNvPr id="13" name="Group 131"/>
              <p:cNvGrpSpPr>
                <a:grpSpLocks noChangeAspect="1"/>
              </p:cNvGrpSpPr>
              <p:nvPr/>
            </p:nvGrpSpPr>
            <p:grpSpPr bwMode="auto">
              <a:xfrm>
                <a:off x="2061526" y="2607724"/>
                <a:ext cx="2398312" cy="2397654"/>
                <a:chOff x="1674" y="335"/>
                <a:chExt cx="3649" cy="3648"/>
              </a:xfrm>
              <a:solidFill>
                <a:schemeClr val="tx2">
                  <a:lumMod val="60000"/>
                  <a:lumOff val="40000"/>
                </a:schemeClr>
              </a:solidFill>
            </p:grpSpPr>
            <p:sp>
              <p:nvSpPr>
                <p:cNvPr id="19" name="Freeform 132"/>
                <p:cNvSpPr>
                  <a:spLocks/>
                </p:cNvSpPr>
                <p:nvPr/>
              </p:nvSpPr>
              <p:spPr bwMode="auto">
                <a:xfrm>
                  <a:off x="3227" y="335"/>
                  <a:ext cx="544" cy="3648"/>
                </a:xfrm>
                <a:custGeom>
                  <a:avLst/>
                  <a:gdLst>
                    <a:gd name="T0" fmla="*/ 141 w 230"/>
                    <a:gd name="T1" fmla="*/ 1527 h 1541"/>
                    <a:gd name="T2" fmla="*/ 216 w 230"/>
                    <a:gd name="T3" fmla="*/ 1453 h 1541"/>
                    <a:gd name="T4" fmla="*/ 216 w 230"/>
                    <a:gd name="T5" fmla="*/ 1402 h 1541"/>
                    <a:gd name="T6" fmla="*/ 165 w 230"/>
                    <a:gd name="T7" fmla="*/ 1402 h 1541"/>
                    <a:gd name="T8" fmla="*/ 147 w 230"/>
                    <a:gd name="T9" fmla="*/ 1420 h 1541"/>
                    <a:gd name="T10" fmla="*/ 147 w 230"/>
                    <a:gd name="T11" fmla="*/ 123 h 1541"/>
                    <a:gd name="T12" fmla="*/ 165 w 230"/>
                    <a:gd name="T13" fmla="*/ 141 h 1541"/>
                    <a:gd name="T14" fmla="*/ 216 w 230"/>
                    <a:gd name="T15" fmla="*/ 141 h 1541"/>
                    <a:gd name="T16" fmla="*/ 216 w 230"/>
                    <a:gd name="T17" fmla="*/ 90 h 1541"/>
                    <a:gd name="T18" fmla="*/ 139 w 230"/>
                    <a:gd name="T19" fmla="*/ 14 h 1541"/>
                    <a:gd name="T20" fmla="*/ 89 w 230"/>
                    <a:gd name="T21" fmla="*/ 14 h 1541"/>
                    <a:gd name="T22" fmla="*/ 14 w 230"/>
                    <a:gd name="T23" fmla="*/ 88 h 1541"/>
                    <a:gd name="T24" fmla="*/ 14 w 230"/>
                    <a:gd name="T25" fmla="*/ 139 h 1541"/>
                    <a:gd name="T26" fmla="*/ 65 w 230"/>
                    <a:gd name="T27" fmla="*/ 139 h 1541"/>
                    <a:gd name="T28" fmla="*/ 83 w 230"/>
                    <a:gd name="T29" fmla="*/ 121 h 1541"/>
                    <a:gd name="T30" fmla="*/ 83 w 230"/>
                    <a:gd name="T31" fmla="*/ 1418 h 1541"/>
                    <a:gd name="T32" fmla="*/ 65 w 230"/>
                    <a:gd name="T33" fmla="*/ 1400 h 1541"/>
                    <a:gd name="T34" fmla="*/ 14 w 230"/>
                    <a:gd name="T35" fmla="*/ 1400 h 1541"/>
                    <a:gd name="T36" fmla="*/ 14 w 230"/>
                    <a:gd name="T37" fmla="*/ 1451 h 1541"/>
                    <a:gd name="T38" fmla="*/ 91 w 230"/>
                    <a:gd name="T39" fmla="*/ 1527 h 1541"/>
                    <a:gd name="T40" fmla="*/ 141 w 230"/>
                    <a:gd name="T41" fmla="*/ 1527 h 154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230" h="1541">
                      <a:moveTo>
                        <a:pt x="141" y="1527"/>
                      </a:moveTo>
                      <a:cubicBezTo>
                        <a:pt x="216" y="1453"/>
                        <a:pt x="216" y="1453"/>
                        <a:pt x="216" y="1453"/>
                      </a:cubicBezTo>
                      <a:cubicBezTo>
                        <a:pt x="230" y="1439"/>
                        <a:pt x="230" y="1416"/>
                        <a:pt x="216" y="1402"/>
                      </a:cubicBezTo>
                      <a:cubicBezTo>
                        <a:pt x="202" y="1388"/>
                        <a:pt x="179" y="1388"/>
                        <a:pt x="165" y="1402"/>
                      </a:cubicBezTo>
                      <a:cubicBezTo>
                        <a:pt x="147" y="1420"/>
                        <a:pt x="147" y="1420"/>
                        <a:pt x="147" y="1420"/>
                      </a:cubicBezTo>
                      <a:cubicBezTo>
                        <a:pt x="147" y="123"/>
                        <a:pt x="147" y="123"/>
                        <a:pt x="147" y="123"/>
                      </a:cubicBezTo>
                      <a:cubicBezTo>
                        <a:pt x="165" y="141"/>
                        <a:pt x="165" y="141"/>
                        <a:pt x="165" y="141"/>
                      </a:cubicBezTo>
                      <a:cubicBezTo>
                        <a:pt x="179" y="155"/>
                        <a:pt x="202" y="155"/>
                        <a:pt x="216" y="141"/>
                      </a:cubicBezTo>
                      <a:cubicBezTo>
                        <a:pt x="230" y="127"/>
                        <a:pt x="230" y="104"/>
                        <a:pt x="216" y="90"/>
                      </a:cubicBezTo>
                      <a:cubicBezTo>
                        <a:pt x="139" y="14"/>
                        <a:pt x="139" y="14"/>
                        <a:pt x="139" y="14"/>
                      </a:cubicBezTo>
                      <a:cubicBezTo>
                        <a:pt x="125" y="0"/>
                        <a:pt x="103" y="0"/>
                        <a:pt x="89" y="14"/>
                      </a:cubicBezTo>
                      <a:cubicBezTo>
                        <a:pt x="14" y="88"/>
                        <a:pt x="14" y="88"/>
                        <a:pt x="14" y="88"/>
                      </a:cubicBezTo>
                      <a:cubicBezTo>
                        <a:pt x="0" y="102"/>
                        <a:pt x="0" y="125"/>
                        <a:pt x="14" y="139"/>
                      </a:cubicBezTo>
                      <a:cubicBezTo>
                        <a:pt x="28" y="153"/>
                        <a:pt x="51" y="153"/>
                        <a:pt x="65" y="139"/>
                      </a:cubicBezTo>
                      <a:cubicBezTo>
                        <a:pt x="83" y="121"/>
                        <a:pt x="83" y="121"/>
                        <a:pt x="83" y="121"/>
                      </a:cubicBezTo>
                      <a:cubicBezTo>
                        <a:pt x="83" y="1418"/>
                        <a:pt x="83" y="1418"/>
                        <a:pt x="83" y="1418"/>
                      </a:cubicBezTo>
                      <a:cubicBezTo>
                        <a:pt x="65" y="1400"/>
                        <a:pt x="65" y="1400"/>
                        <a:pt x="65" y="1400"/>
                      </a:cubicBezTo>
                      <a:cubicBezTo>
                        <a:pt x="51" y="1386"/>
                        <a:pt x="28" y="1386"/>
                        <a:pt x="14" y="1400"/>
                      </a:cubicBezTo>
                      <a:cubicBezTo>
                        <a:pt x="0" y="1414"/>
                        <a:pt x="0" y="1437"/>
                        <a:pt x="14" y="1451"/>
                      </a:cubicBezTo>
                      <a:cubicBezTo>
                        <a:pt x="91" y="1527"/>
                        <a:pt x="91" y="1527"/>
                        <a:pt x="91" y="1527"/>
                      </a:cubicBezTo>
                      <a:cubicBezTo>
                        <a:pt x="105" y="1541"/>
                        <a:pt x="127" y="1541"/>
                        <a:pt x="141" y="152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ffectLst>
                  <a:outerShdw blurRad="149987" dist="250190" dir="8460000" algn="ctr">
                    <a:srgbClr val="000000">
                      <a:alpha val="28000"/>
                    </a:srgbClr>
                  </a:outerShdw>
                </a:effectLst>
                <a:scene3d>
                  <a:camera prst="orthographicFront">
                    <a:rot lat="0" lon="0" rev="0"/>
                  </a:camera>
                  <a:lightRig rig="contrasting" dir="t">
                    <a:rot lat="0" lon="0" rev="1500000"/>
                  </a:lightRig>
                </a:scene3d>
                <a:sp3d prstMaterial="metal">
                  <a:bevelT w="88900" h="88900"/>
                </a:sp3d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61" tIns="45731" rIns="91461" bIns="45731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3201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20" name="Freeform 133"/>
                <p:cNvSpPr>
                  <a:spLocks/>
                </p:cNvSpPr>
                <p:nvPr/>
              </p:nvSpPr>
              <p:spPr bwMode="auto">
                <a:xfrm>
                  <a:off x="2192" y="849"/>
                  <a:ext cx="2613" cy="2620"/>
                </a:xfrm>
                <a:custGeom>
                  <a:avLst/>
                  <a:gdLst>
                    <a:gd name="T0" fmla="*/ 36 w 1104"/>
                    <a:gd name="T1" fmla="*/ 1107 h 1107"/>
                    <a:gd name="T2" fmla="*/ 141 w 1104"/>
                    <a:gd name="T3" fmla="*/ 1107 h 1107"/>
                    <a:gd name="T4" fmla="*/ 177 w 1104"/>
                    <a:gd name="T5" fmla="*/ 1072 h 1107"/>
                    <a:gd name="T6" fmla="*/ 141 w 1104"/>
                    <a:gd name="T7" fmla="*/ 1036 h 1107"/>
                    <a:gd name="T8" fmla="*/ 115 w 1104"/>
                    <a:gd name="T9" fmla="*/ 1036 h 1107"/>
                    <a:gd name="T10" fmla="*/ 1032 w 1104"/>
                    <a:gd name="T11" fmla="*/ 119 h 1107"/>
                    <a:gd name="T12" fmla="*/ 1032 w 1104"/>
                    <a:gd name="T13" fmla="*/ 144 h 1107"/>
                    <a:gd name="T14" fmla="*/ 1068 w 1104"/>
                    <a:gd name="T15" fmla="*/ 180 h 1107"/>
                    <a:gd name="T16" fmla="*/ 1104 w 1104"/>
                    <a:gd name="T17" fmla="*/ 144 h 1107"/>
                    <a:gd name="T18" fmla="*/ 1104 w 1104"/>
                    <a:gd name="T19" fmla="*/ 36 h 1107"/>
                    <a:gd name="T20" fmla="*/ 1068 w 1104"/>
                    <a:gd name="T21" fmla="*/ 0 h 1107"/>
                    <a:gd name="T22" fmla="*/ 963 w 1104"/>
                    <a:gd name="T23" fmla="*/ 0 h 1107"/>
                    <a:gd name="T24" fmla="*/ 927 w 1104"/>
                    <a:gd name="T25" fmla="*/ 36 h 1107"/>
                    <a:gd name="T26" fmla="*/ 963 w 1104"/>
                    <a:gd name="T27" fmla="*/ 72 h 1107"/>
                    <a:gd name="T28" fmla="*/ 989 w 1104"/>
                    <a:gd name="T29" fmla="*/ 72 h 1107"/>
                    <a:gd name="T30" fmla="*/ 72 w 1104"/>
                    <a:gd name="T31" fmla="*/ 989 h 1107"/>
                    <a:gd name="T32" fmla="*/ 72 w 1104"/>
                    <a:gd name="T33" fmla="*/ 964 h 1107"/>
                    <a:gd name="T34" fmla="*/ 36 w 1104"/>
                    <a:gd name="T35" fmla="*/ 928 h 1107"/>
                    <a:gd name="T36" fmla="*/ 0 w 1104"/>
                    <a:gd name="T37" fmla="*/ 964 h 1107"/>
                    <a:gd name="T38" fmla="*/ 0 w 1104"/>
                    <a:gd name="T39" fmla="*/ 1072 h 1107"/>
                    <a:gd name="T40" fmla="*/ 36 w 1104"/>
                    <a:gd name="T41" fmla="*/ 1107 h 110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1104" h="1107">
                      <a:moveTo>
                        <a:pt x="36" y="1107"/>
                      </a:moveTo>
                      <a:cubicBezTo>
                        <a:pt x="141" y="1107"/>
                        <a:pt x="141" y="1107"/>
                        <a:pt x="141" y="1107"/>
                      </a:cubicBezTo>
                      <a:cubicBezTo>
                        <a:pt x="160" y="1107"/>
                        <a:pt x="177" y="1091"/>
                        <a:pt x="177" y="1072"/>
                      </a:cubicBezTo>
                      <a:cubicBezTo>
                        <a:pt x="177" y="1052"/>
                        <a:pt x="160" y="1036"/>
                        <a:pt x="141" y="1036"/>
                      </a:cubicBezTo>
                      <a:cubicBezTo>
                        <a:pt x="115" y="1036"/>
                        <a:pt x="115" y="1036"/>
                        <a:pt x="115" y="1036"/>
                      </a:cubicBezTo>
                      <a:cubicBezTo>
                        <a:pt x="1032" y="119"/>
                        <a:pt x="1032" y="119"/>
                        <a:pt x="1032" y="119"/>
                      </a:cubicBezTo>
                      <a:cubicBezTo>
                        <a:pt x="1032" y="144"/>
                        <a:pt x="1032" y="144"/>
                        <a:pt x="1032" y="144"/>
                      </a:cubicBezTo>
                      <a:cubicBezTo>
                        <a:pt x="1032" y="164"/>
                        <a:pt x="1049" y="180"/>
                        <a:pt x="1068" y="180"/>
                      </a:cubicBezTo>
                      <a:cubicBezTo>
                        <a:pt x="1088" y="180"/>
                        <a:pt x="1104" y="164"/>
                        <a:pt x="1104" y="144"/>
                      </a:cubicBezTo>
                      <a:cubicBezTo>
                        <a:pt x="1104" y="36"/>
                        <a:pt x="1104" y="36"/>
                        <a:pt x="1104" y="36"/>
                      </a:cubicBezTo>
                      <a:cubicBezTo>
                        <a:pt x="1104" y="16"/>
                        <a:pt x="1088" y="0"/>
                        <a:pt x="1068" y="0"/>
                      </a:cubicBezTo>
                      <a:cubicBezTo>
                        <a:pt x="963" y="0"/>
                        <a:pt x="963" y="0"/>
                        <a:pt x="963" y="0"/>
                      </a:cubicBezTo>
                      <a:cubicBezTo>
                        <a:pt x="944" y="0"/>
                        <a:pt x="927" y="16"/>
                        <a:pt x="927" y="36"/>
                      </a:cubicBezTo>
                      <a:cubicBezTo>
                        <a:pt x="927" y="56"/>
                        <a:pt x="944" y="72"/>
                        <a:pt x="963" y="72"/>
                      </a:cubicBezTo>
                      <a:cubicBezTo>
                        <a:pt x="989" y="72"/>
                        <a:pt x="989" y="72"/>
                        <a:pt x="989" y="72"/>
                      </a:cubicBezTo>
                      <a:cubicBezTo>
                        <a:pt x="72" y="989"/>
                        <a:pt x="72" y="989"/>
                        <a:pt x="72" y="989"/>
                      </a:cubicBezTo>
                      <a:cubicBezTo>
                        <a:pt x="72" y="964"/>
                        <a:pt x="72" y="964"/>
                        <a:pt x="72" y="964"/>
                      </a:cubicBezTo>
                      <a:cubicBezTo>
                        <a:pt x="72" y="944"/>
                        <a:pt x="55" y="928"/>
                        <a:pt x="36" y="928"/>
                      </a:cubicBezTo>
                      <a:cubicBezTo>
                        <a:pt x="16" y="928"/>
                        <a:pt x="0" y="944"/>
                        <a:pt x="0" y="964"/>
                      </a:cubicBezTo>
                      <a:cubicBezTo>
                        <a:pt x="0" y="1072"/>
                        <a:pt x="0" y="1072"/>
                        <a:pt x="0" y="1072"/>
                      </a:cubicBezTo>
                      <a:cubicBezTo>
                        <a:pt x="0" y="1091"/>
                        <a:pt x="16" y="1107"/>
                        <a:pt x="36" y="110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ffectLst>
                  <a:outerShdw blurRad="149987" dist="250190" dir="8460000" algn="ctr">
                    <a:srgbClr val="000000">
                      <a:alpha val="28000"/>
                    </a:srgbClr>
                  </a:outerShdw>
                </a:effectLst>
                <a:scene3d>
                  <a:camera prst="orthographicFront">
                    <a:rot lat="0" lon="0" rev="0"/>
                  </a:camera>
                  <a:lightRig rig="contrasting" dir="t">
                    <a:rot lat="0" lon="0" rev="1500000"/>
                  </a:lightRig>
                </a:scene3d>
                <a:sp3d prstMaterial="metal">
                  <a:bevelT w="88900" h="88900"/>
                </a:sp3d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61" tIns="45731" rIns="91461" bIns="45731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3201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21" name="Freeform 134"/>
                <p:cNvSpPr>
                  <a:spLocks/>
                </p:cNvSpPr>
                <p:nvPr/>
              </p:nvSpPr>
              <p:spPr bwMode="auto">
                <a:xfrm>
                  <a:off x="2188" y="853"/>
                  <a:ext cx="2622" cy="2614"/>
                </a:xfrm>
                <a:custGeom>
                  <a:avLst/>
                  <a:gdLst>
                    <a:gd name="T0" fmla="*/ 0 w 1108"/>
                    <a:gd name="T1" fmla="*/ 35 h 1104"/>
                    <a:gd name="T2" fmla="*/ 0 w 1108"/>
                    <a:gd name="T3" fmla="*/ 140 h 1104"/>
                    <a:gd name="T4" fmla="*/ 36 w 1108"/>
                    <a:gd name="T5" fmla="*/ 176 h 1104"/>
                    <a:gd name="T6" fmla="*/ 72 w 1108"/>
                    <a:gd name="T7" fmla="*/ 140 h 1104"/>
                    <a:gd name="T8" fmla="*/ 72 w 1108"/>
                    <a:gd name="T9" fmla="*/ 115 h 1104"/>
                    <a:gd name="T10" fmla="*/ 989 w 1108"/>
                    <a:gd name="T11" fmla="*/ 1032 h 1104"/>
                    <a:gd name="T12" fmla="*/ 964 w 1108"/>
                    <a:gd name="T13" fmla="*/ 1032 h 1104"/>
                    <a:gd name="T14" fmla="*/ 928 w 1108"/>
                    <a:gd name="T15" fmla="*/ 1068 h 1104"/>
                    <a:gd name="T16" fmla="*/ 964 w 1108"/>
                    <a:gd name="T17" fmla="*/ 1104 h 1104"/>
                    <a:gd name="T18" fmla="*/ 1072 w 1108"/>
                    <a:gd name="T19" fmla="*/ 1104 h 1104"/>
                    <a:gd name="T20" fmla="*/ 1108 w 1108"/>
                    <a:gd name="T21" fmla="*/ 1068 h 1104"/>
                    <a:gd name="T22" fmla="*/ 1108 w 1108"/>
                    <a:gd name="T23" fmla="*/ 963 h 1104"/>
                    <a:gd name="T24" fmla="*/ 1072 w 1108"/>
                    <a:gd name="T25" fmla="*/ 927 h 1104"/>
                    <a:gd name="T26" fmla="*/ 1036 w 1108"/>
                    <a:gd name="T27" fmla="*/ 963 h 1104"/>
                    <a:gd name="T28" fmla="*/ 1036 w 1108"/>
                    <a:gd name="T29" fmla="*/ 988 h 1104"/>
                    <a:gd name="T30" fmla="*/ 119 w 1108"/>
                    <a:gd name="T31" fmla="*/ 71 h 1104"/>
                    <a:gd name="T32" fmla="*/ 144 w 1108"/>
                    <a:gd name="T33" fmla="*/ 71 h 1104"/>
                    <a:gd name="T34" fmla="*/ 180 w 1108"/>
                    <a:gd name="T35" fmla="*/ 35 h 1104"/>
                    <a:gd name="T36" fmla="*/ 144 w 1108"/>
                    <a:gd name="T37" fmla="*/ 0 h 1104"/>
                    <a:gd name="T38" fmla="*/ 36 w 1108"/>
                    <a:gd name="T39" fmla="*/ 0 h 1104"/>
                    <a:gd name="T40" fmla="*/ 0 w 1108"/>
                    <a:gd name="T41" fmla="*/ 35 h 11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1108" h="1104">
                      <a:moveTo>
                        <a:pt x="0" y="35"/>
                      </a:moveTo>
                      <a:cubicBezTo>
                        <a:pt x="0" y="140"/>
                        <a:pt x="0" y="140"/>
                        <a:pt x="0" y="140"/>
                      </a:cubicBezTo>
                      <a:cubicBezTo>
                        <a:pt x="0" y="160"/>
                        <a:pt x="16" y="176"/>
                        <a:pt x="36" y="176"/>
                      </a:cubicBezTo>
                      <a:cubicBezTo>
                        <a:pt x="56" y="176"/>
                        <a:pt x="72" y="160"/>
                        <a:pt x="72" y="140"/>
                      </a:cubicBezTo>
                      <a:cubicBezTo>
                        <a:pt x="72" y="115"/>
                        <a:pt x="72" y="115"/>
                        <a:pt x="72" y="115"/>
                      </a:cubicBezTo>
                      <a:cubicBezTo>
                        <a:pt x="989" y="1032"/>
                        <a:pt x="989" y="1032"/>
                        <a:pt x="989" y="1032"/>
                      </a:cubicBezTo>
                      <a:cubicBezTo>
                        <a:pt x="964" y="1032"/>
                        <a:pt x="964" y="1032"/>
                        <a:pt x="964" y="1032"/>
                      </a:cubicBezTo>
                      <a:cubicBezTo>
                        <a:pt x="944" y="1032"/>
                        <a:pt x="928" y="1048"/>
                        <a:pt x="928" y="1068"/>
                      </a:cubicBezTo>
                      <a:cubicBezTo>
                        <a:pt x="928" y="1088"/>
                        <a:pt x="944" y="1104"/>
                        <a:pt x="964" y="1104"/>
                      </a:cubicBezTo>
                      <a:cubicBezTo>
                        <a:pt x="1072" y="1104"/>
                        <a:pt x="1072" y="1104"/>
                        <a:pt x="1072" y="1104"/>
                      </a:cubicBezTo>
                      <a:cubicBezTo>
                        <a:pt x="1092" y="1104"/>
                        <a:pt x="1108" y="1088"/>
                        <a:pt x="1108" y="1068"/>
                      </a:cubicBezTo>
                      <a:cubicBezTo>
                        <a:pt x="1108" y="963"/>
                        <a:pt x="1108" y="963"/>
                        <a:pt x="1108" y="963"/>
                      </a:cubicBezTo>
                      <a:cubicBezTo>
                        <a:pt x="1108" y="943"/>
                        <a:pt x="1092" y="927"/>
                        <a:pt x="1072" y="927"/>
                      </a:cubicBezTo>
                      <a:cubicBezTo>
                        <a:pt x="1052" y="927"/>
                        <a:pt x="1036" y="943"/>
                        <a:pt x="1036" y="963"/>
                      </a:cubicBezTo>
                      <a:cubicBezTo>
                        <a:pt x="1036" y="988"/>
                        <a:pt x="1036" y="988"/>
                        <a:pt x="1036" y="988"/>
                      </a:cubicBezTo>
                      <a:cubicBezTo>
                        <a:pt x="119" y="71"/>
                        <a:pt x="119" y="71"/>
                        <a:pt x="119" y="71"/>
                      </a:cubicBezTo>
                      <a:cubicBezTo>
                        <a:pt x="144" y="71"/>
                        <a:pt x="144" y="71"/>
                        <a:pt x="144" y="71"/>
                      </a:cubicBezTo>
                      <a:cubicBezTo>
                        <a:pt x="164" y="71"/>
                        <a:pt x="180" y="55"/>
                        <a:pt x="180" y="35"/>
                      </a:cubicBezTo>
                      <a:cubicBezTo>
                        <a:pt x="180" y="16"/>
                        <a:pt x="164" y="0"/>
                        <a:pt x="144" y="0"/>
                      </a:cubicBezTo>
                      <a:cubicBezTo>
                        <a:pt x="36" y="0"/>
                        <a:pt x="36" y="0"/>
                        <a:pt x="36" y="0"/>
                      </a:cubicBezTo>
                      <a:cubicBezTo>
                        <a:pt x="16" y="0"/>
                        <a:pt x="0" y="16"/>
                        <a:pt x="0" y="3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ffectLst>
                  <a:outerShdw blurRad="149987" dist="250190" dir="8460000" algn="ctr">
                    <a:srgbClr val="000000">
                      <a:alpha val="28000"/>
                    </a:srgbClr>
                  </a:outerShdw>
                </a:effectLst>
                <a:scene3d>
                  <a:camera prst="orthographicFront">
                    <a:rot lat="0" lon="0" rev="0"/>
                  </a:camera>
                  <a:lightRig rig="contrasting" dir="t">
                    <a:rot lat="0" lon="0" rev="1500000"/>
                  </a:lightRig>
                </a:scene3d>
                <a:sp3d prstMaterial="metal">
                  <a:bevelT w="88900" h="88900"/>
                </a:sp3d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61" tIns="45731" rIns="91461" bIns="45731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3201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22" name="Freeform 135"/>
                <p:cNvSpPr>
                  <a:spLocks/>
                </p:cNvSpPr>
                <p:nvPr/>
              </p:nvSpPr>
              <p:spPr bwMode="auto">
                <a:xfrm>
                  <a:off x="1674" y="1888"/>
                  <a:ext cx="3649" cy="542"/>
                </a:xfrm>
                <a:custGeom>
                  <a:avLst/>
                  <a:gdLst>
                    <a:gd name="T0" fmla="*/ 1528 w 1542"/>
                    <a:gd name="T1" fmla="*/ 88 h 229"/>
                    <a:gd name="T2" fmla="*/ 1453 w 1542"/>
                    <a:gd name="T3" fmla="*/ 14 h 229"/>
                    <a:gd name="T4" fmla="*/ 1403 w 1542"/>
                    <a:gd name="T5" fmla="*/ 14 h 229"/>
                    <a:gd name="T6" fmla="*/ 1403 w 1542"/>
                    <a:gd name="T7" fmla="*/ 65 h 229"/>
                    <a:gd name="T8" fmla="*/ 1420 w 1542"/>
                    <a:gd name="T9" fmla="*/ 83 h 229"/>
                    <a:gd name="T10" fmla="*/ 124 w 1542"/>
                    <a:gd name="T11" fmla="*/ 83 h 229"/>
                    <a:gd name="T12" fmla="*/ 141 w 1542"/>
                    <a:gd name="T13" fmla="*/ 65 h 229"/>
                    <a:gd name="T14" fmla="*/ 141 w 1542"/>
                    <a:gd name="T15" fmla="*/ 14 h 229"/>
                    <a:gd name="T16" fmla="*/ 91 w 1542"/>
                    <a:gd name="T17" fmla="*/ 14 h 229"/>
                    <a:gd name="T18" fmla="*/ 14 w 1542"/>
                    <a:gd name="T19" fmla="*/ 90 h 229"/>
                    <a:gd name="T20" fmla="*/ 14 w 1542"/>
                    <a:gd name="T21" fmla="*/ 141 h 229"/>
                    <a:gd name="T22" fmla="*/ 89 w 1542"/>
                    <a:gd name="T23" fmla="*/ 215 h 229"/>
                    <a:gd name="T24" fmla="*/ 139 w 1542"/>
                    <a:gd name="T25" fmla="*/ 215 h 229"/>
                    <a:gd name="T26" fmla="*/ 139 w 1542"/>
                    <a:gd name="T27" fmla="*/ 165 h 229"/>
                    <a:gd name="T28" fmla="*/ 122 w 1542"/>
                    <a:gd name="T29" fmla="*/ 147 h 229"/>
                    <a:gd name="T30" fmla="*/ 1418 w 1542"/>
                    <a:gd name="T31" fmla="*/ 147 h 229"/>
                    <a:gd name="T32" fmla="*/ 1401 w 1542"/>
                    <a:gd name="T33" fmla="*/ 165 h 229"/>
                    <a:gd name="T34" fmla="*/ 1401 w 1542"/>
                    <a:gd name="T35" fmla="*/ 215 h 229"/>
                    <a:gd name="T36" fmla="*/ 1451 w 1542"/>
                    <a:gd name="T37" fmla="*/ 215 h 229"/>
                    <a:gd name="T38" fmla="*/ 1528 w 1542"/>
                    <a:gd name="T39" fmla="*/ 139 h 229"/>
                    <a:gd name="T40" fmla="*/ 1528 w 1542"/>
                    <a:gd name="T41" fmla="*/ 88 h 2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1542" h="229">
                      <a:moveTo>
                        <a:pt x="1528" y="88"/>
                      </a:moveTo>
                      <a:cubicBezTo>
                        <a:pt x="1453" y="14"/>
                        <a:pt x="1453" y="14"/>
                        <a:pt x="1453" y="14"/>
                      </a:cubicBezTo>
                      <a:cubicBezTo>
                        <a:pt x="1439" y="0"/>
                        <a:pt x="1417" y="0"/>
                        <a:pt x="1403" y="14"/>
                      </a:cubicBezTo>
                      <a:cubicBezTo>
                        <a:pt x="1389" y="28"/>
                        <a:pt x="1389" y="51"/>
                        <a:pt x="1403" y="65"/>
                      </a:cubicBezTo>
                      <a:cubicBezTo>
                        <a:pt x="1420" y="83"/>
                        <a:pt x="1420" y="83"/>
                        <a:pt x="1420" y="83"/>
                      </a:cubicBezTo>
                      <a:cubicBezTo>
                        <a:pt x="124" y="83"/>
                        <a:pt x="124" y="83"/>
                        <a:pt x="124" y="83"/>
                      </a:cubicBezTo>
                      <a:cubicBezTo>
                        <a:pt x="141" y="65"/>
                        <a:pt x="141" y="65"/>
                        <a:pt x="141" y="65"/>
                      </a:cubicBezTo>
                      <a:cubicBezTo>
                        <a:pt x="155" y="51"/>
                        <a:pt x="155" y="28"/>
                        <a:pt x="141" y="14"/>
                      </a:cubicBezTo>
                      <a:cubicBezTo>
                        <a:pt x="127" y="0"/>
                        <a:pt x="105" y="0"/>
                        <a:pt x="91" y="14"/>
                      </a:cubicBezTo>
                      <a:cubicBezTo>
                        <a:pt x="14" y="90"/>
                        <a:pt x="14" y="90"/>
                        <a:pt x="14" y="90"/>
                      </a:cubicBezTo>
                      <a:cubicBezTo>
                        <a:pt x="0" y="104"/>
                        <a:pt x="0" y="127"/>
                        <a:pt x="14" y="141"/>
                      </a:cubicBezTo>
                      <a:cubicBezTo>
                        <a:pt x="89" y="215"/>
                        <a:pt x="89" y="215"/>
                        <a:pt x="89" y="215"/>
                      </a:cubicBezTo>
                      <a:cubicBezTo>
                        <a:pt x="103" y="229"/>
                        <a:pt x="125" y="229"/>
                        <a:pt x="139" y="215"/>
                      </a:cubicBezTo>
                      <a:cubicBezTo>
                        <a:pt x="153" y="201"/>
                        <a:pt x="153" y="179"/>
                        <a:pt x="139" y="165"/>
                      </a:cubicBezTo>
                      <a:cubicBezTo>
                        <a:pt x="122" y="147"/>
                        <a:pt x="122" y="147"/>
                        <a:pt x="122" y="147"/>
                      </a:cubicBezTo>
                      <a:cubicBezTo>
                        <a:pt x="1418" y="147"/>
                        <a:pt x="1418" y="147"/>
                        <a:pt x="1418" y="147"/>
                      </a:cubicBezTo>
                      <a:cubicBezTo>
                        <a:pt x="1401" y="165"/>
                        <a:pt x="1401" y="165"/>
                        <a:pt x="1401" y="165"/>
                      </a:cubicBezTo>
                      <a:cubicBezTo>
                        <a:pt x="1387" y="179"/>
                        <a:pt x="1387" y="201"/>
                        <a:pt x="1401" y="215"/>
                      </a:cubicBezTo>
                      <a:cubicBezTo>
                        <a:pt x="1415" y="229"/>
                        <a:pt x="1437" y="229"/>
                        <a:pt x="1451" y="215"/>
                      </a:cubicBezTo>
                      <a:cubicBezTo>
                        <a:pt x="1528" y="139"/>
                        <a:pt x="1528" y="139"/>
                        <a:pt x="1528" y="139"/>
                      </a:cubicBezTo>
                      <a:cubicBezTo>
                        <a:pt x="1542" y="125"/>
                        <a:pt x="1542" y="102"/>
                        <a:pt x="1528" y="8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ffectLst>
                  <a:outerShdw blurRad="149987" dist="250190" dir="8460000" algn="ctr">
                    <a:srgbClr val="000000">
                      <a:alpha val="28000"/>
                    </a:srgbClr>
                  </a:outerShdw>
                </a:effectLst>
                <a:scene3d>
                  <a:camera prst="orthographicFront">
                    <a:rot lat="0" lon="0" rev="0"/>
                  </a:camera>
                  <a:lightRig rig="contrasting" dir="t">
                    <a:rot lat="0" lon="0" rev="1500000"/>
                  </a:lightRig>
                </a:scene3d>
                <a:sp3d prstMaterial="metal">
                  <a:bevelT w="88900" h="88900"/>
                </a:sp3d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61" tIns="45731" rIns="91461" bIns="45731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3201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</p:grpSp>
          <p:sp>
            <p:nvSpPr>
              <p:cNvPr id="14" name="Oval 13"/>
              <p:cNvSpPr/>
              <p:nvPr/>
            </p:nvSpPr>
            <p:spPr>
              <a:xfrm>
                <a:off x="2644633" y="3151708"/>
                <a:ext cx="1232099" cy="1232099"/>
              </a:xfrm>
              <a:prstGeom prst="ellipse">
                <a:avLst/>
              </a:prstGeom>
              <a:solidFill>
                <a:schemeClr val="tx2"/>
              </a:solidFill>
              <a:ln w="76200">
                <a:solidFill>
                  <a:schemeClr val="bg1"/>
                </a:solidFill>
              </a:ln>
              <a:effectLst>
                <a:outerShdw blurRad="457200" dist="635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3201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grpSp>
            <p:nvGrpSpPr>
              <p:cNvPr id="15" name="Group 14"/>
              <p:cNvGrpSpPr/>
              <p:nvPr/>
            </p:nvGrpSpPr>
            <p:grpSpPr>
              <a:xfrm>
                <a:off x="2936276" y="3612132"/>
                <a:ext cx="659201" cy="329600"/>
                <a:chOff x="2847404" y="3483035"/>
                <a:chExt cx="793751" cy="396875"/>
              </a:xfrm>
            </p:grpSpPr>
            <p:sp>
              <p:nvSpPr>
                <p:cNvPr id="16" name="Freeform 226"/>
                <p:cNvSpPr>
                  <a:spLocks/>
                </p:cNvSpPr>
                <p:nvPr/>
              </p:nvSpPr>
              <p:spPr bwMode="auto">
                <a:xfrm>
                  <a:off x="2847404" y="3483035"/>
                  <a:ext cx="209550" cy="396875"/>
                </a:xfrm>
                <a:custGeom>
                  <a:avLst/>
                  <a:gdLst>
                    <a:gd name="T0" fmla="*/ 0 w 66"/>
                    <a:gd name="T1" fmla="*/ 121 h 126"/>
                    <a:gd name="T2" fmla="*/ 0 w 66"/>
                    <a:gd name="T3" fmla="*/ 82 h 126"/>
                    <a:gd name="T4" fmla="*/ 22 w 66"/>
                    <a:gd name="T5" fmla="*/ 96 h 126"/>
                    <a:gd name="T6" fmla="*/ 29 w 66"/>
                    <a:gd name="T7" fmla="*/ 94 h 126"/>
                    <a:gd name="T8" fmla="*/ 32 w 66"/>
                    <a:gd name="T9" fmla="*/ 88 h 126"/>
                    <a:gd name="T10" fmla="*/ 26 w 66"/>
                    <a:gd name="T11" fmla="*/ 78 h 126"/>
                    <a:gd name="T12" fmla="*/ 20 w 66"/>
                    <a:gd name="T13" fmla="*/ 74 h 126"/>
                    <a:gd name="T14" fmla="*/ 11 w 66"/>
                    <a:gd name="T15" fmla="*/ 66 h 126"/>
                    <a:gd name="T16" fmla="*/ 4 w 66"/>
                    <a:gd name="T17" fmla="*/ 58 h 126"/>
                    <a:gd name="T18" fmla="*/ 1 w 66"/>
                    <a:gd name="T19" fmla="*/ 49 h 126"/>
                    <a:gd name="T20" fmla="*/ 0 w 66"/>
                    <a:gd name="T21" fmla="*/ 40 h 126"/>
                    <a:gd name="T22" fmla="*/ 4 w 66"/>
                    <a:gd name="T23" fmla="*/ 22 h 126"/>
                    <a:gd name="T24" fmla="*/ 9 w 66"/>
                    <a:gd name="T25" fmla="*/ 14 h 126"/>
                    <a:gd name="T26" fmla="*/ 15 w 66"/>
                    <a:gd name="T27" fmla="*/ 8 h 126"/>
                    <a:gd name="T28" fmla="*/ 38 w 66"/>
                    <a:gd name="T29" fmla="*/ 0 h 126"/>
                    <a:gd name="T30" fmla="*/ 63 w 66"/>
                    <a:gd name="T31" fmla="*/ 6 h 126"/>
                    <a:gd name="T32" fmla="*/ 63 w 66"/>
                    <a:gd name="T33" fmla="*/ 44 h 126"/>
                    <a:gd name="T34" fmla="*/ 53 w 66"/>
                    <a:gd name="T35" fmla="*/ 34 h 126"/>
                    <a:gd name="T36" fmla="*/ 43 w 66"/>
                    <a:gd name="T37" fmla="*/ 30 h 126"/>
                    <a:gd name="T38" fmla="*/ 36 w 66"/>
                    <a:gd name="T39" fmla="*/ 32 h 126"/>
                    <a:gd name="T40" fmla="*/ 34 w 66"/>
                    <a:gd name="T41" fmla="*/ 37 h 126"/>
                    <a:gd name="T42" fmla="*/ 41 w 66"/>
                    <a:gd name="T43" fmla="*/ 47 h 126"/>
                    <a:gd name="T44" fmla="*/ 46 w 66"/>
                    <a:gd name="T45" fmla="*/ 51 h 126"/>
                    <a:gd name="T46" fmla="*/ 62 w 66"/>
                    <a:gd name="T47" fmla="*/ 66 h 126"/>
                    <a:gd name="T48" fmla="*/ 66 w 66"/>
                    <a:gd name="T49" fmla="*/ 85 h 126"/>
                    <a:gd name="T50" fmla="*/ 55 w 66"/>
                    <a:gd name="T51" fmla="*/ 114 h 126"/>
                    <a:gd name="T52" fmla="*/ 26 w 66"/>
                    <a:gd name="T53" fmla="*/ 126 h 126"/>
                    <a:gd name="T54" fmla="*/ 0 w 66"/>
                    <a:gd name="T55" fmla="*/ 121 h 1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66" h="126">
                      <a:moveTo>
                        <a:pt x="0" y="121"/>
                      </a:moveTo>
                      <a:cubicBezTo>
                        <a:pt x="0" y="82"/>
                        <a:pt x="0" y="82"/>
                        <a:pt x="0" y="82"/>
                      </a:cubicBezTo>
                      <a:cubicBezTo>
                        <a:pt x="7" y="91"/>
                        <a:pt x="14" y="96"/>
                        <a:pt x="22" y="96"/>
                      </a:cubicBezTo>
                      <a:cubicBezTo>
                        <a:pt x="25" y="96"/>
                        <a:pt x="27" y="95"/>
                        <a:pt x="29" y="94"/>
                      </a:cubicBezTo>
                      <a:cubicBezTo>
                        <a:pt x="31" y="92"/>
                        <a:pt x="32" y="90"/>
                        <a:pt x="32" y="88"/>
                      </a:cubicBezTo>
                      <a:cubicBezTo>
                        <a:pt x="32" y="85"/>
                        <a:pt x="30" y="82"/>
                        <a:pt x="26" y="78"/>
                      </a:cubicBezTo>
                      <a:cubicBezTo>
                        <a:pt x="20" y="74"/>
                        <a:pt x="20" y="74"/>
                        <a:pt x="20" y="74"/>
                      </a:cubicBezTo>
                      <a:cubicBezTo>
                        <a:pt x="17" y="72"/>
                        <a:pt x="14" y="69"/>
                        <a:pt x="11" y="66"/>
                      </a:cubicBezTo>
                      <a:cubicBezTo>
                        <a:pt x="8" y="64"/>
                        <a:pt x="6" y="61"/>
                        <a:pt x="4" y="58"/>
                      </a:cubicBezTo>
                      <a:cubicBezTo>
                        <a:pt x="3" y="55"/>
                        <a:pt x="2" y="52"/>
                        <a:pt x="1" y="49"/>
                      </a:cubicBezTo>
                      <a:cubicBezTo>
                        <a:pt x="0" y="46"/>
                        <a:pt x="0" y="43"/>
                        <a:pt x="0" y="40"/>
                      </a:cubicBezTo>
                      <a:cubicBezTo>
                        <a:pt x="0" y="34"/>
                        <a:pt x="1" y="28"/>
                        <a:pt x="4" y="22"/>
                      </a:cubicBezTo>
                      <a:cubicBezTo>
                        <a:pt x="5" y="19"/>
                        <a:pt x="7" y="16"/>
                        <a:pt x="9" y="14"/>
                      </a:cubicBezTo>
                      <a:cubicBezTo>
                        <a:pt x="10" y="12"/>
                        <a:pt x="12" y="9"/>
                        <a:pt x="15" y="8"/>
                      </a:cubicBezTo>
                      <a:cubicBezTo>
                        <a:pt x="21" y="2"/>
                        <a:pt x="29" y="0"/>
                        <a:pt x="38" y="0"/>
                      </a:cubicBezTo>
                      <a:cubicBezTo>
                        <a:pt x="46" y="0"/>
                        <a:pt x="55" y="2"/>
                        <a:pt x="63" y="6"/>
                      </a:cubicBezTo>
                      <a:cubicBezTo>
                        <a:pt x="63" y="44"/>
                        <a:pt x="63" y="44"/>
                        <a:pt x="63" y="44"/>
                      </a:cubicBezTo>
                      <a:cubicBezTo>
                        <a:pt x="60" y="40"/>
                        <a:pt x="57" y="36"/>
                        <a:pt x="53" y="34"/>
                      </a:cubicBezTo>
                      <a:cubicBezTo>
                        <a:pt x="50" y="31"/>
                        <a:pt x="46" y="30"/>
                        <a:pt x="43" y="30"/>
                      </a:cubicBezTo>
                      <a:cubicBezTo>
                        <a:pt x="40" y="30"/>
                        <a:pt x="38" y="31"/>
                        <a:pt x="36" y="32"/>
                      </a:cubicBezTo>
                      <a:cubicBezTo>
                        <a:pt x="35" y="34"/>
                        <a:pt x="34" y="35"/>
                        <a:pt x="34" y="37"/>
                      </a:cubicBezTo>
                      <a:cubicBezTo>
                        <a:pt x="34" y="41"/>
                        <a:pt x="36" y="44"/>
                        <a:pt x="41" y="47"/>
                      </a:cubicBezTo>
                      <a:cubicBezTo>
                        <a:pt x="46" y="51"/>
                        <a:pt x="46" y="51"/>
                        <a:pt x="46" y="51"/>
                      </a:cubicBezTo>
                      <a:cubicBezTo>
                        <a:pt x="53" y="56"/>
                        <a:pt x="58" y="61"/>
                        <a:pt x="62" y="66"/>
                      </a:cubicBezTo>
                      <a:cubicBezTo>
                        <a:pt x="65" y="72"/>
                        <a:pt x="66" y="78"/>
                        <a:pt x="66" y="85"/>
                      </a:cubicBezTo>
                      <a:cubicBezTo>
                        <a:pt x="66" y="97"/>
                        <a:pt x="62" y="107"/>
                        <a:pt x="55" y="114"/>
                      </a:cubicBezTo>
                      <a:cubicBezTo>
                        <a:pt x="47" y="122"/>
                        <a:pt x="38" y="126"/>
                        <a:pt x="26" y="126"/>
                      </a:cubicBezTo>
                      <a:cubicBezTo>
                        <a:pt x="18" y="126"/>
                        <a:pt x="9" y="124"/>
                        <a:pt x="0" y="121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txBody>
                <a:bodyPr vert="horz" wrap="square" lIns="91461" tIns="45731" rIns="91461" bIns="45731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3201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17" name="Freeform 227"/>
                <p:cNvSpPr>
                  <a:spLocks/>
                </p:cNvSpPr>
                <p:nvPr/>
              </p:nvSpPr>
              <p:spPr bwMode="auto">
                <a:xfrm>
                  <a:off x="3099817" y="3483035"/>
                  <a:ext cx="200025" cy="396875"/>
                </a:xfrm>
                <a:custGeom>
                  <a:avLst/>
                  <a:gdLst>
                    <a:gd name="T0" fmla="*/ 0 w 126"/>
                    <a:gd name="T1" fmla="*/ 250 h 250"/>
                    <a:gd name="T2" fmla="*/ 0 w 126"/>
                    <a:gd name="T3" fmla="*/ 0 h 250"/>
                    <a:gd name="T4" fmla="*/ 126 w 126"/>
                    <a:gd name="T5" fmla="*/ 0 h 250"/>
                    <a:gd name="T6" fmla="*/ 126 w 126"/>
                    <a:gd name="T7" fmla="*/ 59 h 250"/>
                    <a:gd name="T8" fmla="*/ 68 w 126"/>
                    <a:gd name="T9" fmla="*/ 59 h 250"/>
                    <a:gd name="T10" fmla="*/ 68 w 126"/>
                    <a:gd name="T11" fmla="*/ 91 h 250"/>
                    <a:gd name="T12" fmla="*/ 120 w 126"/>
                    <a:gd name="T13" fmla="*/ 91 h 250"/>
                    <a:gd name="T14" fmla="*/ 120 w 126"/>
                    <a:gd name="T15" fmla="*/ 151 h 250"/>
                    <a:gd name="T16" fmla="*/ 68 w 126"/>
                    <a:gd name="T17" fmla="*/ 151 h 250"/>
                    <a:gd name="T18" fmla="*/ 68 w 126"/>
                    <a:gd name="T19" fmla="*/ 191 h 250"/>
                    <a:gd name="T20" fmla="*/ 126 w 126"/>
                    <a:gd name="T21" fmla="*/ 191 h 250"/>
                    <a:gd name="T22" fmla="*/ 126 w 126"/>
                    <a:gd name="T23" fmla="*/ 250 h 250"/>
                    <a:gd name="T24" fmla="*/ 0 w 126"/>
                    <a:gd name="T25" fmla="*/ 250 h 2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126" h="250">
                      <a:moveTo>
                        <a:pt x="0" y="250"/>
                      </a:moveTo>
                      <a:lnTo>
                        <a:pt x="0" y="0"/>
                      </a:lnTo>
                      <a:lnTo>
                        <a:pt x="126" y="0"/>
                      </a:lnTo>
                      <a:lnTo>
                        <a:pt x="126" y="59"/>
                      </a:lnTo>
                      <a:lnTo>
                        <a:pt x="68" y="59"/>
                      </a:lnTo>
                      <a:lnTo>
                        <a:pt x="68" y="91"/>
                      </a:lnTo>
                      <a:lnTo>
                        <a:pt x="120" y="91"/>
                      </a:lnTo>
                      <a:lnTo>
                        <a:pt x="120" y="151"/>
                      </a:lnTo>
                      <a:lnTo>
                        <a:pt x="68" y="151"/>
                      </a:lnTo>
                      <a:lnTo>
                        <a:pt x="68" y="191"/>
                      </a:lnTo>
                      <a:lnTo>
                        <a:pt x="126" y="191"/>
                      </a:lnTo>
                      <a:lnTo>
                        <a:pt x="126" y="250"/>
                      </a:lnTo>
                      <a:lnTo>
                        <a:pt x="0" y="250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txBody>
                <a:bodyPr vert="horz" wrap="square" lIns="91461" tIns="45731" rIns="91461" bIns="45731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3201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18" name="Freeform 228"/>
                <p:cNvSpPr>
                  <a:spLocks noEditPoints="1"/>
                </p:cNvSpPr>
                <p:nvPr/>
              </p:nvSpPr>
              <p:spPr bwMode="auto">
                <a:xfrm>
                  <a:off x="3337942" y="3483035"/>
                  <a:ext cx="303213" cy="396875"/>
                </a:xfrm>
                <a:custGeom>
                  <a:avLst/>
                  <a:gdLst>
                    <a:gd name="T0" fmla="*/ 96 w 96"/>
                    <a:gd name="T1" fmla="*/ 63 h 126"/>
                    <a:gd name="T2" fmla="*/ 83 w 96"/>
                    <a:gd name="T3" fmla="*/ 109 h 126"/>
                    <a:gd name="T4" fmla="*/ 48 w 96"/>
                    <a:gd name="T5" fmla="*/ 126 h 126"/>
                    <a:gd name="T6" fmla="*/ 16 w 96"/>
                    <a:gd name="T7" fmla="*/ 113 h 126"/>
                    <a:gd name="T8" fmla="*/ 0 w 96"/>
                    <a:gd name="T9" fmla="*/ 62 h 126"/>
                    <a:gd name="T10" fmla="*/ 17 w 96"/>
                    <a:gd name="T11" fmla="*/ 12 h 126"/>
                    <a:gd name="T12" fmla="*/ 48 w 96"/>
                    <a:gd name="T13" fmla="*/ 0 h 126"/>
                    <a:gd name="T14" fmla="*/ 83 w 96"/>
                    <a:gd name="T15" fmla="*/ 17 h 126"/>
                    <a:gd name="T16" fmla="*/ 96 w 96"/>
                    <a:gd name="T17" fmla="*/ 63 h 126"/>
                    <a:gd name="T18" fmla="*/ 60 w 96"/>
                    <a:gd name="T19" fmla="*/ 64 h 126"/>
                    <a:gd name="T20" fmla="*/ 48 w 96"/>
                    <a:gd name="T21" fmla="*/ 30 h 126"/>
                    <a:gd name="T22" fmla="*/ 38 w 96"/>
                    <a:gd name="T23" fmla="*/ 39 h 126"/>
                    <a:gd name="T24" fmla="*/ 35 w 96"/>
                    <a:gd name="T25" fmla="*/ 63 h 126"/>
                    <a:gd name="T26" fmla="*/ 38 w 96"/>
                    <a:gd name="T27" fmla="*/ 87 h 126"/>
                    <a:gd name="T28" fmla="*/ 47 w 96"/>
                    <a:gd name="T29" fmla="*/ 96 h 126"/>
                    <a:gd name="T30" fmla="*/ 57 w 96"/>
                    <a:gd name="T31" fmla="*/ 87 h 126"/>
                    <a:gd name="T32" fmla="*/ 60 w 96"/>
                    <a:gd name="T33" fmla="*/ 64 h 1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96" h="126">
                      <a:moveTo>
                        <a:pt x="96" y="63"/>
                      </a:moveTo>
                      <a:cubicBezTo>
                        <a:pt x="96" y="82"/>
                        <a:pt x="91" y="97"/>
                        <a:pt x="83" y="109"/>
                      </a:cubicBezTo>
                      <a:cubicBezTo>
                        <a:pt x="74" y="120"/>
                        <a:pt x="62" y="126"/>
                        <a:pt x="48" y="126"/>
                      </a:cubicBezTo>
                      <a:cubicBezTo>
                        <a:pt x="36" y="126"/>
                        <a:pt x="25" y="122"/>
                        <a:pt x="16" y="113"/>
                      </a:cubicBezTo>
                      <a:cubicBezTo>
                        <a:pt x="5" y="102"/>
                        <a:pt x="0" y="85"/>
                        <a:pt x="0" y="62"/>
                      </a:cubicBezTo>
                      <a:cubicBezTo>
                        <a:pt x="0" y="40"/>
                        <a:pt x="5" y="24"/>
                        <a:pt x="17" y="12"/>
                      </a:cubicBezTo>
                      <a:cubicBezTo>
                        <a:pt x="26" y="4"/>
                        <a:pt x="36" y="0"/>
                        <a:pt x="48" y="0"/>
                      </a:cubicBezTo>
                      <a:cubicBezTo>
                        <a:pt x="63" y="0"/>
                        <a:pt x="74" y="5"/>
                        <a:pt x="83" y="17"/>
                      </a:cubicBezTo>
                      <a:cubicBezTo>
                        <a:pt x="91" y="28"/>
                        <a:pt x="96" y="44"/>
                        <a:pt x="96" y="63"/>
                      </a:cubicBezTo>
                      <a:close/>
                      <a:moveTo>
                        <a:pt x="60" y="64"/>
                      </a:moveTo>
                      <a:cubicBezTo>
                        <a:pt x="60" y="41"/>
                        <a:pt x="56" y="30"/>
                        <a:pt x="48" y="30"/>
                      </a:cubicBezTo>
                      <a:cubicBezTo>
                        <a:pt x="44" y="30"/>
                        <a:pt x="41" y="33"/>
                        <a:pt x="38" y="39"/>
                      </a:cubicBezTo>
                      <a:cubicBezTo>
                        <a:pt x="36" y="44"/>
                        <a:pt x="35" y="52"/>
                        <a:pt x="35" y="63"/>
                      </a:cubicBezTo>
                      <a:cubicBezTo>
                        <a:pt x="35" y="73"/>
                        <a:pt x="36" y="81"/>
                        <a:pt x="38" y="87"/>
                      </a:cubicBezTo>
                      <a:cubicBezTo>
                        <a:pt x="40" y="93"/>
                        <a:pt x="44" y="96"/>
                        <a:pt x="47" y="96"/>
                      </a:cubicBezTo>
                      <a:cubicBezTo>
                        <a:pt x="52" y="96"/>
                        <a:pt x="55" y="93"/>
                        <a:pt x="57" y="87"/>
                      </a:cubicBezTo>
                      <a:cubicBezTo>
                        <a:pt x="59" y="82"/>
                        <a:pt x="60" y="74"/>
                        <a:pt x="60" y="64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txBody>
                <a:bodyPr vert="horz" wrap="square" lIns="91461" tIns="45731" rIns="91461" bIns="45731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3201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</p:grpSp>
        </p:grpSp>
        <p:sp>
          <p:nvSpPr>
            <p:cNvPr id="23" name="AutoShape 19"/>
            <p:cNvSpPr>
              <a:spLocks noChangeAspect="1"/>
            </p:cNvSpPr>
            <p:nvPr/>
          </p:nvSpPr>
          <p:spPr bwMode="auto">
            <a:xfrm>
              <a:off x="4603776" y="5015521"/>
              <a:ext cx="413233" cy="413341"/>
            </a:xfrm>
            <a:custGeom>
              <a:avLst/>
              <a:gdLst>
                <a:gd name="T0" fmla="*/ 10800 w 21600"/>
                <a:gd name="T1" fmla="*/ 10789 h 21579"/>
                <a:gd name="T2" fmla="*/ 10800 w 21600"/>
                <a:gd name="T3" fmla="*/ 10789 h 21579"/>
                <a:gd name="T4" fmla="*/ 10800 w 21600"/>
                <a:gd name="T5" fmla="*/ 10789 h 21579"/>
                <a:gd name="T6" fmla="*/ 10800 w 21600"/>
                <a:gd name="T7" fmla="*/ 10789 h 215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579">
                  <a:moveTo>
                    <a:pt x="21599" y="9391"/>
                  </a:moveTo>
                  <a:cubicBezTo>
                    <a:pt x="21599" y="9887"/>
                    <a:pt x="21472" y="10321"/>
                    <a:pt x="21218" y="10697"/>
                  </a:cubicBezTo>
                  <a:cubicBezTo>
                    <a:pt x="20963" y="11072"/>
                    <a:pt x="20647" y="11313"/>
                    <a:pt x="20263" y="11427"/>
                  </a:cubicBezTo>
                  <a:lnTo>
                    <a:pt x="20263" y="16610"/>
                  </a:lnTo>
                  <a:cubicBezTo>
                    <a:pt x="20263" y="17200"/>
                    <a:pt x="20087" y="17708"/>
                    <a:pt x="19729" y="18128"/>
                  </a:cubicBezTo>
                  <a:cubicBezTo>
                    <a:pt x="19374" y="18550"/>
                    <a:pt x="18951" y="18758"/>
                    <a:pt x="18459" y="18758"/>
                  </a:cubicBezTo>
                  <a:cubicBezTo>
                    <a:pt x="17927" y="18122"/>
                    <a:pt x="17286" y="17505"/>
                    <a:pt x="16537" y="16904"/>
                  </a:cubicBezTo>
                  <a:cubicBezTo>
                    <a:pt x="15785" y="16305"/>
                    <a:pt x="14980" y="15756"/>
                    <a:pt x="14116" y="15254"/>
                  </a:cubicBezTo>
                  <a:cubicBezTo>
                    <a:pt x="13254" y="14755"/>
                    <a:pt x="12363" y="14324"/>
                    <a:pt x="11449" y="13969"/>
                  </a:cubicBezTo>
                  <a:cubicBezTo>
                    <a:pt x="10536" y="13614"/>
                    <a:pt x="9648" y="13379"/>
                    <a:pt x="8788" y="13267"/>
                  </a:cubicBezTo>
                  <a:cubicBezTo>
                    <a:pt x="8453" y="13379"/>
                    <a:pt x="8179" y="13564"/>
                    <a:pt x="7968" y="13828"/>
                  </a:cubicBezTo>
                  <a:cubicBezTo>
                    <a:pt x="7758" y="14092"/>
                    <a:pt x="7613" y="14386"/>
                    <a:pt x="7535" y="14706"/>
                  </a:cubicBezTo>
                  <a:cubicBezTo>
                    <a:pt x="7457" y="15028"/>
                    <a:pt x="7449" y="15360"/>
                    <a:pt x="7510" y="15698"/>
                  </a:cubicBezTo>
                  <a:cubicBezTo>
                    <a:pt x="7574" y="16035"/>
                    <a:pt x="7719" y="16340"/>
                    <a:pt x="7946" y="16610"/>
                  </a:cubicBezTo>
                  <a:cubicBezTo>
                    <a:pt x="7750" y="16992"/>
                    <a:pt x="7660" y="17347"/>
                    <a:pt x="7677" y="17673"/>
                  </a:cubicBezTo>
                  <a:cubicBezTo>
                    <a:pt x="7692" y="17993"/>
                    <a:pt x="7772" y="18307"/>
                    <a:pt x="7917" y="18606"/>
                  </a:cubicBezTo>
                  <a:cubicBezTo>
                    <a:pt x="8059" y="18908"/>
                    <a:pt x="8255" y="19193"/>
                    <a:pt x="8497" y="19469"/>
                  </a:cubicBezTo>
                  <a:cubicBezTo>
                    <a:pt x="8737" y="19745"/>
                    <a:pt x="8996" y="20021"/>
                    <a:pt x="9271" y="20291"/>
                  </a:cubicBezTo>
                  <a:cubicBezTo>
                    <a:pt x="9114" y="20696"/>
                    <a:pt x="8842" y="21001"/>
                    <a:pt x="8455" y="21212"/>
                  </a:cubicBezTo>
                  <a:cubicBezTo>
                    <a:pt x="8069" y="21423"/>
                    <a:pt x="7655" y="21541"/>
                    <a:pt x="7212" y="21570"/>
                  </a:cubicBezTo>
                  <a:cubicBezTo>
                    <a:pt x="6771" y="21599"/>
                    <a:pt x="6340" y="21550"/>
                    <a:pt x="5917" y="21423"/>
                  </a:cubicBezTo>
                  <a:cubicBezTo>
                    <a:pt x="5496" y="21294"/>
                    <a:pt x="5163" y="21092"/>
                    <a:pt x="4923" y="20810"/>
                  </a:cubicBezTo>
                  <a:cubicBezTo>
                    <a:pt x="4781" y="20241"/>
                    <a:pt x="4624" y="19657"/>
                    <a:pt x="4453" y="19055"/>
                  </a:cubicBezTo>
                  <a:cubicBezTo>
                    <a:pt x="4281" y="18453"/>
                    <a:pt x="4139" y="17843"/>
                    <a:pt x="4032" y="17224"/>
                  </a:cubicBezTo>
                  <a:cubicBezTo>
                    <a:pt x="3921" y="16599"/>
                    <a:pt x="3868" y="15953"/>
                    <a:pt x="3868" y="15281"/>
                  </a:cubicBezTo>
                  <a:cubicBezTo>
                    <a:pt x="3868" y="14615"/>
                    <a:pt x="3961" y="13905"/>
                    <a:pt x="4149" y="13153"/>
                  </a:cubicBezTo>
                  <a:lnTo>
                    <a:pt x="1804" y="13153"/>
                  </a:lnTo>
                  <a:cubicBezTo>
                    <a:pt x="1312" y="13153"/>
                    <a:pt x="888" y="12945"/>
                    <a:pt x="533" y="12522"/>
                  </a:cubicBezTo>
                  <a:cubicBezTo>
                    <a:pt x="176" y="12100"/>
                    <a:pt x="0" y="11592"/>
                    <a:pt x="0" y="10990"/>
                  </a:cubicBezTo>
                  <a:lnTo>
                    <a:pt x="0" y="7774"/>
                  </a:lnTo>
                  <a:cubicBezTo>
                    <a:pt x="0" y="7184"/>
                    <a:pt x="176" y="6676"/>
                    <a:pt x="526" y="6245"/>
                  </a:cubicBezTo>
                  <a:cubicBezTo>
                    <a:pt x="878" y="5819"/>
                    <a:pt x="1304" y="5605"/>
                    <a:pt x="1804" y="5605"/>
                  </a:cubicBezTo>
                  <a:lnTo>
                    <a:pt x="7652" y="5605"/>
                  </a:lnTo>
                  <a:cubicBezTo>
                    <a:pt x="8551" y="5605"/>
                    <a:pt x="9508" y="5449"/>
                    <a:pt x="10524" y="5135"/>
                  </a:cubicBezTo>
                  <a:cubicBezTo>
                    <a:pt x="11540" y="4821"/>
                    <a:pt x="12536" y="4399"/>
                    <a:pt x="13511" y="3873"/>
                  </a:cubicBezTo>
                  <a:cubicBezTo>
                    <a:pt x="14488" y="3342"/>
                    <a:pt x="15408" y="2744"/>
                    <a:pt x="16272" y="2071"/>
                  </a:cubicBezTo>
                  <a:cubicBezTo>
                    <a:pt x="17134" y="1405"/>
                    <a:pt x="17864" y="713"/>
                    <a:pt x="18459" y="0"/>
                  </a:cubicBezTo>
                  <a:cubicBezTo>
                    <a:pt x="18951" y="0"/>
                    <a:pt x="19374" y="214"/>
                    <a:pt x="19729" y="633"/>
                  </a:cubicBezTo>
                  <a:cubicBezTo>
                    <a:pt x="20087" y="1056"/>
                    <a:pt x="20263" y="1567"/>
                    <a:pt x="20263" y="2165"/>
                  </a:cubicBezTo>
                  <a:lnTo>
                    <a:pt x="20263" y="7334"/>
                  </a:lnTo>
                  <a:cubicBezTo>
                    <a:pt x="20647" y="7445"/>
                    <a:pt x="20963" y="7692"/>
                    <a:pt x="21218" y="8070"/>
                  </a:cubicBezTo>
                  <a:cubicBezTo>
                    <a:pt x="21472" y="8454"/>
                    <a:pt x="21599" y="8895"/>
                    <a:pt x="21599" y="9391"/>
                  </a:cubicBezTo>
                  <a:moveTo>
                    <a:pt x="18459" y="2855"/>
                  </a:moveTo>
                  <a:cubicBezTo>
                    <a:pt x="17864" y="3407"/>
                    <a:pt x="17215" y="3941"/>
                    <a:pt x="16512" y="4451"/>
                  </a:cubicBezTo>
                  <a:cubicBezTo>
                    <a:pt x="15810" y="4962"/>
                    <a:pt x="15065" y="5423"/>
                    <a:pt x="14280" y="5834"/>
                  </a:cubicBezTo>
                  <a:cubicBezTo>
                    <a:pt x="13494" y="6245"/>
                    <a:pt x="12693" y="6609"/>
                    <a:pt x="11878" y="6923"/>
                  </a:cubicBezTo>
                  <a:cubicBezTo>
                    <a:pt x="11060" y="7237"/>
                    <a:pt x="10255" y="7462"/>
                    <a:pt x="9457" y="7603"/>
                  </a:cubicBezTo>
                  <a:lnTo>
                    <a:pt x="9457" y="11172"/>
                  </a:lnTo>
                  <a:cubicBezTo>
                    <a:pt x="10255" y="11325"/>
                    <a:pt x="11060" y="11554"/>
                    <a:pt x="11878" y="11862"/>
                  </a:cubicBezTo>
                  <a:cubicBezTo>
                    <a:pt x="12693" y="12170"/>
                    <a:pt x="13494" y="12537"/>
                    <a:pt x="14280" y="12956"/>
                  </a:cubicBezTo>
                  <a:cubicBezTo>
                    <a:pt x="15065" y="13379"/>
                    <a:pt x="15812" y="13843"/>
                    <a:pt x="16524" y="14347"/>
                  </a:cubicBezTo>
                  <a:cubicBezTo>
                    <a:pt x="17234" y="14855"/>
                    <a:pt x="17881" y="15380"/>
                    <a:pt x="18459" y="15920"/>
                  </a:cubicBezTo>
                  <a:lnTo>
                    <a:pt x="18459" y="285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/>
          </p:spPr>
          <p:txBody>
            <a:bodyPr lIns="50801" tIns="50801" rIns="50801" bIns="50801" anchor="ctr"/>
            <a:lstStyle/>
            <a:p>
              <a:pPr defTabSz="457190">
                <a:defRPr/>
              </a:pPr>
              <a:endParaRPr lang="es-ES" sz="360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24" name="Freeform 74"/>
            <p:cNvSpPr>
              <a:spLocks noChangeAspect="1" noChangeArrowheads="1"/>
            </p:cNvSpPr>
            <p:nvPr/>
          </p:nvSpPr>
          <p:spPr bwMode="auto">
            <a:xfrm>
              <a:off x="7121484" y="2630642"/>
              <a:ext cx="482208" cy="427098"/>
            </a:xfrm>
            <a:custGeom>
              <a:avLst/>
              <a:gdLst>
                <a:gd name="T0" fmla="*/ 451 w 461"/>
                <a:gd name="T1" fmla="*/ 213 h 409"/>
                <a:gd name="T2" fmla="*/ 451 w 461"/>
                <a:gd name="T3" fmla="*/ 213 h 409"/>
                <a:gd name="T4" fmla="*/ 247 w 461"/>
                <a:gd name="T5" fmla="*/ 17 h 409"/>
                <a:gd name="T6" fmla="*/ 212 w 461"/>
                <a:gd name="T7" fmla="*/ 17 h 409"/>
                <a:gd name="T8" fmla="*/ 9 w 461"/>
                <a:gd name="T9" fmla="*/ 213 h 409"/>
                <a:gd name="T10" fmla="*/ 18 w 461"/>
                <a:gd name="T11" fmla="*/ 230 h 409"/>
                <a:gd name="T12" fmla="*/ 62 w 461"/>
                <a:gd name="T13" fmla="*/ 230 h 409"/>
                <a:gd name="T14" fmla="*/ 62 w 461"/>
                <a:gd name="T15" fmla="*/ 390 h 409"/>
                <a:gd name="T16" fmla="*/ 79 w 461"/>
                <a:gd name="T17" fmla="*/ 408 h 409"/>
                <a:gd name="T18" fmla="*/ 177 w 461"/>
                <a:gd name="T19" fmla="*/ 408 h 409"/>
                <a:gd name="T20" fmla="*/ 177 w 461"/>
                <a:gd name="T21" fmla="*/ 248 h 409"/>
                <a:gd name="T22" fmla="*/ 283 w 461"/>
                <a:gd name="T23" fmla="*/ 248 h 409"/>
                <a:gd name="T24" fmla="*/ 283 w 461"/>
                <a:gd name="T25" fmla="*/ 408 h 409"/>
                <a:gd name="T26" fmla="*/ 381 w 461"/>
                <a:gd name="T27" fmla="*/ 408 h 409"/>
                <a:gd name="T28" fmla="*/ 398 w 461"/>
                <a:gd name="T29" fmla="*/ 390 h 409"/>
                <a:gd name="T30" fmla="*/ 398 w 461"/>
                <a:gd name="T31" fmla="*/ 230 h 409"/>
                <a:gd name="T32" fmla="*/ 443 w 461"/>
                <a:gd name="T33" fmla="*/ 230 h 409"/>
                <a:gd name="T34" fmla="*/ 451 w 461"/>
                <a:gd name="T35" fmla="*/ 213 h 4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61" h="409">
                  <a:moveTo>
                    <a:pt x="451" y="213"/>
                  </a:moveTo>
                  <a:lnTo>
                    <a:pt x="451" y="213"/>
                  </a:lnTo>
                  <a:cubicBezTo>
                    <a:pt x="247" y="17"/>
                    <a:pt x="247" y="17"/>
                    <a:pt x="247" y="17"/>
                  </a:cubicBezTo>
                  <a:cubicBezTo>
                    <a:pt x="238" y="0"/>
                    <a:pt x="221" y="0"/>
                    <a:pt x="212" y="17"/>
                  </a:cubicBezTo>
                  <a:cubicBezTo>
                    <a:pt x="9" y="213"/>
                    <a:pt x="9" y="213"/>
                    <a:pt x="9" y="213"/>
                  </a:cubicBezTo>
                  <a:cubicBezTo>
                    <a:pt x="0" y="221"/>
                    <a:pt x="9" y="230"/>
                    <a:pt x="18" y="230"/>
                  </a:cubicBezTo>
                  <a:cubicBezTo>
                    <a:pt x="62" y="230"/>
                    <a:pt x="62" y="230"/>
                    <a:pt x="62" y="230"/>
                  </a:cubicBezTo>
                  <a:cubicBezTo>
                    <a:pt x="62" y="390"/>
                    <a:pt x="62" y="390"/>
                    <a:pt x="62" y="390"/>
                  </a:cubicBezTo>
                  <a:cubicBezTo>
                    <a:pt x="62" y="399"/>
                    <a:pt x="62" y="408"/>
                    <a:pt x="79" y="408"/>
                  </a:cubicBezTo>
                  <a:cubicBezTo>
                    <a:pt x="177" y="408"/>
                    <a:pt x="177" y="408"/>
                    <a:pt x="177" y="408"/>
                  </a:cubicBezTo>
                  <a:cubicBezTo>
                    <a:pt x="177" y="248"/>
                    <a:pt x="177" y="248"/>
                    <a:pt x="177" y="248"/>
                  </a:cubicBezTo>
                  <a:cubicBezTo>
                    <a:pt x="283" y="248"/>
                    <a:pt x="283" y="248"/>
                    <a:pt x="283" y="248"/>
                  </a:cubicBezTo>
                  <a:cubicBezTo>
                    <a:pt x="283" y="408"/>
                    <a:pt x="283" y="408"/>
                    <a:pt x="283" y="408"/>
                  </a:cubicBezTo>
                  <a:cubicBezTo>
                    <a:pt x="381" y="408"/>
                    <a:pt x="381" y="408"/>
                    <a:pt x="381" y="408"/>
                  </a:cubicBezTo>
                  <a:cubicBezTo>
                    <a:pt x="398" y="408"/>
                    <a:pt x="398" y="399"/>
                    <a:pt x="398" y="390"/>
                  </a:cubicBezTo>
                  <a:cubicBezTo>
                    <a:pt x="398" y="230"/>
                    <a:pt x="398" y="230"/>
                    <a:pt x="398" y="230"/>
                  </a:cubicBezTo>
                  <a:cubicBezTo>
                    <a:pt x="443" y="230"/>
                    <a:pt x="443" y="230"/>
                    <a:pt x="443" y="230"/>
                  </a:cubicBezTo>
                  <a:cubicBezTo>
                    <a:pt x="451" y="230"/>
                    <a:pt x="460" y="221"/>
                    <a:pt x="451" y="213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endParaRPr lang="en-US" sz="105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5" name="AutoShape 44"/>
            <p:cNvSpPr>
              <a:spLocks noChangeAspect="1"/>
            </p:cNvSpPr>
            <p:nvPr/>
          </p:nvSpPr>
          <p:spPr bwMode="auto">
            <a:xfrm>
              <a:off x="4683820" y="2690241"/>
              <a:ext cx="380870" cy="36441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520" y="19326"/>
                  </a:moveTo>
                  <a:cubicBezTo>
                    <a:pt x="21574" y="19434"/>
                    <a:pt x="21599" y="19552"/>
                    <a:pt x="21599" y="19677"/>
                  </a:cubicBezTo>
                  <a:cubicBezTo>
                    <a:pt x="21599" y="19974"/>
                    <a:pt x="21492" y="20237"/>
                    <a:pt x="21274" y="20463"/>
                  </a:cubicBezTo>
                  <a:lnTo>
                    <a:pt x="20490" y="21235"/>
                  </a:lnTo>
                  <a:cubicBezTo>
                    <a:pt x="20281" y="21461"/>
                    <a:pt x="20026" y="21574"/>
                    <a:pt x="19720" y="21574"/>
                  </a:cubicBezTo>
                  <a:lnTo>
                    <a:pt x="19664" y="21574"/>
                  </a:lnTo>
                  <a:cubicBezTo>
                    <a:pt x="19350" y="21537"/>
                    <a:pt x="19081" y="21396"/>
                    <a:pt x="18866" y="21153"/>
                  </a:cubicBezTo>
                  <a:lnTo>
                    <a:pt x="12700" y="13222"/>
                  </a:lnTo>
                  <a:cubicBezTo>
                    <a:pt x="11958" y="13870"/>
                    <a:pt x="11265" y="14438"/>
                    <a:pt x="10623" y="14927"/>
                  </a:cubicBezTo>
                  <a:cubicBezTo>
                    <a:pt x="9975" y="15413"/>
                    <a:pt x="9366" y="15835"/>
                    <a:pt x="8789" y="16188"/>
                  </a:cubicBezTo>
                  <a:lnTo>
                    <a:pt x="9261" y="19988"/>
                  </a:lnTo>
                  <a:lnTo>
                    <a:pt x="9261" y="20124"/>
                  </a:lnTo>
                  <a:cubicBezTo>
                    <a:pt x="9261" y="20423"/>
                    <a:pt x="9162" y="20672"/>
                    <a:pt x="8964" y="20870"/>
                  </a:cubicBezTo>
                  <a:lnTo>
                    <a:pt x="8546" y="21289"/>
                  </a:lnTo>
                  <a:cubicBezTo>
                    <a:pt x="8339" y="21498"/>
                    <a:pt x="8076" y="21599"/>
                    <a:pt x="7762" y="21599"/>
                  </a:cubicBezTo>
                  <a:lnTo>
                    <a:pt x="7705" y="21599"/>
                  </a:lnTo>
                  <a:cubicBezTo>
                    <a:pt x="7354" y="21563"/>
                    <a:pt x="7088" y="21424"/>
                    <a:pt x="6907" y="21178"/>
                  </a:cubicBezTo>
                  <a:lnTo>
                    <a:pt x="4131" y="17500"/>
                  </a:lnTo>
                  <a:lnTo>
                    <a:pt x="418" y="14695"/>
                  </a:lnTo>
                  <a:cubicBezTo>
                    <a:pt x="155" y="14472"/>
                    <a:pt x="16" y="14201"/>
                    <a:pt x="0" y="13884"/>
                  </a:cubicBezTo>
                  <a:lnTo>
                    <a:pt x="0" y="13833"/>
                  </a:lnTo>
                  <a:cubicBezTo>
                    <a:pt x="0" y="13550"/>
                    <a:pt x="104" y="13293"/>
                    <a:pt x="311" y="13059"/>
                  </a:cubicBezTo>
                  <a:lnTo>
                    <a:pt x="715" y="12668"/>
                  </a:lnTo>
                  <a:cubicBezTo>
                    <a:pt x="897" y="12439"/>
                    <a:pt x="1151" y="12332"/>
                    <a:pt x="1477" y="12340"/>
                  </a:cubicBezTo>
                  <a:cubicBezTo>
                    <a:pt x="1550" y="12340"/>
                    <a:pt x="1596" y="12352"/>
                    <a:pt x="1612" y="12369"/>
                  </a:cubicBezTo>
                  <a:lnTo>
                    <a:pt x="5407" y="12801"/>
                  </a:lnTo>
                  <a:cubicBezTo>
                    <a:pt x="5761" y="12233"/>
                    <a:pt x="6180" y="11625"/>
                    <a:pt x="6672" y="10983"/>
                  </a:cubicBezTo>
                  <a:cubicBezTo>
                    <a:pt x="7167" y="10336"/>
                    <a:pt x="7733" y="9655"/>
                    <a:pt x="8376" y="8931"/>
                  </a:cubicBezTo>
                  <a:lnTo>
                    <a:pt x="478" y="2748"/>
                  </a:lnTo>
                  <a:cubicBezTo>
                    <a:pt x="195" y="2521"/>
                    <a:pt x="59" y="2256"/>
                    <a:pt x="59" y="1950"/>
                  </a:cubicBezTo>
                  <a:lnTo>
                    <a:pt x="59" y="1894"/>
                  </a:lnTo>
                  <a:cubicBezTo>
                    <a:pt x="59" y="1614"/>
                    <a:pt x="161" y="1354"/>
                    <a:pt x="370" y="1111"/>
                  </a:cubicBezTo>
                  <a:lnTo>
                    <a:pt x="1140" y="336"/>
                  </a:lnTo>
                  <a:cubicBezTo>
                    <a:pt x="1383" y="130"/>
                    <a:pt x="1641" y="25"/>
                    <a:pt x="1910" y="25"/>
                  </a:cubicBezTo>
                  <a:lnTo>
                    <a:pt x="2088" y="25"/>
                  </a:lnTo>
                  <a:cubicBezTo>
                    <a:pt x="2153" y="25"/>
                    <a:pt x="2215" y="45"/>
                    <a:pt x="2269" y="79"/>
                  </a:cubicBezTo>
                  <a:lnTo>
                    <a:pt x="13147" y="4045"/>
                  </a:lnTo>
                  <a:lnTo>
                    <a:pt x="15193" y="2030"/>
                  </a:lnTo>
                  <a:cubicBezTo>
                    <a:pt x="15827" y="1396"/>
                    <a:pt x="16551" y="901"/>
                    <a:pt x="17375" y="540"/>
                  </a:cubicBezTo>
                  <a:cubicBezTo>
                    <a:pt x="18195" y="180"/>
                    <a:pt x="18951" y="0"/>
                    <a:pt x="19636" y="0"/>
                  </a:cubicBezTo>
                  <a:cubicBezTo>
                    <a:pt x="20284" y="0"/>
                    <a:pt x="20779" y="166"/>
                    <a:pt x="21113" y="500"/>
                  </a:cubicBezTo>
                  <a:cubicBezTo>
                    <a:pt x="21291" y="661"/>
                    <a:pt x="21418" y="870"/>
                    <a:pt x="21492" y="1125"/>
                  </a:cubicBezTo>
                  <a:cubicBezTo>
                    <a:pt x="21563" y="1374"/>
                    <a:pt x="21599" y="1659"/>
                    <a:pt x="21599" y="1973"/>
                  </a:cubicBezTo>
                  <a:cubicBezTo>
                    <a:pt x="21599" y="2660"/>
                    <a:pt x="21424" y="3415"/>
                    <a:pt x="21076" y="4235"/>
                  </a:cubicBezTo>
                  <a:cubicBezTo>
                    <a:pt x="20728" y="5055"/>
                    <a:pt x="20230" y="5778"/>
                    <a:pt x="19582" y="6400"/>
                  </a:cubicBezTo>
                  <a:lnTo>
                    <a:pt x="17547" y="8456"/>
                  </a:lnTo>
                  <a:lnTo>
                    <a:pt x="21520" y="1932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/>
          </p:spPr>
          <p:txBody>
            <a:bodyPr lIns="101602" tIns="101602" rIns="101602" bIns="101602" anchor="ctr"/>
            <a:lstStyle/>
            <a:p>
              <a:pPr defTabSz="914378">
                <a:defRPr/>
              </a:pPr>
              <a:endParaRPr lang="es-ES" sz="660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26" name="Freeform 25"/>
            <p:cNvSpPr>
              <a:spLocks noChangeAspect="1" noChangeArrowheads="1"/>
            </p:cNvSpPr>
            <p:nvPr/>
          </p:nvSpPr>
          <p:spPr bwMode="auto">
            <a:xfrm>
              <a:off x="5880014" y="2083063"/>
              <a:ext cx="390454" cy="467315"/>
            </a:xfrm>
            <a:custGeom>
              <a:avLst/>
              <a:gdLst>
                <a:gd name="connsiteX0" fmla="*/ 206367 w 449768"/>
                <a:gd name="connsiteY0" fmla="*/ 423375 h 538305"/>
                <a:gd name="connsiteX1" fmla="*/ 208536 w 449768"/>
                <a:gd name="connsiteY1" fmla="*/ 434347 h 538305"/>
                <a:gd name="connsiteX2" fmla="*/ 136133 w 449768"/>
                <a:gd name="connsiteY2" fmla="*/ 527584 h 538305"/>
                <a:gd name="connsiteX3" fmla="*/ 120760 w 449768"/>
                <a:gd name="connsiteY3" fmla="*/ 517169 h 538305"/>
                <a:gd name="connsiteX4" fmla="*/ 192667 w 449768"/>
                <a:gd name="connsiteY4" fmla="*/ 423933 h 538305"/>
                <a:gd name="connsiteX5" fmla="*/ 206367 w 449768"/>
                <a:gd name="connsiteY5" fmla="*/ 423375 h 538305"/>
                <a:gd name="connsiteX6" fmla="*/ 158371 w 449768"/>
                <a:gd name="connsiteY6" fmla="*/ 386315 h 538305"/>
                <a:gd name="connsiteX7" fmla="*/ 160292 w 449768"/>
                <a:gd name="connsiteY7" fmla="*/ 397002 h 538305"/>
                <a:gd name="connsiteX8" fmla="*/ 51725 w 449768"/>
                <a:gd name="connsiteY8" fmla="*/ 536376 h 538305"/>
                <a:gd name="connsiteX9" fmla="*/ 41315 w 449768"/>
                <a:gd name="connsiteY9" fmla="*/ 525997 h 538305"/>
                <a:gd name="connsiteX10" fmla="*/ 144924 w 449768"/>
                <a:gd name="connsiteY10" fmla="*/ 387118 h 538305"/>
                <a:gd name="connsiteX11" fmla="*/ 158371 w 449768"/>
                <a:gd name="connsiteY11" fmla="*/ 386315 h 538305"/>
                <a:gd name="connsiteX12" fmla="*/ 112005 w 449768"/>
                <a:gd name="connsiteY12" fmla="*/ 349971 h 538305"/>
                <a:gd name="connsiteX13" fmla="*/ 113740 w 449768"/>
                <a:gd name="connsiteY13" fmla="*/ 362927 h 538305"/>
                <a:gd name="connsiteX14" fmla="*/ 41338 w 449768"/>
                <a:gd name="connsiteY14" fmla="*/ 455221 h 538305"/>
                <a:gd name="connsiteX15" fmla="*/ 25965 w 449768"/>
                <a:gd name="connsiteY15" fmla="*/ 444857 h 538305"/>
                <a:gd name="connsiteX16" fmla="*/ 98367 w 449768"/>
                <a:gd name="connsiteY16" fmla="*/ 352562 h 538305"/>
                <a:gd name="connsiteX17" fmla="*/ 112005 w 449768"/>
                <a:gd name="connsiteY17" fmla="*/ 349971 h 538305"/>
                <a:gd name="connsiteX18" fmla="*/ 287508 w 449768"/>
                <a:gd name="connsiteY18" fmla="*/ 153269 h 538305"/>
                <a:gd name="connsiteX19" fmla="*/ 261020 w 449768"/>
                <a:gd name="connsiteY19" fmla="*/ 165441 h 538305"/>
                <a:gd name="connsiteX20" fmla="*/ 255548 w 449768"/>
                <a:gd name="connsiteY20" fmla="*/ 175874 h 538305"/>
                <a:gd name="connsiteX21" fmla="*/ 276441 w 449768"/>
                <a:gd name="connsiteY21" fmla="*/ 232511 h 538305"/>
                <a:gd name="connsiteX22" fmla="*/ 328174 w 449768"/>
                <a:gd name="connsiteY22" fmla="*/ 227543 h 538305"/>
                <a:gd name="connsiteX23" fmla="*/ 333645 w 449768"/>
                <a:gd name="connsiteY23" fmla="*/ 217110 h 538305"/>
                <a:gd name="connsiteX24" fmla="*/ 317727 w 449768"/>
                <a:gd name="connsiteY24" fmla="*/ 160472 h 538305"/>
                <a:gd name="connsiteX25" fmla="*/ 287508 w 449768"/>
                <a:gd name="connsiteY25" fmla="*/ 153269 h 538305"/>
                <a:gd name="connsiteX26" fmla="*/ 437111 w 449768"/>
                <a:gd name="connsiteY26" fmla="*/ 0 h 538305"/>
                <a:gd name="connsiteX27" fmla="*/ 442086 w 449768"/>
                <a:gd name="connsiteY27" fmla="*/ 0 h 538305"/>
                <a:gd name="connsiteX28" fmla="*/ 447557 w 449768"/>
                <a:gd name="connsiteY28" fmla="*/ 4968 h 538305"/>
                <a:gd name="connsiteX29" fmla="*/ 447557 w 449768"/>
                <a:gd name="connsiteY29" fmla="*/ 9937 h 538305"/>
                <a:gd name="connsiteX30" fmla="*/ 447557 w 449768"/>
                <a:gd name="connsiteY30" fmla="*/ 20370 h 538305"/>
                <a:gd name="connsiteX31" fmla="*/ 447557 w 449768"/>
                <a:gd name="connsiteY31" fmla="*/ 46204 h 538305"/>
                <a:gd name="connsiteX32" fmla="*/ 442086 w 449768"/>
                <a:gd name="connsiteY32" fmla="*/ 103338 h 538305"/>
                <a:gd name="connsiteX33" fmla="*/ 442086 w 449768"/>
                <a:gd name="connsiteY33" fmla="*/ 113771 h 538305"/>
                <a:gd name="connsiteX34" fmla="*/ 437111 w 449768"/>
                <a:gd name="connsiteY34" fmla="*/ 134141 h 538305"/>
                <a:gd name="connsiteX35" fmla="*/ 421194 w 449768"/>
                <a:gd name="connsiteY35" fmla="*/ 175874 h 538305"/>
                <a:gd name="connsiteX36" fmla="*/ 354040 w 449768"/>
                <a:gd name="connsiteY36" fmla="*/ 289645 h 538305"/>
                <a:gd name="connsiteX37" fmla="*/ 344091 w 449768"/>
                <a:gd name="connsiteY37" fmla="*/ 325913 h 538305"/>
                <a:gd name="connsiteX38" fmla="*/ 276441 w 449768"/>
                <a:gd name="connsiteY38" fmla="*/ 506754 h 538305"/>
                <a:gd name="connsiteX39" fmla="*/ 261020 w 449768"/>
                <a:gd name="connsiteY39" fmla="*/ 496321 h 538305"/>
                <a:gd name="connsiteX40" fmla="*/ 17278 w 449768"/>
                <a:gd name="connsiteY40" fmla="*/ 310511 h 538305"/>
                <a:gd name="connsiteX41" fmla="*/ 1858 w 449768"/>
                <a:gd name="connsiteY41" fmla="*/ 289645 h 538305"/>
                <a:gd name="connsiteX42" fmla="*/ 162528 w 449768"/>
                <a:gd name="connsiteY42" fmla="*/ 186307 h 538305"/>
                <a:gd name="connsiteX43" fmla="*/ 193369 w 449768"/>
                <a:gd name="connsiteY43" fmla="*/ 165441 h 538305"/>
                <a:gd name="connsiteX44" fmla="*/ 312753 w 449768"/>
                <a:gd name="connsiteY44" fmla="*/ 51669 h 538305"/>
                <a:gd name="connsiteX45" fmla="*/ 400799 w 449768"/>
                <a:gd name="connsiteY45" fmla="*/ 9937 h 538305"/>
                <a:gd name="connsiteX46" fmla="*/ 426665 w 449768"/>
                <a:gd name="connsiteY46" fmla="*/ 4968 h 538305"/>
                <a:gd name="connsiteX47" fmla="*/ 437111 w 449768"/>
                <a:gd name="connsiteY47" fmla="*/ 0 h 5383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</a:cxnLst>
              <a:rect l="l" t="t" r="r" b="b"/>
              <a:pathLst>
                <a:path w="449768" h="538305">
                  <a:moveTo>
                    <a:pt x="206367" y="423375"/>
                  </a:moveTo>
                  <a:cubicBezTo>
                    <a:pt x="209652" y="425297"/>
                    <a:pt x="211016" y="429140"/>
                    <a:pt x="208536" y="434347"/>
                  </a:cubicBezTo>
                  <a:cubicBezTo>
                    <a:pt x="198122" y="460136"/>
                    <a:pt x="172335" y="506754"/>
                    <a:pt x="136133" y="527584"/>
                  </a:cubicBezTo>
                  <a:cubicBezTo>
                    <a:pt x="125719" y="532543"/>
                    <a:pt x="115305" y="527584"/>
                    <a:pt x="120760" y="517169"/>
                  </a:cubicBezTo>
                  <a:cubicBezTo>
                    <a:pt x="130678" y="491380"/>
                    <a:pt x="151507" y="450217"/>
                    <a:pt x="192667" y="423933"/>
                  </a:cubicBezTo>
                  <a:cubicBezTo>
                    <a:pt x="197874" y="421453"/>
                    <a:pt x="203081" y="421453"/>
                    <a:pt x="206367" y="423375"/>
                  </a:cubicBezTo>
                  <a:close/>
                  <a:moveTo>
                    <a:pt x="158371" y="386315"/>
                  </a:moveTo>
                  <a:cubicBezTo>
                    <a:pt x="161532" y="388230"/>
                    <a:pt x="162771" y="392060"/>
                    <a:pt x="160292" y="397002"/>
                  </a:cubicBezTo>
                  <a:cubicBezTo>
                    <a:pt x="144924" y="433081"/>
                    <a:pt x="113693" y="500297"/>
                    <a:pt x="51725" y="536376"/>
                  </a:cubicBezTo>
                  <a:cubicBezTo>
                    <a:pt x="41315" y="541318"/>
                    <a:pt x="36357" y="536376"/>
                    <a:pt x="41315" y="525997"/>
                  </a:cubicBezTo>
                  <a:cubicBezTo>
                    <a:pt x="51725" y="489918"/>
                    <a:pt x="82957" y="422702"/>
                    <a:pt x="144924" y="387118"/>
                  </a:cubicBezTo>
                  <a:cubicBezTo>
                    <a:pt x="150130" y="384399"/>
                    <a:pt x="155211" y="384399"/>
                    <a:pt x="158371" y="386315"/>
                  </a:cubicBezTo>
                  <a:close/>
                  <a:moveTo>
                    <a:pt x="112005" y="349971"/>
                  </a:moveTo>
                  <a:cubicBezTo>
                    <a:pt x="115228" y="352562"/>
                    <a:pt x="116468" y="357744"/>
                    <a:pt x="113740" y="362927"/>
                  </a:cubicBezTo>
                  <a:cubicBezTo>
                    <a:pt x="103326" y="388591"/>
                    <a:pt x="77539" y="429556"/>
                    <a:pt x="41338" y="455221"/>
                  </a:cubicBezTo>
                  <a:cubicBezTo>
                    <a:pt x="25965" y="460157"/>
                    <a:pt x="21006" y="455221"/>
                    <a:pt x="25965" y="444857"/>
                  </a:cubicBezTo>
                  <a:cubicBezTo>
                    <a:pt x="36379" y="419192"/>
                    <a:pt x="57207" y="378227"/>
                    <a:pt x="98367" y="352562"/>
                  </a:cubicBezTo>
                  <a:cubicBezTo>
                    <a:pt x="103574" y="347380"/>
                    <a:pt x="108781" y="347380"/>
                    <a:pt x="112005" y="349971"/>
                  </a:cubicBezTo>
                  <a:close/>
                  <a:moveTo>
                    <a:pt x="287508" y="153269"/>
                  </a:moveTo>
                  <a:cubicBezTo>
                    <a:pt x="277809" y="153890"/>
                    <a:pt x="268730" y="157740"/>
                    <a:pt x="261020" y="165441"/>
                  </a:cubicBezTo>
                  <a:cubicBezTo>
                    <a:pt x="261020" y="170409"/>
                    <a:pt x="261020" y="170409"/>
                    <a:pt x="255548" y="175874"/>
                  </a:cubicBezTo>
                  <a:cubicBezTo>
                    <a:pt x="245600" y="196243"/>
                    <a:pt x="250574" y="222575"/>
                    <a:pt x="276441" y="232511"/>
                  </a:cubicBezTo>
                  <a:cubicBezTo>
                    <a:pt x="291861" y="242944"/>
                    <a:pt x="317727" y="242944"/>
                    <a:pt x="328174" y="227543"/>
                  </a:cubicBezTo>
                  <a:cubicBezTo>
                    <a:pt x="333645" y="222575"/>
                    <a:pt x="333645" y="222575"/>
                    <a:pt x="333645" y="217110"/>
                  </a:cubicBezTo>
                  <a:cubicBezTo>
                    <a:pt x="349066" y="196243"/>
                    <a:pt x="338620" y="170409"/>
                    <a:pt x="317727" y="160472"/>
                  </a:cubicBezTo>
                  <a:cubicBezTo>
                    <a:pt x="307530" y="155256"/>
                    <a:pt x="297208" y="152648"/>
                    <a:pt x="287508" y="153269"/>
                  </a:cubicBezTo>
                  <a:close/>
                  <a:moveTo>
                    <a:pt x="437111" y="0"/>
                  </a:moveTo>
                  <a:lnTo>
                    <a:pt x="442086" y="0"/>
                  </a:lnTo>
                  <a:cubicBezTo>
                    <a:pt x="447557" y="0"/>
                    <a:pt x="452532" y="0"/>
                    <a:pt x="447557" y="4968"/>
                  </a:cubicBezTo>
                  <a:lnTo>
                    <a:pt x="447557" y="9937"/>
                  </a:lnTo>
                  <a:cubicBezTo>
                    <a:pt x="452532" y="15402"/>
                    <a:pt x="447557" y="15402"/>
                    <a:pt x="447557" y="20370"/>
                  </a:cubicBezTo>
                  <a:cubicBezTo>
                    <a:pt x="447557" y="25835"/>
                    <a:pt x="447557" y="36268"/>
                    <a:pt x="447557" y="46204"/>
                  </a:cubicBezTo>
                  <a:cubicBezTo>
                    <a:pt x="447557" y="62102"/>
                    <a:pt x="447557" y="82472"/>
                    <a:pt x="442086" y="103338"/>
                  </a:cubicBezTo>
                  <a:cubicBezTo>
                    <a:pt x="442086" y="108306"/>
                    <a:pt x="442086" y="108306"/>
                    <a:pt x="442086" y="113771"/>
                  </a:cubicBezTo>
                  <a:cubicBezTo>
                    <a:pt x="437111" y="124205"/>
                    <a:pt x="437111" y="129173"/>
                    <a:pt x="437111" y="134141"/>
                  </a:cubicBezTo>
                  <a:cubicBezTo>
                    <a:pt x="431640" y="150039"/>
                    <a:pt x="426665" y="165441"/>
                    <a:pt x="421194" y="175874"/>
                  </a:cubicBezTo>
                  <a:cubicBezTo>
                    <a:pt x="406271" y="212141"/>
                    <a:pt x="385378" y="248409"/>
                    <a:pt x="354040" y="289645"/>
                  </a:cubicBezTo>
                  <a:cubicBezTo>
                    <a:pt x="349066" y="294613"/>
                    <a:pt x="344091" y="315479"/>
                    <a:pt x="344091" y="325913"/>
                  </a:cubicBezTo>
                  <a:cubicBezTo>
                    <a:pt x="354040" y="367148"/>
                    <a:pt x="359512" y="460053"/>
                    <a:pt x="276441" y="506754"/>
                  </a:cubicBezTo>
                  <a:cubicBezTo>
                    <a:pt x="265994" y="517187"/>
                    <a:pt x="255548" y="512219"/>
                    <a:pt x="261020" y="496321"/>
                  </a:cubicBezTo>
                  <a:cubicBezTo>
                    <a:pt x="261020" y="439684"/>
                    <a:pt x="240128" y="305046"/>
                    <a:pt x="17278" y="310511"/>
                  </a:cubicBezTo>
                  <a:cubicBezTo>
                    <a:pt x="1858" y="310511"/>
                    <a:pt x="-3117" y="300078"/>
                    <a:pt x="1858" y="289645"/>
                  </a:cubicBezTo>
                  <a:cubicBezTo>
                    <a:pt x="17278" y="253377"/>
                    <a:pt x="59062" y="180842"/>
                    <a:pt x="162528" y="186307"/>
                  </a:cubicBezTo>
                  <a:cubicBezTo>
                    <a:pt x="172975" y="186307"/>
                    <a:pt x="188395" y="175874"/>
                    <a:pt x="193369" y="165441"/>
                  </a:cubicBezTo>
                  <a:cubicBezTo>
                    <a:pt x="214261" y="139606"/>
                    <a:pt x="250574" y="87937"/>
                    <a:pt x="312753" y="51669"/>
                  </a:cubicBezTo>
                  <a:cubicBezTo>
                    <a:pt x="349066" y="25835"/>
                    <a:pt x="379907" y="15402"/>
                    <a:pt x="400799" y="9937"/>
                  </a:cubicBezTo>
                  <a:cubicBezTo>
                    <a:pt x="416219" y="9937"/>
                    <a:pt x="426665" y="9937"/>
                    <a:pt x="426665" y="4968"/>
                  </a:cubicBezTo>
                  <a:cubicBezTo>
                    <a:pt x="431640" y="4968"/>
                    <a:pt x="431640" y="0"/>
                    <a:pt x="43711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square" anchor="ctr">
              <a:noAutofit/>
            </a:bodyPr>
            <a:lstStyle/>
            <a:p>
              <a:pPr>
                <a:defRPr/>
              </a:pPr>
              <a:endParaRPr lang="en-US" sz="3201" dirty="0">
                <a:solidFill>
                  <a:schemeClr val="bg1"/>
                </a:solidFill>
                <a:latin typeface="Arial" panose="020B0604020202020204" pitchFamily="34" charset="0"/>
                <a:ea typeface="SimSun" charset="0"/>
                <a:cs typeface="Arial" panose="020B0604020202020204" pitchFamily="34" charset="0"/>
              </a:endParaRPr>
            </a:p>
          </p:txBody>
        </p:sp>
        <p:sp>
          <p:nvSpPr>
            <p:cNvPr id="27" name="Freeform 328"/>
            <p:cNvSpPr>
              <a:spLocks noChangeAspect="1" noChangeArrowheads="1"/>
            </p:cNvSpPr>
            <p:nvPr/>
          </p:nvSpPr>
          <p:spPr bwMode="auto">
            <a:xfrm>
              <a:off x="4088603" y="3915138"/>
              <a:ext cx="526986" cy="294000"/>
            </a:xfrm>
            <a:custGeom>
              <a:avLst/>
              <a:gdLst>
                <a:gd name="T0" fmla="*/ 585 w 1564"/>
                <a:gd name="T1" fmla="*/ 610 h 871"/>
                <a:gd name="T2" fmla="*/ 451 w 1564"/>
                <a:gd name="T3" fmla="*/ 744 h 871"/>
                <a:gd name="T4" fmla="*/ 585 w 1564"/>
                <a:gd name="T5" fmla="*/ 870 h 871"/>
                <a:gd name="T6" fmla="*/ 710 w 1564"/>
                <a:gd name="T7" fmla="*/ 744 h 871"/>
                <a:gd name="T8" fmla="*/ 585 w 1564"/>
                <a:gd name="T9" fmla="*/ 610 h 871"/>
                <a:gd name="T10" fmla="*/ 585 w 1564"/>
                <a:gd name="T11" fmla="*/ 811 h 871"/>
                <a:gd name="T12" fmla="*/ 518 w 1564"/>
                <a:gd name="T13" fmla="*/ 744 h 871"/>
                <a:gd name="T14" fmla="*/ 585 w 1564"/>
                <a:gd name="T15" fmla="*/ 677 h 871"/>
                <a:gd name="T16" fmla="*/ 643 w 1564"/>
                <a:gd name="T17" fmla="*/ 744 h 871"/>
                <a:gd name="T18" fmla="*/ 585 w 1564"/>
                <a:gd name="T19" fmla="*/ 811 h 871"/>
                <a:gd name="T20" fmla="*/ 1563 w 1564"/>
                <a:gd name="T21" fmla="*/ 519 h 871"/>
                <a:gd name="T22" fmla="*/ 1563 w 1564"/>
                <a:gd name="T23" fmla="*/ 652 h 871"/>
                <a:gd name="T24" fmla="*/ 1505 w 1564"/>
                <a:gd name="T25" fmla="*/ 719 h 871"/>
                <a:gd name="T26" fmla="*/ 1429 w 1564"/>
                <a:gd name="T27" fmla="*/ 719 h 871"/>
                <a:gd name="T28" fmla="*/ 1262 w 1564"/>
                <a:gd name="T29" fmla="*/ 569 h 871"/>
                <a:gd name="T30" fmla="*/ 1095 w 1564"/>
                <a:gd name="T31" fmla="*/ 719 h 871"/>
                <a:gd name="T32" fmla="*/ 752 w 1564"/>
                <a:gd name="T33" fmla="*/ 719 h 871"/>
                <a:gd name="T34" fmla="*/ 585 w 1564"/>
                <a:gd name="T35" fmla="*/ 569 h 871"/>
                <a:gd name="T36" fmla="*/ 409 w 1564"/>
                <a:gd name="T37" fmla="*/ 719 h 871"/>
                <a:gd name="T38" fmla="*/ 326 w 1564"/>
                <a:gd name="T39" fmla="*/ 719 h 871"/>
                <a:gd name="T40" fmla="*/ 267 w 1564"/>
                <a:gd name="T41" fmla="*/ 652 h 871"/>
                <a:gd name="T42" fmla="*/ 267 w 1564"/>
                <a:gd name="T43" fmla="*/ 519 h 871"/>
                <a:gd name="T44" fmla="*/ 1563 w 1564"/>
                <a:gd name="T45" fmla="*/ 519 h 871"/>
                <a:gd name="T46" fmla="*/ 1262 w 1564"/>
                <a:gd name="T47" fmla="*/ 610 h 871"/>
                <a:gd name="T48" fmla="*/ 1128 w 1564"/>
                <a:gd name="T49" fmla="*/ 744 h 871"/>
                <a:gd name="T50" fmla="*/ 1262 w 1564"/>
                <a:gd name="T51" fmla="*/ 870 h 871"/>
                <a:gd name="T52" fmla="*/ 1396 w 1564"/>
                <a:gd name="T53" fmla="*/ 744 h 871"/>
                <a:gd name="T54" fmla="*/ 1262 w 1564"/>
                <a:gd name="T55" fmla="*/ 610 h 871"/>
                <a:gd name="T56" fmla="*/ 1262 w 1564"/>
                <a:gd name="T57" fmla="*/ 811 h 871"/>
                <a:gd name="T58" fmla="*/ 1195 w 1564"/>
                <a:gd name="T59" fmla="*/ 744 h 871"/>
                <a:gd name="T60" fmla="*/ 1262 w 1564"/>
                <a:gd name="T61" fmla="*/ 677 h 871"/>
                <a:gd name="T62" fmla="*/ 1329 w 1564"/>
                <a:gd name="T63" fmla="*/ 744 h 871"/>
                <a:gd name="T64" fmla="*/ 1262 w 1564"/>
                <a:gd name="T65" fmla="*/ 811 h 871"/>
                <a:gd name="T66" fmla="*/ 1538 w 1564"/>
                <a:gd name="T67" fmla="*/ 376 h 871"/>
                <a:gd name="T68" fmla="*/ 1295 w 1564"/>
                <a:gd name="T69" fmla="*/ 134 h 871"/>
                <a:gd name="T70" fmla="*/ 1229 w 1564"/>
                <a:gd name="T71" fmla="*/ 109 h 871"/>
                <a:gd name="T72" fmla="*/ 1112 w 1564"/>
                <a:gd name="T73" fmla="*/ 109 h 871"/>
                <a:gd name="T74" fmla="*/ 1112 w 1564"/>
                <a:gd name="T75" fmla="*/ 59 h 871"/>
                <a:gd name="T76" fmla="*/ 1045 w 1564"/>
                <a:gd name="T77" fmla="*/ 0 h 871"/>
                <a:gd name="T78" fmla="*/ 326 w 1564"/>
                <a:gd name="T79" fmla="*/ 0 h 871"/>
                <a:gd name="T80" fmla="*/ 267 w 1564"/>
                <a:gd name="T81" fmla="*/ 59 h 871"/>
                <a:gd name="T82" fmla="*/ 267 w 1564"/>
                <a:gd name="T83" fmla="*/ 75 h 871"/>
                <a:gd name="T84" fmla="*/ 8 w 1564"/>
                <a:gd name="T85" fmla="*/ 101 h 871"/>
                <a:gd name="T86" fmla="*/ 459 w 1564"/>
                <a:gd name="T87" fmla="*/ 159 h 871"/>
                <a:gd name="T88" fmla="*/ 0 w 1564"/>
                <a:gd name="T89" fmla="*/ 209 h 871"/>
                <a:gd name="T90" fmla="*/ 459 w 1564"/>
                <a:gd name="T91" fmla="*/ 268 h 871"/>
                <a:gd name="T92" fmla="*/ 0 w 1564"/>
                <a:gd name="T93" fmla="*/ 309 h 871"/>
                <a:gd name="T94" fmla="*/ 267 w 1564"/>
                <a:gd name="T95" fmla="*/ 360 h 871"/>
                <a:gd name="T96" fmla="*/ 267 w 1564"/>
                <a:gd name="T97" fmla="*/ 485 h 871"/>
                <a:gd name="T98" fmla="*/ 1563 w 1564"/>
                <a:gd name="T99" fmla="*/ 485 h 871"/>
                <a:gd name="T100" fmla="*/ 1563 w 1564"/>
                <a:gd name="T101" fmla="*/ 435 h 871"/>
                <a:gd name="T102" fmla="*/ 1538 w 1564"/>
                <a:gd name="T103" fmla="*/ 376 h 871"/>
                <a:gd name="T104" fmla="*/ 1429 w 1564"/>
                <a:gd name="T105" fmla="*/ 385 h 871"/>
                <a:gd name="T106" fmla="*/ 1195 w 1564"/>
                <a:gd name="T107" fmla="*/ 385 h 871"/>
                <a:gd name="T108" fmla="*/ 1178 w 1564"/>
                <a:gd name="T109" fmla="*/ 376 h 871"/>
                <a:gd name="T110" fmla="*/ 1178 w 1564"/>
                <a:gd name="T111" fmla="*/ 193 h 871"/>
                <a:gd name="T112" fmla="*/ 1195 w 1564"/>
                <a:gd name="T113" fmla="*/ 184 h 871"/>
                <a:gd name="T114" fmla="*/ 1237 w 1564"/>
                <a:gd name="T115" fmla="*/ 184 h 871"/>
                <a:gd name="T116" fmla="*/ 1245 w 1564"/>
                <a:gd name="T117" fmla="*/ 184 h 871"/>
                <a:gd name="T118" fmla="*/ 1438 w 1564"/>
                <a:gd name="T119" fmla="*/ 368 h 871"/>
                <a:gd name="T120" fmla="*/ 1429 w 1564"/>
                <a:gd name="T121" fmla="*/ 385 h 871"/>
                <a:gd name="T122" fmla="*/ 1429 w 1564"/>
                <a:gd name="T123" fmla="*/ 385 h 871"/>
                <a:gd name="T124" fmla="*/ 1429 w 1564"/>
                <a:gd name="T125" fmla="*/ 385 h 8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564" h="871">
                  <a:moveTo>
                    <a:pt x="585" y="610"/>
                  </a:moveTo>
                  <a:cubicBezTo>
                    <a:pt x="510" y="610"/>
                    <a:pt x="451" y="669"/>
                    <a:pt x="451" y="744"/>
                  </a:cubicBezTo>
                  <a:cubicBezTo>
                    <a:pt x="451" y="820"/>
                    <a:pt x="510" y="870"/>
                    <a:pt x="585" y="870"/>
                  </a:cubicBezTo>
                  <a:cubicBezTo>
                    <a:pt x="652" y="870"/>
                    <a:pt x="710" y="820"/>
                    <a:pt x="710" y="744"/>
                  </a:cubicBezTo>
                  <a:cubicBezTo>
                    <a:pt x="710" y="669"/>
                    <a:pt x="652" y="610"/>
                    <a:pt x="585" y="610"/>
                  </a:cubicBezTo>
                  <a:close/>
                  <a:moveTo>
                    <a:pt x="585" y="811"/>
                  </a:moveTo>
                  <a:cubicBezTo>
                    <a:pt x="543" y="811"/>
                    <a:pt x="518" y="778"/>
                    <a:pt x="518" y="744"/>
                  </a:cubicBezTo>
                  <a:cubicBezTo>
                    <a:pt x="518" y="711"/>
                    <a:pt x="543" y="677"/>
                    <a:pt x="585" y="677"/>
                  </a:cubicBezTo>
                  <a:cubicBezTo>
                    <a:pt x="618" y="677"/>
                    <a:pt x="643" y="711"/>
                    <a:pt x="643" y="744"/>
                  </a:cubicBezTo>
                  <a:cubicBezTo>
                    <a:pt x="643" y="778"/>
                    <a:pt x="618" y="811"/>
                    <a:pt x="585" y="811"/>
                  </a:cubicBezTo>
                  <a:close/>
                  <a:moveTo>
                    <a:pt x="1563" y="519"/>
                  </a:moveTo>
                  <a:cubicBezTo>
                    <a:pt x="1563" y="652"/>
                    <a:pt x="1563" y="652"/>
                    <a:pt x="1563" y="652"/>
                  </a:cubicBezTo>
                  <a:cubicBezTo>
                    <a:pt x="1563" y="694"/>
                    <a:pt x="1538" y="719"/>
                    <a:pt x="1505" y="719"/>
                  </a:cubicBezTo>
                  <a:cubicBezTo>
                    <a:pt x="1429" y="719"/>
                    <a:pt x="1429" y="719"/>
                    <a:pt x="1429" y="719"/>
                  </a:cubicBezTo>
                  <a:cubicBezTo>
                    <a:pt x="1421" y="636"/>
                    <a:pt x="1346" y="569"/>
                    <a:pt x="1262" y="569"/>
                  </a:cubicBezTo>
                  <a:cubicBezTo>
                    <a:pt x="1178" y="569"/>
                    <a:pt x="1103" y="636"/>
                    <a:pt x="1095" y="719"/>
                  </a:cubicBezTo>
                  <a:cubicBezTo>
                    <a:pt x="752" y="719"/>
                    <a:pt x="752" y="719"/>
                    <a:pt x="752" y="719"/>
                  </a:cubicBezTo>
                  <a:cubicBezTo>
                    <a:pt x="735" y="636"/>
                    <a:pt x="669" y="569"/>
                    <a:pt x="585" y="569"/>
                  </a:cubicBezTo>
                  <a:cubicBezTo>
                    <a:pt x="493" y="569"/>
                    <a:pt x="426" y="636"/>
                    <a:pt x="409" y="719"/>
                  </a:cubicBezTo>
                  <a:cubicBezTo>
                    <a:pt x="326" y="719"/>
                    <a:pt x="326" y="719"/>
                    <a:pt x="326" y="719"/>
                  </a:cubicBezTo>
                  <a:cubicBezTo>
                    <a:pt x="292" y="719"/>
                    <a:pt x="267" y="694"/>
                    <a:pt x="267" y="652"/>
                  </a:cubicBezTo>
                  <a:cubicBezTo>
                    <a:pt x="267" y="519"/>
                    <a:pt x="267" y="519"/>
                    <a:pt x="267" y="519"/>
                  </a:cubicBezTo>
                  <a:lnTo>
                    <a:pt x="1563" y="519"/>
                  </a:lnTo>
                  <a:close/>
                  <a:moveTo>
                    <a:pt x="1262" y="610"/>
                  </a:moveTo>
                  <a:cubicBezTo>
                    <a:pt x="1187" y="610"/>
                    <a:pt x="1128" y="669"/>
                    <a:pt x="1128" y="744"/>
                  </a:cubicBezTo>
                  <a:cubicBezTo>
                    <a:pt x="1128" y="820"/>
                    <a:pt x="1187" y="870"/>
                    <a:pt x="1262" y="870"/>
                  </a:cubicBezTo>
                  <a:cubicBezTo>
                    <a:pt x="1337" y="870"/>
                    <a:pt x="1396" y="820"/>
                    <a:pt x="1396" y="744"/>
                  </a:cubicBezTo>
                  <a:cubicBezTo>
                    <a:pt x="1396" y="669"/>
                    <a:pt x="1337" y="610"/>
                    <a:pt x="1262" y="610"/>
                  </a:cubicBezTo>
                  <a:close/>
                  <a:moveTo>
                    <a:pt x="1262" y="811"/>
                  </a:moveTo>
                  <a:cubicBezTo>
                    <a:pt x="1229" y="811"/>
                    <a:pt x="1195" y="778"/>
                    <a:pt x="1195" y="744"/>
                  </a:cubicBezTo>
                  <a:cubicBezTo>
                    <a:pt x="1195" y="711"/>
                    <a:pt x="1229" y="677"/>
                    <a:pt x="1262" y="677"/>
                  </a:cubicBezTo>
                  <a:cubicBezTo>
                    <a:pt x="1295" y="677"/>
                    <a:pt x="1329" y="711"/>
                    <a:pt x="1329" y="744"/>
                  </a:cubicBezTo>
                  <a:cubicBezTo>
                    <a:pt x="1329" y="778"/>
                    <a:pt x="1295" y="811"/>
                    <a:pt x="1262" y="811"/>
                  </a:cubicBezTo>
                  <a:close/>
                  <a:moveTo>
                    <a:pt x="1538" y="376"/>
                  </a:moveTo>
                  <a:cubicBezTo>
                    <a:pt x="1295" y="134"/>
                    <a:pt x="1295" y="134"/>
                    <a:pt x="1295" y="134"/>
                  </a:cubicBezTo>
                  <a:cubicBezTo>
                    <a:pt x="1279" y="117"/>
                    <a:pt x="1254" y="109"/>
                    <a:pt x="1229" y="109"/>
                  </a:cubicBezTo>
                  <a:cubicBezTo>
                    <a:pt x="1112" y="109"/>
                    <a:pt x="1112" y="109"/>
                    <a:pt x="1112" y="109"/>
                  </a:cubicBezTo>
                  <a:cubicBezTo>
                    <a:pt x="1112" y="59"/>
                    <a:pt x="1112" y="59"/>
                    <a:pt x="1112" y="59"/>
                  </a:cubicBezTo>
                  <a:cubicBezTo>
                    <a:pt x="1112" y="25"/>
                    <a:pt x="1078" y="0"/>
                    <a:pt x="1045" y="0"/>
                  </a:cubicBezTo>
                  <a:cubicBezTo>
                    <a:pt x="326" y="0"/>
                    <a:pt x="326" y="0"/>
                    <a:pt x="326" y="0"/>
                  </a:cubicBezTo>
                  <a:cubicBezTo>
                    <a:pt x="292" y="0"/>
                    <a:pt x="267" y="25"/>
                    <a:pt x="267" y="59"/>
                  </a:cubicBezTo>
                  <a:cubicBezTo>
                    <a:pt x="267" y="75"/>
                    <a:pt x="267" y="75"/>
                    <a:pt x="267" y="75"/>
                  </a:cubicBezTo>
                  <a:cubicBezTo>
                    <a:pt x="8" y="101"/>
                    <a:pt x="8" y="101"/>
                    <a:pt x="8" y="101"/>
                  </a:cubicBezTo>
                  <a:cubicBezTo>
                    <a:pt x="459" y="159"/>
                    <a:pt x="459" y="159"/>
                    <a:pt x="459" y="159"/>
                  </a:cubicBezTo>
                  <a:cubicBezTo>
                    <a:pt x="0" y="209"/>
                    <a:pt x="0" y="209"/>
                    <a:pt x="0" y="209"/>
                  </a:cubicBezTo>
                  <a:cubicBezTo>
                    <a:pt x="459" y="268"/>
                    <a:pt x="459" y="268"/>
                    <a:pt x="459" y="268"/>
                  </a:cubicBezTo>
                  <a:cubicBezTo>
                    <a:pt x="0" y="309"/>
                    <a:pt x="0" y="309"/>
                    <a:pt x="0" y="309"/>
                  </a:cubicBezTo>
                  <a:cubicBezTo>
                    <a:pt x="267" y="360"/>
                    <a:pt x="267" y="360"/>
                    <a:pt x="267" y="360"/>
                  </a:cubicBezTo>
                  <a:cubicBezTo>
                    <a:pt x="267" y="485"/>
                    <a:pt x="267" y="485"/>
                    <a:pt x="267" y="485"/>
                  </a:cubicBezTo>
                  <a:cubicBezTo>
                    <a:pt x="1563" y="485"/>
                    <a:pt x="1563" y="485"/>
                    <a:pt x="1563" y="485"/>
                  </a:cubicBezTo>
                  <a:cubicBezTo>
                    <a:pt x="1563" y="435"/>
                    <a:pt x="1563" y="435"/>
                    <a:pt x="1563" y="435"/>
                  </a:cubicBezTo>
                  <a:cubicBezTo>
                    <a:pt x="1563" y="410"/>
                    <a:pt x="1555" y="393"/>
                    <a:pt x="1538" y="376"/>
                  </a:cubicBezTo>
                  <a:close/>
                  <a:moveTo>
                    <a:pt x="1429" y="385"/>
                  </a:moveTo>
                  <a:cubicBezTo>
                    <a:pt x="1195" y="385"/>
                    <a:pt x="1195" y="385"/>
                    <a:pt x="1195" y="385"/>
                  </a:cubicBezTo>
                  <a:cubicBezTo>
                    <a:pt x="1187" y="385"/>
                    <a:pt x="1178" y="376"/>
                    <a:pt x="1178" y="376"/>
                  </a:cubicBezTo>
                  <a:cubicBezTo>
                    <a:pt x="1178" y="193"/>
                    <a:pt x="1178" y="193"/>
                    <a:pt x="1178" y="193"/>
                  </a:cubicBezTo>
                  <a:cubicBezTo>
                    <a:pt x="1178" y="184"/>
                    <a:pt x="1187" y="184"/>
                    <a:pt x="1195" y="184"/>
                  </a:cubicBezTo>
                  <a:cubicBezTo>
                    <a:pt x="1237" y="184"/>
                    <a:pt x="1237" y="184"/>
                    <a:pt x="1237" y="184"/>
                  </a:cubicBezTo>
                  <a:lnTo>
                    <a:pt x="1245" y="184"/>
                  </a:lnTo>
                  <a:cubicBezTo>
                    <a:pt x="1438" y="368"/>
                    <a:pt x="1438" y="368"/>
                    <a:pt x="1438" y="368"/>
                  </a:cubicBezTo>
                  <a:cubicBezTo>
                    <a:pt x="1446" y="376"/>
                    <a:pt x="1438" y="385"/>
                    <a:pt x="1429" y="385"/>
                  </a:cubicBezTo>
                  <a:close/>
                  <a:moveTo>
                    <a:pt x="1429" y="385"/>
                  </a:moveTo>
                  <a:lnTo>
                    <a:pt x="1429" y="38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/>
          </p:spPr>
          <p:txBody>
            <a:bodyPr wrap="none" lIns="243842" tIns="121920" rIns="243842" bIns="121920" anchor="ctr"/>
            <a:lstStyle/>
            <a:p>
              <a:pPr>
                <a:defRPr/>
              </a:pPr>
              <a:endParaRPr lang="en-US" sz="3201" dirty="0">
                <a:solidFill>
                  <a:schemeClr val="bg1"/>
                </a:solidFill>
                <a:latin typeface="Arial" panose="020B0604020202020204" pitchFamily="34" charset="0"/>
                <a:ea typeface="SimSun" charset="0"/>
                <a:cs typeface="Arial" panose="020B0604020202020204" pitchFamily="34" charset="0"/>
              </a:endParaRPr>
            </a:p>
          </p:txBody>
        </p:sp>
        <p:grpSp>
          <p:nvGrpSpPr>
            <p:cNvPr id="28" name="Group 4688"/>
            <p:cNvGrpSpPr>
              <a:grpSpLocks noChangeAspect="1"/>
            </p:cNvGrpSpPr>
            <p:nvPr/>
          </p:nvGrpSpPr>
          <p:grpSpPr bwMode="auto">
            <a:xfrm>
              <a:off x="7601553" y="3794999"/>
              <a:ext cx="466269" cy="443168"/>
              <a:chOff x="1835150" y="2800349"/>
              <a:chExt cx="382588" cy="363538"/>
            </a:xfrm>
            <a:solidFill>
              <a:schemeClr val="bg1"/>
            </a:solidFill>
          </p:grpSpPr>
          <p:sp>
            <p:nvSpPr>
              <p:cNvPr id="29" name="Freeform 291"/>
              <p:cNvSpPr>
                <a:spLocks noChangeArrowheads="1"/>
              </p:cNvSpPr>
              <p:nvPr/>
            </p:nvSpPr>
            <p:spPr bwMode="auto">
              <a:xfrm>
                <a:off x="1868488" y="3140074"/>
                <a:ext cx="271462" cy="23813"/>
              </a:xfrm>
              <a:custGeom>
                <a:avLst/>
                <a:gdLst>
                  <a:gd name="T0" fmla="*/ 41 w 753"/>
                  <a:gd name="T1" fmla="*/ 42 h 68"/>
                  <a:gd name="T2" fmla="*/ 192 w 753"/>
                  <a:gd name="T3" fmla="*/ 42 h 68"/>
                  <a:gd name="T4" fmla="*/ 217 w 753"/>
                  <a:gd name="T5" fmla="*/ 67 h 68"/>
                  <a:gd name="T6" fmla="*/ 543 w 753"/>
                  <a:gd name="T7" fmla="*/ 67 h 68"/>
                  <a:gd name="T8" fmla="*/ 568 w 753"/>
                  <a:gd name="T9" fmla="*/ 42 h 68"/>
                  <a:gd name="T10" fmla="*/ 710 w 753"/>
                  <a:gd name="T11" fmla="*/ 42 h 68"/>
                  <a:gd name="T12" fmla="*/ 752 w 753"/>
                  <a:gd name="T13" fmla="*/ 0 h 68"/>
                  <a:gd name="T14" fmla="*/ 0 w 753"/>
                  <a:gd name="T15" fmla="*/ 0 h 68"/>
                  <a:gd name="T16" fmla="*/ 41 w 753"/>
                  <a:gd name="T17" fmla="*/ 42 h 68"/>
                  <a:gd name="T18" fmla="*/ 41 w 753"/>
                  <a:gd name="T19" fmla="*/ 42 h 68"/>
                  <a:gd name="T20" fmla="*/ 41 w 753"/>
                  <a:gd name="T21" fmla="*/ 42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53" h="68">
                    <a:moveTo>
                      <a:pt x="41" y="42"/>
                    </a:moveTo>
                    <a:cubicBezTo>
                      <a:pt x="192" y="42"/>
                      <a:pt x="192" y="42"/>
                      <a:pt x="192" y="42"/>
                    </a:cubicBezTo>
                    <a:cubicBezTo>
                      <a:pt x="192" y="50"/>
                      <a:pt x="200" y="67"/>
                      <a:pt x="217" y="67"/>
                    </a:cubicBezTo>
                    <a:cubicBezTo>
                      <a:pt x="543" y="67"/>
                      <a:pt x="543" y="67"/>
                      <a:pt x="543" y="67"/>
                    </a:cubicBezTo>
                    <a:cubicBezTo>
                      <a:pt x="552" y="67"/>
                      <a:pt x="568" y="50"/>
                      <a:pt x="568" y="42"/>
                    </a:cubicBezTo>
                    <a:cubicBezTo>
                      <a:pt x="710" y="42"/>
                      <a:pt x="710" y="42"/>
                      <a:pt x="710" y="42"/>
                    </a:cubicBezTo>
                    <a:cubicBezTo>
                      <a:pt x="735" y="42"/>
                      <a:pt x="752" y="17"/>
                      <a:pt x="752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7"/>
                      <a:pt x="16" y="42"/>
                      <a:pt x="41" y="42"/>
                    </a:cubicBezTo>
                    <a:close/>
                    <a:moveTo>
                      <a:pt x="41" y="42"/>
                    </a:moveTo>
                    <a:lnTo>
                      <a:pt x="41" y="42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 sz="3201" dirty="0">
                  <a:solidFill>
                    <a:schemeClr val="bg1"/>
                  </a:solidFill>
                  <a:latin typeface="Arial" panose="020B0604020202020204" pitchFamily="34" charset="0"/>
                  <a:ea typeface="SimSun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" name="Freeform 292"/>
              <p:cNvSpPr>
                <a:spLocks noChangeArrowheads="1"/>
              </p:cNvSpPr>
              <p:nvPr/>
            </p:nvSpPr>
            <p:spPr bwMode="auto">
              <a:xfrm>
                <a:off x="1835150" y="2955924"/>
                <a:ext cx="382588" cy="174625"/>
              </a:xfrm>
              <a:custGeom>
                <a:avLst/>
                <a:gdLst>
                  <a:gd name="T0" fmla="*/ 1020 w 1062"/>
                  <a:gd name="T1" fmla="*/ 100 h 486"/>
                  <a:gd name="T2" fmla="*/ 894 w 1062"/>
                  <a:gd name="T3" fmla="*/ 75 h 486"/>
                  <a:gd name="T4" fmla="*/ 894 w 1062"/>
                  <a:gd name="T5" fmla="*/ 0 h 486"/>
                  <a:gd name="T6" fmla="*/ 0 w 1062"/>
                  <a:gd name="T7" fmla="*/ 0 h 486"/>
                  <a:gd name="T8" fmla="*/ 267 w 1062"/>
                  <a:gd name="T9" fmla="*/ 485 h 486"/>
                  <a:gd name="T10" fmla="*/ 627 w 1062"/>
                  <a:gd name="T11" fmla="*/ 485 h 486"/>
                  <a:gd name="T12" fmla="*/ 819 w 1062"/>
                  <a:gd name="T13" fmla="*/ 351 h 486"/>
                  <a:gd name="T14" fmla="*/ 1061 w 1062"/>
                  <a:gd name="T15" fmla="*/ 192 h 486"/>
                  <a:gd name="T16" fmla="*/ 1020 w 1062"/>
                  <a:gd name="T17" fmla="*/ 100 h 486"/>
                  <a:gd name="T18" fmla="*/ 861 w 1062"/>
                  <a:gd name="T19" fmla="*/ 284 h 486"/>
                  <a:gd name="T20" fmla="*/ 894 w 1062"/>
                  <a:gd name="T21" fmla="*/ 142 h 486"/>
                  <a:gd name="T22" fmla="*/ 978 w 1062"/>
                  <a:gd name="T23" fmla="*/ 151 h 486"/>
                  <a:gd name="T24" fmla="*/ 995 w 1062"/>
                  <a:gd name="T25" fmla="*/ 192 h 486"/>
                  <a:gd name="T26" fmla="*/ 861 w 1062"/>
                  <a:gd name="T27" fmla="*/ 284 h 486"/>
                  <a:gd name="T28" fmla="*/ 861 w 1062"/>
                  <a:gd name="T29" fmla="*/ 284 h 486"/>
                  <a:gd name="T30" fmla="*/ 861 w 1062"/>
                  <a:gd name="T31" fmla="*/ 284 h 4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062" h="486">
                    <a:moveTo>
                      <a:pt x="1020" y="100"/>
                    </a:moveTo>
                    <a:cubicBezTo>
                      <a:pt x="986" y="67"/>
                      <a:pt x="928" y="67"/>
                      <a:pt x="894" y="75"/>
                    </a:cubicBezTo>
                    <a:cubicBezTo>
                      <a:pt x="894" y="50"/>
                      <a:pt x="894" y="25"/>
                      <a:pt x="894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243"/>
                      <a:pt x="42" y="418"/>
                      <a:pt x="267" y="485"/>
                    </a:cubicBezTo>
                    <a:cubicBezTo>
                      <a:pt x="627" y="485"/>
                      <a:pt x="627" y="485"/>
                      <a:pt x="627" y="485"/>
                    </a:cubicBezTo>
                    <a:cubicBezTo>
                      <a:pt x="719" y="452"/>
                      <a:pt x="786" y="410"/>
                      <a:pt x="819" y="351"/>
                    </a:cubicBezTo>
                    <a:cubicBezTo>
                      <a:pt x="911" y="351"/>
                      <a:pt x="1053" y="318"/>
                      <a:pt x="1061" y="192"/>
                    </a:cubicBezTo>
                    <a:cubicBezTo>
                      <a:pt x="1061" y="142"/>
                      <a:pt x="1036" y="117"/>
                      <a:pt x="1020" y="100"/>
                    </a:cubicBezTo>
                    <a:close/>
                    <a:moveTo>
                      <a:pt x="861" y="284"/>
                    </a:moveTo>
                    <a:cubicBezTo>
                      <a:pt x="878" y="243"/>
                      <a:pt x="886" y="192"/>
                      <a:pt x="894" y="142"/>
                    </a:cubicBezTo>
                    <a:cubicBezTo>
                      <a:pt x="919" y="134"/>
                      <a:pt x="961" y="134"/>
                      <a:pt x="978" y="151"/>
                    </a:cubicBezTo>
                    <a:cubicBezTo>
                      <a:pt x="978" y="151"/>
                      <a:pt x="995" y="159"/>
                      <a:pt x="995" y="192"/>
                    </a:cubicBezTo>
                    <a:cubicBezTo>
                      <a:pt x="986" y="259"/>
                      <a:pt x="911" y="276"/>
                      <a:pt x="861" y="284"/>
                    </a:cubicBezTo>
                    <a:close/>
                    <a:moveTo>
                      <a:pt x="861" y="284"/>
                    </a:moveTo>
                    <a:lnTo>
                      <a:pt x="861" y="284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 sz="3201" dirty="0">
                  <a:solidFill>
                    <a:schemeClr val="bg1"/>
                  </a:solidFill>
                  <a:latin typeface="Arial" panose="020B0604020202020204" pitchFamily="34" charset="0"/>
                  <a:ea typeface="SimSun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" name="Freeform 293"/>
              <p:cNvSpPr>
                <a:spLocks noChangeArrowheads="1"/>
              </p:cNvSpPr>
              <p:nvPr/>
            </p:nvSpPr>
            <p:spPr bwMode="auto">
              <a:xfrm>
                <a:off x="1916113" y="2800349"/>
                <a:ext cx="112712" cy="144463"/>
              </a:xfrm>
              <a:custGeom>
                <a:avLst/>
                <a:gdLst>
                  <a:gd name="T0" fmla="*/ 142 w 311"/>
                  <a:gd name="T1" fmla="*/ 401 h 402"/>
                  <a:gd name="T2" fmla="*/ 234 w 311"/>
                  <a:gd name="T3" fmla="*/ 243 h 402"/>
                  <a:gd name="T4" fmla="*/ 268 w 311"/>
                  <a:gd name="T5" fmla="*/ 0 h 402"/>
                  <a:gd name="T6" fmla="*/ 159 w 311"/>
                  <a:gd name="T7" fmla="*/ 276 h 402"/>
                  <a:gd name="T8" fmla="*/ 142 w 311"/>
                  <a:gd name="T9" fmla="*/ 401 h 402"/>
                  <a:gd name="T10" fmla="*/ 142 w 311"/>
                  <a:gd name="T11" fmla="*/ 401 h 402"/>
                  <a:gd name="T12" fmla="*/ 142 w 311"/>
                  <a:gd name="T13" fmla="*/ 401 h 4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11" h="402">
                    <a:moveTo>
                      <a:pt x="142" y="401"/>
                    </a:moveTo>
                    <a:cubicBezTo>
                      <a:pt x="142" y="401"/>
                      <a:pt x="310" y="385"/>
                      <a:pt x="234" y="243"/>
                    </a:cubicBezTo>
                    <a:cubicBezTo>
                      <a:pt x="168" y="126"/>
                      <a:pt x="184" y="59"/>
                      <a:pt x="268" y="0"/>
                    </a:cubicBezTo>
                    <a:cubicBezTo>
                      <a:pt x="268" y="0"/>
                      <a:pt x="0" y="67"/>
                      <a:pt x="159" y="276"/>
                    </a:cubicBezTo>
                    <a:cubicBezTo>
                      <a:pt x="209" y="360"/>
                      <a:pt x="142" y="401"/>
                      <a:pt x="142" y="401"/>
                    </a:cubicBezTo>
                    <a:close/>
                    <a:moveTo>
                      <a:pt x="142" y="401"/>
                    </a:moveTo>
                    <a:lnTo>
                      <a:pt x="142" y="401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 sz="3201" dirty="0">
                  <a:solidFill>
                    <a:schemeClr val="bg1"/>
                  </a:solidFill>
                  <a:latin typeface="Arial" panose="020B0604020202020204" pitchFamily="34" charset="0"/>
                  <a:ea typeface="SimSun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" name="Freeform 294"/>
              <p:cNvSpPr>
                <a:spLocks noChangeArrowheads="1"/>
              </p:cNvSpPr>
              <p:nvPr/>
            </p:nvSpPr>
            <p:spPr bwMode="auto">
              <a:xfrm>
                <a:off x="2003425" y="2867024"/>
                <a:ext cx="53975" cy="73025"/>
              </a:xfrm>
              <a:custGeom>
                <a:avLst/>
                <a:gdLst>
                  <a:gd name="T0" fmla="*/ 17 w 151"/>
                  <a:gd name="T1" fmla="*/ 201 h 202"/>
                  <a:gd name="T2" fmla="*/ 75 w 151"/>
                  <a:gd name="T3" fmla="*/ 67 h 202"/>
                  <a:gd name="T4" fmla="*/ 84 w 151"/>
                  <a:gd name="T5" fmla="*/ 0 h 202"/>
                  <a:gd name="T6" fmla="*/ 33 w 151"/>
                  <a:gd name="T7" fmla="*/ 75 h 202"/>
                  <a:gd name="T8" fmla="*/ 17 w 151"/>
                  <a:gd name="T9" fmla="*/ 201 h 202"/>
                  <a:gd name="T10" fmla="*/ 17 w 151"/>
                  <a:gd name="T11" fmla="*/ 201 h 202"/>
                  <a:gd name="T12" fmla="*/ 17 w 151"/>
                  <a:gd name="T13" fmla="*/ 201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51" h="202">
                    <a:moveTo>
                      <a:pt x="17" y="201"/>
                    </a:moveTo>
                    <a:cubicBezTo>
                      <a:pt x="17" y="201"/>
                      <a:pt x="150" y="176"/>
                      <a:pt x="75" y="67"/>
                    </a:cubicBezTo>
                    <a:cubicBezTo>
                      <a:pt x="50" y="17"/>
                      <a:pt x="84" y="0"/>
                      <a:pt x="84" y="0"/>
                    </a:cubicBezTo>
                    <a:cubicBezTo>
                      <a:pt x="84" y="0"/>
                      <a:pt x="0" y="0"/>
                      <a:pt x="33" y="75"/>
                    </a:cubicBezTo>
                    <a:cubicBezTo>
                      <a:pt x="67" y="142"/>
                      <a:pt x="58" y="176"/>
                      <a:pt x="17" y="201"/>
                    </a:cubicBezTo>
                    <a:close/>
                    <a:moveTo>
                      <a:pt x="17" y="201"/>
                    </a:moveTo>
                    <a:lnTo>
                      <a:pt x="17" y="201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 sz="3201" dirty="0">
                  <a:solidFill>
                    <a:schemeClr val="bg1"/>
                  </a:solidFill>
                  <a:latin typeface="Arial" panose="020B0604020202020204" pitchFamily="34" charset="0"/>
                  <a:ea typeface="SimSun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33" name="Freeform 299"/>
            <p:cNvSpPr>
              <a:spLocks noChangeAspect="1" noChangeArrowheads="1"/>
            </p:cNvSpPr>
            <p:nvPr/>
          </p:nvSpPr>
          <p:spPr bwMode="auto">
            <a:xfrm>
              <a:off x="7094710" y="5001415"/>
              <a:ext cx="446223" cy="427447"/>
            </a:xfrm>
            <a:custGeom>
              <a:avLst/>
              <a:gdLst>
                <a:gd name="T0" fmla="*/ 1229 w 1665"/>
                <a:gd name="T1" fmla="*/ 561 h 1598"/>
                <a:gd name="T2" fmla="*/ 911 w 1665"/>
                <a:gd name="T3" fmla="*/ 686 h 1598"/>
                <a:gd name="T4" fmla="*/ 1246 w 1665"/>
                <a:gd name="T5" fmla="*/ 419 h 1598"/>
                <a:gd name="T6" fmla="*/ 1664 w 1665"/>
                <a:gd name="T7" fmla="*/ 76 h 1598"/>
                <a:gd name="T8" fmla="*/ 1597 w 1665"/>
                <a:gd name="T9" fmla="*/ 0 h 1598"/>
                <a:gd name="T10" fmla="*/ 1530 w 1665"/>
                <a:gd name="T11" fmla="*/ 76 h 1598"/>
                <a:gd name="T12" fmla="*/ 1246 w 1665"/>
                <a:gd name="T13" fmla="*/ 276 h 1598"/>
                <a:gd name="T14" fmla="*/ 769 w 1665"/>
                <a:gd name="T15" fmla="*/ 686 h 1598"/>
                <a:gd name="T16" fmla="*/ 435 w 1665"/>
                <a:gd name="T17" fmla="*/ 561 h 1598"/>
                <a:gd name="T18" fmla="*/ 0 w 1665"/>
                <a:gd name="T19" fmla="*/ 1288 h 1598"/>
                <a:gd name="T20" fmla="*/ 201 w 1665"/>
                <a:gd name="T21" fmla="*/ 1597 h 1598"/>
                <a:gd name="T22" fmla="*/ 836 w 1665"/>
                <a:gd name="T23" fmla="*/ 1255 h 1598"/>
                <a:gd name="T24" fmla="*/ 1463 w 1665"/>
                <a:gd name="T25" fmla="*/ 1597 h 1598"/>
                <a:gd name="T26" fmla="*/ 1664 w 1665"/>
                <a:gd name="T27" fmla="*/ 1288 h 1598"/>
                <a:gd name="T28" fmla="*/ 1229 w 1665"/>
                <a:gd name="T29" fmla="*/ 561 h 1598"/>
                <a:gd name="T30" fmla="*/ 1246 w 1665"/>
                <a:gd name="T31" fmla="*/ 811 h 1598"/>
                <a:gd name="T32" fmla="*/ 1338 w 1665"/>
                <a:gd name="T33" fmla="*/ 903 h 1598"/>
                <a:gd name="T34" fmla="*/ 1246 w 1665"/>
                <a:gd name="T35" fmla="*/ 995 h 1598"/>
                <a:gd name="T36" fmla="*/ 1162 w 1665"/>
                <a:gd name="T37" fmla="*/ 903 h 1598"/>
                <a:gd name="T38" fmla="*/ 1246 w 1665"/>
                <a:gd name="T39" fmla="*/ 811 h 1598"/>
                <a:gd name="T40" fmla="*/ 627 w 1665"/>
                <a:gd name="T41" fmla="*/ 1112 h 1598"/>
                <a:gd name="T42" fmla="*/ 485 w 1665"/>
                <a:gd name="T43" fmla="*/ 1112 h 1598"/>
                <a:gd name="T44" fmla="*/ 485 w 1665"/>
                <a:gd name="T45" fmla="*/ 1255 h 1598"/>
                <a:gd name="T46" fmla="*/ 351 w 1665"/>
                <a:gd name="T47" fmla="*/ 1255 h 1598"/>
                <a:gd name="T48" fmla="*/ 351 w 1665"/>
                <a:gd name="T49" fmla="*/ 1112 h 1598"/>
                <a:gd name="T50" fmla="*/ 209 w 1665"/>
                <a:gd name="T51" fmla="*/ 1112 h 1598"/>
                <a:gd name="T52" fmla="*/ 209 w 1665"/>
                <a:gd name="T53" fmla="*/ 970 h 1598"/>
                <a:gd name="T54" fmla="*/ 351 w 1665"/>
                <a:gd name="T55" fmla="*/ 970 h 1598"/>
                <a:gd name="T56" fmla="*/ 351 w 1665"/>
                <a:gd name="T57" fmla="*/ 836 h 1598"/>
                <a:gd name="T58" fmla="*/ 485 w 1665"/>
                <a:gd name="T59" fmla="*/ 836 h 1598"/>
                <a:gd name="T60" fmla="*/ 485 w 1665"/>
                <a:gd name="T61" fmla="*/ 970 h 1598"/>
                <a:gd name="T62" fmla="*/ 627 w 1665"/>
                <a:gd name="T63" fmla="*/ 970 h 1598"/>
                <a:gd name="T64" fmla="*/ 627 w 1665"/>
                <a:gd name="T65" fmla="*/ 1112 h 1598"/>
                <a:gd name="T66" fmla="*/ 1020 w 1665"/>
                <a:gd name="T67" fmla="*/ 1045 h 1598"/>
                <a:gd name="T68" fmla="*/ 1112 w 1665"/>
                <a:gd name="T69" fmla="*/ 954 h 1598"/>
                <a:gd name="T70" fmla="*/ 1204 w 1665"/>
                <a:gd name="T71" fmla="*/ 1045 h 1598"/>
                <a:gd name="T72" fmla="*/ 1112 w 1665"/>
                <a:gd name="T73" fmla="*/ 1129 h 1598"/>
                <a:gd name="T74" fmla="*/ 1020 w 1665"/>
                <a:gd name="T75" fmla="*/ 1045 h 1598"/>
                <a:gd name="T76" fmla="*/ 1246 w 1665"/>
                <a:gd name="T77" fmla="*/ 1271 h 1598"/>
                <a:gd name="T78" fmla="*/ 1162 w 1665"/>
                <a:gd name="T79" fmla="*/ 1179 h 1598"/>
                <a:gd name="T80" fmla="*/ 1246 w 1665"/>
                <a:gd name="T81" fmla="*/ 1087 h 1598"/>
                <a:gd name="T82" fmla="*/ 1338 w 1665"/>
                <a:gd name="T83" fmla="*/ 1179 h 1598"/>
                <a:gd name="T84" fmla="*/ 1246 w 1665"/>
                <a:gd name="T85" fmla="*/ 1271 h 1598"/>
                <a:gd name="T86" fmla="*/ 1480 w 1665"/>
                <a:gd name="T87" fmla="*/ 1045 h 1598"/>
                <a:gd name="T88" fmla="*/ 1388 w 1665"/>
                <a:gd name="T89" fmla="*/ 1129 h 1598"/>
                <a:gd name="T90" fmla="*/ 1296 w 1665"/>
                <a:gd name="T91" fmla="*/ 1045 h 1598"/>
                <a:gd name="T92" fmla="*/ 1388 w 1665"/>
                <a:gd name="T93" fmla="*/ 954 h 1598"/>
                <a:gd name="T94" fmla="*/ 1480 w 1665"/>
                <a:gd name="T95" fmla="*/ 1045 h 1598"/>
                <a:gd name="T96" fmla="*/ 1480 w 1665"/>
                <a:gd name="T97" fmla="*/ 1045 h 1598"/>
                <a:gd name="T98" fmla="*/ 1480 w 1665"/>
                <a:gd name="T99" fmla="*/ 1045 h 15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665" h="1598">
                  <a:moveTo>
                    <a:pt x="1229" y="561"/>
                  </a:moveTo>
                  <a:cubicBezTo>
                    <a:pt x="1079" y="561"/>
                    <a:pt x="1028" y="653"/>
                    <a:pt x="911" y="686"/>
                  </a:cubicBezTo>
                  <a:cubicBezTo>
                    <a:pt x="928" y="552"/>
                    <a:pt x="1012" y="419"/>
                    <a:pt x="1246" y="419"/>
                  </a:cubicBezTo>
                  <a:cubicBezTo>
                    <a:pt x="1580" y="419"/>
                    <a:pt x="1664" y="193"/>
                    <a:pt x="1664" y="76"/>
                  </a:cubicBezTo>
                  <a:cubicBezTo>
                    <a:pt x="1664" y="34"/>
                    <a:pt x="1630" y="0"/>
                    <a:pt x="1597" y="0"/>
                  </a:cubicBezTo>
                  <a:cubicBezTo>
                    <a:pt x="1555" y="0"/>
                    <a:pt x="1530" y="34"/>
                    <a:pt x="1530" y="76"/>
                  </a:cubicBezTo>
                  <a:cubicBezTo>
                    <a:pt x="1530" y="84"/>
                    <a:pt x="1522" y="276"/>
                    <a:pt x="1246" y="276"/>
                  </a:cubicBezTo>
                  <a:cubicBezTo>
                    <a:pt x="870" y="276"/>
                    <a:pt x="786" y="535"/>
                    <a:pt x="769" y="686"/>
                  </a:cubicBezTo>
                  <a:cubicBezTo>
                    <a:pt x="644" y="661"/>
                    <a:pt x="594" y="561"/>
                    <a:pt x="435" y="561"/>
                  </a:cubicBezTo>
                  <a:cubicBezTo>
                    <a:pt x="268" y="561"/>
                    <a:pt x="0" y="887"/>
                    <a:pt x="0" y="1288"/>
                  </a:cubicBezTo>
                  <a:cubicBezTo>
                    <a:pt x="0" y="1489"/>
                    <a:pt x="100" y="1597"/>
                    <a:pt x="201" y="1597"/>
                  </a:cubicBezTo>
                  <a:cubicBezTo>
                    <a:pt x="418" y="1597"/>
                    <a:pt x="460" y="1255"/>
                    <a:pt x="836" y="1255"/>
                  </a:cubicBezTo>
                  <a:cubicBezTo>
                    <a:pt x="1204" y="1255"/>
                    <a:pt x="1246" y="1597"/>
                    <a:pt x="1463" y="1597"/>
                  </a:cubicBezTo>
                  <a:cubicBezTo>
                    <a:pt x="1564" y="1597"/>
                    <a:pt x="1664" y="1497"/>
                    <a:pt x="1664" y="1288"/>
                  </a:cubicBezTo>
                  <a:cubicBezTo>
                    <a:pt x="1664" y="887"/>
                    <a:pt x="1405" y="561"/>
                    <a:pt x="1229" y="561"/>
                  </a:cubicBezTo>
                  <a:close/>
                  <a:moveTo>
                    <a:pt x="1246" y="811"/>
                  </a:moveTo>
                  <a:cubicBezTo>
                    <a:pt x="1296" y="811"/>
                    <a:pt x="1338" y="853"/>
                    <a:pt x="1338" y="903"/>
                  </a:cubicBezTo>
                  <a:cubicBezTo>
                    <a:pt x="1338" y="954"/>
                    <a:pt x="1296" y="995"/>
                    <a:pt x="1246" y="995"/>
                  </a:cubicBezTo>
                  <a:cubicBezTo>
                    <a:pt x="1204" y="995"/>
                    <a:pt x="1162" y="954"/>
                    <a:pt x="1162" y="903"/>
                  </a:cubicBezTo>
                  <a:cubicBezTo>
                    <a:pt x="1162" y="853"/>
                    <a:pt x="1204" y="811"/>
                    <a:pt x="1246" y="811"/>
                  </a:cubicBezTo>
                  <a:close/>
                  <a:moveTo>
                    <a:pt x="627" y="1112"/>
                  </a:moveTo>
                  <a:cubicBezTo>
                    <a:pt x="485" y="1112"/>
                    <a:pt x="485" y="1112"/>
                    <a:pt x="485" y="1112"/>
                  </a:cubicBezTo>
                  <a:cubicBezTo>
                    <a:pt x="485" y="1255"/>
                    <a:pt x="485" y="1255"/>
                    <a:pt x="485" y="1255"/>
                  </a:cubicBezTo>
                  <a:cubicBezTo>
                    <a:pt x="351" y="1255"/>
                    <a:pt x="351" y="1255"/>
                    <a:pt x="351" y="1255"/>
                  </a:cubicBezTo>
                  <a:cubicBezTo>
                    <a:pt x="351" y="1112"/>
                    <a:pt x="351" y="1112"/>
                    <a:pt x="351" y="1112"/>
                  </a:cubicBezTo>
                  <a:cubicBezTo>
                    <a:pt x="209" y="1112"/>
                    <a:pt x="209" y="1112"/>
                    <a:pt x="209" y="1112"/>
                  </a:cubicBezTo>
                  <a:cubicBezTo>
                    <a:pt x="209" y="970"/>
                    <a:pt x="209" y="970"/>
                    <a:pt x="209" y="970"/>
                  </a:cubicBezTo>
                  <a:cubicBezTo>
                    <a:pt x="351" y="970"/>
                    <a:pt x="351" y="970"/>
                    <a:pt x="351" y="970"/>
                  </a:cubicBezTo>
                  <a:cubicBezTo>
                    <a:pt x="351" y="836"/>
                    <a:pt x="351" y="836"/>
                    <a:pt x="351" y="836"/>
                  </a:cubicBezTo>
                  <a:cubicBezTo>
                    <a:pt x="485" y="836"/>
                    <a:pt x="485" y="836"/>
                    <a:pt x="485" y="836"/>
                  </a:cubicBezTo>
                  <a:cubicBezTo>
                    <a:pt x="485" y="970"/>
                    <a:pt x="485" y="970"/>
                    <a:pt x="485" y="970"/>
                  </a:cubicBezTo>
                  <a:cubicBezTo>
                    <a:pt x="627" y="970"/>
                    <a:pt x="627" y="970"/>
                    <a:pt x="627" y="970"/>
                  </a:cubicBezTo>
                  <a:lnTo>
                    <a:pt x="627" y="1112"/>
                  </a:lnTo>
                  <a:close/>
                  <a:moveTo>
                    <a:pt x="1020" y="1045"/>
                  </a:moveTo>
                  <a:cubicBezTo>
                    <a:pt x="1020" y="995"/>
                    <a:pt x="1062" y="954"/>
                    <a:pt x="1112" y="954"/>
                  </a:cubicBezTo>
                  <a:cubicBezTo>
                    <a:pt x="1162" y="954"/>
                    <a:pt x="1204" y="995"/>
                    <a:pt x="1204" y="1045"/>
                  </a:cubicBezTo>
                  <a:cubicBezTo>
                    <a:pt x="1204" y="1087"/>
                    <a:pt x="1162" y="1129"/>
                    <a:pt x="1112" y="1129"/>
                  </a:cubicBezTo>
                  <a:cubicBezTo>
                    <a:pt x="1062" y="1129"/>
                    <a:pt x="1020" y="1087"/>
                    <a:pt x="1020" y="1045"/>
                  </a:cubicBezTo>
                  <a:close/>
                  <a:moveTo>
                    <a:pt x="1246" y="1271"/>
                  </a:moveTo>
                  <a:cubicBezTo>
                    <a:pt x="1204" y="1271"/>
                    <a:pt x="1162" y="1229"/>
                    <a:pt x="1162" y="1179"/>
                  </a:cubicBezTo>
                  <a:cubicBezTo>
                    <a:pt x="1162" y="1129"/>
                    <a:pt x="1204" y="1087"/>
                    <a:pt x="1246" y="1087"/>
                  </a:cubicBezTo>
                  <a:cubicBezTo>
                    <a:pt x="1296" y="1087"/>
                    <a:pt x="1338" y="1129"/>
                    <a:pt x="1338" y="1179"/>
                  </a:cubicBezTo>
                  <a:cubicBezTo>
                    <a:pt x="1338" y="1229"/>
                    <a:pt x="1296" y="1271"/>
                    <a:pt x="1246" y="1271"/>
                  </a:cubicBezTo>
                  <a:close/>
                  <a:moveTo>
                    <a:pt x="1480" y="1045"/>
                  </a:moveTo>
                  <a:cubicBezTo>
                    <a:pt x="1480" y="1087"/>
                    <a:pt x="1438" y="1129"/>
                    <a:pt x="1388" y="1129"/>
                  </a:cubicBezTo>
                  <a:cubicBezTo>
                    <a:pt x="1338" y="1129"/>
                    <a:pt x="1296" y="1087"/>
                    <a:pt x="1296" y="1045"/>
                  </a:cubicBezTo>
                  <a:cubicBezTo>
                    <a:pt x="1296" y="995"/>
                    <a:pt x="1338" y="954"/>
                    <a:pt x="1388" y="954"/>
                  </a:cubicBezTo>
                  <a:cubicBezTo>
                    <a:pt x="1438" y="954"/>
                    <a:pt x="1480" y="995"/>
                    <a:pt x="1480" y="1045"/>
                  </a:cubicBezTo>
                  <a:close/>
                  <a:moveTo>
                    <a:pt x="1480" y="1045"/>
                  </a:moveTo>
                  <a:lnTo>
                    <a:pt x="1480" y="104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/>
          </p:spPr>
          <p:txBody>
            <a:bodyPr wrap="none" lIns="243842" tIns="121920" rIns="243842" bIns="121920" anchor="ctr"/>
            <a:lstStyle/>
            <a:p>
              <a:pPr>
                <a:defRPr/>
              </a:pPr>
              <a:endParaRPr lang="en-US" sz="3201" dirty="0">
                <a:solidFill>
                  <a:schemeClr val="bg1"/>
                </a:solidFill>
                <a:latin typeface="Arial" panose="020B0604020202020204" pitchFamily="34" charset="0"/>
                <a:ea typeface="SimSun" charset="0"/>
                <a:cs typeface="Arial" panose="020B0604020202020204" pitchFamily="34" charset="0"/>
              </a:endParaRPr>
            </a:p>
          </p:txBody>
        </p:sp>
        <p:sp>
          <p:nvSpPr>
            <p:cNvPr id="34" name="AutoShape 29"/>
            <p:cNvSpPr>
              <a:spLocks noChangeAspect="1"/>
            </p:cNvSpPr>
            <p:nvPr/>
          </p:nvSpPr>
          <p:spPr bwMode="auto">
            <a:xfrm>
              <a:off x="5897204" y="5584263"/>
              <a:ext cx="356074" cy="356167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3598" y="2167"/>
                  </a:moveTo>
                  <a:cubicBezTo>
                    <a:pt x="3598" y="2549"/>
                    <a:pt x="3517" y="2902"/>
                    <a:pt x="3358" y="3213"/>
                  </a:cubicBezTo>
                  <a:cubicBezTo>
                    <a:pt x="3197" y="3525"/>
                    <a:pt x="2981" y="3792"/>
                    <a:pt x="2707" y="4006"/>
                  </a:cubicBezTo>
                  <a:lnTo>
                    <a:pt x="2707" y="21050"/>
                  </a:lnTo>
                  <a:cubicBezTo>
                    <a:pt x="2707" y="21203"/>
                    <a:pt x="2663" y="21329"/>
                    <a:pt x="2580" y="21438"/>
                  </a:cubicBezTo>
                  <a:cubicBezTo>
                    <a:pt x="2492" y="21547"/>
                    <a:pt x="2386" y="21599"/>
                    <a:pt x="2262" y="21599"/>
                  </a:cubicBezTo>
                  <a:lnTo>
                    <a:pt x="1348" y="21599"/>
                  </a:lnTo>
                  <a:cubicBezTo>
                    <a:pt x="1221" y="21599"/>
                    <a:pt x="1118" y="21544"/>
                    <a:pt x="1038" y="21438"/>
                  </a:cubicBezTo>
                  <a:cubicBezTo>
                    <a:pt x="954" y="21329"/>
                    <a:pt x="913" y="21203"/>
                    <a:pt x="913" y="21050"/>
                  </a:cubicBezTo>
                  <a:lnTo>
                    <a:pt x="913" y="4006"/>
                  </a:lnTo>
                  <a:cubicBezTo>
                    <a:pt x="641" y="3792"/>
                    <a:pt x="421" y="3525"/>
                    <a:pt x="252" y="3213"/>
                  </a:cubicBezTo>
                  <a:cubicBezTo>
                    <a:pt x="83" y="2902"/>
                    <a:pt x="0" y="2549"/>
                    <a:pt x="0" y="2167"/>
                  </a:cubicBezTo>
                  <a:cubicBezTo>
                    <a:pt x="0" y="1574"/>
                    <a:pt x="176" y="1069"/>
                    <a:pt x="528" y="640"/>
                  </a:cubicBezTo>
                  <a:cubicBezTo>
                    <a:pt x="878" y="211"/>
                    <a:pt x="1304" y="0"/>
                    <a:pt x="1804" y="0"/>
                  </a:cubicBezTo>
                  <a:cubicBezTo>
                    <a:pt x="2296" y="0"/>
                    <a:pt x="2719" y="211"/>
                    <a:pt x="3069" y="640"/>
                  </a:cubicBezTo>
                  <a:cubicBezTo>
                    <a:pt x="3422" y="1069"/>
                    <a:pt x="3598" y="1571"/>
                    <a:pt x="3598" y="2167"/>
                  </a:cubicBezTo>
                  <a:moveTo>
                    <a:pt x="20838" y="2476"/>
                  </a:moveTo>
                  <a:cubicBezTo>
                    <a:pt x="21063" y="2323"/>
                    <a:pt x="21247" y="2297"/>
                    <a:pt x="21389" y="2391"/>
                  </a:cubicBezTo>
                  <a:cubicBezTo>
                    <a:pt x="21529" y="2485"/>
                    <a:pt x="21599" y="2684"/>
                    <a:pt x="21599" y="2996"/>
                  </a:cubicBezTo>
                  <a:lnTo>
                    <a:pt x="21599" y="13515"/>
                  </a:lnTo>
                  <a:cubicBezTo>
                    <a:pt x="21599" y="13803"/>
                    <a:pt x="21526" y="14106"/>
                    <a:pt x="21382" y="14420"/>
                  </a:cubicBezTo>
                  <a:cubicBezTo>
                    <a:pt x="21237" y="14737"/>
                    <a:pt x="21056" y="14966"/>
                    <a:pt x="20838" y="15119"/>
                  </a:cubicBezTo>
                  <a:cubicBezTo>
                    <a:pt x="19954" y="15757"/>
                    <a:pt x="19146" y="16165"/>
                    <a:pt x="18412" y="16350"/>
                  </a:cubicBezTo>
                  <a:cubicBezTo>
                    <a:pt x="17678" y="16529"/>
                    <a:pt x="17036" y="16606"/>
                    <a:pt x="16490" y="16567"/>
                  </a:cubicBezTo>
                  <a:cubicBezTo>
                    <a:pt x="15849" y="16526"/>
                    <a:pt x="15281" y="16371"/>
                    <a:pt x="14791" y="16103"/>
                  </a:cubicBezTo>
                  <a:cubicBezTo>
                    <a:pt x="14392" y="15851"/>
                    <a:pt x="14003" y="15607"/>
                    <a:pt x="13623" y="15378"/>
                  </a:cubicBezTo>
                  <a:cubicBezTo>
                    <a:pt x="13244" y="15146"/>
                    <a:pt x="12857" y="14946"/>
                    <a:pt x="12458" y="14773"/>
                  </a:cubicBezTo>
                  <a:cubicBezTo>
                    <a:pt x="12059" y="14599"/>
                    <a:pt x="11640" y="14461"/>
                    <a:pt x="11197" y="14358"/>
                  </a:cubicBezTo>
                  <a:cubicBezTo>
                    <a:pt x="10757" y="14256"/>
                    <a:pt x="10269" y="14203"/>
                    <a:pt x="9738" y="14203"/>
                  </a:cubicBezTo>
                  <a:cubicBezTo>
                    <a:pt x="9310" y="14220"/>
                    <a:pt x="8825" y="14306"/>
                    <a:pt x="8286" y="14455"/>
                  </a:cubicBezTo>
                  <a:cubicBezTo>
                    <a:pt x="7824" y="14588"/>
                    <a:pt x="7266" y="14799"/>
                    <a:pt x="6605" y="15090"/>
                  </a:cubicBezTo>
                  <a:cubicBezTo>
                    <a:pt x="5944" y="15381"/>
                    <a:pt x="5207" y="15792"/>
                    <a:pt x="4394" y="16327"/>
                  </a:cubicBezTo>
                  <a:cubicBezTo>
                    <a:pt x="4169" y="16476"/>
                    <a:pt x="3978" y="16494"/>
                    <a:pt x="3826" y="16382"/>
                  </a:cubicBezTo>
                  <a:cubicBezTo>
                    <a:pt x="3674" y="16268"/>
                    <a:pt x="3598" y="16059"/>
                    <a:pt x="3598" y="15751"/>
                  </a:cubicBezTo>
                  <a:lnTo>
                    <a:pt x="3598" y="5273"/>
                  </a:lnTo>
                  <a:cubicBezTo>
                    <a:pt x="3598" y="4964"/>
                    <a:pt x="3674" y="4653"/>
                    <a:pt x="3826" y="4347"/>
                  </a:cubicBezTo>
                  <a:cubicBezTo>
                    <a:pt x="3978" y="4036"/>
                    <a:pt x="4169" y="3807"/>
                    <a:pt x="4394" y="3654"/>
                  </a:cubicBezTo>
                  <a:cubicBezTo>
                    <a:pt x="5207" y="3143"/>
                    <a:pt x="5941" y="2737"/>
                    <a:pt x="6597" y="2447"/>
                  </a:cubicBezTo>
                  <a:cubicBezTo>
                    <a:pt x="7253" y="2156"/>
                    <a:pt x="7816" y="1944"/>
                    <a:pt x="8286" y="1812"/>
                  </a:cubicBezTo>
                  <a:cubicBezTo>
                    <a:pt x="8832" y="1665"/>
                    <a:pt x="9317" y="1580"/>
                    <a:pt x="9738" y="1559"/>
                  </a:cubicBezTo>
                  <a:cubicBezTo>
                    <a:pt x="10269" y="1559"/>
                    <a:pt x="10757" y="1612"/>
                    <a:pt x="11197" y="1715"/>
                  </a:cubicBezTo>
                  <a:cubicBezTo>
                    <a:pt x="11640" y="1818"/>
                    <a:pt x="12059" y="1956"/>
                    <a:pt x="12458" y="2135"/>
                  </a:cubicBezTo>
                  <a:cubicBezTo>
                    <a:pt x="12857" y="2306"/>
                    <a:pt x="13242" y="2508"/>
                    <a:pt x="13619" y="2737"/>
                  </a:cubicBezTo>
                  <a:cubicBezTo>
                    <a:pt x="13993" y="2967"/>
                    <a:pt x="14385" y="3207"/>
                    <a:pt x="14791" y="3463"/>
                  </a:cubicBezTo>
                  <a:cubicBezTo>
                    <a:pt x="15281" y="3736"/>
                    <a:pt x="15849" y="3889"/>
                    <a:pt x="16490" y="3924"/>
                  </a:cubicBezTo>
                  <a:cubicBezTo>
                    <a:pt x="17036" y="3965"/>
                    <a:pt x="17678" y="3889"/>
                    <a:pt x="18412" y="3707"/>
                  </a:cubicBezTo>
                  <a:cubicBezTo>
                    <a:pt x="19146" y="3522"/>
                    <a:pt x="19957" y="3113"/>
                    <a:pt x="20838" y="2476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/>
          </p:spPr>
          <p:txBody>
            <a:bodyPr lIns="101602" tIns="101602" rIns="101602" bIns="101602" anchor="ctr"/>
            <a:lstStyle/>
            <a:p>
              <a:pPr defTabSz="914378">
                <a:defRPr/>
              </a:pPr>
              <a:endParaRPr lang="es-ES" sz="660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  <a:sym typeface="Gill Sans" charset="0"/>
              </a:endParaRPr>
            </a:p>
          </p:txBody>
        </p:sp>
      </p:grpSp>
      <p:sp>
        <p:nvSpPr>
          <p:cNvPr id="36" name="Rectangle 35"/>
          <p:cNvSpPr/>
          <p:nvPr/>
        </p:nvSpPr>
        <p:spPr>
          <a:xfrm>
            <a:off x="6640576" y="1535124"/>
            <a:ext cx="269896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输入您的标题</a:t>
            </a:r>
            <a:r>
              <a:rPr lang="en-GB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输入您的标题 输入您的内容 输入您的标题输入您的标题</a:t>
            </a:r>
            <a:endParaRPr lang="en-GB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7876002" y="2535057"/>
            <a:ext cx="261566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输入您的标题</a:t>
            </a:r>
            <a:r>
              <a:rPr lang="en-GB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输入您的标题 输入您的内容 输入您的标题输入您的标题</a:t>
            </a:r>
            <a:endParaRPr lang="en-GB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7876002" y="4900160"/>
            <a:ext cx="247164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输入您的标题</a:t>
            </a:r>
            <a:r>
              <a:rPr lang="en-GB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输入您的标题 输入您的内容 输入您的标题输入您的</a:t>
            </a:r>
            <a:endParaRPr lang="en-GB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8243502" y="3704585"/>
            <a:ext cx="311225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输入您的标题</a:t>
            </a:r>
            <a:r>
              <a:rPr lang="en-GB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输入您的标题 输入您的内容 输入您的标题输入的内容 输入您的内容</a:t>
            </a:r>
            <a:endParaRPr lang="en-GB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2" name="Rectangle 41"/>
          <p:cNvSpPr/>
          <p:nvPr/>
        </p:nvSpPr>
        <p:spPr>
          <a:xfrm flipH="1">
            <a:off x="2282750" y="5943731"/>
            <a:ext cx="321569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输入您的标题</a:t>
            </a:r>
            <a:r>
              <a:rPr lang="en-GB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输入您的标题 输入您的内容 输入您的标题输入您的标题 输入您的内容</a:t>
            </a:r>
            <a:endParaRPr lang="en-GB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3" name="Rectangle 42"/>
          <p:cNvSpPr/>
          <p:nvPr/>
        </p:nvSpPr>
        <p:spPr>
          <a:xfrm flipH="1">
            <a:off x="1130620" y="2535057"/>
            <a:ext cx="313239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输入您的标题</a:t>
            </a:r>
            <a:r>
              <a:rPr lang="en-GB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输入您的标题 输入您的内容 输入您的标题输入您的标题 输入您的内容</a:t>
            </a:r>
            <a:endParaRPr lang="en-GB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4" name="Rectangle 43"/>
          <p:cNvSpPr/>
          <p:nvPr/>
        </p:nvSpPr>
        <p:spPr>
          <a:xfrm flipH="1">
            <a:off x="1130622" y="4900160"/>
            <a:ext cx="313239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输入您的标题</a:t>
            </a:r>
            <a:r>
              <a:rPr lang="en-GB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输入您的标题 输入您的内容 输入您的标题输入您的标题 输入您的内容</a:t>
            </a:r>
            <a:endParaRPr lang="en-GB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5" name="Rectangle 44"/>
          <p:cNvSpPr/>
          <p:nvPr/>
        </p:nvSpPr>
        <p:spPr>
          <a:xfrm flipH="1">
            <a:off x="1130621" y="3704585"/>
            <a:ext cx="276489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输入您的标题</a:t>
            </a:r>
            <a:r>
              <a:rPr lang="en-GB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输入您的标题 输入您的内容 输入您的标题输入您的标题 输入</a:t>
            </a:r>
            <a:endParaRPr lang="en-GB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46" name="Straight Connector 6"/>
          <p:cNvCxnSpPr/>
          <p:nvPr/>
        </p:nvCxnSpPr>
        <p:spPr>
          <a:xfrm flipV="1">
            <a:off x="331063" y="872457"/>
            <a:ext cx="11528752" cy="13642"/>
          </a:xfrm>
          <a:prstGeom prst="line">
            <a:avLst/>
          </a:prstGeom>
          <a:ln w="50800">
            <a:solidFill>
              <a:srgbClr val="F8818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Freeform 55"/>
          <p:cNvSpPr>
            <a:spLocks noEditPoints="1"/>
          </p:cNvSpPr>
          <p:nvPr/>
        </p:nvSpPr>
        <p:spPr bwMode="auto">
          <a:xfrm>
            <a:off x="407084" y="286027"/>
            <a:ext cx="504056" cy="415097"/>
          </a:xfrm>
          <a:custGeom>
            <a:avLst/>
            <a:gdLst>
              <a:gd name="T0" fmla="*/ 83 w 129"/>
              <a:gd name="T1" fmla="*/ 92 h 135"/>
              <a:gd name="T2" fmla="*/ 127 w 129"/>
              <a:gd name="T3" fmla="*/ 26 h 135"/>
              <a:gd name="T4" fmla="*/ 127 w 129"/>
              <a:gd name="T5" fmla="*/ 21 h 135"/>
              <a:gd name="T6" fmla="*/ 117 w 129"/>
              <a:gd name="T7" fmla="*/ 10 h 135"/>
              <a:gd name="T8" fmla="*/ 112 w 129"/>
              <a:gd name="T9" fmla="*/ 10 h 135"/>
              <a:gd name="T10" fmla="*/ 107 w 129"/>
              <a:gd name="T11" fmla="*/ 16 h 135"/>
              <a:gd name="T12" fmla="*/ 101 w 129"/>
              <a:gd name="T13" fmla="*/ 16 h 135"/>
              <a:gd name="T14" fmla="*/ 101 w 129"/>
              <a:gd name="T15" fmla="*/ 0 h 135"/>
              <a:gd name="T16" fmla="*/ 27 w 129"/>
              <a:gd name="T17" fmla="*/ 0 h 135"/>
              <a:gd name="T18" fmla="*/ 27 w 129"/>
              <a:gd name="T19" fmla="*/ 16 h 135"/>
              <a:gd name="T20" fmla="*/ 22 w 129"/>
              <a:gd name="T21" fmla="*/ 16 h 135"/>
              <a:gd name="T22" fmla="*/ 17 w 129"/>
              <a:gd name="T23" fmla="*/ 10 h 135"/>
              <a:gd name="T24" fmla="*/ 12 w 129"/>
              <a:gd name="T25" fmla="*/ 10 h 135"/>
              <a:gd name="T26" fmla="*/ 1 w 129"/>
              <a:gd name="T27" fmla="*/ 21 h 135"/>
              <a:gd name="T28" fmla="*/ 1 w 129"/>
              <a:gd name="T29" fmla="*/ 26 h 135"/>
              <a:gd name="T30" fmla="*/ 46 w 129"/>
              <a:gd name="T31" fmla="*/ 92 h 135"/>
              <a:gd name="T32" fmla="*/ 59 w 129"/>
              <a:gd name="T33" fmla="*/ 98 h 135"/>
              <a:gd name="T34" fmla="*/ 59 w 129"/>
              <a:gd name="T35" fmla="*/ 103 h 135"/>
              <a:gd name="T36" fmla="*/ 54 w 129"/>
              <a:gd name="T37" fmla="*/ 106 h 135"/>
              <a:gd name="T38" fmla="*/ 59 w 129"/>
              <a:gd name="T39" fmla="*/ 108 h 135"/>
              <a:gd name="T40" fmla="*/ 59 w 129"/>
              <a:gd name="T41" fmla="*/ 114 h 135"/>
              <a:gd name="T42" fmla="*/ 54 w 129"/>
              <a:gd name="T43" fmla="*/ 119 h 135"/>
              <a:gd name="T44" fmla="*/ 48 w 129"/>
              <a:gd name="T45" fmla="*/ 124 h 135"/>
              <a:gd name="T46" fmla="*/ 43 w 129"/>
              <a:gd name="T47" fmla="*/ 129 h 135"/>
              <a:gd name="T48" fmla="*/ 49 w 129"/>
              <a:gd name="T49" fmla="*/ 135 h 135"/>
              <a:gd name="T50" fmla="*/ 80 w 129"/>
              <a:gd name="T51" fmla="*/ 135 h 135"/>
              <a:gd name="T52" fmla="*/ 85 w 129"/>
              <a:gd name="T53" fmla="*/ 129 h 135"/>
              <a:gd name="T54" fmla="*/ 80 w 129"/>
              <a:gd name="T55" fmla="*/ 124 h 135"/>
              <a:gd name="T56" fmla="*/ 74 w 129"/>
              <a:gd name="T57" fmla="*/ 119 h 135"/>
              <a:gd name="T58" fmla="*/ 69 w 129"/>
              <a:gd name="T59" fmla="*/ 114 h 135"/>
              <a:gd name="T60" fmla="*/ 69 w 129"/>
              <a:gd name="T61" fmla="*/ 108 h 135"/>
              <a:gd name="T62" fmla="*/ 75 w 129"/>
              <a:gd name="T63" fmla="*/ 106 h 135"/>
              <a:gd name="T64" fmla="*/ 69 w 129"/>
              <a:gd name="T65" fmla="*/ 103 h 135"/>
              <a:gd name="T66" fmla="*/ 69 w 129"/>
              <a:gd name="T67" fmla="*/ 98 h 135"/>
              <a:gd name="T68" fmla="*/ 83 w 129"/>
              <a:gd name="T69" fmla="*/ 92 h 135"/>
              <a:gd name="T70" fmla="*/ 101 w 129"/>
              <a:gd name="T71" fmla="*/ 21 h 135"/>
              <a:gd name="T72" fmla="*/ 107 w 129"/>
              <a:gd name="T73" fmla="*/ 21 h 135"/>
              <a:gd name="T74" fmla="*/ 112 w 129"/>
              <a:gd name="T75" fmla="*/ 16 h 135"/>
              <a:gd name="T76" fmla="*/ 117 w 129"/>
              <a:gd name="T77" fmla="*/ 21 h 135"/>
              <a:gd name="T78" fmla="*/ 117 w 129"/>
              <a:gd name="T79" fmla="*/ 26 h 135"/>
              <a:gd name="T80" fmla="*/ 91 w 129"/>
              <a:gd name="T81" fmla="*/ 71 h 135"/>
              <a:gd name="T82" fmla="*/ 101 w 129"/>
              <a:gd name="T83" fmla="*/ 21 h 135"/>
              <a:gd name="T84" fmla="*/ 36 w 129"/>
              <a:gd name="T85" fmla="*/ 72 h 135"/>
              <a:gd name="T86" fmla="*/ 10 w 129"/>
              <a:gd name="T87" fmla="*/ 27 h 135"/>
              <a:gd name="T88" fmla="*/ 10 w 129"/>
              <a:gd name="T89" fmla="*/ 22 h 135"/>
              <a:gd name="T90" fmla="*/ 15 w 129"/>
              <a:gd name="T91" fmla="*/ 17 h 135"/>
              <a:gd name="T92" fmla="*/ 20 w 129"/>
              <a:gd name="T93" fmla="*/ 22 h 135"/>
              <a:gd name="T94" fmla="*/ 26 w 129"/>
              <a:gd name="T95" fmla="*/ 22 h 135"/>
              <a:gd name="T96" fmla="*/ 36 w 129"/>
              <a:gd name="T97" fmla="*/ 72 h 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29" h="135">
                <a:moveTo>
                  <a:pt x="83" y="92"/>
                </a:moveTo>
                <a:cubicBezTo>
                  <a:pt x="129" y="63"/>
                  <a:pt x="127" y="26"/>
                  <a:pt x="127" y="26"/>
                </a:cubicBezTo>
                <a:cubicBezTo>
                  <a:pt x="127" y="21"/>
                  <a:pt x="127" y="21"/>
                  <a:pt x="127" y="21"/>
                </a:cubicBezTo>
                <a:cubicBezTo>
                  <a:pt x="127" y="21"/>
                  <a:pt x="128" y="10"/>
                  <a:pt x="117" y="10"/>
                </a:cubicBezTo>
                <a:cubicBezTo>
                  <a:pt x="114" y="10"/>
                  <a:pt x="112" y="10"/>
                  <a:pt x="112" y="10"/>
                </a:cubicBezTo>
                <a:cubicBezTo>
                  <a:pt x="107" y="10"/>
                  <a:pt x="107" y="16"/>
                  <a:pt x="107" y="16"/>
                </a:cubicBezTo>
                <a:cubicBezTo>
                  <a:pt x="107" y="16"/>
                  <a:pt x="104" y="16"/>
                  <a:pt x="101" y="16"/>
                </a:cubicBezTo>
                <a:cubicBezTo>
                  <a:pt x="101" y="12"/>
                  <a:pt x="101" y="0"/>
                  <a:pt x="101" y="0"/>
                </a:cubicBezTo>
                <a:cubicBezTo>
                  <a:pt x="56" y="7"/>
                  <a:pt x="27" y="0"/>
                  <a:pt x="27" y="0"/>
                </a:cubicBezTo>
                <a:cubicBezTo>
                  <a:pt x="27" y="16"/>
                  <a:pt x="27" y="16"/>
                  <a:pt x="27" y="16"/>
                </a:cubicBezTo>
                <a:cubicBezTo>
                  <a:pt x="23" y="16"/>
                  <a:pt x="22" y="16"/>
                  <a:pt x="22" y="16"/>
                </a:cubicBezTo>
                <a:cubicBezTo>
                  <a:pt x="22" y="16"/>
                  <a:pt x="22" y="10"/>
                  <a:pt x="17" y="10"/>
                </a:cubicBezTo>
                <a:cubicBezTo>
                  <a:pt x="17" y="10"/>
                  <a:pt x="15" y="10"/>
                  <a:pt x="12" y="10"/>
                </a:cubicBezTo>
                <a:cubicBezTo>
                  <a:pt x="1" y="10"/>
                  <a:pt x="1" y="21"/>
                  <a:pt x="1" y="21"/>
                </a:cubicBezTo>
                <a:cubicBezTo>
                  <a:pt x="1" y="26"/>
                  <a:pt x="1" y="26"/>
                  <a:pt x="1" y="26"/>
                </a:cubicBezTo>
                <a:cubicBezTo>
                  <a:pt x="1" y="26"/>
                  <a:pt x="0" y="63"/>
                  <a:pt x="46" y="92"/>
                </a:cubicBezTo>
                <a:cubicBezTo>
                  <a:pt x="46" y="92"/>
                  <a:pt x="52" y="98"/>
                  <a:pt x="59" y="98"/>
                </a:cubicBezTo>
                <a:cubicBezTo>
                  <a:pt x="59" y="103"/>
                  <a:pt x="59" y="103"/>
                  <a:pt x="59" y="103"/>
                </a:cubicBezTo>
                <a:cubicBezTo>
                  <a:pt x="59" y="103"/>
                  <a:pt x="54" y="103"/>
                  <a:pt x="54" y="106"/>
                </a:cubicBezTo>
                <a:cubicBezTo>
                  <a:pt x="54" y="109"/>
                  <a:pt x="59" y="108"/>
                  <a:pt x="59" y="108"/>
                </a:cubicBezTo>
                <a:cubicBezTo>
                  <a:pt x="59" y="114"/>
                  <a:pt x="59" y="114"/>
                  <a:pt x="59" y="114"/>
                </a:cubicBezTo>
                <a:cubicBezTo>
                  <a:pt x="59" y="114"/>
                  <a:pt x="58" y="119"/>
                  <a:pt x="54" y="119"/>
                </a:cubicBezTo>
                <a:cubicBezTo>
                  <a:pt x="54" y="124"/>
                  <a:pt x="48" y="124"/>
                  <a:pt x="48" y="124"/>
                </a:cubicBezTo>
                <a:cubicBezTo>
                  <a:pt x="48" y="124"/>
                  <a:pt x="43" y="125"/>
                  <a:pt x="43" y="129"/>
                </a:cubicBezTo>
                <a:cubicBezTo>
                  <a:pt x="43" y="129"/>
                  <a:pt x="42" y="135"/>
                  <a:pt x="49" y="135"/>
                </a:cubicBezTo>
                <a:cubicBezTo>
                  <a:pt x="56" y="135"/>
                  <a:pt x="80" y="135"/>
                  <a:pt x="80" y="135"/>
                </a:cubicBezTo>
                <a:cubicBezTo>
                  <a:pt x="85" y="135"/>
                  <a:pt x="85" y="129"/>
                  <a:pt x="85" y="129"/>
                </a:cubicBezTo>
                <a:cubicBezTo>
                  <a:pt x="85" y="129"/>
                  <a:pt x="85" y="124"/>
                  <a:pt x="80" y="124"/>
                </a:cubicBezTo>
                <a:cubicBezTo>
                  <a:pt x="74" y="124"/>
                  <a:pt x="74" y="119"/>
                  <a:pt x="74" y="119"/>
                </a:cubicBezTo>
                <a:cubicBezTo>
                  <a:pt x="74" y="119"/>
                  <a:pt x="69" y="119"/>
                  <a:pt x="69" y="114"/>
                </a:cubicBezTo>
                <a:cubicBezTo>
                  <a:pt x="69" y="108"/>
                  <a:pt x="69" y="108"/>
                  <a:pt x="69" y="108"/>
                </a:cubicBezTo>
                <a:cubicBezTo>
                  <a:pt x="69" y="108"/>
                  <a:pt x="75" y="109"/>
                  <a:pt x="75" y="106"/>
                </a:cubicBezTo>
                <a:cubicBezTo>
                  <a:pt x="75" y="103"/>
                  <a:pt x="69" y="103"/>
                  <a:pt x="69" y="103"/>
                </a:cubicBezTo>
                <a:cubicBezTo>
                  <a:pt x="69" y="98"/>
                  <a:pt x="69" y="98"/>
                  <a:pt x="69" y="98"/>
                </a:cubicBezTo>
                <a:cubicBezTo>
                  <a:pt x="75" y="98"/>
                  <a:pt x="79" y="96"/>
                  <a:pt x="83" y="92"/>
                </a:cubicBezTo>
                <a:close/>
                <a:moveTo>
                  <a:pt x="101" y="21"/>
                </a:moveTo>
                <a:cubicBezTo>
                  <a:pt x="103" y="21"/>
                  <a:pt x="107" y="21"/>
                  <a:pt x="107" y="21"/>
                </a:cubicBezTo>
                <a:cubicBezTo>
                  <a:pt x="112" y="21"/>
                  <a:pt x="112" y="16"/>
                  <a:pt x="112" y="16"/>
                </a:cubicBezTo>
                <a:cubicBezTo>
                  <a:pt x="117" y="16"/>
                  <a:pt x="117" y="21"/>
                  <a:pt x="117" y="21"/>
                </a:cubicBezTo>
                <a:cubicBezTo>
                  <a:pt x="117" y="26"/>
                  <a:pt x="117" y="26"/>
                  <a:pt x="117" y="26"/>
                </a:cubicBezTo>
                <a:cubicBezTo>
                  <a:pt x="117" y="26"/>
                  <a:pt x="116" y="47"/>
                  <a:pt x="91" y="71"/>
                </a:cubicBezTo>
                <a:cubicBezTo>
                  <a:pt x="96" y="61"/>
                  <a:pt x="101" y="38"/>
                  <a:pt x="101" y="21"/>
                </a:cubicBezTo>
                <a:close/>
                <a:moveTo>
                  <a:pt x="36" y="72"/>
                </a:moveTo>
                <a:cubicBezTo>
                  <a:pt x="11" y="48"/>
                  <a:pt x="10" y="27"/>
                  <a:pt x="10" y="27"/>
                </a:cubicBezTo>
                <a:cubicBezTo>
                  <a:pt x="10" y="22"/>
                  <a:pt x="10" y="22"/>
                  <a:pt x="10" y="22"/>
                </a:cubicBezTo>
                <a:cubicBezTo>
                  <a:pt x="10" y="22"/>
                  <a:pt x="10" y="17"/>
                  <a:pt x="15" y="17"/>
                </a:cubicBezTo>
                <a:cubicBezTo>
                  <a:pt x="15" y="17"/>
                  <a:pt x="15" y="22"/>
                  <a:pt x="20" y="22"/>
                </a:cubicBezTo>
                <a:cubicBezTo>
                  <a:pt x="20" y="22"/>
                  <a:pt x="24" y="22"/>
                  <a:pt x="26" y="22"/>
                </a:cubicBezTo>
                <a:cubicBezTo>
                  <a:pt x="26" y="39"/>
                  <a:pt x="30" y="62"/>
                  <a:pt x="36" y="72"/>
                </a:cubicBezTo>
                <a:close/>
              </a:path>
            </a:pathLst>
          </a:custGeom>
          <a:blipFill dpi="0" rotWithShape="1"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393700" dist="3810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8" name="文本占位符 5"/>
          <p:cNvSpPr txBox="1">
            <a:spLocks/>
          </p:cNvSpPr>
          <p:nvPr/>
        </p:nvSpPr>
        <p:spPr>
          <a:xfrm>
            <a:off x="659112" y="286027"/>
            <a:ext cx="2607915" cy="414338"/>
          </a:xfrm>
          <a:prstGeom prst="rect">
            <a:avLst/>
          </a:prstGeom>
        </p:spPr>
        <p:txBody>
          <a:bodyPr/>
          <a:lstStyle>
            <a:lvl1pPr marL="0" indent="0" algn="l" defTabSz="1219627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990947" indent="-381133" algn="l" defTabSz="1219627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3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524533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134347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744160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353973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963787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573600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183414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输入您的标题 </a:t>
            </a:r>
            <a:endParaRPr lang="en-GB" altLang="zh-CN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5581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  <p:bldP spid="38" grpId="0"/>
      <p:bldP spid="39" grpId="0"/>
      <p:bldP spid="40" grpId="0"/>
      <p:bldP spid="42" grpId="0"/>
      <p:bldP spid="43" grpId="0"/>
      <p:bldP spid="44" grpId="0"/>
      <p:bldP spid="45" grpId="0"/>
      <p:bldP spid="47" grpId="0" animBg="1"/>
      <p:bldP spid="48" grpId="0" build="p">
        <p:tmplLst>
          <p:tmpl lvl="1">
            <p:tnLst>
              <p:par>
                <p:cTn presetID="2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Freeform 6810"/>
          <p:cNvSpPr>
            <a:spLocks/>
          </p:cNvSpPr>
          <p:nvPr/>
        </p:nvSpPr>
        <p:spPr bwMode="auto">
          <a:xfrm>
            <a:off x="3231495" y="3016823"/>
            <a:ext cx="1165306" cy="473719"/>
          </a:xfrm>
          <a:custGeom>
            <a:avLst/>
            <a:gdLst>
              <a:gd name="T0" fmla="*/ 115 w 1166"/>
              <a:gd name="T1" fmla="*/ 445 h 474"/>
              <a:gd name="T2" fmla="*/ 115 w 1166"/>
              <a:gd name="T3" fmla="*/ 168 h 474"/>
              <a:gd name="T4" fmla="*/ 203 w 1166"/>
              <a:gd name="T5" fmla="*/ 168 h 474"/>
              <a:gd name="T6" fmla="*/ 100 w 1166"/>
              <a:gd name="T7" fmla="*/ 0 h 474"/>
              <a:gd name="T8" fmla="*/ 0 w 1166"/>
              <a:gd name="T9" fmla="*/ 168 h 474"/>
              <a:gd name="T10" fmla="*/ 86 w 1166"/>
              <a:gd name="T11" fmla="*/ 168 h 474"/>
              <a:gd name="T12" fmla="*/ 86 w 1166"/>
              <a:gd name="T13" fmla="*/ 474 h 474"/>
              <a:gd name="T14" fmla="*/ 1166 w 1166"/>
              <a:gd name="T15" fmla="*/ 474 h 474"/>
              <a:gd name="T16" fmla="*/ 1166 w 1166"/>
              <a:gd name="T17" fmla="*/ 445 h 474"/>
              <a:gd name="T18" fmla="*/ 115 w 1166"/>
              <a:gd name="T19" fmla="*/ 445 h 4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166" h="474">
                <a:moveTo>
                  <a:pt x="115" y="445"/>
                </a:moveTo>
                <a:lnTo>
                  <a:pt x="115" y="168"/>
                </a:lnTo>
                <a:lnTo>
                  <a:pt x="203" y="168"/>
                </a:lnTo>
                <a:lnTo>
                  <a:pt x="100" y="0"/>
                </a:lnTo>
                <a:lnTo>
                  <a:pt x="0" y="168"/>
                </a:lnTo>
                <a:lnTo>
                  <a:pt x="86" y="168"/>
                </a:lnTo>
                <a:lnTo>
                  <a:pt x="86" y="474"/>
                </a:lnTo>
                <a:lnTo>
                  <a:pt x="1166" y="474"/>
                </a:lnTo>
                <a:lnTo>
                  <a:pt x="1166" y="445"/>
                </a:lnTo>
                <a:lnTo>
                  <a:pt x="115" y="44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61" tIns="45731" rIns="91461" bIns="45731" numCol="1" anchor="t" anchorCtr="0" compatLnSpc="1">
            <a:prstTxWarp prst="textNoShape">
              <a:avLst/>
            </a:prstTxWarp>
          </a:bodyPr>
          <a:lstStyle/>
          <a:p>
            <a:endParaRPr lang="en-US" sz="3201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4" name="Freeform 6814"/>
          <p:cNvSpPr>
            <a:spLocks/>
          </p:cNvSpPr>
          <p:nvPr/>
        </p:nvSpPr>
        <p:spPr bwMode="auto">
          <a:xfrm>
            <a:off x="7833462" y="3017821"/>
            <a:ext cx="1244260" cy="471720"/>
          </a:xfrm>
          <a:custGeom>
            <a:avLst/>
            <a:gdLst>
              <a:gd name="T0" fmla="*/ 1245 w 1245"/>
              <a:gd name="T1" fmla="*/ 165 h 472"/>
              <a:gd name="T2" fmla="*/ 1143 w 1245"/>
              <a:gd name="T3" fmla="*/ 0 h 472"/>
              <a:gd name="T4" fmla="*/ 1043 w 1245"/>
              <a:gd name="T5" fmla="*/ 165 h 472"/>
              <a:gd name="T6" fmla="*/ 1129 w 1245"/>
              <a:gd name="T7" fmla="*/ 165 h 472"/>
              <a:gd name="T8" fmla="*/ 1129 w 1245"/>
              <a:gd name="T9" fmla="*/ 444 h 472"/>
              <a:gd name="T10" fmla="*/ 0 w 1245"/>
              <a:gd name="T11" fmla="*/ 444 h 472"/>
              <a:gd name="T12" fmla="*/ 0 w 1245"/>
              <a:gd name="T13" fmla="*/ 472 h 472"/>
              <a:gd name="T14" fmla="*/ 1157 w 1245"/>
              <a:gd name="T15" fmla="*/ 472 h 472"/>
              <a:gd name="T16" fmla="*/ 1157 w 1245"/>
              <a:gd name="T17" fmla="*/ 165 h 472"/>
              <a:gd name="T18" fmla="*/ 1245 w 1245"/>
              <a:gd name="T19" fmla="*/ 165 h 4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245" h="472">
                <a:moveTo>
                  <a:pt x="1245" y="165"/>
                </a:moveTo>
                <a:lnTo>
                  <a:pt x="1143" y="0"/>
                </a:lnTo>
                <a:lnTo>
                  <a:pt x="1043" y="165"/>
                </a:lnTo>
                <a:lnTo>
                  <a:pt x="1129" y="165"/>
                </a:lnTo>
                <a:lnTo>
                  <a:pt x="1129" y="444"/>
                </a:lnTo>
                <a:lnTo>
                  <a:pt x="0" y="444"/>
                </a:lnTo>
                <a:lnTo>
                  <a:pt x="0" y="472"/>
                </a:lnTo>
                <a:lnTo>
                  <a:pt x="1157" y="472"/>
                </a:lnTo>
                <a:lnTo>
                  <a:pt x="1157" y="165"/>
                </a:lnTo>
                <a:lnTo>
                  <a:pt x="1245" y="165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61" tIns="45731" rIns="91461" bIns="45731" numCol="1" anchor="t" anchorCtr="0" compatLnSpc="1">
            <a:prstTxWarp prst="textNoShape">
              <a:avLst/>
            </a:prstTxWarp>
          </a:bodyPr>
          <a:lstStyle/>
          <a:p>
            <a:endParaRPr lang="en-US" sz="3201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0" name="Freeform 6847"/>
          <p:cNvSpPr>
            <a:spLocks/>
          </p:cNvSpPr>
          <p:nvPr/>
        </p:nvSpPr>
        <p:spPr bwMode="auto">
          <a:xfrm>
            <a:off x="7244460" y="4704328"/>
            <a:ext cx="478165" cy="226556"/>
          </a:xfrm>
          <a:custGeom>
            <a:avLst/>
            <a:gdLst>
              <a:gd name="T0" fmla="*/ 0 w 439"/>
              <a:gd name="T1" fmla="*/ 88 h 208"/>
              <a:gd name="T2" fmla="*/ 0 w 439"/>
              <a:gd name="T3" fmla="*/ 118 h 208"/>
              <a:gd name="T4" fmla="*/ 273 w 439"/>
              <a:gd name="T5" fmla="*/ 118 h 208"/>
              <a:gd name="T6" fmla="*/ 273 w 439"/>
              <a:gd name="T7" fmla="*/ 208 h 208"/>
              <a:gd name="T8" fmla="*/ 439 w 439"/>
              <a:gd name="T9" fmla="*/ 103 h 208"/>
              <a:gd name="T10" fmla="*/ 273 w 439"/>
              <a:gd name="T11" fmla="*/ 0 h 208"/>
              <a:gd name="T12" fmla="*/ 273 w 439"/>
              <a:gd name="T13" fmla="*/ 88 h 208"/>
              <a:gd name="T14" fmla="*/ 0 w 439"/>
              <a:gd name="T15" fmla="*/ 88 h 2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439" h="208">
                <a:moveTo>
                  <a:pt x="0" y="88"/>
                </a:moveTo>
                <a:lnTo>
                  <a:pt x="0" y="118"/>
                </a:lnTo>
                <a:lnTo>
                  <a:pt x="273" y="118"/>
                </a:lnTo>
                <a:lnTo>
                  <a:pt x="273" y="208"/>
                </a:lnTo>
                <a:lnTo>
                  <a:pt x="439" y="103"/>
                </a:lnTo>
                <a:lnTo>
                  <a:pt x="273" y="0"/>
                </a:lnTo>
                <a:lnTo>
                  <a:pt x="273" y="88"/>
                </a:lnTo>
                <a:lnTo>
                  <a:pt x="0" y="88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1461" tIns="45731" rIns="91461" bIns="45731" numCol="1" anchor="t" anchorCtr="0" compatLnSpc="1">
            <a:prstTxWarp prst="textNoShape">
              <a:avLst/>
            </a:prstTxWarp>
          </a:bodyPr>
          <a:lstStyle/>
          <a:p>
            <a:endParaRPr lang="en-US" sz="3201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1" name="Freeform 6851"/>
          <p:cNvSpPr>
            <a:spLocks/>
          </p:cNvSpPr>
          <p:nvPr/>
        </p:nvSpPr>
        <p:spPr bwMode="auto">
          <a:xfrm>
            <a:off x="4429609" y="4704328"/>
            <a:ext cx="478165" cy="226556"/>
          </a:xfrm>
          <a:custGeom>
            <a:avLst/>
            <a:gdLst>
              <a:gd name="T0" fmla="*/ 439 w 439"/>
              <a:gd name="T1" fmla="*/ 88 h 208"/>
              <a:gd name="T2" fmla="*/ 439 w 439"/>
              <a:gd name="T3" fmla="*/ 118 h 208"/>
              <a:gd name="T4" fmla="*/ 165 w 439"/>
              <a:gd name="T5" fmla="*/ 118 h 208"/>
              <a:gd name="T6" fmla="*/ 165 w 439"/>
              <a:gd name="T7" fmla="*/ 208 h 208"/>
              <a:gd name="T8" fmla="*/ 0 w 439"/>
              <a:gd name="T9" fmla="*/ 103 h 208"/>
              <a:gd name="T10" fmla="*/ 165 w 439"/>
              <a:gd name="T11" fmla="*/ 0 h 208"/>
              <a:gd name="T12" fmla="*/ 165 w 439"/>
              <a:gd name="T13" fmla="*/ 88 h 208"/>
              <a:gd name="T14" fmla="*/ 439 w 439"/>
              <a:gd name="T15" fmla="*/ 88 h 2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439" h="208">
                <a:moveTo>
                  <a:pt x="439" y="88"/>
                </a:moveTo>
                <a:lnTo>
                  <a:pt x="439" y="118"/>
                </a:lnTo>
                <a:lnTo>
                  <a:pt x="165" y="118"/>
                </a:lnTo>
                <a:lnTo>
                  <a:pt x="165" y="208"/>
                </a:lnTo>
                <a:lnTo>
                  <a:pt x="0" y="103"/>
                </a:lnTo>
                <a:lnTo>
                  <a:pt x="165" y="0"/>
                </a:lnTo>
                <a:lnTo>
                  <a:pt x="165" y="88"/>
                </a:lnTo>
                <a:lnTo>
                  <a:pt x="439" y="88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vert="horz" wrap="square" lIns="91461" tIns="45731" rIns="91461" bIns="45731" numCol="1" anchor="t" anchorCtr="0" compatLnSpc="1">
            <a:prstTxWarp prst="textNoShape">
              <a:avLst/>
            </a:prstTxWarp>
          </a:bodyPr>
          <a:lstStyle/>
          <a:p>
            <a:endParaRPr lang="en-US" sz="3201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10392771" y="2158437"/>
            <a:ext cx="184731" cy="58490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 sz="3201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4757850" y="2153927"/>
            <a:ext cx="2697760" cy="3527586"/>
            <a:chOff x="4754985" y="2153427"/>
            <a:chExt cx="2697136" cy="3526769"/>
          </a:xfrm>
          <a:effectLst>
            <a:outerShdw blurRad="571500" dist="2540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79" name="Freeform 78"/>
            <p:cNvSpPr>
              <a:spLocks/>
            </p:cNvSpPr>
            <p:nvPr/>
          </p:nvSpPr>
          <p:spPr bwMode="auto">
            <a:xfrm>
              <a:off x="4807460" y="3896065"/>
              <a:ext cx="1295253" cy="1784131"/>
            </a:xfrm>
            <a:custGeom>
              <a:avLst/>
              <a:gdLst>
                <a:gd name="connsiteX0" fmla="*/ 1295252 w 1295253"/>
                <a:gd name="connsiteY0" fmla="*/ 0 h 1784131"/>
                <a:gd name="connsiteX1" fmla="*/ 1295252 w 1295253"/>
                <a:gd name="connsiteY1" fmla="*/ 3485 h 1784131"/>
                <a:gd name="connsiteX2" fmla="*/ 1295252 w 1295253"/>
                <a:gd name="connsiteY2" fmla="*/ 9020 h 1784131"/>
                <a:gd name="connsiteX3" fmla="*/ 1295253 w 1295253"/>
                <a:gd name="connsiteY3" fmla="*/ 9020 h 1784131"/>
                <a:gd name="connsiteX4" fmla="*/ 1295253 w 1295253"/>
                <a:gd name="connsiteY4" fmla="*/ 1784130 h 1784131"/>
                <a:gd name="connsiteX5" fmla="*/ 1295252 w 1295253"/>
                <a:gd name="connsiteY5" fmla="*/ 1784129 h 1784131"/>
                <a:gd name="connsiteX6" fmla="*/ 1295252 w 1295253"/>
                <a:gd name="connsiteY6" fmla="*/ 1784131 h 1784131"/>
                <a:gd name="connsiteX7" fmla="*/ 1289916 w 1295253"/>
                <a:gd name="connsiteY7" fmla="*/ 1779839 h 1784131"/>
                <a:gd name="connsiteX8" fmla="*/ 1289264 w 1295253"/>
                <a:gd name="connsiteY8" fmla="*/ 1779305 h 1784131"/>
                <a:gd name="connsiteX9" fmla="*/ 1285709 w 1295253"/>
                <a:gd name="connsiteY9" fmla="*/ 1776442 h 1784131"/>
                <a:gd name="connsiteX10" fmla="*/ 1278981 w 1295253"/>
                <a:gd name="connsiteY10" fmla="*/ 1770899 h 1784131"/>
                <a:gd name="connsiteX11" fmla="*/ 1274454 w 1295253"/>
                <a:gd name="connsiteY11" fmla="*/ 1767198 h 1784131"/>
                <a:gd name="connsiteX12" fmla="*/ 1271339 w 1295253"/>
                <a:gd name="connsiteY12" fmla="*/ 1764603 h 1784131"/>
                <a:gd name="connsiteX13" fmla="*/ 1258397 w 1295253"/>
                <a:gd name="connsiteY13" fmla="*/ 1753940 h 1784131"/>
                <a:gd name="connsiteX14" fmla="*/ 924699 w 1295253"/>
                <a:gd name="connsiteY14" fmla="*/ 1448778 h 1784131"/>
                <a:gd name="connsiteX15" fmla="*/ 885343 w 1295253"/>
                <a:gd name="connsiteY15" fmla="*/ 1408842 h 1784131"/>
                <a:gd name="connsiteX16" fmla="*/ 884367 w 1295253"/>
                <a:gd name="connsiteY16" fmla="*/ 1407885 h 1784131"/>
                <a:gd name="connsiteX17" fmla="*/ 883417 w 1295253"/>
                <a:gd name="connsiteY17" fmla="*/ 1406888 h 1784131"/>
                <a:gd name="connsiteX18" fmla="*/ 832405 w 1295253"/>
                <a:gd name="connsiteY18" fmla="*/ 1355125 h 1784131"/>
                <a:gd name="connsiteX19" fmla="*/ 794341 w 1295253"/>
                <a:gd name="connsiteY19" fmla="*/ 1313361 h 1784131"/>
                <a:gd name="connsiteX20" fmla="*/ 742842 w 1295253"/>
                <a:gd name="connsiteY20" fmla="*/ 1259289 h 1784131"/>
                <a:gd name="connsiteX21" fmla="*/ 685733 w 1295253"/>
                <a:gd name="connsiteY21" fmla="*/ 1194198 h 1784131"/>
                <a:gd name="connsiteX22" fmla="*/ 638119 w 1295253"/>
                <a:gd name="connsiteY22" fmla="*/ 1141956 h 1784131"/>
                <a:gd name="connsiteX23" fmla="*/ 619297 w 1295253"/>
                <a:gd name="connsiteY23" fmla="*/ 1118475 h 1784131"/>
                <a:gd name="connsiteX24" fmla="*/ 596804 w 1295253"/>
                <a:gd name="connsiteY24" fmla="*/ 1092837 h 1784131"/>
                <a:gd name="connsiteX25" fmla="*/ 452796 w 1295253"/>
                <a:gd name="connsiteY25" fmla="*/ 911354 h 1784131"/>
                <a:gd name="connsiteX26" fmla="*/ 453050 w 1295253"/>
                <a:gd name="connsiteY26" fmla="*/ 911076 h 1784131"/>
                <a:gd name="connsiteX27" fmla="*/ 444115 w 1295253"/>
                <a:gd name="connsiteY27" fmla="*/ 899929 h 1784131"/>
                <a:gd name="connsiteX28" fmla="*/ 120377 w 1295253"/>
                <a:gd name="connsiteY28" fmla="*/ 356324 h 1784131"/>
                <a:gd name="connsiteX29" fmla="*/ 0 w 1295253"/>
                <a:gd name="connsiteY29" fmla="*/ 9020 h 1784131"/>
                <a:gd name="connsiteX30" fmla="*/ 1286485 w 1295253"/>
                <a:gd name="connsiteY30" fmla="*/ 9020 h 17841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1295253" h="1784131">
                  <a:moveTo>
                    <a:pt x="1295252" y="0"/>
                  </a:moveTo>
                  <a:cubicBezTo>
                    <a:pt x="1295252" y="0"/>
                    <a:pt x="1295252" y="0"/>
                    <a:pt x="1295252" y="3485"/>
                  </a:cubicBezTo>
                  <a:lnTo>
                    <a:pt x="1295252" y="9020"/>
                  </a:lnTo>
                  <a:lnTo>
                    <a:pt x="1295253" y="9020"/>
                  </a:lnTo>
                  <a:cubicBezTo>
                    <a:pt x="1295253" y="9020"/>
                    <a:pt x="1295253" y="9020"/>
                    <a:pt x="1295253" y="1784130"/>
                  </a:cubicBezTo>
                  <a:lnTo>
                    <a:pt x="1295252" y="1784129"/>
                  </a:lnTo>
                  <a:lnTo>
                    <a:pt x="1295252" y="1784131"/>
                  </a:lnTo>
                  <a:cubicBezTo>
                    <a:pt x="1295252" y="1784131"/>
                    <a:pt x="1293428" y="1782681"/>
                    <a:pt x="1289916" y="1779839"/>
                  </a:cubicBezTo>
                  <a:lnTo>
                    <a:pt x="1289264" y="1779305"/>
                  </a:lnTo>
                  <a:lnTo>
                    <a:pt x="1285709" y="1776442"/>
                  </a:lnTo>
                  <a:lnTo>
                    <a:pt x="1278981" y="1770899"/>
                  </a:lnTo>
                  <a:lnTo>
                    <a:pt x="1274454" y="1767198"/>
                  </a:lnTo>
                  <a:lnTo>
                    <a:pt x="1271339" y="1764603"/>
                  </a:lnTo>
                  <a:lnTo>
                    <a:pt x="1258397" y="1753940"/>
                  </a:lnTo>
                  <a:cubicBezTo>
                    <a:pt x="1199173" y="1704561"/>
                    <a:pt x="1074176" y="1596976"/>
                    <a:pt x="924699" y="1448778"/>
                  </a:cubicBezTo>
                  <a:lnTo>
                    <a:pt x="885343" y="1408842"/>
                  </a:lnTo>
                  <a:lnTo>
                    <a:pt x="884367" y="1407885"/>
                  </a:lnTo>
                  <a:lnTo>
                    <a:pt x="883417" y="1406888"/>
                  </a:lnTo>
                  <a:lnTo>
                    <a:pt x="832405" y="1355125"/>
                  </a:lnTo>
                  <a:lnTo>
                    <a:pt x="794341" y="1313361"/>
                  </a:lnTo>
                  <a:lnTo>
                    <a:pt x="742842" y="1259289"/>
                  </a:lnTo>
                  <a:lnTo>
                    <a:pt x="685733" y="1194198"/>
                  </a:lnTo>
                  <a:lnTo>
                    <a:pt x="638119" y="1141956"/>
                  </a:lnTo>
                  <a:lnTo>
                    <a:pt x="619297" y="1118475"/>
                  </a:lnTo>
                  <a:lnTo>
                    <a:pt x="596804" y="1092837"/>
                  </a:lnTo>
                  <a:cubicBezTo>
                    <a:pt x="548099" y="1034691"/>
                    <a:pt x="499733" y="974039"/>
                    <a:pt x="452796" y="911354"/>
                  </a:cubicBezTo>
                  <a:lnTo>
                    <a:pt x="453050" y="911076"/>
                  </a:lnTo>
                  <a:lnTo>
                    <a:pt x="444115" y="899929"/>
                  </a:lnTo>
                  <a:cubicBezTo>
                    <a:pt x="318397" y="730460"/>
                    <a:pt x="203437" y="546256"/>
                    <a:pt x="120377" y="356324"/>
                  </a:cubicBezTo>
                  <a:cubicBezTo>
                    <a:pt x="67411" y="235733"/>
                    <a:pt x="26483" y="119965"/>
                    <a:pt x="0" y="9020"/>
                  </a:cubicBezTo>
                  <a:lnTo>
                    <a:pt x="1286485" y="9020"/>
                  </a:lnTo>
                  <a:close/>
                </a:path>
              </a:pathLst>
            </a:custGeom>
            <a:blipFill dpi="0" rotWithShape="1">
              <a:blip r:embed="rId3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4" name="Freeform 73"/>
            <p:cNvSpPr>
              <a:spLocks/>
            </p:cNvSpPr>
            <p:nvPr/>
          </p:nvSpPr>
          <p:spPr bwMode="auto">
            <a:xfrm>
              <a:off x="4754985" y="2153427"/>
              <a:ext cx="1347728" cy="2132297"/>
            </a:xfrm>
            <a:custGeom>
              <a:avLst/>
              <a:gdLst>
                <a:gd name="connsiteX0" fmla="*/ 1345319 w 1347728"/>
                <a:gd name="connsiteY0" fmla="*/ 0 h 2132297"/>
                <a:gd name="connsiteX1" fmla="*/ 1347727 w 1347728"/>
                <a:gd name="connsiteY1" fmla="*/ 0 h 2132297"/>
                <a:gd name="connsiteX2" fmla="*/ 1347728 w 1347728"/>
                <a:gd name="connsiteY2" fmla="*/ 0 h 2132297"/>
                <a:gd name="connsiteX3" fmla="*/ 1347728 w 1347728"/>
                <a:gd name="connsiteY3" fmla="*/ 1730011 h 2132297"/>
                <a:gd name="connsiteX4" fmla="*/ 1347727 w 1347728"/>
                <a:gd name="connsiteY4" fmla="*/ 1730010 h 2132297"/>
                <a:gd name="connsiteX5" fmla="*/ 1347727 w 1347728"/>
                <a:gd name="connsiteY5" fmla="*/ 1751616 h 2132297"/>
                <a:gd name="connsiteX6" fmla="*/ 967215 w 1347728"/>
                <a:gd name="connsiteY6" fmla="*/ 1751616 h 2132297"/>
                <a:gd name="connsiteX7" fmla="*/ 1000931 w 1347728"/>
                <a:gd name="connsiteY7" fmla="*/ 1876903 h 2132297"/>
                <a:gd name="connsiteX8" fmla="*/ 745651 w 1347728"/>
                <a:gd name="connsiteY8" fmla="*/ 2132297 h 2132297"/>
                <a:gd name="connsiteX9" fmla="*/ 487962 w 1347728"/>
                <a:gd name="connsiteY9" fmla="*/ 1876903 h 2132297"/>
                <a:gd name="connsiteX10" fmla="*/ 521679 w 1347728"/>
                <a:gd name="connsiteY10" fmla="*/ 1751616 h 2132297"/>
                <a:gd name="connsiteX11" fmla="*/ 52059 w 1347728"/>
                <a:gd name="connsiteY11" fmla="*/ 1751616 h 2132297"/>
                <a:gd name="connsiteX12" fmla="*/ 112996 w 1347728"/>
                <a:gd name="connsiteY12" fmla="*/ 800807 h 2132297"/>
                <a:gd name="connsiteX13" fmla="*/ 157046 w 1347728"/>
                <a:gd name="connsiteY13" fmla="*/ 714666 h 2132297"/>
                <a:gd name="connsiteX14" fmla="*/ 155301 w 1347728"/>
                <a:gd name="connsiteY14" fmla="*/ 713208 h 2132297"/>
                <a:gd name="connsiteX15" fmla="*/ 169790 w 1347728"/>
                <a:gd name="connsiteY15" fmla="*/ 689745 h 2132297"/>
                <a:gd name="connsiteX16" fmla="*/ 190574 w 1347728"/>
                <a:gd name="connsiteY16" fmla="*/ 649101 h 2132297"/>
                <a:gd name="connsiteX17" fmla="*/ 244285 w 1347728"/>
                <a:gd name="connsiteY17" fmla="*/ 569107 h 2132297"/>
                <a:gd name="connsiteX18" fmla="*/ 256477 w 1347728"/>
                <a:gd name="connsiteY18" fmla="*/ 549363 h 2132297"/>
                <a:gd name="connsiteX19" fmla="*/ 262751 w 1347728"/>
                <a:gd name="connsiteY19" fmla="*/ 541603 h 2132297"/>
                <a:gd name="connsiteX20" fmla="*/ 283562 w 1347728"/>
                <a:gd name="connsiteY20" fmla="*/ 510609 h 2132297"/>
                <a:gd name="connsiteX21" fmla="*/ 383607 w 1347728"/>
                <a:gd name="connsiteY21" fmla="*/ 392148 h 2132297"/>
                <a:gd name="connsiteX22" fmla="*/ 388969 w 1347728"/>
                <a:gd name="connsiteY22" fmla="*/ 385518 h 2132297"/>
                <a:gd name="connsiteX23" fmla="*/ 1345319 w 1347728"/>
                <a:gd name="connsiteY23" fmla="*/ 0 h 2132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1347728" h="2132297">
                  <a:moveTo>
                    <a:pt x="1345319" y="0"/>
                  </a:moveTo>
                  <a:cubicBezTo>
                    <a:pt x="1345319" y="0"/>
                    <a:pt x="1345319" y="0"/>
                    <a:pt x="1347727" y="0"/>
                  </a:cubicBezTo>
                  <a:lnTo>
                    <a:pt x="1347728" y="0"/>
                  </a:lnTo>
                  <a:cubicBezTo>
                    <a:pt x="1347728" y="0"/>
                    <a:pt x="1347728" y="0"/>
                    <a:pt x="1347728" y="1730011"/>
                  </a:cubicBezTo>
                  <a:lnTo>
                    <a:pt x="1347727" y="1730010"/>
                  </a:lnTo>
                  <a:lnTo>
                    <a:pt x="1347727" y="1751616"/>
                  </a:lnTo>
                  <a:cubicBezTo>
                    <a:pt x="1347727" y="1751616"/>
                    <a:pt x="1347727" y="1751616"/>
                    <a:pt x="967215" y="1751616"/>
                  </a:cubicBezTo>
                  <a:cubicBezTo>
                    <a:pt x="988890" y="1790166"/>
                    <a:pt x="1000931" y="1831125"/>
                    <a:pt x="1000931" y="1876903"/>
                  </a:cubicBezTo>
                  <a:cubicBezTo>
                    <a:pt x="1000931" y="2019057"/>
                    <a:pt x="885333" y="2132297"/>
                    <a:pt x="745651" y="2132297"/>
                  </a:cubicBezTo>
                  <a:cubicBezTo>
                    <a:pt x="603561" y="2132297"/>
                    <a:pt x="487962" y="2019057"/>
                    <a:pt x="487962" y="1876903"/>
                  </a:cubicBezTo>
                  <a:cubicBezTo>
                    <a:pt x="487962" y="1831125"/>
                    <a:pt x="500004" y="1790166"/>
                    <a:pt x="521679" y="1751616"/>
                  </a:cubicBezTo>
                  <a:cubicBezTo>
                    <a:pt x="521679" y="1751616"/>
                    <a:pt x="521679" y="1751616"/>
                    <a:pt x="52059" y="1751616"/>
                  </a:cubicBezTo>
                  <a:cubicBezTo>
                    <a:pt x="-41263" y="1382680"/>
                    <a:pt x="-1940" y="1064568"/>
                    <a:pt x="112996" y="800807"/>
                  </a:cubicBezTo>
                  <a:lnTo>
                    <a:pt x="157046" y="714666"/>
                  </a:lnTo>
                  <a:lnTo>
                    <a:pt x="155301" y="713208"/>
                  </a:lnTo>
                  <a:lnTo>
                    <a:pt x="169790" y="689745"/>
                  </a:lnTo>
                  <a:lnTo>
                    <a:pt x="190574" y="649101"/>
                  </a:lnTo>
                  <a:lnTo>
                    <a:pt x="244285" y="569107"/>
                  </a:lnTo>
                  <a:lnTo>
                    <a:pt x="256477" y="549363"/>
                  </a:lnTo>
                  <a:lnTo>
                    <a:pt x="262751" y="541603"/>
                  </a:lnTo>
                  <a:lnTo>
                    <a:pt x="283562" y="510609"/>
                  </a:lnTo>
                  <a:lnTo>
                    <a:pt x="383607" y="392148"/>
                  </a:lnTo>
                  <a:lnTo>
                    <a:pt x="388969" y="385518"/>
                  </a:lnTo>
                  <a:cubicBezTo>
                    <a:pt x="728630" y="26504"/>
                    <a:pt x="1212827" y="0"/>
                    <a:pt x="1345319" y="0"/>
                  </a:cubicBezTo>
                  <a:close/>
                </a:path>
              </a:pathLst>
            </a:custGeom>
            <a:blipFill dpi="0" rotWithShape="1">
              <a:blip r:embed="rId4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5" name="Freeform 74"/>
            <p:cNvSpPr>
              <a:spLocks/>
            </p:cNvSpPr>
            <p:nvPr/>
          </p:nvSpPr>
          <p:spPr bwMode="auto">
            <a:xfrm>
              <a:off x="5718466" y="2153427"/>
              <a:ext cx="1733655" cy="1751659"/>
            </a:xfrm>
            <a:custGeom>
              <a:avLst/>
              <a:gdLst>
                <a:gd name="connsiteX0" fmla="*/ 384247 w 1733655"/>
                <a:gd name="connsiteY0" fmla="*/ 0 h 1751659"/>
                <a:gd name="connsiteX1" fmla="*/ 386659 w 1733655"/>
                <a:gd name="connsiteY1" fmla="*/ 0 h 1751659"/>
                <a:gd name="connsiteX2" fmla="*/ 1343949 w 1733655"/>
                <a:gd name="connsiteY2" fmla="*/ 385510 h 1751659"/>
                <a:gd name="connsiteX3" fmla="*/ 1733564 w 1733655"/>
                <a:gd name="connsiteY3" fmla="*/ 1333547 h 1751659"/>
                <a:gd name="connsiteX4" fmla="*/ 1733559 w 1733655"/>
                <a:gd name="connsiteY4" fmla="*/ 1333647 h 1751659"/>
                <a:gd name="connsiteX5" fmla="*/ 1733564 w 1733655"/>
                <a:gd name="connsiteY5" fmla="*/ 1333718 h 1751659"/>
                <a:gd name="connsiteX6" fmla="*/ 1681533 w 1733655"/>
                <a:gd name="connsiteY6" fmla="*/ 1751659 h 1751659"/>
                <a:gd name="connsiteX7" fmla="*/ 1678999 w 1733655"/>
                <a:gd name="connsiteY7" fmla="*/ 1751659 h 1751659"/>
                <a:gd name="connsiteX8" fmla="*/ 1672981 w 1733655"/>
                <a:gd name="connsiteY8" fmla="*/ 1751659 h 1751659"/>
                <a:gd name="connsiteX9" fmla="*/ 1661263 w 1733655"/>
                <a:gd name="connsiteY9" fmla="*/ 1751659 h 1751659"/>
                <a:gd name="connsiteX10" fmla="*/ 1641943 w 1733655"/>
                <a:gd name="connsiteY10" fmla="*/ 1751659 h 1751659"/>
                <a:gd name="connsiteX11" fmla="*/ 1613121 w 1733655"/>
                <a:gd name="connsiteY11" fmla="*/ 1751659 h 1751659"/>
                <a:gd name="connsiteX12" fmla="*/ 1572898 w 1733655"/>
                <a:gd name="connsiteY12" fmla="*/ 1751659 h 1751659"/>
                <a:gd name="connsiteX13" fmla="*/ 1519372 w 1733655"/>
                <a:gd name="connsiteY13" fmla="*/ 1751659 h 1751659"/>
                <a:gd name="connsiteX14" fmla="*/ 1450644 w 1733655"/>
                <a:gd name="connsiteY14" fmla="*/ 1751659 h 1751659"/>
                <a:gd name="connsiteX15" fmla="*/ 1364813 w 1733655"/>
                <a:gd name="connsiteY15" fmla="*/ 1751659 h 1751659"/>
                <a:gd name="connsiteX16" fmla="*/ 1259978 w 1733655"/>
                <a:gd name="connsiteY16" fmla="*/ 1751659 h 1751659"/>
                <a:gd name="connsiteX17" fmla="*/ 1134240 w 1733655"/>
                <a:gd name="connsiteY17" fmla="*/ 1751659 h 1751659"/>
                <a:gd name="connsiteX18" fmla="*/ 985699 w 1733655"/>
                <a:gd name="connsiteY18" fmla="*/ 1751659 h 1751659"/>
                <a:gd name="connsiteX19" fmla="*/ 812453 w 1733655"/>
                <a:gd name="connsiteY19" fmla="*/ 1751659 h 1751659"/>
                <a:gd name="connsiteX20" fmla="*/ 612602 w 1733655"/>
                <a:gd name="connsiteY20" fmla="*/ 1751659 h 1751659"/>
                <a:gd name="connsiteX21" fmla="*/ 502107 w 1733655"/>
                <a:gd name="connsiteY21" fmla="*/ 1751659 h 1751659"/>
                <a:gd name="connsiteX22" fmla="*/ 384247 w 1733655"/>
                <a:gd name="connsiteY22" fmla="*/ 1751659 h 1751659"/>
                <a:gd name="connsiteX23" fmla="*/ 384247 w 1733655"/>
                <a:gd name="connsiteY23" fmla="*/ 1101255 h 1751659"/>
                <a:gd name="connsiteX24" fmla="*/ 384247 w 1733655"/>
                <a:gd name="connsiteY24" fmla="*/ 1031687 h 1751659"/>
                <a:gd name="connsiteX25" fmla="*/ 354623 w 1733655"/>
                <a:gd name="connsiteY25" fmla="*/ 1047823 h 1751659"/>
                <a:gd name="connsiteX26" fmla="*/ 255263 w 1733655"/>
                <a:gd name="connsiteY26" fmla="*/ 1067954 h 1751659"/>
                <a:gd name="connsiteX27" fmla="*/ 0 w 1733655"/>
                <a:gd name="connsiteY27" fmla="*/ 811789 h 1751659"/>
                <a:gd name="connsiteX28" fmla="*/ 255263 w 1733655"/>
                <a:gd name="connsiteY28" fmla="*/ 555624 h 1751659"/>
                <a:gd name="connsiteX29" fmla="*/ 354623 w 1733655"/>
                <a:gd name="connsiteY29" fmla="*/ 575755 h 1751659"/>
                <a:gd name="connsiteX30" fmla="*/ 384247 w 1733655"/>
                <a:gd name="connsiteY30" fmla="*/ 591891 h 1751659"/>
                <a:gd name="connsiteX31" fmla="*/ 384247 w 1733655"/>
                <a:gd name="connsiteY31" fmla="*/ 578184 h 1751659"/>
                <a:gd name="connsiteX32" fmla="*/ 384247 w 1733655"/>
                <a:gd name="connsiteY32" fmla="*/ 0 h 17516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1733655" h="1751659">
                  <a:moveTo>
                    <a:pt x="384247" y="0"/>
                  </a:moveTo>
                  <a:cubicBezTo>
                    <a:pt x="384247" y="0"/>
                    <a:pt x="384247" y="0"/>
                    <a:pt x="386659" y="0"/>
                  </a:cubicBezTo>
                  <a:cubicBezTo>
                    <a:pt x="519281" y="0"/>
                    <a:pt x="1003954" y="26504"/>
                    <a:pt x="1343949" y="385510"/>
                  </a:cubicBezTo>
                  <a:cubicBezTo>
                    <a:pt x="1566393" y="622237"/>
                    <a:pt x="1729156" y="940282"/>
                    <a:pt x="1733564" y="1333547"/>
                  </a:cubicBezTo>
                  <a:lnTo>
                    <a:pt x="1733559" y="1333647"/>
                  </a:lnTo>
                  <a:lnTo>
                    <a:pt x="1733564" y="1333718"/>
                  </a:lnTo>
                  <a:cubicBezTo>
                    <a:pt x="1735034" y="1464753"/>
                    <a:pt x="1718908" y="1604142"/>
                    <a:pt x="1681533" y="1751659"/>
                  </a:cubicBezTo>
                  <a:lnTo>
                    <a:pt x="1678999" y="1751659"/>
                  </a:lnTo>
                  <a:lnTo>
                    <a:pt x="1672981" y="1751659"/>
                  </a:lnTo>
                  <a:lnTo>
                    <a:pt x="1661263" y="1751659"/>
                  </a:lnTo>
                  <a:lnTo>
                    <a:pt x="1641943" y="1751659"/>
                  </a:lnTo>
                  <a:lnTo>
                    <a:pt x="1613121" y="1751659"/>
                  </a:lnTo>
                  <a:lnTo>
                    <a:pt x="1572898" y="1751659"/>
                  </a:lnTo>
                  <a:lnTo>
                    <a:pt x="1519372" y="1751659"/>
                  </a:lnTo>
                  <a:lnTo>
                    <a:pt x="1450644" y="1751659"/>
                  </a:lnTo>
                  <a:lnTo>
                    <a:pt x="1364813" y="1751659"/>
                  </a:lnTo>
                  <a:lnTo>
                    <a:pt x="1259978" y="1751659"/>
                  </a:lnTo>
                  <a:lnTo>
                    <a:pt x="1134240" y="1751659"/>
                  </a:lnTo>
                  <a:lnTo>
                    <a:pt x="985699" y="1751659"/>
                  </a:lnTo>
                  <a:lnTo>
                    <a:pt x="812453" y="1751659"/>
                  </a:lnTo>
                  <a:lnTo>
                    <a:pt x="612602" y="1751659"/>
                  </a:lnTo>
                  <a:lnTo>
                    <a:pt x="502107" y="1751659"/>
                  </a:lnTo>
                  <a:lnTo>
                    <a:pt x="384247" y="1751659"/>
                  </a:lnTo>
                  <a:cubicBezTo>
                    <a:pt x="384247" y="1751659"/>
                    <a:pt x="384247" y="1751659"/>
                    <a:pt x="384247" y="1101255"/>
                  </a:cubicBezTo>
                  <a:lnTo>
                    <a:pt x="384247" y="1031687"/>
                  </a:lnTo>
                  <a:lnTo>
                    <a:pt x="354623" y="1047823"/>
                  </a:lnTo>
                  <a:cubicBezTo>
                    <a:pt x="324083" y="1060786"/>
                    <a:pt x="290507" y="1067954"/>
                    <a:pt x="255263" y="1067954"/>
                  </a:cubicBezTo>
                  <a:cubicBezTo>
                    <a:pt x="114285" y="1067954"/>
                    <a:pt x="0" y="953265"/>
                    <a:pt x="0" y="811789"/>
                  </a:cubicBezTo>
                  <a:cubicBezTo>
                    <a:pt x="0" y="670313"/>
                    <a:pt x="114285" y="555624"/>
                    <a:pt x="255263" y="555624"/>
                  </a:cubicBezTo>
                  <a:cubicBezTo>
                    <a:pt x="290507" y="555624"/>
                    <a:pt x="324083" y="562792"/>
                    <a:pt x="354623" y="575755"/>
                  </a:cubicBezTo>
                  <a:lnTo>
                    <a:pt x="384247" y="591891"/>
                  </a:lnTo>
                  <a:lnTo>
                    <a:pt x="384247" y="578184"/>
                  </a:lnTo>
                  <a:cubicBezTo>
                    <a:pt x="384247" y="410545"/>
                    <a:pt x="384247" y="218958"/>
                    <a:pt x="384247" y="0"/>
                  </a:cubicBezTo>
                  <a:close/>
                </a:path>
              </a:pathLst>
            </a:custGeom>
            <a:blipFill dpi="0" rotWithShape="1">
              <a:blip r:embed="rId5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7" name="Freeform 76"/>
            <p:cNvSpPr>
              <a:spLocks noChangeArrowheads="1"/>
            </p:cNvSpPr>
            <p:nvPr/>
          </p:nvSpPr>
          <p:spPr bwMode="auto">
            <a:xfrm>
              <a:off x="6102713" y="3524446"/>
              <a:ext cx="1297057" cy="2155748"/>
            </a:xfrm>
            <a:custGeom>
              <a:avLst/>
              <a:gdLst>
                <a:gd name="connsiteX0" fmla="*/ 718884 w 1297057"/>
                <a:gd name="connsiteY0" fmla="*/ 0 h 2155748"/>
                <a:gd name="connsiteX1" fmla="*/ 974147 w 1297057"/>
                <a:gd name="connsiteY1" fmla="*/ 257067 h 2155748"/>
                <a:gd name="connsiteX2" fmla="*/ 954087 w 1297057"/>
                <a:gd name="connsiteY2" fmla="*/ 357129 h 2155748"/>
                <a:gd name="connsiteX3" fmla="*/ 941417 w 1297057"/>
                <a:gd name="connsiteY3" fmla="*/ 380638 h 2155748"/>
                <a:gd name="connsiteX4" fmla="*/ 1297057 w 1297057"/>
                <a:gd name="connsiteY4" fmla="*/ 380638 h 2155748"/>
                <a:gd name="connsiteX5" fmla="*/ 1176513 w 1297057"/>
                <a:gd name="connsiteY5" fmla="*/ 727942 h 2155748"/>
                <a:gd name="connsiteX6" fmla="*/ 949971 w 1297057"/>
                <a:gd name="connsiteY6" fmla="*/ 1133281 h 2155748"/>
                <a:gd name="connsiteX7" fmla="*/ 899582 w 1297057"/>
                <a:gd name="connsiteY7" fmla="*/ 1204736 h 2155748"/>
                <a:gd name="connsiteX8" fmla="*/ 900183 w 1297057"/>
                <a:gd name="connsiteY8" fmla="*/ 1205486 h 2155748"/>
                <a:gd name="connsiteX9" fmla="*/ 888296 w 1297057"/>
                <a:gd name="connsiteY9" fmla="*/ 1220740 h 2155748"/>
                <a:gd name="connsiteX10" fmla="*/ 860122 w 1297057"/>
                <a:gd name="connsiteY10" fmla="*/ 1260694 h 2155748"/>
                <a:gd name="connsiteX11" fmla="*/ 0 w 1297057"/>
                <a:gd name="connsiteY11" fmla="*/ 2155748 h 2155748"/>
                <a:gd name="connsiteX12" fmla="*/ 0 w 1297057"/>
                <a:gd name="connsiteY12" fmla="*/ 380638 h 2155748"/>
                <a:gd name="connsiteX13" fmla="*/ 496352 w 1297057"/>
                <a:gd name="connsiteY13" fmla="*/ 380638 h 2155748"/>
                <a:gd name="connsiteX14" fmla="*/ 483681 w 1297057"/>
                <a:gd name="connsiteY14" fmla="*/ 357129 h 2155748"/>
                <a:gd name="connsiteX15" fmla="*/ 463621 w 1297057"/>
                <a:gd name="connsiteY15" fmla="*/ 257067 h 2155748"/>
                <a:gd name="connsiteX16" fmla="*/ 718884 w 1297057"/>
                <a:gd name="connsiteY16" fmla="*/ 0 h 21557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1297057" h="2155748">
                  <a:moveTo>
                    <a:pt x="718884" y="0"/>
                  </a:moveTo>
                  <a:cubicBezTo>
                    <a:pt x="859862" y="0"/>
                    <a:pt x="974147" y="115093"/>
                    <a:pt x="974147" y="257067"/>
                  </a:cubicBezTo>
                  <a:cubicBezTo>
                    <a:pt x="974147" y="292561"/>
                    <a:pt x="967004" y="326374"/>
                    <a:pt x="954087" y="357129"/>
                  </a:cubicBezTo>
                  <a:lnTo>
                    <a:pt x="941417" y="380638"/>
                  </a:lnTo>
                  <a:lnTo>
                    <a:pt x="1297057" y="380638"/>
                  </a:lnTo>
                  <a:cubicBezTo>
                    <a:pt x="1270537" y="491583"/>
                    <a:pt x="1229552" y="607351"/>
                    <a:pt x="1176513" y="727942"/>
                  </a:cubicBezTo>
                  <a:cubicBezTo>
                    <a:pt x="1115487" y="867226"/>
                    <a:pt x="1037171" y="1003541"/>
                    <a:pt x="949971" y="1133281"/>
                  </a:cubicBezTo>
                  <a:lnTo>
                    <a:pt x="899582" y="1204736"/>
                  </a:lnTo>
                  <a:lnTo>
                    <a:pt x="900183" y="1205486"/>
                  </a:lnTo>
                  <a:lnTo>
                    <a:pt x="888296" y="1220740"/>
                  </a:lnTo>
                  <a:lnTo>
                    <a:pt x="860122" y="1260694"/>
                  </a:lnTo>
                  <a:cubicBezTo>
                    <a:pt x="491369" y="1760509"/>
                    <a:pt x="25314" y="2135851"/>
                    <a:pt x="0" y="2155748"/>
                  </a:cubicBezTo>
                  <a:cubicBezTo>
                    <a:pt x="0" y="2155748"/>
                    <a:pt x="0" y="2155748"/>
                    <a:pt x="0" y="380638"/>
                  </a:cubicBezTo>
                  <a:lnTo>
                    <a:pt x="496352" y="380638"/>
                  </a:lnTo>
                  <a:lnTo>
                    <a:pt x="483681" y="357129"/>
                  </a:lnTo>
                  <a:cubicBezTo>
                    <a:pt x="470764" y="326374"/>
                    <a:pt x="463621" y="292561"/>
                    <a:pt x="463621" y="257067"/>
                  </a:cubicBezTo>
                  <a:cubicBezTo>
                    <a:pt x="463621" y="115093"/>
                    <a:pt x="577906" y="0"/>
                    <a:pt x="718884" y="0"/>
                  </a:cubicBezTo>
                  <a:close/>
                </a:path>
              </a:pathLst>
            </a:custGeom>
            <a:blipFill dpi="0" rotWithShape="1">
              <a:blip r:embed="rId6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4" name="Oval 6838"/>
            <p:cNvSpPr>
              <a:spLocks noChangeArrowheads="1"/>
            </p:cNvSpPr>
            <p:nvPr/>
          </p:nvSpPr>
          <p:spPr bwMode="auto">
            <a:xfrm>
              <a:off x="5952983" y="4577968"/>
              <a:ext cx="512329" cy="514133"/>
            </a:xfrm>
            <a:prstGeom prst="ellipse">
              <a:avLst/>
            </a:prstGeom>
            <a:noFill/>
            <a:ln>
              <a:noFill/>
            </a:ln>
            <a:extLst/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US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0" name="Freeform 79"/>
            <p:cNvSpPr>
              <a:spLocks noEditPoints="1"/>
            </p:cNvSpPr>
            <p:nvPr/>
          </p:nvSpPr>
          <p:spPr bwMode="auto">
            <a:xfrm>
              <a:off x="5189646" y="3032562"/>
              <a:ext cx="374026" cy="374026"/>
            </a:xfrm>
            <a:custGeom>
              <a:avLst/>
              <a:gdLst>
                <a:gd name="T0" fmla="*/ 46 w 91"/>
                <a:gd name="T1" fmla="*/ 0 h 91"/>
                <a:gd name="T2" fmla="*/ 78 w 91"/>
                <a:gd name="T3" fmla="*/ 14 h 91"/>
                <a:gd name="T4" fmla="*/ 91 w 91"/>
                <a:gd name="T5" fmla="*/ 46 h 91"/>
                <a:gd name="T6" fmla="*/ 78 w 91"/>
                <a:gd name="T7" fmla="*/ 78 h 91"/>
                <a:gd name="T8" fmla="*/ 46 w 91"/>
                <a:gd name="T9" fmla="*/ 91 h 91"/>
                <a:gd name="T10" fmla="*/ 13 w 91"/>
                <a:gd name="T11" fmla="*/ 78 h 91"/>
                <a:gd name="T12" fmla="*/ 0 w 91"/>
                <a:gd name="T13" fmla="*/ 46 h 91"/>
                <a:gd name="T14" fmla="*/ 13 w 91"/>
                <a:gd name="T15" fmla="*/ 14 h 91"/>
                <a:gd name="T16" fmla="*/ 46 w 91"/>
                <a:gd name="T17" fmla="*/ 0 h 91"/>
                <a:gd name="T18" fmla="*/ 63 w 91"/>
                <a:gd name="T19" fmla="*/ 51 h 91"/>
                <a:gd name="T20" fmla="*/ 64 w 91"/>
                <a:gd name="T21" fmla="*/ 41 h 91"/>
                <a:gd name="T22" fmla="*/ 52 w 91"/>
                <a:gd name="T23" fmla="*/ 34 h 91"/>
                <a:gd name="T24" fmla="*/ 41 w 91"/>
                <a:gd name="T25" fmla="*/ 27 h 91"/>
                <a:gd name="T26" fmla="*/ 32 w 91"/>
                <a:gd name="T27" fmla="*/ 32 h 91"/>
                <a:gd name="T28" fmla="*/ 32 w 91"/>
                <a:gd name="T29" fmla="*/ 46 h 91"/>
                <a:gd name="T30" fmla="*/ 32 w 91"/>
                <a:gd name="T31" fmla="*/ 59 h 91"/>
                <a:gd name="T32" fmla="*/ 40 w 91"/>
                <a:gd name="T33" fmla="*/ 65 h 91"/>
                <a:gd name="T34" fmla="*/ 52 w 91"/>
                <a:gd name="T35" fmla="*/ 58 h 91"/>
                <a:gd name="T36" fmla="*/ 63 w 91"/>
                <a:gd name="T37" fmla="*/ 51 h 91"/>
                <a:gd name="T38" fmla="*/ 66 w 91"/>
                <a:gd name="T39" fmla="*/ 25 h 91"/>
                <a:gd name="T40" fmla="*/ 46 w 91"/>
                <a:gd name="T41" fmla="*/ 16 h 91"/>
                <a:gd name="T42" fmla="*/ 25 w 91"/>
                <a:gd name="T43" fmla="*/ 25 h 91"/>
                <a:gd name="T44" fmla="*/ 16 w 91"/>
                <a:gd name="T45" fmla="*/ 46 h 91"/>
                <a:gd name="T46" fmla="*/ 25 w 91"/>
                <a:gd name="T47" fmla="*/ 67 h 91"/>
                <a:gd name="T48" fmla="*/ 46 w 91"/>
                <a:gd name="T49" fmla="*/ 75 h 91"/>
                <a:gd name="T50" fmla="*/ 66 w 91"/>
                <a:gd name="T51" fmla="*/ 67 h 91"/>
                <a:gd name="T52" fmla="*/ 75 w 91"/>
                <a:gd name="T53" fmla="*/ 46 h 91"/>
                <a:gd name="T54" fmla="*/ 66 w 91"/>
                <a:gd name="T55" fmla="*/ 25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91" h="91">
                  <a:moveTo>
                    <a:pt x="46" y="0"/>
                  </a:moveTo>
                  <a:cubicBezTo>
                    <a:pt x="58" y="0"/>
                    <a:pt x="70" y="5"/>
                    <a:pt x="78" y="14"/>
                  </a:cubicBezTo>
                  <a:cubicBezTo>
                    <a:pt x="86" y="22"/>
                    <a:pt x="91" y="33"/>
                    <a:pt x="91" y="46"/>
                  </a:cubicBezTo>
                  <a:cubicBezTo>
                    <a:pt x="91" y="58"/>
                    <a:pt x="86" y="70"/>
                    <a:pt x="78" y="78"/>
                  </a:cubicBezTo>
                  <a:cubicBezTo>
                    <a:pt x="70" y="86"/>
                    <a:pt x="58" y="91"/>
                    <a:pt x="46" y="91"/>
                  </a:cubicBezTo>
                  <a:cubicBezTo>
                    <a:pt x="33" y="91"/>
                    <a:pt x="22" y="86"/>
                    <a:pt x="13" y="78"/>
                  </a:cubicBezTo>
                  <a:cubicBezTo>
                    <a:pt x="5" y="70"/>
                    <a:pt x="0" y="58"/>
                    <a:pt x="0" y="46"/>
                  </a:cubicBezTo>
                  <a:cubicBezTo>
                    <a:pt x="0" y="33"/>
                    <a:pt x="5" y="22"/>
                    <a:pt x="13" y="14"/>
                  </a:cubicBezTo>
                  <a:cubicBezTo>
                    <a:pt x="22" y="5"/>
                    <a:pt x="33" y="0"/>
                    <a:pt x="46" y="0"/>
                  </a:cubicBezTo>
                  <a:close/>
                  <a:moveTo>
                    <a:pt x="63" y="51"/>
                  </a:moveTo>
                  <a:cubicBezTo>
                    <a:pt x="68" y="48"/>
                    <a:pt x="69" y="44"/>
                    <a:pt x="64" y="41"/>
                  </a:cubicBezTo>
                  <a:cubicBezTo>
                    <a:pt x="60" y="39"/>
                    <a:pt x="56" y="36"/>
                    <a:pt x="52" y="34"/>
                  </a:cubicBezTo>
                  <a:cubicBezTo>
                    <a:pt x="48" y="32"/>
                    <a:pt x="44" y="30"/>
                    <a:pt x="41" y="27"/>
                  </a:cubicBezTo>
                  <a:cubicBezTo>
                    <a:pt x="36" y="25"/>
                    <a:pt x="32" y="26"/>
                    <a:pt x="32" y="32"/>
                  </a:cubicBezTo>
                  <a:cubicBezTo>
                    <a:pt x="32" y="36"/>
                    <a:pt x="32" y="41"/>
                    <a:pt x="32" y="46"/>
                  </a:cubicBezTo>
                  <a:cubicBezTo>
                    <a:pt x="32" y="50"/>
                    <a:pt x="32" y="55"/>
                    <a:pt x="32" y="59"/>
                  </a:cubicBezTo>
                  <a:cubicBezTo>
                    <a:pt x="32" y="64"/>
                    <a:pt x="35" y="67"/>
                    <a:pt x="40" y="65"/>
                  </a:cubicBezTo>
                  <a:cubicBezTo>
                    <a:pt x="44" y="62"/>
                    <a:pt x="48" y="60"/>
                    <a:pt x="52" y="58"/>
                  </a:cubicBezTo>
                  <a:cubicBezTo>
                    <a:pt x="56" y="55"/>
                    <a:pt x="60" y="53"/>
                    <a:pt x="63" y="51"/>
                  </a:cubicBezTo>
                  <a:close/>
                  <a:moveTo>
                    <a:pt x="66" y="25"/>
                  </a:moveTo>
                  <a:cubicBezTo>
                    <a:pt x="61" y="20"/>
                    <a:pt x="54" y="16"/>
                    <a:pt x="46" y="16"/>
                  </a:cubicBezTo>
                  <a:cubicBezTo>
                    <a:pt x="38" y="16"/>
                    <a:pt x="30" y="20"/>
                    <a:pt x="25" y="25"/>
                  </a:cubicBezTo>
                  <a:cubicBezTo>
                    <a:pt x="20" y="30"/>
                    <a:pt x="16" y="38"/>
                    <a:pt x="16" y="46"/>
                  </a:cubicBezTo>
                  <a:cubicBezTo>
                    <a:pt x="16" y="54"/>
                    <a:pt x="20" y="61"/>
                    <a:pt x="25" y="67"/>
                  </a:cubicBezTo>
                  <a:cubicBezTo>
                    <a:pt x="30" y="72"/>
                    <a:pt x="38" y="75"/>
                    <a:pt x="46" y="75"/>
                  </a:cubicBezTo>
                  <a:cubicBezTo>
                    <a:pt x="54" y="75"/>
                    <a:pt x="61" y="72"/>
                    <a:pt x="66" y="67"/>
                  </a:cubicBezTo>
                  <a:cubicBezTo>
                    <a:pt x="72" y="61"/>
                    <a:pt x="75" y="54"/>
                    <a:pt x="75" y="46"/>
                  </a:cubicBezTo>
                  <a:cubicBezTo>
                    <a:pt x="75" y="38"/>
                    <a:pt x="72" y="30"/>
                    <a:pt x="66" y="25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1" name="Freeform 80"/>
            <p:cNvSpPr>
              <a:spLocks noEditPoints="1"/>
            </p:cNvSpPr>
            <p:nvPr/>
          </p:nvSpPr>
          <p:spPr bwMode="auto">
            <a:xfrm>
              <a:off x="5504021" y="4532891"/>
              <a:ext cx="349218" cy="431275"/>
            </a:xfrm>
            <a:custGeom>
              <a:avLst/>
              <a:gdLst>
                <a:gd name="T0" fmla="*/ 0 w 85"/>
                <a:gd name="T1" fmla="*/ 29 h 105"/>
                <a:gd name="T2" fmla="*/ 50 w 85"/>
                <a:gd name="T3" fmla="*/ 0 h 105"/>
                <a:gd name="T4" fmla="*/ 70 w 85"/>
                <a:gd name="T5" fmla="*/ 35 h 105"/>
                <a:gd name="T6" fmla="*/ 56 w 85"/>
                <a:gd name="T7" fmla="*/ 42 h 105"/>
                <a:gd name="T8" fmla="*/ 69 w 85"/>
                <a:gd name="T9" fmla="*/ 64 h 105"/>
                <a:gd name="T10" fmla="*/ 67 w 85"/>
                <a:gd name="T11" fmla="*/ 68 h 105"/>
                <a:gd name="T12" fmla="*/ 72 w 85"/>
                <a:gd name="T13" fmla="*/ 69 h 105"/>
                <a:gd name="T14" fmla="*/ 70 w 85"/>
                <a:gd name="T15" fmla="*/ 73 h 105"/>
                <a:gd name="T16" fmla="*/ 72 w 85"/>
                <a:gd name="T17" fmla="*/ 77 h 105"/>
                <a:gd name="T18" fmla="*/ 77 w 85"/>
                <a:gd name="T19" fmla="*/ 77 h 105"/>
                <a:gd name="T20" fmla="*/ 81 w 85"/>
                <a:gd name="T21" fmla="*/ 85 h 105"/>
                <a:gd name="T22" fmla="*/ 80 w 85"/>
                <a:gd name="T23" fmla="*/ 89 h 105"/>
                <a:gd name="T24" fmla="*/ 85 w 85"/>
                <a:gd name="T25" fmla="*/ 91 h 105"/>
                <a:gd name="T26" fmla="*/ 79 w 85"/>
                <a:gd name="T27" fmla="*/ 98 h 105"/>
                <a:gd name="T28" fmla="*/ 69 w 85"/>
                <a:gd name="T29" fmla="*/ 81 h 105"/>
                <a:gd name="T30" fmla="*/ 65 w 85"/>
                <a:gd name="T31" fmla="*/ 83 h 105"/>
                <a:gd name="T32" fmla="*/ 76 w 85"/>
                <a:gd name="T33" fmla="*/ 102 h 105"/>
                <a:gd name="T34" fmla="*/ 73 w 85"/>
                <a:gd name="T35" fmla="*/ 105 h 105"/>
                <a:gd name="T36" fmla="*/ 71 w 85"/>
                <a:gd name="T37" fmla="*/ 105 h 105"/>
                <a:gd name="T38" fmla="*/ 46 w 85"/>
                <a:gd name="T39" fmla="*/ 63 h 105"/>
                <a:gd name="T40" fmla="*/ 45 w 85"/>
                <a:gd name="T41" fmla="*/ 64 h 105"/>
                <a:gd name="T42" fmla="*/ 68 w 85"/>
                <a:gd name="T43" fmla="*/ 105 h 105"/>
                <a:gd name="T44" fmla="*/ 63 w 85"/>
                <a:gd name="T45" fmla="*/ 104 h 105"/>
                <a:gd name="T46" fmla="*/ 34 w 85"/>
                <a:gd name="T47" fmla="*/ 55 h 105"/>
                <a:gd name="T48" fmla="*/ 20 w 85"/>
                <a:gd name="T49" fmla="*/ 63 h 105"/>
                <a:gd name="T50" fmla="*/ 0 w 85"/>
                <a:gd name="T51" fmla="*/ 29 h 105"/>
                <a:gd name="T52" fmla="*/ 14 w 85"/>
                <a:gd name="T53" fmla="*/ 28 h 105"/>
                <a:gd name="T54" fmla="*/ 22 w 85"/>
                <a:gd name="T55" fmla="*/ 42 h 105"/>
                <a:gd name="T56" fmla="*/ 49 w 85"/>
                <a:gd name="T57" fmla="*/ 26 h 105"/>
                <a:gd name="T58" fmla="*/ 42 w 85"/>
                <a:gd name="T59" fmla="*/ 12 h 105"/>
                <a:gd name="T60" fmla="*/ 14 w 85"/>
                <a:gd name="T61" fmla="*/ 28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85" h="105">
                  <a:moveTo>
                    <a:pt x="0" y="29"/>
                  </a:moveTo>
                  <a:cubicBezTo>
                    <a:pt x="13" y="12"/>
                    <a:pt x="30" y="3"/>
                    <a:pt x="50" y="0"/>
                  </a:cubicBezTo>
                  <a:cubicBezTo>
                    <a:pt x="56" y="11"/>
                    <a:pt x="63" y="23"/>
                    <a:pt x="70" y="35"/>
                  </a:cubicBezTo>
                  <a:cubicBezTo>
                    <a:pt x="56" y="42"/>
                    <a:pt x="56" y="42"/>
                    <a:pt x="56" y="42"/>
                  </a:cubicBezTo>
                  <a:cubicBezTo>
                    <a:pt x="69" y="64"/>
                    <a:pt x="69" y="64"/>
                    <a:pt x="69" y="64"/>
                  </a:cubicBezTo>
                  <a:cubicBezTo>
                    <a:pt x="67" y="68"/>
                    <a:pt x="67" y="68"/>
                    <a:pt x="67" y="68"/>
                  </a:cubicBezTo>
                  <a:cubicBezTo>
                    <a:pt x="72" y="69"/>
                    <a:pt x="72" y="69"/>
                    <a:pt x="72" y="69"/>
                  </a:cubicBezTo>
                  <a:cubicBezTo>
                    <a:pt x="70" y="73"/>
                    <a:pt x="70" y="73"/>
                    <a:pt x="70" y="73"/>
                  </a:cubicBezTo>
                  <a:cubicBezTo>
                    <a:pt x="72" y="77"/>
                    <a:pt x="72" y="77"/>
                    <a:pt x="72" y="77"/>
                  </a:cubicBezTo>
                  <a:cubicBezTo>
                    <a:pt x="77" y="77"/>
                    <a:pt x="77" y="77"/>
                    <a:pt x="77" y="77"/>
                  </a:cubicBezTo>
                  <a:cubicBezTo>
                    <a:pt x="81" y="85"/>
                    <a:pt x="81" y="85"/>
                    <a:pt x="81" y="85"/>
                  </a:cubicBezTo>
                  <a:cubicBezTo>
                    <a:pt x="80" y="89"/>
                    <a:pt x="80" y="89"/>
                    <a:pt x="80" y="89"/>
                  </a:cubicBezTo>
                  <a:cubicBezTo>
                    <a:pt x="85" y="91"/>
                    <a:pt x="85" y="91"/>
                    <a:pt x="85" y="91"/>
                  </a:cubicBezTo>
                  <a:cubicBezTo>
                    <a:pt x="79" y="98"/>
                    <a:pt x="79" y="98"/>
                    <a:pt x="79" y="98"/>
                  </a:cubicBezTo>
                  <a:cubicBezTo>
                    <a:pt x="69" y="81"/>
                    <a:pt x="69" y="81"/>
                    <a:pt x="69" y="81"/>
                  </a:cubicBezTo>
                  <a:cubicBezTo>
                    <a:pt x="65" y="83"/>
                    <a:pt x="65" y="83"/>
                    <a:pt x="65" y="83"/>
                  </a:cubicBezTo>
                  <a:cubicBezTo>
                    <a:pt x="76" y="102"/>
                    <a:pt x="76" y="102"/>
                    <a:pt x="76" y="102"/>
                  </a:cubicBezTo>
                  <a:cubicBezTo>
                    <a:pt x="73" y="105"/>
                    <a:pt x="73" y="105"/>
                    <a:pt x="73" y="105"/>
                  </a:cubicBezTo>
                  <a:cubicBezTo>
                    <a:pt x="71" y="105"/>
                    <a:pt x="71" y="105"/>
                    <a:pt x="71" y="105"/>
                  </a:cubicBezTo>
                  <a:cubicBezTo>
                    <a:pt x="46" y="63"/>
                    <a:pt x="46" y="63"/>
                    <a:pt x="46" y="63"/>
                  </a:cubicBezTo>
                  <a:cubicBezTo>
                    <a:pt x="45" y="64"/>
                    <a:pt x="45" y="64"/>
                    <a:pt x="45" y="64"/>
                  </a:cubicBezTo>
                  <a:cubicBezTo>
                    <a:pt x="68" y="105"/>
                    <a:pt x="68" y="105"/>
                    <a:pt x="68" y="105"/>
                  </a:cubicBezTo>
                  <a:cubicBezTo>
                    <a:pt x="63" y="104"/>
                    <a:pt x="63" y="104"/>
                    <a:pt x="63" y="104"/>
                  </a:cubicBezTo>
                  <a:cubicBezTo>
                    <a:pt x="34" y="55"/>
                    <a:pt x="34" y="55"/>
                    <a:pt x="34" y="55"/>
                  </a:cubicBezTo>
                  <a:cubicBezTo>
                    <a:pt x="20" y="63"/>
                    <a:pt x="20" y="63"/>
                    <a:pt x="20" y="63"/>
                  </a:cubicBezTo>
                  <a:cubicBezTo>
                    <a:pt x="13" y="52"/>
                    <a:pt x="7" y="40"/>
                    <a:pt x="0" y="29"/>
                  </a:cubicBezTo>
                  <a:close/>
                  <a:moveTo>
                    <a:pt x="14" y="28"/>
                  </a:moveTo>
                  <a:cubicBezTo>
                    <a:pt x="22" y="42"/>
                    <a:pt x="22" y="42"/>
                    <a:pt x="22" y="42"/>
                  </a:cubicBezTo>
                  <a:cubicBezTo>
                    <a:pt x="49" y="26"/>
                    <a:pt x="49" y="26"/>
                    <a:pt x="49" y="26"/>
                  </a:cubicBezTo>
                  <a:cubicBezTo>
                    <a:pt x="42" y="12"/>
                    <a:pt x="42" y="12"/>
                    <a:pt x="42" y="12"/>
                  </a:cubicBezTo>
                  <a:lnTo>
                    <a:pt x="14" y="28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2" name="Freeform 81"/>
            <p:cNvSpPr>
              <a:spLocks noEditPoints="1"/>
            </p:cNvSpPr>
            <p:nvPr/>
          </p:nvSpPr>
          <p:spPr bwMode="auto">
            <a:xfrm>
              <a:off x="6537374" y="2781232"/>
              <a:ext cx="448449" cy="362576"/>
            </a:xfrm>
            <a:custGeom>
              <a:avLst/>
              <a:gdLst>
                <a:gd name="T0" fmla="*/ 86 w 109"/>
                <a:gd name="T1" fmla="*/ 88 h 88"/>
                <a:gd name="T2" fmla="*/ 84 w 109"/>
                <a:gd name="T3" fmla="*/ 44 h 88"/>
                <a:gd name="T4" fmla="*/ 80 w 109"/>
                <a:gd name="T5" fmla="*/ 71 h 88"/>
                <a:gd name="T6" fmla="*/ 109 w 109"/>
                <a:gd name="T7" fmla="*/ 0 h 88"/>
                <a:gd name="T8" fmla="*/ 92 w 109"/>
                <a:gd name="T9" fmla="*/ 33 h 88"/>
                <a:gd name="T10" fmla="*/ 80 w 109"/>
                <a:gd name="T11" fmla="*/ 25 h 88"/>
                <a:gd name="T12" fmla="*/ 67 w 109"/>
                <a:gd name="T13" fmla="*/ 68 h 88"/>
                <a:gd name="T14" fmla="*/ 37 w 109"/>
                <a:gd name="T15" fmla="*/ 73 h 88"/>
                <a:gd name="T16" fmla="*/ 19 w 109"/>
                <a:gd name="T17" fmla="*/ 63 h 88"/>
                <a:gd name="T18" fmla="*/ 0 w 109"/>
                <a:gd name="T19" fmla="*/ 56 h 88"/>
                <a:gd name="T20" fmla="*/ 25 w 109"/>
                <a:gd name="T21" fmla="*/ 48 h 88"/>
                <a:gd name="T22" fmla="*/ 30 w 109"/>
                <a:gd name="T23" fmla="*/ 57 h 88"/>
                <a:gd name="T24" fmla="*/ 44 w 109"/>
                <a:gd name="T25" fmla="*/ 29 h 88"/>
                <a:gd name="T26" fmla="*/ 66 w 109"/>
                <a:gd name="T27" fmla="*/ 50 h 88"/>
                <a:gd name="T28" fmla="*/ 68 w 109"/>
                <a:gd name="T29" fmla="*/ 18 h 88"/>
                <a:gd name="T30" fmla="*/ 78 w 109"/>
                <a:gd name="T31" fmla="*/ 12 h 88"/>
                <a:gd name="T32" fmla="*/ 90 w 109"/>
                <a:gd name="T33" fmla="*/ 1 h 88"/>
                <a:gd name="T34" fmla="*/ 22 w 109"/>
                <a:gd name="T35" fmla="*/ 88 h 88"/>
                <a:gd name="T36" fmla="*/ 29 w 109"/>
                <a:gd name="T37" fmla="*/ 80 h 88"/>
                <a:gd name="T38" fmla="*/ 22 w 109"/>
                <a:gd name="T39" fmla="*/ 79 h 88"/>
                <a:gd name="T40" fmla="*/ 11 w 109"/>
                <a:gd name="T41" fmla="*/ 88 h 88"/>
                <a:gd name="T42" fmla="*/ 17 w 109"/>
                <a:gd name="T43" fmla="*/ 71 h 88"/>
                <a:gd name="T44" fmla="*/ 11 w 109"/>
                <a:gd name="T45" fmla="*/ 73 h 88"/>
                <a:gd name="T46" fmla="*/ 34 w 109"/>
                <a:gd name="T47" fmla="*/ 88 h 88"/>
                <a:gd name="T48" fmla="*/ 40 w 109"/>
                <a:gd name="T49" fmla="*/ 79 h 88"/>
                <a:gd name="T50" fmla="*/ 34 w 109"/>
                <a:gd name="T51" fmla="*/ 80 h 88"/>
                <a:gd name="T52" fmla="*/ 45 w 109"/>
                <a:gd name="T53" fmla="*/ 88 h 88"/>
                <a:gd name="T54" fmla="*/ 52 w 109"/>
                <a:gd name="T55" fmla="*/ 63 h 88"/>
                <a:gd name="T56" fmla="*/ 45 w 109"/>
                <a:gd name="T57" fmla="*/ 69 h 88"/>
                <a:gd name="T58" fmla="*/ 57 w 109"/>
                <a:gd name="T59" fmla="*/ 88 h 88"/>
                <a:gd name="T60" fmla="*/ 63 w 109"/>
                <a:gd name="T61" fmla="*/ 73 h 88"/>
                <a:gd name="T62" fmla="*/ 57 w 109"/>
                <a:gd name="T63" fmla="*/ 88 h 88"/>
                <a:gd name="T64" fmla="*/ 75 w 109"/>
                <a:gd name="T65" fmla="*/ 88 h 88"/>
                <a:gd name="T66" fmla="*/ 68 w 109"/>
                <a:gd name="T67" fmla="*/ 75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09" h="88">
                  <a:moveTo>
                    <a:pt x="80" y="88"/>
                  </a:moveTo>
                  <a:cubicBezTo>
                    <a:pt x="86" y="88"/>
                    <a:pt x="86" y="88"/>
                    <a:pt x="86" y="88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4" y="44"/>
                    <a:pt x="84" y="44"/>
                    <a:pt x="84" y="44"/>
                  </a:cubicBezTo>
                  <a:cubicBezTo>
                    <a:pt x="82" y="70"/>
                    <a:pt x="82" y="70"/>
                    <a:pt x="82" y="70"/>
                  </a:cubicBezTo>
                  <a:cubicBezTo>
                    <a:pt x="80" y="71"/>
                    <a:pt x="80" y="71"/>
                    <a:pt x="80" y="71"/>
                  </a:cubicBezTo>
                  <a:cubicBezTo>
                    <a:pt x="80" y="88"/>
                    <a:pt x="80" y="88"/>
                    <a:pt x="80" y="88"/>
                  </a:cubicBezTo>
                  <a:close/>
                  <a:moveTo>
                    <a:pt x="109" y="0"/>
                  </a:moveTo>
                  <a:cubicBezTo>
                    <a:pt x="100" y="17"/>
                    <a:pt x="100" y="17"/>
                    <a:pt x="100" y="17"/>
                  </a:cubicBezTo>
                  <a:cubicBezTo>
                    <a:pt x="92" y="33"/>
                    <a:pt x="92" y="33"/>
                    <a:pt x="92" y="33"/>
                  </a:cubicBezTo>
                  <a:cubicBezTo>
                    <a:pt x="84" y="22"/>
                    <a:pt x="84" y="22"/>
                    <a:pt x="84" y="22"/>
                  </a:cubicBezTo>
                  <a:cubicBezTo>
                    <a:pt x="80" y="25"/>
                    <a:pt x="80" y="25"/>
                    <a:pt x="80" y="25"/>
                  </a:cubicBezTo>
                  <a:cubicBezTo>
                    <a:pt x="77" y="64"/>
                    <a:pt x="77" y="64"/>
                    <a:pt x="77" y="64"/>
                  </a:cubicBezTo>
                  <a:cubicBezTo>
                    <a:pt x="67" y="68"/>
                    <a:pt x="67" y="68"/>
                    <a:pt x="67" y="68"/>
                  </a:cubicBezTo>
                  <a:cubicBezTo>
                    <a:pt x="48" y="50"/>
                    <a:pt x="48" y="50"/>
                    <a:pt x="48" y="50"/>
                  </a:cubicBezTo>
                  <a:cubicBezTo>
                    <a:pt x="37" y="73"/>
                    <a:pt x="37" y="73"/>
                    <a:pt x="37" y="73"/>
                  </a:cubicBezTo>
                  <a:cubicBezTo>
                    <a:pt x="26" y="73"/>
                    <a:pt x="26" y="73"/>
                    <a:pt x="26" y="73"/>
                  </a:cubicBezTo>
                  <a:cubicBezTo>
                    <a:pt x="19" y="63"/>
                    <a:pt x="19" y="63"/>
                    <a:pt x="19" y="63"/>
                  </a:cubicBezTo>
                  <a:cubicBezTo>
                    <a:pt x="4" y="67"/>
                    <a:pt x="4" y="67"/>
                    <a:pt x="4" y="67"/>
                  </a:cubicBezTo>
                  <a:cubicBezTo>
                    <a:pt x="0" y="56"/>
                    <a:pt x="0" y="56"/>
                    <a:pt x="0" y="56"/>
                  </a:cubicBezTo>
                  <a:cubicBezTo>
                    <a:pt x="20" y="50"/>
                    <a:pt x="20" y="50"/>
                    <a:pt x="20" y="50"/>
                  </a:cubicBezTo>
                  <a:cubicBezTo>
                    <a:pt x="25" y="48"/>
                    <a:pt x="25" y="48"/>
                    <a:pt x="25" y="48"/>
                  </a:cubicBezTo>
                  <a:cubicBezTo>
                    <a:pt x="27" y="52"/>
                    <a:pt x="27" y="52"/>
                    <a:pt x="27" y="52"/>
                  </a:cubicBezTo>
                  <a:cubicBezTo>
                    <a:pt x="30" y="57"/>
                    <a:pt x="30" y="57"/>
                    <a:pt x="30" y="57"/>
                  </a:cubicBezTo>
                  <a:cubicBezTo>
                    <a:pt x="40" y="37"/>
                    <a:pt x="40" y="37"/>
                    <a:pt x="40" y="37"/>
                  </a:cubicBezTo>
                  <a:cubicBezTo>
                    <a:pt x="44" y="29"/>
                    <a:pt x="44" y="29"/>
                    <a:pt x="44" y="29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66" y="50"/>
                    <a:pt x="66" y="50"/>
                    <a:pt x="66" y="50"/>
                  </a:cubicBezTo>
                  <a:cubicBezTo>
                    <a:pt x="68" y="21"/>
                    <a:pt x="68" y="21"/>
                    <a:pt x="68" y="21"/>
                  </a:cubicBezTo>
                  <a:cubicBezTo>
                    <a:pt x="68" y="18"/>
                    <a:pt x="68" y="18"/>
                    <a:pt x="68" y="18"/>
                  </a:cubicBezTo>
                  <a:cubicBezTo>
                    <a:pt x="71" y="16"/>
                    <a:pt x="71" y="16"/>
                    <a:pt x="71" y="16"/>
                  </a:cubicBezTo>
                  <a:cubicBezTo>
                    <a:pt x="78" y="12"/>
                    <a:pt x="78" y="12"/>
                    <a:pt x="78" y="12"/>
                  </a:cubicBezTo>
                  <a:cubicBezTo>
                    <a:pt x="72" y="2"/>
                    <a:pt x="72" y="2"/>
                    <a:pt x="72" y="2"/>
                  </a:cubicBezTo>
                  <a:cubicBezTo>
                    <a:pt x="90" y="1"/>
                    <a:pt x="90" y="1"/>
                    <a:pt x="90" y="1"/>
                  </a:cubicBezTo>
                  <a:cubicBezTo>
                    <a:pt x="109" y="0"/>
                    <a:pt x="109" y="0"/>
                    <a:pt x="109" y="0"/>
                  </a:cubicBezTo>
                  <a:close/>
                  <a:moveTo>
                    <a:pt x="22" y="88"/>
                  </a:moveTo>
                  <a:cubicBezTo>
                    <a:pt x="24" y="88"/>
                    <a:pt x="27" y="88"/>
                    <a:pt x="29" y="88"/>
                  </a:cubicBezTo>
                  <a:cubicBezTo>
                    <a:pt x="29" y="80"/>
                    <a:pt x="29" y="80"/>
                    <a:pt x="29" y="80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2" y="79"/>
                    <a:pt x="22" y="79"/>
                    <a:pt x="22" y="79"/>
                  </a:cubicBezTo>
                  <a:cubicBezTo>
                    <a:pt x="22" y="88"/>
                    <a:pt x="22" y="88"/>
                    <a:pt x="22" y="88"/>
                  </a:cubicBezTo>
                  <a:close/>
                  <a:moveTo>
                    <a:pt x="11" y="88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71"/>
                    <a:pt x="17" y="71"/>
                    <a:pt x="17" y="71"/>
                  </a:cubicBezTo>
                  <a:cubicBezTo>
                    <a:pt x="17" y="71"/>
                    <a:pt x="17" y="71"/>
                    <a:pt x="17" y="71"/>
                  </a:cubicBezTo>
                  <a:cubicBezTo>
                    <a:pt x="11" y="73"/>
                    <a:pt x="11" y="73"/>
                    <a:pt x="11" y="73"/>
                  </a:cubicBezTo>
                  <a:cubicBezTo>
                    <a:pt x="11" y="88"/>
                    <a:pt x="11" y="88"/>
                    <a:pt x="11" y="88"/>
                  </a:cubicBezTo>
                  <a:close/>
                  <a:moveTo>
                    <a:pt x="34" y="88"/>
                  </a:moveTo>
                  <a:cubicBezTo>
                    <a:pt x="36" y="88"/>
                    <a:pt x="38" y="88"/>
                    <a:pt x="40" y="88"/>
                  </a:cubicBezTo>
                  <a:cubicBezTo>
                    <a:pt x="40" y="79"/>
                    <a:pt x="40" y="79"/>
                    <a:pt x="40" y="79"/>
                  </a:cubicBezTo>
                  <a:cubicBezTo>
                    <a:pt x="40" y="80"/>
                    <a:pt x="40" y="80"/>
                    <a:pt x="40" y="80"/>
                  </a:cubicBezTo>
                  <a:cubicBezTo>
                    <a:pt x="34" y="80"/>
                    <a:pt x="34" y="80"/>
                    <a:pt x="34" y="80"/>
                  </a:cubicBezTo>
                  <a:cubicBezTo>
                    <a:pt x="34" y="88"/>
                    <a:pt x="34" y="88"/>
                    <a:pt x="34" y="88"/>
                  </a:cubicBezTo>
                  <a:close/>
                  <a:moveTo>
                    <a:pt x="45" y="88"/>
                  </a:moveTo>
                  <a:cubicBezTo>
                    <a:pt x="47" y="88"/>
                    <a:pt x="50" y="88"/>
                    <a:pt x="52" y="88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49" y="60"/>
                    <a:pt x="49" y="60"/>
                    <a:pt x="49" y="60"/>
                  </a:cubicBezTo>
                  <a:cubicBezTo>
                    <a:pt x="45" y="69"/>
                    <a:pt x="45" y="69"/>
                    <a:pt x="45" y="69"/>
                  </a:cubicBezTo>
                  <a:cubicBezTo>
                    <a:pt x="45" y="88"/>
                    <a:pt x="45" y="88"/>
                    <a:pt x="45" y="88"/>
                  </a:cubicBezTo>
                  <a:close/>
                  <a:moveTo>
                    <a:pt x="57" y="88"/>
                  </a:moveTo>
                  <a:cubicBezTo>
                    <a:pt x="59" y="88"/>
                    <a:pt x="61" y="88"/>
                    <a:pt x="63" y="88"/>
                  </a:cubicBezTo>
                  <a:cubicBezTo>
                    <a:pt x="63" y="73"/>
                    <a:pt x="63" y="73"/>
                    <a:pt x="63" y="73"/>
                  </a:cubicBezTo>
                  <a:cubicBezTo>
                    <a:pt x="57" y="67"/>
                    <a:pt x="57" y="67"/>
                    <a:pt x="57" y="67"/>
                  </a:cubicBezTo>
                  <a:cubicBezTo>
                    <a:pt x="57" y="88"/>
                    <a:pt x="57" y="88"/>
                    <a:pt x="57" y="88"/>
                  </a:cubicBezTo>
                  <a:close/>
                  <a:moveTo>
                    <a:pt x="68" y="88"/>
                  </a:moveTo>
                  <a:cubicBezTo>
                    <a:pt x="70" y="88"/>
                    <a:pt x="73" y="88"/>
                    <a:pt x="75" y="88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68" y="75"/>
                    <a:pt x="68" y="75"/>
                    <a:pt x="68" y="75"/>
                  </a:cubicBezTo>
                  <a:lnTo>
                    <a:pt x="68" y="88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3" name="Freeform 82"/>
            <p:cNvSpPr>
              <a:spLocks noEditPoints="1"/>
            </p:cNvSpPr>
            <p:nvPr/>
          </p:nvSpPr>
          <p:spPr bwMode="auto">
            <a:xfrm>
              <a:off x="6557549" y="4147415"/>
              <a:ext cx="387383" cy="385476"/>
            </a:xfrm>
            <a:custGeom>
              <a:avLst/>
              <a:gdLst>
                <a:gd name="T0" fmla="*/ 6 w 94"/>
                <a:gd name="T1" fmla="*/ 28 h 94"/>
                <a:gd name="T2" fmla="*/ 32 w 94"/>
                <a:gd name="T3" fmla="*/ 4 h 94"/>
                <a:gd name="T4" fmla="*/ 67 w 94"/>
                <a:gd name="T5" fmla="*/ 6 h 94"/>
                <a:gd name="T6" fmla="*/ 90 w 94"/>
                <a:gd name="T7" fmla="*/ 32 h 94"/>
                <a:gd name="T8" fmla="*/ 88 w 94"/>
                <a:gd name="T9" fmla="*/ 67 h 94"/>
                <a:gd name="T10" fmla="*/ 88 w 94"/>
                <a:gd name="T11" fmla="*/ 67 h 94"/>
                <a:gd name="T12" fmla="*/ 62 w 94"/>
                <a:gd name="T13" fmla="*/ 90 h 94"/>
                <a:gd name="T14" fmla="*/ 27 w 94"/>
                <a:gd name="T15" fmla="*/ 89 h 94"/>
                <a:gd name="T16" fmla="*/ 27 w 94"/>
                <a:gd name="T17" fmla="*/ 89 h 94"/>
                <a:gd name="T18" fmla="*/ 4 w 94"/>
                <a:gd name="T19" fmla="*/ 62 h 94"/>
                <a:gd name="T20" fmla="*/ 6 w 94"/>
                <a:gd name="T21" fmla="*/ 28 h 94"/>
                <a:gd name="T22" fmla="*/ 6 w 94"/>
                <a:gd name="T23" fmla="*/ 28 h 94"/>
                <a:gd name="T24" fmla="*/ 20 w 94"/>
                <a:gd name="T25" fmla="*/ 27 h 94"/>
                <a:gd name="T26" fmla="*/ 16 w 94"/>
                <a:gd name="T27" fmla="*/ 32 h 94"/>
                <a:gd name="T28" fmla="*/ 16 w 94"/>
                <a:gd name="T29" fmla="*/ 32 h 94"/>
                <a:gd name="T30" fmla="*/ 15 w 94"/>
                <a:gd name="T31" fmla="*/ 35 h 94"/>
                <a:gd name="T32" fmla="*/ 36 w 94"/>
                <a:gd name="T33" fmla="*/ 37 h 94"/>
                <a:gd name="T34" fmla="*/ 34 w 94"/>
                <a:gd name="T35" fmla="*/ 40 h 94"/>
                <a:gd name="T36" fmla="*/ 32 w 94"/>
                <a:gd name="T37" fmla="*/ 45 h 94"/>
                <a:gd name="T38" fmla="*/ 13 w 94"/>
                <a:gd name="T39" fmla="*/ 53 h 94"/>
                <a:gd name="T40" fmla="*/ 15 w 94"/>
                <a:gd name="T41" fmla="*/ 59 h 94"/>
                <a:gd name="T42" fmla="*/ 15 w 94"/>
                <a:gd name="T43" fmla="*/ 59 h 94"/>
                <a:gd name="T44" fmla="*/ 16 w 94"/>
                <a:gd name="T45" fmla="*/ 60 h 94"/>
                <a:gd name="T46" fmla="*/ 29 w 94"/>
                <a:gd name="T47" fmla="*/ 54 h 94"/>
                <a:gd name="T48" fmla="*/ 26 w 94"/>
                <a:gd name="T49" fmla="*/ 74 h 94"/>
                <a:gd name="T50" fmla="*/ 32 w 94"/>
                <a:gd name="T51" fmla="*/ 78 h 94"/>
                <a:gd name="T52" fmla="*/ 32 w 94"/>
                <a:gd name="T53" fmla="*/ 78 h 94"/>
                <a:gd name="T54" fmla="*/ 33 w 94"/>
                <a:gd name="T55" fmla="*/ 79 h 94"/>
                <a:gd name="T56" fmla="*/ 34 w 94"/>
                <a:gd name="T57" fmla="*/ 78 h 94"/>
                <a:gd name="T58" fmla="*/ 36 w 94"/>
                <a:gd name="T59" fmla="*/ 55 h 94"/>
                <a:gd name="T60" fmla="*/ 48 w 94"/>
                <a:gd name="T61" fmla="*/ 67 h 94"/>
                <a:gd name="T62" fmla="*/ 60 w 94"/>
                <a:gd name="T63" fmla="*/ 79 h 94"/>
                <a:gd name="T64" fmla="*/ 65 w 94"/>
                <a:gd name="T65" fmla="*/ 77 h 94"/>
                <a:gd name="T66" fmla="*/ 66 w 94"/>
                <a:gd name="T67" fmla="*/ 74 h 94"/>
                <a:gd name="T68" fmla="*/ 54 w 94"/>
                <a:gd name="T69" fmla="*/ 62 h 94"/>
                <a:gd name="T70" fmla="*/ 39 w 94"/>
                <a:gd name="T71" fmla="*/ 48 h 94"/>
                <a:gd name="T72" fmla="*/ 41 w 94"/>
                <a:gd name="T73" fmla="*/ 43 h 94"/>
                <a:gd name="T74" fmla="*/ 43 w 94"/>
                <a:gd name="T75" fmla="*/ 39 h 94"/>
                <a:gd name="T76" fmla="*/ 49 w 94"/>
                <a:gd name="T77" fmla="*/ 42 h 94"/>
                <a:gd name="T78" fmla="*/ 77 w 94"/>
                <a:gd name="T79" fmla="*/ 64 h 94"/>
                <a:gd name="T80" fmla="*/ 78 w 94"/>
                <a:gd name="T81" fmla="*/ 62 h 94"/>
                <a:gd name="T82" fmla="*/ 78 w 94"/>
                <a:gd name="T83" fmla="*/ 62 h 94"/>
                <a:gd name="T84" fmla="*/ 80 w 94"/>
                <a:gd name="T85" fmla="*/ 56 h 94"/>
                <a:gd name="T86" fmla="*/ 53 w 94"/>
                <a:gd name="T87" fmla="*/ 35 h 94"/>
                <a:gd name="T88" fmla="*/ 47 w 94"/>
                <a:gd name="T89" fmla="*/ 32 h 94"/>
                <a:gd name="T90" fmla="*/ 50 w 94"/>
                <a:gd name="T91" fmla="*/ 28 h 94"/>
                <a:gd name="T92" fmla="*/ 56 w 94"/>
                <a:gd name="T93" fmla="*/ 30 h 94"/>
                <a:gd name="T94" fmla="*/ 74 w 94"/>
                <a:gd name="T95" fmla="*/ 28 h 94"/>
                <a:gd name="T96" fmla="*/ 71 w 94"/>
                <a:gd name="T97" fmla="*/ 23 h 94"/>
                <a:gd name="T98" fmla="*/ 70 w 94"/>
                <a:gd name="T99" fmla="*/ 22 h 94"/>
                <a:gd name="T100" fmla="*/ 58 w 94"/>
                <a:gd name="T101" fmla="*/ 23 h 94"/>
                <a:gd name="T102" fmla="*/ 55 w 94"/>
                <a:gd name="T103" fmla="*/ 22 h 94"/>
                <a:gd name="T104" fmla="*/ 62 w 94"/>
                <a:gd name="T105" fmla="*/ 16 h 94"/>
                <a:gd name="T106" fmla="*/ 53 w 94"/>
                <a:gd name="T107" fmla="*/ 14 h 94"/>
                <a:gd name="T108" fmla="*/ 49 w 94"/>
                <a:gd name="T109" fmla="*/ 18 h 94"/>
                <a:gd name="T110" fmla="*/ 43 w 94"/>
                <a:gd name="T111" fmla="*/ 13 h 94"/>
                <a:gd name="T112" fmla="*/ 37 w 94"/>
                <a:gd name="T113" fmla="*/ 15 h 94"/>
                <a:gd name="T114" fmla="*/ 35 w 94"/>
                <a:gd name="T115" fmla="*/ 16 h 94"/>
                <a:gd name="T116" fmla="*/ 44 w 94"/>
                <a:gd name="T117" fmla="*/ 24 h 94"/>
                <a:gd name="T118" fmla="*/ 40 w 94"/>
                <a:gd name="T119" fmla="*/ 30 h 94"/>
                <a:gd name="T120" fmla="*/ 20 w 94"/>
                <a:gd name="T121" fmla="*/ 27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4" h="94">
                  <a:moveTo>
                    <a:pt x="6" y="28"/>
                  </a:moveTo>
                  <a:cubicBezTo>
                    <a:pt x="11" y="16"/>
                    <a:pt x="21" y="8"/>
                    <a:pt x="32" y="4"/>
                  </a:cubicBezTo>
                  <a:cubicBezTo>
                    <a:pt x="43" y="0"/>
                    <a:pt x="56" y="1"/>
                    <a:pt x="67" y="6"/>
                  </a:cubicBezTo>
                  <a:cubicBezTo>
                    <a:pt x="78" y="12"/>
                    <a:pt x="86" y="21"/>
                    <a:pt x="90" y="32"/>
                  </a:cubicBezTo>
                  <a:cubicBezTo>
                    <a:pt x="94" y="43"/>
                    <a:pt x="94" y="56"/>
                    <a:pt x="88" y="67"/>
                  </a:cubicBezTo>
                  <a:cubicBezTo>
                    <a:pt x="88" y="67"/>
                    <a:pt x="88" y="67"/>
                    <a:pt x="88" y="67"/>
                  </a:cubicBezTo>
                  <a:cubicBezTo>
                    <a:pt x="83" y="78"/>
                    <a:pt x="73" y="87"/>
                    <a:pt x="62" y="90"/>
                  </a:cubicBezTo>
                  <a:cubicBezTo>
                    <a:pt x="51" y="94"/>
                    <a:pt x="39" y="94"/>
                    <a:pt x="27" y="89"/>
                  </a:cubicBezTo>
                  <a:cubicBezTo>
                    <a:pt x="27" y="89"/>
                    <a:pt x="27" y="89"/>
                    <a:pt x="27" y="89"/>
                  </a:cubicBezTo>
                  <a:cubicBezTo>
                    <a:pt x="16" y="83"/>
                    <a:pt x="8" y="73"/>
                    <a:pt x="4" y="62"/>
                  </a:cubicBezTo>
                  <a:cubicBezTo>
                    <a:pt x="0" y="51"/>
                    <a:pt x="1" y="39"/>
                    <a:pt x="6" y="28"/>
                  </a:cubicBezTo>
                  <a:cubicBezTo>
                    <a:pt x="6" y="28"/>
                    <a:pt x="6" y="28"/>
                    <a:pt x="6" y="28"/>
                  </a:cubicBezTo>
                  <a:close/>
                  <a:moveTo>
                    <a:pt x="20" y="27"/>
                  </a:moveTo>
                  <a:cubicBezTo>
                    <a:pt x="18" y="29"/>
                    <a:pt x="17" y="30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3"/>
                    <a:pt x="15" y="34"/>
                    <a:pt x="15" y="35"/>
                  </a:cubicBezTo>
                  <a:cubicBezTo>
                    <a:pt x="21" y="34"/>
                    <a:pt x="28" y="34"/>
                    <a:pt x="36" y="37"/>
                  </a:cubicBezTo>
                  <a:cubicBezTo>
                    <a:pt x="35" y="38"/>
                    <a:pt x="35" y="39"/>
                    <a:pt x="34" y="40"/>
                  </a:cubicBezTo>
                  <a:cubicBezTo>
                    <a:pt x="33" y="42"/>
                    <a:pt x="32" y="43"/>
                    <a:pt x="32" y="45"/>
                  </a:cubicBezTo>
                  <a:cubicBezTo>
                    <a:pt x="26" y="45"/>
                    <a:pt x="20" y="47"/>
                    <a:pt x="13" y="53"/>
                  </a:cubicBezTo>
                  <a:cubicBezTo>
                    <a:pt x="14" y="55"/>
                    <a:pt x="14" y="57"/>
                    <a:pt x="15" y="59"/>
                  </a:cubicBezTo>
                  <a:cubicBezTo>
                    <a:pt x="15" y="59"/>
                    <a:pt x="15" y="59"/>
                    <a:pt x="15" y="59"/>
                  </a:cubicBezTo>
                  <a:cubicBezTo>
                    <a:pt x="16" y="60"/>
                    <a:pt x="16" y="60"/>
                    <a:pt x="16" y="60"/>
                  </a:cubicBezTo>
                  <a:cubicBezTo>
                    <a:pt x="21" y="56"/>
                    <a:pt x="25" y="54"/>
                    <a:pt x="29" y="54"/>
                  </a:cubicBezTo>
                  <a:cubicBezTo>
                    <a:pt x="27" y="61"/>
                    <a:pt x="26" y="68"/>
                    <a:pt x="26" y="74"/>
                  </a:cubicBezTo>
                  <a:cubicBezTo>
                    <a:pt x="28" y="76"/>
                    <a:pt x="30" y="77"/>
                    <a:pt x="32" y="78"/>
                  </a:cubicBezTo>
                  <a:cubicBezTo>
                    <a:pt x="32" y="78"/>
                    <a:pt x="32" y="78"/>
                    <a:pt x="32" y="78"/>
                  </a:cubicBezTo>
                  <a:cubicBezTo>
                    <a:pt x="33" y="78"/>
                    <a:pt x="33" y="78"/>
                    <a:pt x="33" y="79"/>
                  </a:cubicBezTo>
                  <a:cubicBezTo>
                    <a:pt x="34" y="78"/>
                    <a:pt x="34" y="78"/>
                    <a:pt x="34" y="78"/>
                  </a:cubicBezTo>
                  <a:cubicBezTo>
                    <a:pt x="33" y="72"/>
                    <a:pt x="34" y="64"/>
                    <a:pt x="36" y="55"/>
                  </a:cubicBezTo>
                  <a:cubicBezTo>
                    <a:pt x="41" y="58"/>
                    <a:pt x="44" y="62"/>
                    <a:pt x="48" y="67"/>
                  </a:cubicBezTo>
                  <a:cubicBezTo>
                    <a:pt x="52" y="71"/>
                    <a:pt x="56" y="76"/>
                    <a:pt x="60" y="79"/>
                  </a:cubicBezTo>
                  <a:cubicBezTo>
                    <a:pt x="62" y="78"/>
                    <a:pt x="63" y="78"/>
                    <a:pt x="65" y="77"/>
                  </a:cubicBezTo>
                  <a:cubicBezTo>
                    <a:pt x="66" y="74"/>
                    <a:pt x="66" y="74"/>
                    <a:pt x="66" y="74"/>
                  </a:cubicBezTo>
                  <a:cubicBezTo>
                    <a:pt x="62" y="71"/>
                    <a:pt x="58" y="67"/>
                    <a:pt x="54" y="62"/>
                  </a:cubicBezTo>
                  <a:cubicBezTo>
                    <a:pt x="49" y="56"/>
                    <a:pt x="44" y="51"/>
                    <a:pt x="39" y="48"/>
                  </a:cubicBezTo>
                  <a:cubicBezTo>
                    <a:pt x="40" y="46"/>
                    <a:pt x="40" y="45"/>
                    <a:pt x="41" y="43"/>
                  </a:cubicBezTo>
                  <a:cubicBezTo>
                    <a:pt x="42" y="42"/>
                    <a:pt x="42" y="40"/>
                    <a:pt x="43" y="39"/>
                  </a:cubicBezTo>
                  <a:cubicBezTo>
                    <a:pt x="45" y="40"/>
                    <a:pt x="47" y="41"/>
                    <a:pt x="49" y="42"/>
                  </a:cubicBezTo>
                  <a:cubicBezTo>
                    <a:pt x="61" y="47"/>
                    <a:pt x="71" y="55"/>
                    <a:pt x="77" y="64"/>
                  </a:cubicBezTo>
                  <a:cubicBezTo>
                    <a:pt x="77" y="63"/>
                    <a:pt x="78" y="63"/>
                    <a:pt x="78" y="62"/>
                  </a:cubicBezTo>
                  <a:cubicBezTo>
                    <a:pt x="78" y="62"/>
                    <a:pt x="78" y="62"/>
                    <a:pt x="78" y="62"/>
                  </a:cubicBezTo>
                  <a:cubicBezTo>
                    <a:pt x="79" y="60"/>
                    <a:pt x="80" y="58"/>
                    <a:pt x="80" y="56"/>
                  </a:cubicBezTo>
                  <a:cubicBezTo>
                    <a:pt x="74" y="47"/>
                    <a:pt x="63" y="40"/>
                    <a:pt x="53" y="35"/>
                  </a:cubicBezTo>
                  <a:cubicBezTo>
                    <a:pt x="51" y="34"/>
                    <a:pt x="49" y="33"/>
                    <a:pt x="47" y="32"/>
                  </a:cubicBezTo>
                  <a:cubicBezTo>
                    <a:pt x="48" y="31"/>
                    <a:pt x="49" y="29"/>
                    <a:pt x="50" y="28"/>
                  </a:cubicBezTo>
                  <a:cubicBezTo>
                    <a:pt x="52" y="29"/>
                    <a:pt x="54" y="30"/>
                    <a:pt x="56" y="30"/>
                  </a:cubicBezTo>
                  <a:cubicBezTo>
                    <a:pt x="66" y="32"/>
                    <a:pt x="73" y="28"/>
                    <a:pt x="74" y="28"/>
                  </a:cubicBezTo>
                  <a:cubicBezTo>
                    <a:pt x="71" y="23"/>
                    <a:pt x="71" y="23"/>
                    <a:pt x="71" y="23"/>
                  </a:cubicBezTo>
                  <a:cubicBezTo>
                    <a:pt x="71" y="22"/>
                    <a:pt x="70" y="22"/>
                    <a:pt x="70" y="22"/>
                  </a:cubicBezTo>
                  <a:cubicBezTo>
                    <a:pt x="68" y="22"/>
                    <a:pt x="63" y="24"/>
                    <a:pt x="58" y="23"/>
                  </a:cubicBezTo>
                  <a:cubicBezTo>
                    <a:pt x="57" y="23"/>
                    <a:pt x="56" y="22"/>
                    <a:pt x="55" y="22"/>
                  </a:cubicBezTo>
                  <a:cubicBezTo>
                    <a:pt x="57" y="20"/>
                    <a:pt x="60" y="18"/>
                    <a:pt x="62" y="16"/>
                  </a:cubicBezTo>
                  <a:cubicBezTo>
                    <a:pt x="59" y="15"/>
                    <a:pt x="56" y="14"/>
                    <a:pt x="53" y="14"/>
                  </a:cubicBezTo>
                  <a:cubicBezTo>
                    <a:pt x="52" y="15"/>
                    <a:pt x="50" y="16"/>
                    <a:pt x="49" y="18"/>
                  </a:cubicBezTo>
                  <a:cubicBezTo>
                    <a:pt x="47" y="16"/>
                    <a:pt x="45" y="15"/>
                    <a:pt x="43" y="13"/>
                  </a:cubicBezTo>
                  <a:cubicBezTo>
                    <a:pt x="41" y="14"/>
                    <a:pt x="39" y="14"/>
                    <a:pt x="37" y="15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5" y="16"/>
                    <a:pt x="39" y="20"/>
                    <a:pt x="44" y="24"/>
                  </a:cubicBezTo>
                  <a:cubicBezTo>
                    <a:pt x="42" y="26"/>
                    <a:pt x="41" y="28"/>
                    <a:pt x="40" y="30"/>
                  </a:cubicBezTo>
                  <a:cubicBezTo>
                    <a:pt x="33" y="28"/>
                    <a:pt x="26" y="27"/>
                    <a:pt x="20" y="27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86" name="Group 85"/>
          <p:cNvGrpSpPr/>
          <p:nvPr/>
        </p:nvGrpSpPr>
        <p:grpSpPr>
          <a:xfrm>
            <a:off x="8187407" y="1903977"/>
            <a:ext cx="2538853" cy="1092481"/>
            <a:chOff x="5692653" y="1953078"/>
            <a:chExt cx="2538266" cy="1092228"/>
          </a:xfrm>
        </p:grpSpPr>
        <p:sp>
          <p:nvSpPr>
            <p:cNvPr id="84" name="TextBox 83"/>
            <p:cNvSpPr txBox="1"/>
            <p:nvPr/>
          </p:nvSpPr>
          <p:spPr>
            <a:xfrm>
              <a:off x="5692653" y="1953078"/>
              <a:ext cx="2125411" cy="46155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输入您的标题</a:t>
              </a:r>
              <a:r>
                <a:rPr lang="en-US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endParaRPr lang="en-GB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5" name="Rectangle 84"/>
            <p:cNvSpPr/>
            <p:nvPr/>
          </p:nvSpPr>
          <p:spPr>
            <a:xfrm>
              <a:off x="5692654" y="2399125"/>
              <a:ext cx="2538265" cy="64618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2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输入您的标题</a:t>
              </a:r>
              <a:r>
                <a:rPr lang="en-GB" sz="12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, </a:t>
              </a:r>
              <a:r>
                <a:rPr lang="zh-CN" altLang="en-US" sz="12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输入您的标题 输入您的内容 输入您的标题输入您的标题 输入您的内容 输入您的内容</a:t>
              </a:r>
              <a:endParaRPr lang="en-GB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87" name="Group 86"/>
          <p:cNvGrpSpPr/>
          <p:nvPr/>
        </p:nvGrpSpPr>
        <p:grpSpPr>
          <a:xfrm flipH="1">
            <a:off x="2152415" y="1848705"/>
            <a:ext cx="2459814" cy="1100508"/>
            <a:chOff x="5339475" y="1945052"/>
            <a:chExt cx="2459245" cy="1100253"/>
          </a:xfrm>
        </p:grpSpPr>
        <p:sp>
          <p:nvSpPr>
            <p:cNvPr id="88" name="TextBox 87"/>
            <p:cNvSpPr txBox="1"/>
            <p:nvPr/>
          </p:nvSpPr>
          <p:spPr>
            <a:xfrm>
              <a:off x="5648724" y="1945052"/>
              <a:ext cx="2125410" cy="46155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输入您的标题</a:t>
              </a:r>
              <a:r>
                <a:rPr lang="en-US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endParaRPr lang="en-GB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9" name="Rectangle 88"/>
            <p:cNvSpPr/>
            <p:nvPr/>
          </p:nvSpPr>
          <p:spPr>
            <a:xfrm>
              <a:off x="5339475" y="2399124"/>
              <a:ext cx="2459245" cy="64618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2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输入您的标题</a:t>
              </a:r>
              <a:r>
                <a:rPr lang="en-GB" sz="12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, </a:t>
              </a:r>
              <a:r>
                <a:rPr lang="zh-CN" altLang="en-US" sz="12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输入您的标题 输入您的内容 输入您的标题输入您的标题 输入您的内容 输入您的内容</a:t>
              </a:r>
              <a:endParaRPr lang="en-GB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92" name="Group 91"/>
          <p:cNvGrpSpPr/>
          <p:nvPr/>
        </p:nvGrpSpPr>
        <p:grpSpPr>
          <a:xfrm flipH="1">
            <a:off x="1849744" y="4348198"/>
            <a:ext cx="2480277" cy="1087375"/>
            <a:chOff x="5621621" y="1844000"/>
            <a:chExt cx="2479704" cy="1087123"/>
          </a:xfrm>
        </p:grpSpPr>
        <p:sp>
          <p:nvSpPr>
            <p:cNvPr id="93" name="TextBox 92"/>
            <p:cNvSpPr txBox="1"/>
            <p:nvPr/>
          </p:nvSpPr>
          <p:spPr>
            <a:xfrm>
              <a:off x="5648727" y="1844000"/>
              <a:ext cx="2040471" cy="46155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输入您的标题</a:t>
              </a:r>
              <a:endParaRPr lang="en-GB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94" name="Rectangle 93"/>
            <p:cNvSpPr/>
            <p:nvPr/>
          </p:nvSpPr>
          <p:spPr>
            <a:xfrm>
              <a:off x="5621621" y="2284942"/>
              <a:ext cx="2479704" cy="64618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zh-CN" altLang="en-US" sz="12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输入您的标题</a:t>
              </a:r>
              <a:r>
                <a:rPr lang="en-GB" sz="12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, </a:t>
              </a:r>
              <a:r>
                <a:rPr lang="zh-CN" altLang="en-US" sz="12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输入您的标题 输入您的内容 输入您的标题输入您的标题 输入您的内容 输入您的内容</a:t>
              </a:r>
              <a:endParaRPr lang="en-GB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95" name="Group 94"/>
          <p:cNvGrpSpPr/>
          <p:nvPr/>
        </p:nvGrpSpPr>
        <p:grpSpPr>
          <a:xfrm>
            <a:off x="7874537" y="4410368"/>
            <a:ext cx="2617125" cy="1139414"/>
            <a:chOff x="5614400" y="1906156"/>
            <a:chExt cx="2616520" cy="1139150"/>
          </a:xfrm>
        </p:grpSpPr>
        <p:sp>
          <p:nvSpPr>
            <p:cNvPr id="96" name="TextBox 95"/>
            <p:cNvSpPr txBox="1"/>
            <p:nvPr/>
          </p:nvSpPr>
          <p:spPr>
            <a:xfrm>
              <a:off x="5614400" y="1906156"/>
              <a:ext cx="2040471" cy="46155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输入您的标题</a:t>
              </a:r>
              <a:endParaRPr lang="en-GB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97" name="Rectangle 96"/>
            <p:cNvSpPr/>
            <p:nvPr/>
          </p:nvSpPr>
          <p:spPr>
            <a:xfrm>
              <a:off x="5692654" y="2399125"/>
              <a:ext cx="2538266" cy="64618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2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输入您的标题</a:t>
              </a:r>
              <a:r>
                <a:rPr lang="en-GB" sz="12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, </a:t>
              </a:r>
              <a:r>
                <a:rPr lang="zh-CN" altLang="en-US" sz="12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输入您的标题 输入您的内容 输入您的标题输入您的标题 输入您的内容 输入您的内容</a:t>
              </a:r>
              <a:endParaRPr lang="en-GB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cxnSp>
        <p:nvCxnSpPr>
          <p:cNvPr id="29" name="Straight Connector 6"/>
          <p:cNvCxnSpPr/>
          <p:nvPr/>
        </p:nvCxnSpPr>
        <p:spPr>
          <a:xfrm flipV="1">
            <a:off x="331063" y="872457"/>
            <a:ext cx="11528752" cy="13642"/>
          </a:xfrm>
          <a:prstGeom prst="line">
            <a:avLst/>
          </a:prstGeom>
          <a:ln w="50800">
            <a:solidFill>
              <a:srgbClr val="F8818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Freeform 55"/>
          <p:cNvSpPr>
            <a:spLocks noEditPoints="1"/>
          </p:cNvSpPr>
          <p:nvPr/>
        </p:nvSpPr>
        <p:spPr bwMode="auto">
          <a:xfrm>
            <a:off x="407084" y="286027"/>
            <a:ext cx="504056" cy="415097"/>
          </a:xfrm>
          <a:custGeom>
            <a:avLst/>
            <a:gdLst>
              <a:gd name="T0" fmla="*/ 83 w 129"/>
              <a:gd name="T1" fmla="*/ 92 h 135"/>
              <a:gd name="T2" fmla="*/ 127 w 129"/>
              <a:gd name="T3" fmla="*/ 26 h 135"/>
              <a:gd name="T4" fmla="*/ 127 w 129"/>
              <a:gd name="T5" fmla="*/ 21 h 135"/>
              <a:gd name="T6" fmla="*/ 117 w 129"/>
              <a:gd name="T7" fmla="*/ 10 h 135"/>
              <a:gd name="T8" fmla="*/ 112 w 129"/>
              <a:gd name="T9" fmla="*/ 10 h 135"/>
              <a:gd name="T10" fmla="*/ 107 w 129"/>
              <a:gd name="T11" fmla="*/ 16 h 135"/>
              <a:gd name="T12" fmla="*/ 101 w 129"/>
              <a:gd name="T13" fmla="*/ 16 h 135"/>
              <a:gd name="T14" fmla="*/ 101 w 129"/>
              <a:gd name="T15" fmla="*/ 0 h 135"/>
              <a:gd name="T16" fmla="*/ 27 w 129"/>
              <a:gd name="T17" fmla="*/ 0 h 135"/>
              <a:gd name="T18" fmla="*/ 27 w 129"/>
              <a:gd name="T19" fmla="*/ 16 h 135"/>
              <a:gd name="T20" fmla="*/ 22 w 129"/>
              <a:gd name="T21" fmla="*/ 16 h 135"/>
              <a:gd name="T22" fmla="*/ 17 w 129"/>
              <a:gd name="T23" fmla="*/ 10 h 135"/>
              <a:gd name="T24" fmla="*/ 12 w 129"/>
              <a:gd name="T25" fmla="*/ 10 h 135"/>
              <a:gd name="T26" fmla="*/ 1 w 129"/>
              <a:gd name="T27" fmla="*/ 21 h 135"/>
              <a:gd name="T28" fmla="*/ 1 w 129"/>
              <a:gd name="T29" fmla="*/ 26 h 135"/>
              <a:gd name="T30" fmla="*/ 46 w 129"/>
              <a:gd name="T31" fmla="*/ 92 h 135"/>
              <a:gd name="T32" fmla="*/ 59 w 129"/>
              <a:gd name="T33" fmla="*/ 98 h 135"/>
              <a:gd name="T34" fmla="*/ 59 w 129"/>
              <a:gd name="T35" fmla="*/ 103 h 135"/>
              <a:gd name="T36" fmla="*/ 54 w 129"/>
              <a:gd name="T37" fmla="*/ 106 h 135"/>
              <a:gd name="T38" fmla="*/ 59 w 129"/>
              <a:gd name="T39" fmla="*/ 108 h 135"/>
              <a:gd name="T40" fmla="*/ 59 w 129"/>
              <a:gd name="T41" fmla="*/ 114 h 135"/>
              <a:gd name="T42" fmla="*/ 54 w 129"/>
              <a:gd name="T43" fmla="*/ 119 h 135"/>
              <a:gd name="T44" fmla="*/ 48 w 129"/>
              <a:gd name="T45" fmla="*/ 124 h 135"/>
              <a:gd name="T46" fmla="*/ 43 w 129"/>
              <a:gd name="T47" fmla="*/ 129 h 135"/>
              <a:gd name="T48" fmla="*/ 49 w 129"/>
              <a:gd name="T49" fmla="*/ 135 h 135"/>
              <a:gd name="T50" fmla="*/ 80 w 129"/>
              <a:gd name="T51" fmla="*/ 135 h 135"/>
              <a:gd name="T52" fmla="*/ 85 w 129"/>
              <a:gd name="T53" fmla="*/ 129 h 135"/>
              <a:gd name="T54" fmla="*/ 80 w 129"/>
              <a:gd name="T55" fmla="*/ 124 h 135"/>
              <a:gd name="T56" fmla="*/ 74 w 129"/>
              <a:gd name="T57" fmla="*/ 119 h 135"/>
              <a:gd name="T58" fmla="*/ 69 w 129"/>
              <a:gd name="T59" fmla="*/ 114 h 135"/>
              <a:gd name="T60" fmla="*/ 69 w 129"/>
              <a:gd name="T61" fmla="*/ 108 h 135"/>
              <a:gd name="T62" fmla="*/ 75 w 129"/>
              <a:gd name="T63" fmla="*/ 106 h 135"/>
              <a:gd name="T64" fmla="*/ 69 w 129"/>
              <a:gd name="T65" fmla="*/ 103 h 135"/>
              <a:gd name="T66" fmla="*/ 69 w 129"/>
              <a:gd name="T67" fmla="*/ 98 h 135"/>
              <a:gd name="T68" fmla="*/ 83 w 129"/>
              <a:gd name="T69" fmla="*/ 92 h 135"/>
              <a:gd name="T70" fmla="*/ 101 w 129"/>
              <a:gd name="T71" fmla="*/ 21 h 135"/>
              <a:gd name="T72" fmla="*/ 107 w 129"/>
              <a:gd name="T73" fmla="*/ 21 h 135"/>
              <a:gd name="T74" fmla="*/ 112 w 129"/>
              <a:gd name="T75" fmla="*/ 16 h 135"/>
              <a:gd name="T76" fmla="*/ 117 w 129"/>
              <a:gd name="T77" fmla="*/ 21 h 135"/>
              <a:gd name="T78" fmla="*/ 117 w 129"/>
              <a:gd name="T79" fmla="*/ 26 h 135"/>
              <a:gd name="T80" fmla="*/ 91 w 129"/>
              <a:gd name="T81" fmla="*/ 71 h 135"/>
              <a:gd name="T82" fmla="*/ 101 w 129"/>
              <a:gd name="T83" fmla="*/ 21 h 135"/>
              <a:gd name="T84" fmla="*/ 36 w 129"/>
              <a:gd name="T85" fmla="*/ 72 h 135"/>
              <a:gd name="T86" fmla="*/ 10 w 129"/>
              <a:gd name="T87" fmla="*/ 27 h 135"/>
              <a:gd name="T88" fmla="*/ 10 w 129"/>
              <a:gd name="T89" fmla="*/ 22 h 135"/>
              <a:gd name="T90" fmla="*/ 15 w 129"/>
              <a:gd name="T91" fmla="*/ 17 h 135"/>
              <a:gd name="T92" fmla="*/ 20 w 129"/>
              <a:gd name="T93" fmla="*/ 22 h 135"/>
              <a:gd name="T94" fmla="*/ 26 w 129"/>
              <a:gd name="T95" fmla="*/ 22 h 135"/>
              <a:gd name="T96" fmla="*/ 36 w 129"/>
              <a:gd name="T97" fmla="*/ 72 h 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29" h="135">
                <a:moveTo>
                  <a:pt x="83" y="92"/>
                </a:moveTo>
                <a:cubicBezTo>
                  <a:pt x="129" y="63"/>
                  <a:pt x="127" y="26"/>
                  <a:pt x="127" y="26"/>
                </a:cubicBezTo>
                <a:cubicBezTo>
                  <a:pt x="127" y="21"/>
                  <a:pt x="127" y="21"/>
                  <a:pt x="127" y="21"/>
                </a:cubicBezTo>
                <a:cubicBezTo>
                  <a:pt x="127" y="21"/>
                  <a:pt x="128" y="10"/>
                  <a:pt x="117" y="10"/>
                </a:cubicBezTo>
                <a:cubicBezTo>
                  <a:pt x="114" y="10"/>
                  <a:pt x="112" y="10"/>
                  <a:pt x="112" y="10"/>
                </a:cubicBezTo>
                <a:cubicBezTo>
                  <a:pt x="107" y="10"/>
                  <a:pt x="107" y="16"/>
                  <a:pt x="107" y="16"/>
                </a:cubicBezTo>
                <a:cubicBezTo>
                  <a:pt x="107" y="16"/>
                  <a:pt x="104" y="16"/>
                  <a:pt x="101" y="16"/>
                </a:cubicBezTo>
                <a:cubicBezTo>
                  <a:pt x="101" y="12"/>
                  <a:pt x="101" y="0"/>
                  <a:pt x="101" y="0"/>
                </a:cubicBezTo>
                <a:cubicBezTo>
                  <a:pt x="56" y="7"/>
                  <a:pt x="27" y="0"/>
                  <a:pt x="27" y="0"/>
                </a:cubicBezTo>
                <a:cubicBezTo>
                  <a:pt x="27" y="16"/>
                  <a:pt x="27" y="16"/>
                  <a:pt x="27" y="16"/>
                </a:cubicBezTo>
                <a:cubicBezTo>
                  <a:pt x="23" y="16"/>
                  <a:pt x="22" y="16"/>
                  <a:pt x="22" y="16"/>
                </a:cubicBezTo>
                <a:cubicBezTo>
                  <a:pt x="22" y="16"/>
                  <a:pt x="22" y="10"/>
                  <a:pt x="17" y="10"/>
                </a:cubicBezTo>
                <a:cubicBezTo>
                  <a:pt x="17" y="10"/>
                  <a:pt x="15" y="10"/>
                  <a:pt x="12" y="10"/>
                </a:cubicBezTo>
                <a:cubicBezTo>
                  <a:pt x="1" y="10"/>
                  <a:pt x="1" y="21"/>
                  <a:pt x="1" y="21"/>
                </a:cubicBezTo>
                <a:cubicBezTo>
                  <a:pt x="1" y="26"/>
                  <a:pt x="1" y="26"/>
                  <a:pt x="1" y="26"/>
                </a:cubicBezTo>
                <a:cubicBezTo>
                  <a:pt x="1" y="26"/>
                  <a:pt x="0" y="63"/>
                  <a:pt x="46" y="92"/>
                </a:cubicBezTo>
                <a:cubicBezTo>
                  <a:pt x="46" y="92"/>
                  <a:pt x="52" y="98"/>
                  <a:pt x="59" y="98"/>
                </a:cubicBezTo>
                <a:cubicBezTo>
                  <a:pt x="59" y="103"/>
                  <a:pt x="59" y="103"/>
                  <a:pt x="59" y="103"/>
                </a:cubicBezTo>
                <a:cubicBezTo>
                  <a:pt x="59" y="103"/>
                  <a:pt x="54" y="103"/>
                  <a:pt x="54" y="106"/>
                </a:cubicBezTo>
                <a:cubicBezTo>
                  <a:pt x="54" y="109"/>
                  <a:pt x="59" y="108"/>
                  <a:pt x="59" y="108"/>
                </a:cubicBezTo>
                <a:cubicBezTo>
                  <a:pt x="59" y="114"/>
                  <a:pt x="59" y="114"/>
                  <a:pt x="59" y="114"/>
                </a:cubicBezTo>
                <a:cubicBezTo>
                  <a:pt x="59" y="114"/>
                  <a:pt x="58" y="119"/>
                  <a:pt x="54" y="119"/>
                </a:cubicBezTo>
                <a:cubicBezTo>
                  <a:pt x="54" y="124"/>
                  <a:pt x="48" y="124"/>
                  <a:pt x="48" y="124"/>
                </a:cubicBezTo>
                <a:cubicBezTo>
                  <a:pt x="48" y="124"/>
                  <a:pt x="43" y="125"/>
                  <a:pt x="43" y="129"/>
                </a:cubicBezTo>
                <a:cubicBezTo>
                  <a:pt x="43" y="129"/>
                  <a:pt x="42" y="135"/>
                  <a:pt x="49" y="135"/>
                </a:cubicBezTo>
                <a:cubicBezTo>
                  <a:pt x="56" y="135"/>
                  <a:pt x="80" y="135"/>
                  <a:pt x="80" y="135"/>
                </a:cubicBezTo>
                <a:cubicBezTo>
                  <a:pt x="85" y="135"/>
                  <a:pt x="85" y="129"/>
                  <a:pt x="85" y="129"/>
                </a:cubicBezTo>
                <a:cubicBezTo>
                  <a:pt x="85" y="129"/>
                  <a:pt x="85" y="124"/>
                  <a:pt x="80" y="124"/>
                </a:cubicBezTo>
                <a:cubicBezTo>
                  <a:pt x="74" y="124"/>
                  <a:pt x="74" y="119"/>
                  <a:pt x="74" y="119"/>
                </a:cubicBezTo>
                <a:cubicBezTo>
                  <a:pt x="74" y="119"/>
                  <a:pt x="69" y="119"/>
                  <a:pt x="69" y="114"/>
                </a:cubicBezTo>
                <a:cubicBezTo>
                  <a:pt x="69" y="108"/>
                  <a:pt x="69" y="108"/>
                  <a:pt x="69" y="108"/>
                </a:cubicBezTo>
                <a:cubicBezTo>
                  <a:pt x="69" y="108"/>
                  <a:pt x="75" y="109"/>
                  <a:pt x="75" y="106"/>
                </a:cubicBezTo>
                <a:cubicBezTo>
                  <a:pt x="75" y="103"/>
                  <a:pt x="69" y="103"/>
                  <a:pt x="69" y="103"/>
                </a:cubicBezTo>
                <a:cubicBezTo>
                  <a:pt x="69" y="98"/>
                  <a:pt x="69" y="98"/>
                  <a:pt x="69" y="98"/>
                </a:cubicBezTo>
                <a:cubicBezTo>
                  <a:pt x="75" y="98"/>
                  <a:pt x="79" y="96"/>
                  <a:pt x="83" y="92"/>
                </a:cubicBezTo>
                <a:close/>
                <a:moveTo>
                  <a:pt x="101" y="21"/>
                </a:moveTo>
                <a:cubicBezTo>
                  <a:pt x="103" y="21"/>
                  <a:pt x="107" y="21"/>
                  <a:pt x="107" y="21"/>
                </a:cubicBezTo>
                <a:cubicBezTo>
                  <a:pt x="112" y="21"/>
                  <a:pt x="112" y="16"/>
                  <a:pt x="112" y="16"/>
                </a:cubicBezTo>
                <a:cubicBezTo>
                  <a:pt x="117" y="16"/>
                  <a:pt x="117" y="21"/>
                  <a:pt x="117" y="21"/>
                </a:cubicBezTo>
                <a:cubicBezTo>
                  <a:pt x="117" y="26"/>
                  <a:pt x="117" y="26"/>
                  <a:pt x="117" y="26"/>
                </a:cubicBezTo>
                <a:cubicBezTo>
                  <a:pt x="117" y="26"/>
                  <a:pt x="116" y="47"/>
                  <a:pt x="91" y="71"/>
                </a:cubicBezTo>
                <a:cubicBezTo>
                  <a:pt x="96" y="61"/>
                  <a:pt x="101" y="38"/>
                  <a:pt x="101" y="21"/>
                </a:cubicBezTo>
                <a:close/>
                <a:moveTo>
                  <a:pt x="36" y="72"/>
                </a:moveTo>
                <a:cubicBezTo>
                  <a:pt x="11" y="48"/>
                  <a:pt x="10" y="27"/>
                  <a:pt x="10" y="27"/>
                </a:cubicBezTo>
                <a:cubicBezTo>
                  <a:pt x="10" y="22"/>
                  <a:pt x="10" y="22"/>
                  <a:pt x="10" y="22"/>
                </a:cubicBezTo>
                <a:cubicBezTo>
                  <a:pt x="10" y="22"/>
                  <a:pt x="10" y="17"/>
                  <a:pt x="15" y="17"/>
                </a:cubicBezTo>
                <a:cubicBezTo>
                  <a:pt x="15" y="17"/>
                  <a:pt x="15" y="22"/>
                  <a:pt x="20" y="22"/>
                </a:cubicBezTo>
                <a:cubicBezTo>
                  <a:pt x="20" y="22"/>
                  <a:pt x="24" y="22"/>
                  <a:pt x="26" y="22"/>
                </a:cubicBezTo>
                <a:cubicBezTo>
                  <a:pt x="26" y="39"/>
                  <a:pt x="30" y="62"/>
                  <a:pt x="36" y="72"/>
                </a:cubicBezTo>
                <a:close/>
              </a:path>
            </a:pathLst>
          </a:custGeom>
          <a:blipFill dpi="0" rotWithShape="1"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393700" dist="3810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1" name="文本占位符 5"/>
          <p:cNvSpPr txBox="1">
            <a:spLocks/>
          </p:cNvSpPr>
          <p:nvPr/>
        </p:nvSpPr>
        <p:spPr>
          <a:xfrm>
            <a:off x="659112" y="286027"/>
            <a:ext cx="2607915" cy="414338"/>
          </a:xfrm>
          <a:prstGeom prst="rect">
            <a:avLst/>
          </a:prstGeom>
        </p:spPr>
        <p:txBody>
          <a:bodyPr/>
          <a:lstStyle>
            <a:lvl1pPr marL="0" indent="0" algn="l" defTabSz="1219627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990947" indent="-381133" algn="l" defTabSz="1219627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3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524533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134347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744160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353973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963787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573600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183414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输入您的标题 </a:t>
            </a:r>
            <a:endParaRPr lang="en-GB" altLang="zh-CN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6223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 animBg="1"/>
      <p:bldP spid="54" grpId="0" animBg="1"/>
      <p:bldP spid="70" grpId="0" animBg="1"/>
      <p:bldP spid="71" grpId="0" animBg="1"/>
      <p:bldP spid="30" grpId="0" animBg="1"/>
      <p:bldP spid="31" grpId="0" build="p">
        <p:tmplLst>
          <p:tmpl lvl="1">
            <p:tnLst>
              <p:par>
                <p:cTn presetID="2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5973152" y="1318887"/>
            <a:ext cx="5019335" cy="4911185"/>
            <a:chOff x="5935480" y="1522617"/>
            <a:chExt cx="5018173" cy="4910048"/>
          </a:xfrm>
          <a:effectLst>
            <a:outerShdw blurRad="508000" dist="2540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5" name="Freeform 5"/>
            <p:cNvSpPr>
              <a:spLocks/>
            </p:cNvSpPr>
            <p:nvPr/>
          </p:nvSpPr>
          <p:spPr bwMode="auto">
            <a:xfrm>
              <a:off x="7220387" y="3756948"/>
              <a:ext cx="231061" cy="1336007"/>
            </a:xfrm>
            <a:custGeom>
              <a:avLst/>
              <a:gdLst>
                <a:gd name="T0" fmla="*/ 132 w 132"/>
                <a:gd name="T1" fmla="*/ 0 h 763"/>
                <a:gd name="T2" fmla="*/ 132 w 132"/>
                <a:gd name="T3" fmla="*/ 743 h 763"/>
                <a:gd name="T4" fmla="*/ 112 w 132"/>
                <a:gd name="T5" fmla="*/ 763 h 763"/>
                <a:gd name="T6" fmla="*/ 0 w 132"/>
                <a:gd name="T7" fmla="*/ 763 h 7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2" h="763">
                  <a:moveTo>
                    <a:pt x="132" y="0"/>
                  </a:moveTo>
                  <a:cubicBezTo>
                    <a:pt x="132" y="743"/>
                    <a:pt x="132" y="743"/>
                    <a:pt x="132" y="743"/>
                  </a:cubicBezTo>
                  <a:cubicBezTo>
                    <a:pt x="132" y="754"/>
                    <a:pt x="123" y="763"/>
                    <a:pt x="112" y="763"/>
                  </a:cubicBezTo>
                  <a:cubicBezTo>
                    <a:pt x="0" y="763"/>
                    <a:pt x="0" y="763"/>
                    <a:pt x="0" y="763"/>
                  </a:cubicBezTo>
                </a:path>
              </a:pathLst>
            </a:custGeom>
            <a:noFill/>
            <a:ln w="60325" cap="flat">
              <a:solidFill>
                <a:schemeClr val="tx2">
                  <a:lumMod val="60000"/>
                  <a:lumOff val="4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6" name="Freeform 6"/>
            <p:cNvSpPr>
              <a:spLocks/>
            </p:cNvSpPr>
            <p:nvPr/>
          </p:nvSpPr>
          <p:spPr bwMode="auto">
            <a:xfrm>
              <a:off x="5935480" y="6024605"/>
              <a:ext cx="1498935" cy="37029"/>
            </a:xfrm>
            <a:custGeom>
              <a:avLst/>
              <a:gdLst>
                <a:gd name="T0" fmla="*/ 0 w 856"/>
                <a:gd name="T1" fmla="*/ 0 h 21"/>
                <a:gd name="T2" fmla="*/ 0 w 856"/>
                <a:gd name="T3" fmla="*/ 18 h 21"/>
                <a:gd name="T4" fmla="*/ 4 w 856"/>
                <a:gd name="T5" fmla="*/ 21 h 21"/>
                <a:gd name="T6" fmla="*/ 853 w 856"/>
                <a:gd name="T7" fmla="*/ 21 h 21"/>
                <a:gd name="T8" fmla="*/ 856 w 856"/>
                <a:gd name="T9" fmla="*/ 18 h 21"/>
                <a:gd name="T10" fmla="*/ 856 w 856"/>
                <a:gd name="T11" fmla="*/ 0 h 21"/>
                <a:gd name="T12" fmla="*/ 0 w 856"/>
                <a:gd name="T13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56" h="21">
                  <a:moveTo>
                    <a:pt x="0" y="0"/>
                  </a:moveTo>
                  <a:cubicBezTo>
                    <a:pt x="0" y="18"/>
                    <a:pt x="0" y="18"/>
                    <a:pt x="0" y="18"/>
                  </a:cubicBezTo>
                  <a:cubicBezTo>
                    <a:pt x="0" y="20"/>
                    <a:pt x="2" y="21"/>
                    <a:pt x="4" y="21"/>
                  </a:cubicBezTo>
                  <a:cubicBezTo>
                    <a:pt x="853" y="21"/>
                    <a:pt x="853" y="21"/>
                    <a:pt x="853" y="21"/>
                  </a:cubicBezTo>
                  <a:cubicBezTo>
                    <a:pt x="855" y="21"/>
                    <a:pt x="856" y="20"/>
                    <a:pt x="856" y="18"/>
                  </a:cubicBezTo>
                  <a:cubicBezTo>
                    <a:pt x="856" y="0"/>
                    <a:pt x="856" y="0"/>
                    <a:pt x="856" y="0"/>
                  </a:cubicBezTo>
                  <a:lnTo>
                    <a:pt x="0" y="0"/>
                  </a:lnTo>
                  <a:close/>
                </a:path>
              </a:pathLst>
            </a:custGeom>
            <a:blipFill dpi="0" rotWithShape="1">
              <a:blip r:embed="rId3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/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7" name="Freeform 7"/>
            <p:cNvSpPr>
              <a:spLocks/>
            </p:cNvSpPr>
            <p:nvPr/>
          </p:nvSpPr>
          <p:spPr bwMode="auto">
            <a:xfrm>
              <a:off x="6175428" y="5009269"/>
              <a:ext cx="1020520" cy="662079"/>
            </a:xfrm>
            <a:custGeom>
              <a:avLst/>
              <a:gdLst>
                <a:gd name="T0" fmla="*/ 583 w 583"/>
                <a:gd name="T1" fmla="*/ 375 h 378"/>
                <a:gd name="T2" fmla="*/ 579 w 583"/>
                <a:gd name="T3" fmla="*/ 378 h 378"/>
                <a:gd name="T4" fmla="*/ 3 w 583"/>
                <a:gd name="T5" fmla="*/ 378 h 378"/>
                <a:gd name="T6" fmla="*/ 0 w 583"/>
                <a:gd name="T7" fmla="*/ 375 h 378"/>
                <a:gd name="T8" fmla="*/ 0 w 583"/>
                <a:gd name="T9" fmla="*/ 3 h 378"/>
                <a:gd name="T10" fmla="*/ 3 w 583"/>
                <a:gd name="T11" fmla="*/ 0 h 378"/>
                <a:gd name="T12" fmla="*/ 579 w 583"/>
                <a:gd name="T13" fmla="*/ 0 h 378"/>
                <a:gd name="T14" fmla="*/ 583 w 583"/>
                <a:gd name="T15" fmla="*/ 3 h 378"/>
                <a:gd name="T16" fmla="*/ 583 w 583"/>
                <a:gd name="T17" fmla="*/ 375 h 3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83" h="378">
                  <a:moveTo>
                    <a:pt x="583" y="375"/>
                  </a:moveTo>
                  <a:cubicBezTo>
                    <a:pt x="583" y="377"/>
                    <a:pt x="581" y="378"/>
                    <a:pt x="579" y="378"/>
                  </a:cubicBezTo>
                  <a:cubicBezTo>
                    <a:pt x="3" y="378"/>
                    <a:pt x="3" y="378"/>
                    <a:pt x="3" y="378"/>
                  </a:cubicBezTo>
                  <a:cubicBezTo>
                    <a:pt x="1" y="378"/>
                    <a:pt x="0" y="377"/>
                    <a:pt x="0" y="375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2"/>
                    <a:pt x="1" y="0"/>
                    <a:pt x="3" y="0"/>
                  </a:cubicBezTo>
                  <a:cubicBezTo>
                    <a:pt x="579" y="0"/>
                    <a:pt x="579" y="0"/>
                    <a:pt x="579" y="0"/>
                  </a:cubicBezTo>
                  <a:cubicBezTo>
                    <a:pt x="581" y="0"/>
                    <a:pt x="583" y="2"/>
                    <a:pt x="583" y="3"/>
                  </a:cubicBezTo>
                  <a:lnTo>
                    <a:pt x="583" y="37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8" name="Rectangle 8"/>
            <p:cNvSpPr>
              <a:spLocks noChangeArrowheads="1"/>
            </p:cNvSpPr>
            <p:nvPr/>
          </p:nvSpPr>
          <p:spPr bwMode="auto">
            <a:xfrm>
              <a:off x="6215419" y="5047780"/>
              <a:ext cx="940537" cy="585059"/>
            </a:xfrm>
            <a:prstGeom prst="rect">
              <a:avLst/>
            </a:prstGeom>
            <a:blipFill dpi="0" rotWithShape="1">
              <a:blip r:embed="rId3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9" name="Freeform 9"/>
            <p:cNvSpPr>
              <a:spLocks/>
            </p:cNvSpPr>
            <p:nvPr/>
          </p:nvSpPr>
          <p:spPr bwMode="auto">
            <a:xfrm>
              <a:off x="5935480" y="5672830"/>
              <a:ext cx="1500416" cy="355479"/>
            </a:xfrm>
            <a:custGeom>
              <a:avLst/>
              <a:gdLst>
                <a:gd name="T0" fmla="*/ 856 w 857"/>
                <a:gd name="T1" fmla="*/ 200 h 203"/>
                <a:gd name="T2" fmla="*/ 853 w 857"/>
                <a:gd name="T3" fmla="*/ 203 h 203"/>
                <a:gd name="T4" fmla="*/ 4 w 857"/>
                <a:gd name="T5" fmla="*/ 203 h 203"/>
                <a:gd name="T6" fmla="*/ 1 w 857"/>
                <a:gd name="T7" fmla="*/ 200 h 203"/>
                <a:gd name="T8" fmla="*/ 134 w 857"/>
                <a:gd name="T9" fmla="*/ 2 h 203"/>
                <a:gd name="T10" fmla="*/ 139 w 857"/>
                <a:gd name="T11" fmla="*/ 0 h 203"/>
                <a:gd name="T12" fmla="*/ 718 w 857"/>
                <a:gd name="T13" fmla="*/ 0 h 203"/>
                <a:gd name="T14" fmla="*/ 723 w 857"/>
                <a:gd name="T15" fmla="*/ 2 h 203"/>
                <a:gd name="T16" fmla="*/ 856 w 857"/>
                <a:gd name="T17" fmla="*/ 200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57" h="203">
                  <a:moveTo>
                    <a:pt x="856" y="200"/>
                  </a:moveTo>
                  <a:cubicBezTo>
                    <a:pt x="857" y="202"/>
                    <a:pt x="855" y="203"/>
                    <a:pt x="853" y="203"/>
                  </a:cubicBezTo>
                  <a:cubicBezTo>
                    <a:pt x="563" y="203"/>
                    <a:pt x="294" y="203"/>
                    <a:pt x="4" y="203"/>
                  </a:cubicBezTo>
                  <a:cubicBezTo>
                    <a:pt x="1" y="203"/>
                    <a:pt x="0" y="202"/>
                    <a:pt x="1" y="200"/>
                  </a:cubicBezTo>
                  <a:cubicBezTo>
                    <a:pt x="48" y="129"/>
                    <a:pt x="86" y="74"/>
                    <a:pt x="134" y="2"/>
                  </a:cubicBezTo>
                  <a:cubicBezTo>
                    <a:pt x="135" y="1"/>
                    <a:pt x="137" y="0"/>
                    <a:pt x="139" y="0"/>
                  </a:cubicBezTo>
                  <a:cubicBezTo>
                    <a:pt x="332" y="0"/>
                    <a:pt x="525" y="0"/>
                    <a:pt x="718" y="0"/>
                  </a:cubicBezTo>
                  <a:cubicBezTo>
                    <a:pt x="720" y="0"/>
                    <a:pt x="722" y="1"/>
                    <a:pt x="723" y="2"/>
                  </a:cubicBezTo>
                  <a:cubicBezTo>
                    <a:pt x="771" y="74"/>
                    <a:pt x="808" y="129"/>
                    <a:pt x="856" y="200"/>
                  </a:cubicBezTo>
                  <a:close/>
                </a:path>
              </a:pathLst>
            </a:custGeom>
            <a:blipFill dpi="0" rotWithShape="1">
              <a:blip r:embed="rId3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/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0" name="Freeform 10"/>
            <p:cNvSpPr>
              <a:spLocks/>
            </p:cNvSpPr>
            <p:nvPr/>
          </p:nvSpPr>
          <p:spPr bwMode="auto">
            <a:xfrm>
              <a:off x="6084337" y="5846125"/>
              <a:ext cx="91091" cy="42213"/>
            </a:xfrm>
            <a:custGeom>
              <a:avLst/>
              <a:gdLst>
                <a:gd name="T0" fmla="*/ 51 w 52"/>
                <a:gd name="T1" fmla="*/ 3 h 24"/>
                <a:gd name="T2" fmla="*/ 48 w 52"/>
                <a:gd name="T3" fmla="*/ 0 h 24"/>
                <a:gd name="T4" fmla="*/ 18 w 52"/>
                <a:gd name="T5" fmla="*/ 0 h 24"/>
                <a:gd name="T6" fmla="*/ 12 w 52"/>
                <a:gd name="T7" fmla="*/ 3 h 24"/>
                <a:gd name="T8" fmla="*/ 1 w 52"/>
                <a:gd name="T9" fmla="*/ 21 h 24"/>
                <a:gd name="T10" fmla="*/ 4 w 52"/>
                <a:gd name="T11" fmla="*/ 24 h 24"/>
                <a:gd name="T12" fmla="*/ 35 w 52"/>
                <a:gd name="T13" fmla="*/ 24 h 24"/>
                <a:gd name="T14" fmla="*/ 41 w 52"/>
                <a:gd name="T15" fmla="*/ 21 h 24"/>
                <a:gd name="T16" fmla="*/ 51 w 52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2" h="24">
                  <a:moveTo>
                    <a:pt x="51" y="3"/>
                  </a:moveTo>
                  <a:cubicBezTo>
                    <a:pt x="52" y="1"/>
                    <a:pt x="50" y="0"/>
                    <a:pt x="48" y="0"/>
                  </a:cubicBezTo>
                  <a:cubicBezTo>
                    <a:pt x="38" y="0"/>
                    <a:pt x="28" y="0"/>
                    <a:pt x="18" y="0"/>
                  </a:cubicBezTo>
                  <a:cubicBezTo>
                    <a:pt x="16" y="0"/>
                    <a:pt x="13" y="1"/>
                    <a:pt x="12" y="3"/>
                  </a:cubicBezTo>
                  <a:cubicBezTo>
                    <a:pt x="8" y="9"/>
                    <a:pt x="5" y="15"/>
                    <a:pt x="1" y="21"/>
                  </a:cubicBezTo>
                  <a:cubicBezTo>
                    <a:pt x="0" y="23"/>
                    <a:pt x="1" y="24"/>
                    <a:pt x="4" y="24"/>
                  </a:cubicBezTo>
                  <a:cubicBezTo>
                    <a:pt x="14" y="24"/>
                    <a:pt x="25" y="24"/>
                    <a:pt x="35" y="24"/>
                  </a:cubicBezTo>
                  <a:cubicBezTo>
                    <a:pt x="38" y="24"/>
                    <a:pt x="40" y="23"/>
                    <a:pt x="41" y="21"/>
                  </a:cubicBezTo>
                  <a:cubicBezTo>
                    <a:pt x="44" y="15"/>
                    <a:pt x="48" y="9"/>
                    <a:pt x="51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1" name="Freeform 11"/>
            <p:cNvSpPr>
              <a:spLocks/>
            </p:cNvSpPr>
            <p:nvPr/>
          </p:nvSpPr>
          <p:spPr bwMode="auto">
            <a:xfrm>
              <a:off x="6171725" y="5846125"/>
              <a:ext cx="87388" cy="42213"/>
            </a:xfrm>
            <a:custGeom>
              <a:avLst/>
              <a:gdLst>
                <a:gd name="T0" fmla="*/ 49 w 50"/>
                <a:gd name="T1" fmla="*/ 3 h 24"/>
                <a:gd name="T2" fmla="*/ 46 w 50"/>
                <a:gd name="T3" fmla="*/ 0 h 24"/>
                <a:gd name="T4" fmla="*/ 16 w 50"/>
                <a:gd name="T5" fmla="*/ 0 h 24"/>
                <a:gd name="T6" fmla="*/ 10 w 50"/>
                <a:gd name="T7" fmla="*/ 3 h 24"/>
                <a:gd name="T8" fmla="*/ 0 w 50"/>
                <a:gd name="T9" fmla="*/ 21 h 24"/>
                <a:gd name="T10" fmla="*/ 3 w 50"/>
                <a:gd name="T11" fmla="*/ 24 h 24"/>
                <a:gd name="T12" fmla="*/ 35 w 50"/>
                <a:gd name="T13" fmla="*/ 24 h 24"/>
                <a:gd name="T14" fmla="*/ 41 w 50"/>
                <a:gd name="T15" fmla="*/ 21 h 24"/>
                <a:gd name="T16" fmla="*/ 49 w 50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24">
                  <a:moveTo>
                    <a:pt x="49" y="3"/>
                  </a:moveTo>
                  <a:cubicBezTo>
                    <a:pt x="50" y="1"/>
                    <a:pt x="48" y="0"/>
                    <a:pt x="46" y="0"/>
                  </a:cubicBezTo>
                  <a:cubicBezTo>
                    <a:pt x="36" y="0"/>
                    <a:pt x="26" y="0"/>
                    <a:pt x="16" y="0"/>
                  </a:cubicBezTo>
                  <a:cubicBezTo>
                    <a:pt x="13" y="0"/>
                    <a:pt x="11" y="1"/>
                    <a:pt x="10" y="3"/>
                  </a:cubicBezTo>
                  <a:cubicBezTo>
                    <a:pt x="7" y="9"/>
                    <a:pt x="4" y="15"/>
                    <a:pt x="0" y="21"/>
                  </a:cubicBezTo>
                  <a:cubicBezTo>
                    <a:pt x="0" y="23"/>
                    <a:pt x="1" y="24"/>
                    <a:pt x="3" y="24"/>
                  </a:cubicBezTo>
                  <a:cubicBezTo>
                    <a:pt x="14" y="24"/>
                    <a:pt x="24" y="24"/>
                    <a:pt x="35" y="24"/>
                  </a:cubicBezTo>
                  <a:cubicBezTo>
                    <a:pt x="37" y="24"/>
                    <a:pt x="40" y="23"/>
                    <a:pt x="41" y="21"/>
                  </a:cubicBezTo>
                  <a:cubicBezTo>
                    <a:pt x="43" y="15"/>
                    <a:pt x="46" y="9"/>
                    <a:pt x="49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2" name="Freeform 12"/>
            <p:cNvSpPr>
              <a:spLocks/>
            </p:cNvSpPr>
            <p:nvPr/>
          </p:nvSpPr>
          <p:spPr bwMode="auto">
            <a:xfrm>
              <a:off x="6257632" y="5846125"/>
              <a:ext cx="83686" cy="42213"/>
            </a:xfrm>
            <a:custGeom>
              <a:avLst/>
              <a:gdLst>
                <a:gd name="T0" fmla="*/ 48 w 48"/>
                <a:gd name="T1" fmla="*/ 3 h 24"/>
                <a:gd name="T2" fmla="*/ 45 w 48"/>
                <a:gd name="T3" fmla="*/ 0 h 24"/>
                <a:gd name="T4" fmla="*/ 14 w 48"/>
                <a:gd name="T5" fmla="*/ 0 h 24"/>
                <a:gd name="T6" fmla="*/ 9 w 48"/>
                <a:gd name="T7" fmla="*/ 3 h 24"/>
                <a:gd name="T8" fmla="*/ 1 w 48"/>
                <a:gd name="T9" fmla="*/ 21 h 24"/>
                <a:gd name="T10" fmla="*/ 4 w 48"/>
                <a:gd name="T11" fmla="*/ 24 h 24"/>
                <a:gd name="T12" fmla="*/ 36 w 48"/>
                <a:gd name="T13" fmla="*/ 24 h 24"/>
                <a:gd name="T14" fmla="*/ 41 w 48"/>
                <a:gd name="T15" fmla="*/ 21 h 24"/>
                <a:gd name="T16" fmla="*/ 48 w 48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8" h="24">
                  <a:moveTo>
                    <a:pt x="48" y="3"/>
                  </a:moveTo>
                  <a:cubicBezTo>
                    <a:pt x="48" y="1"/>
                    <a:pt x="47" y="0"/>
                    <a:pt x="45" y="0"/>
                  </a:cubicBezTo>
                  <a:cubicBezTo>
                    <a:pt x="35" y="0"/>
                    <a:pt x="24" y="0"/>
                    <a:pt x="14" y="0"/>
                  </a:cubicBezTo>
                  <a:cubicBezTo>
                    <a:pt x="12" y="0"/>
                    <a:pt x="10" y="1"/>
                    <a:pt x="9" y="3"/>
                  </a:cubicBezTo>
                  <a:cubicBezTo>
                    <a:pt x="6" y="9"/>
                    <a:pt x="4" y="15"/>
                    <a:pt x="1" y="21"/>
                  </a:cubicBezTo>
                  <a:cubicBezTo>
                    <a:pt x="0" y="23"/>
                    <a:pt x="2" y="24"/>
                    <a:pt x="4" y="24"/>
                  </a:cubicBezTo>
                  <a:cubicBezTo>
                    <a:pt x="15" y="24"/>
                    <a:pt x="25" y="24"/>
                    <a:pt x="36" y="24"/>
                  </a:cubicBezTo>
                  <a:cubicBezTo>
                    <a:pt x="38" y="24"/>
                    <a:pt x="41" y="23"/>
                    <a:pt x="41" y="21"/>
                  </a:cubicBezTo>
                  <a:cubicBezTo>
                    <a:pt x="43" y="15"/>
                    <a:pt x="46" y="9"/>
                    <a:pt x="48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3" name="Freeform 13"/>
            <p:cNvSpPr>
              <a:spLocks/>
            </p:cNvSpPr>
            <p:nvPr/>
          </p:nvSpPr>
          <p:spPr bwMode="auto">
            <a:xfrm>
              <a:off x="6345021" y="5846125"/>
              <a:ext cx="80723" cy="42213"/>
            </a:xfrm>
            <a:custGeom>
              <a:avLst/>
              <a:gdLst>
                <a:gd name="T0" fmla="*/ 46 w 46"/>
                <a:gd name="T1" fmla="*/ 3 h 24"/>
                <a:gd name="T2" fmla="*/ 42 w 46"/>
                <a:gd name="T3" fmla="*/ 0 h 24"/>
                <a:gd name="T4" fmla="*/ 12 w 46"/>
                <a:gd name="T5" fmla="*/ 0 h 24"/>
                <a:gd name="T6" fmla="*/ 7 w 46"/>
                <a:gd name="T7" fmla="*/ 3 h 24"/>
                <a:gd name="T8" fmla="*/ 1 w 46"/>
                <a:gd name="T9" fmla="*/ 21 h 24"/>
                <a:gd name="T10" fmla="*/ 4 w 46"/>
                <a:gd name="T11" fmla="*/ 24 h 24"/>
                <a:gd name="T12" fmla="*/ 36 w 46"/>
                <a:gd name="T13" fmla="*/ 24 h 24"/>
                <a:gd name="T14" fmla="*/ 41 w 46"/>
                <a:gd name="T15" fmla="*/ 21 h 24"/>
                <a:gd name="T16" fmla="*/ 46 w 46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6" h="24">
                  <a:moveTo>
                    <a:pt x="46" y="3"/>
                  </a:moveTo>
                  <a:cubicBezTo>
                    <a:pt x="46" y="1"/>
                    <a:pt x="45" y="0"/>
                    <a:pt x="42" y="0"/>
                  </a:cubicBezTo>
                  <a:cubicBezTo>
                    <a:pt x="32" y="0"/>
                    <a:pt x="22" y="0"/>
                    <a:pt x="12" y="0"/>
                  </a:cubicBezTo>
                  <a:cubicBezTo>
                    <a:pt x="10" y="0"/>
                    <a:pt x="7" y="1"/>
                    <a:pt x="7" y="3"/>
                  </a:cubicBezTo>
                  <a:cubicBezTo>
                    <a:pt x="5" y="9"/>
                    <a:pt x="3" y="15"/>
                    <a:pt x="1" y="21"/>
                  </a:cubicBezTo>
                  <a:cubicBezTo>
                    <a:pt x="0" y="23"/>
                    <a:pt x="2" y="24"/>
                    <a:pt x="4" y="24"/>
                  </a:cubicBezTo>
                  <a:cubicBezTo>
                    <a:pt x="15" y="24"/>
                    <a:pt x="25" y="24"/>
                    <a:pt x="36" y="24"/>
                  </a:cubicBezTo>
                  <a:cubicBezTo>
                    <a:pt x="38" y="24"/>
                    <a:pt x="40" y="23"/>
                    <a:pt x="41" y="21"/>
                  </a:cubicBezTo>
                  <a:cubicBezTo>
                    <a:pt x="42" y="15"/>
                    <a:pt x="44" y="9"/>
                    <a:pt x="46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4" name="Freeform 14"/>
            <p:cNvSpPr>
              <a:spLocks/>
            </p:cNvSpPr>
            <p:nvPr/>
          </p:nvSpPr>
          <p:spPr bwMode="auto">
            <a:xfrm>
              <a:off x="6432409" y="5846125"/>
              <a:ext cx="77020" cy="42213"/>
            </a:xfrm>
            <a:custGeom>
              <a:avLst/>
              <a:gdLst>
                <a:gd name="T0" fmla="*/ 44 w 44"/>
                <a:gd name="T1" fmla="*/ 3 h 24"/>
                <a:gd name="T2" fmla="*/ 40 w 44"/>
                <a:gd name="T3" fmla="*/ 0 h 24"/>
                <a:gd name="T4" fmla="*/ 10 w 44"/>
                <a:gd name="T5" fmla="*/ 0 h 24"/>
                <a:gd name="T6" fmla="*/ 5 w 44"/>
                <a:gd name="T7" fmla="*/ 3 h 24"/>
                <a:gd name="T8" fmla="*/ 0 w 44"/>
                <a:gd name="T9" fmla="*/ 21 h 24"/>
                <a:gd name="T10" fmla="*/ 4 w 44"/>
                <a:gd name="T11" fmla="*/ 24 h 24"/>
                <a:gd name="T12" fmla="*/ 36 w 44"/>
                <a:gd name="T13" fmla="*/ 24 h 24"/>
                <a:gd name="T14" fmla="*/ 40 w 44"/>
                <a:gd name="T15" fmla="*/ 21 h 24"/>
                <a:gd name="T16" fmla="*/ 44 w 44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4" h="24">
                  <a:moveTo>
                    <a:pt x="44" y="3"/>
                  </a:moveTo>
                  <a:cubicBezTo>
                    <a:pt x="44" y="1"/>
                    <a:pt x="42" y="0"/>
                    <a:pt x="40" y="0"/>
                  </a:cubicBezTo>
                  <a:cubicBezTo>
                    <a:pt x="30" y="0"/>
                    <a:pt x="20" y="0"/>
                    <a:pt x="10" y="0"/>
                  </a:cubicBezTo>
                  <a:cubicBezTo>
                    <a:pt x="8" y="0"/>
                    <a:pt x="5" y="1"/>
                    <a:pt x="5" y="3"/>
                  </a:cubicBezTo>
                  <a:cubicBezTo>
                    <a:pt x="3" y="9"/>
                    <a:pt x="2" y="15"/>
                    <a:pt x="0" y="21"/>
                  </a:cubicBezTo>
                  <a:cubicBezTo>
                    <a:pt x="0" y="23"/>
                    <a:pt x="1" y="24"/>
                    <a:pt x="4" y="24"/>
                  </a:cubicBezTo>
                  <a:cubicBezTo>
                    <a:pt x="14" y="24"/>
                    <a:pt x="25" y="24"/>
                    <a:pt x="36" y="24"/>
                  </a:cubicBezTo>
                  <a:cubicBezTo>
                    <a:pt x="38" y="24"/>
                    <a:pt x="40" y="23"/>
                    <a:pt x="40" y="21"/>
                  </a:cubicBezTo>
                  <a:cubicBezTo>
                    <a:pt x="42" y="15"/>
                    <a:pt x="43" y="9"/>
                    <a:pt x="44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5" name="Freeform 15"/>
            <p:cNvSpPr>
              <a:spLocks/>
            </p:cNvSpPr>
            <p:nvPr/>
          </p:nvSpPr>
          <p:spPr bwMode="auto">
            <a:xfrm>
              <a:off x="6519798" y="5846125"/>
              <a:ext cx="74058" cy="42213"/>
            </a:xfrm>
            <a:custGeom>
              <a:avLst/>
              <a:gdLst>
                <a:gd name="T0" fmla="*/ 42 w 42"/>
                <a:gd name="T1" fmla="*/ 3 h 24"/>
                <a:gd name="T2" fmla="*/ 38 w 42"/>
                <a:gd name="T3" fmla="*/ 0 h 24"/>
                <a:gd name="T4" fmla="*/ 8 w 42"/>
                <a:gd name="T5" fmla="*/ 0 h 24"/>
                <a:gd name="T6" fmla="*/ 3 w 42"/>
                <a:gd name="T7" fmla="*/ 3 h 24"/>
                <a:gd name="T8" fmla="*/ 0 w 42"/>
                <a:gd name="T9" fmla="*/ 21 h 24"/>
                <a:gd name="T10" fmla="*/ 4 w 42"/>
                <a:gd name="T11" fmla="*/ 24 h 24"/>
                <a:gd name="T12" fmla="*/ 35 w 42"/>
                <a:gd name="T13" fmla="*/ 24 h 24"/>
                <a:gd name="T14" fmla="*/ 40 w 42"/>
                <a:gd name="T15" fmla="*/ 21 h 24"/>
                <a:gd name="T16" fmla="*/ 42 w 42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2" h="24">
                  <a:moveTo>
                    <a:pt x="42" y="3"/>
                  </a:moveTo>
                  <a:cubicBezTo>
                    <a:pt x="42" y="1"/>
                    <a:pt x="40" y="0"/>
                    <a:pt x="38" y="0"/>
                  </a:cubicBezTo>
                  <a:cubicBezTo>
                    <a:pt x="28" y="0"/>
                    <a:pt x="18" y="0"/>
                    <a:pt x="8" y="0"/>
                  </a:cubicBezTo>
                  <a:cubicBezTo>
                    <a:pt x="5" y="0"/>
                    <a:pt x="3" y="1"/>
                    <a:pt x="3" y="3"/>
                  </a:cubicBezTo>
                  <a:cubicBezTo>
                    <a:pt x="2" y="9"/>
                    <a:pt x="1" y="15"/>
                    <a:pt x="0" y="21"/>
                  </a:cubicBezTo>
                  <a:cubicBezTo>
                    <a:pt x="0" y="23"/>
                    <a:pt x="1" y="24"/>
                    <a:pt x="4" y="24"/>
                  </a:cubicBezTo>
                  <a:cubicBezTo>
                    <a:pt x="14" y="24"/>
                    <a:pt x="25" y="24"/>
                    <a:pt x="35" y="24"/>
                  </a:cubicBezTo>
                  <a:cubicBezTo>
                    <a:pt x="38" y="24"/>
                    <a:pt x="40" y="23"/>
                    <a:pt x="40" y="21"/>
                  </a:cubicBezTo>
                  <a:cubicBezTo>
                    <a:pt x="41" y="15"/>
                    <a:pt x="41" y="9"/>
                    <a:pt x="42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6" name="Freeform 16"/>
            <p:cNvSpPr>
              <a:spLocks/>
            </p:cNvSpPr>
            <p:nvPr/>
          </p:nvSpPr>
          <p:spPr bwMode="auto">
            <a:xfrm>
              <a:off x="6605705" y="5846125"/>
              <a:ext cx="71836" cy="42213"/>
            </a:xfrm>
            <a:custGeom>
              <a:avLst/>
              <a:gdLst>
                <a:gd name="T0" fmla="*/ 41 w 41"/>
                <a:gd name="T1" fmla="*/ 3 h 24"/>
                <a:gd name="T2" fmla="*/ 37 w 41"/>
                <a:gd name="T3" fmla="*/ 0 h 24"/>
                <a:gd name="T4" fmla="*/ 6 w 41"/>
                <a:gd name="T5" fmla="*/ 0 h 24"/>
                <a:gd name="T6" fmla="*/ 2 w 41"/>
                <a:gd name="T7" fmla="*/ 3 h 24"/>
                <a:gd name="T8" fmla="*/ 0 w 41"/>
                <a:gd name="T9" fmla="*/ 21 h 24"/>
                <a:gd name="T10" fmla="*/ 5 w 41"/>
                <a:gd name="T11" fmla="*/ 24 h 24"/>
                <a:gd name="T12" fmla="*/ 36 w 41"/>
                <a:gd name="T13" fmla="*/ 24 h 24"/>
                <a:gd name="T14" fmla="*/ 41 w 41"/>
                <a:gd name="T15" fmla="*/ 21 h 24"/>
                <a:gd name="T16" fmla="*/ 41 w 41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1" h="24">
                  <a:moveTo>
                    <a:pt x="41" y="3"/>
                  </a:moveTo>
                  <a:cubicBezTo>
                    <a:pt x="41" y="1"/>
                    <a:pt x="39" y="0"/>
                    <a:pt x="37" y="0"/>
                  </a:cubicBezTo>
                  <a:cubicBezTo>
                    <a:pt x="27" y="0"/>
                    <a:pt x="16" y="0"/>
                    <a:pt x="6" y="0"/>
                  </a:cubicBezTo>
                  <a:cubicBezTo>
                    <a:pt x="4" y="0"/>
                    <a:pt x="2" y="1"/>
                    <a:pt x="2" y="3"/>
                  </a:cubicBezTo>
                  <a:cubicBezTo>
                    <a:pt x="1" y="9"/>
                    <a:pt x="1" y="15"/>
                    <a:pt x="0" y="21"/>
                  </a:cubicBezTo>
                  <a:cubicBezTo>
                    <a:pt x="0" y="23"/>
                    <a:pt x="2" y="24"/>
                    <a:pt x="5" y="24"/>
                  </a:cubicBezTo>
                  <a:cubicBezTo>
                    <a:pt x="15" y="24"/>
                    <a:pt x="26" y="24"/>
                    <a:pt x="36" y="24"/>
                  </a:cubicBezTo>
                  <a:cubicBezTo>
                    <a:pt x="39" y="24"/>
                    <a:pt x="41" y="23"/>
                    <a:pt x="41" y="21"/>
                  </a:cubicBezTo>
                  <a:cubicBezTo>
                    <a:pt x="41" y="15"/>
                    <a:pt x="41" y="9"/>
                    <a:pt x="41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7" name="Freeform 17"/>
            <p:cNvSpPr>
              <a:spLocks/>
            </p:cNvSpPr>
            <p:nvPr/>
          </p:nvSpPr>
          <p:spPr bwMode="auto">
            <a:xfrm>
              <a:off x="6693094" y="5846125"/>
              <a:ext cx="70355" cy="42213"/>
            </a:xfrm>
            <a:custGeom>
              <a:avLst/>
              <a:gdLst>
                <a:gd name="T0" fmla="*/ 39 w 40"/>
                <a:gd name="T1" fmla="*/ 3 h 24"/>
                <a:gd name="T2" fmla="*/ 34 w 40"/>
                <a:gd name="T3" fmla="*/ 0 h 24"/>
                <a:gd name="T4" fmla="*/ 4 w 40"/>
                <a:gd name="T5" fmla="*/ 0 h 24"/>
                <a:gd name="T6" fmla="*/ 0 w 40"/>
                <a:gd name="T7" fmla="*/ 3 h 24"/>
                <a:gd name="T8" fmla="*/ 0 w 40"/>
                <a:gd name="T9" fmla="*/ 21 h 24"/>
                <a:gd name="T10" fmla="*/ 4 w 40"/>
                <a:gd name="T11" fmla="*/ 24 h 24"/>
                <a:gd name="T12" fmla="*/ 36 w 40"/>
                <a:gd name="T13" fmla="*/ 24 h 24"/>
                <a:gd name="T14" fmla="*/ 40 w 40"/>
                <a:gd name="T15" fmla="*/ 21 h 24"/>
                <a:gd name="T16" fmla="*/ 39 w 40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0" h="24">
                  <a:moveTo>
                    <a:pt x="39" y="3"/>
                  </a:moveTo>
                  <a:cubicBezTo>
                    <a:pt x="39" y="1"/>
                    <a:pt x="37" y="0"/>
                    <a:pt x="34" y="0"/>
                  </a:cubicBezTo>
                  <a:cubicBezTo>
                    <a:pt x="24" y="0"/>
                    <a:pt x="14" y="0"/>
                    <a:pt x="4" y="0"/>
                  </a:cubicBezTo>
                  <a:cubicBezTo>
                    <a:pt x="2" y="0"/>
                    <a:pt x="0" y="1"/>
                    <a:pt x="0" y="3"/>
                  </a:cubicBezTo>
                  <a:cubicBezTo>
                    <a:pt x="0" y="9"/>
                    <a:pt x="0" y="15"/>
                    <a:pt x="0" y="21"/>
                  </a:cubicBezTo>
                  <a:cubicBezTo>
                    <a:pt x="0" y="23"/>
                    <a:pt x="2" y="24"/>
                    <a:pt x="4" y="24"/>
                  </a:cubicBezTo>
                  <a:cubicBezTo>
                    <a:pt x="15" y="24"/>
                    <a:pt x="26" y="24"/>
                    <a:pt x="36" y="24"/>
                  </a:cubicBezTo>
                  <a:cubicBezTo>
                    <a:pt x="38" y="24"/>
                    <a:pt x="40" y="23"/>
                    <a:pt x="40" y="21"/>
                  </a:cubicBezTo>
                  <a:cubicBezTo>
                    <a:pt x="40" y="15"/>
                    <a:pt x="39" y="9"/>
                    <a:pt x="39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8" name="Freeform 18"/>
            <p:cNvSpPr>
              <a:spLocks/>
            </p:cNvSpPr>
            <p:nvPr/>
          </p:nvSpPr>
          <p:spPr bwMode="auto">
            <a:xfrm>
              <a:off x="6777520" y="5846125"/>
              <a:ext cx="73317" cy="42213"/>
            </a:xfrm>
            <a:custGeom>
              <a:avLst/>
              <a:gdLst>
                <a:gd name="T0" fmla="*/ 39 w 42"/>
                <a:gd name="T1" fmla="*/ 3 h 24"/>
                <a:gd name="T2" fmla="*/ 34 w 42"/>
                <a:gd name="T3" fmla="*/ 0 h 24"/>
                <a:gd name="T4" fmla="*/ 4 w 42"/>
                <a:gd name="T5" fmla="*/ 0 h 24"/>
                <a:gd name="T6" fmla="*/ 0 w 42"/>
                <a:gd name="T7" fmla="*/ 3 h 24"/>
                <a:gd name="T8" fmla="*/ 2 w 42"/>
                <a:gd name="T9" fmla="*/ 21 h 24"/>
                <a:gd name="T10" fmla="*/ 6 w 42"/>
                <a:gd name="T11" fmla="*/ 24 h 24"/>
                <a:gd name="T12" fmla="*/ 38 w 42"/>
                <a:gd name="T13" fmla="*/ 24 h 24"/>
                <a:gd name="T14" fmla="*/ 42 w 42"/>
                <a:gd name="T15" fmla="*/ 21 h 24"/>
                <a:gd name="T16" fmla="*/ 39 w 42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2" h="24">
                  <a:moveTo>
                    <a:pt x="39" y="3"/>
                  </a:moveTo>
                  <a:cubicBezTo>
                    <a:pt x="38" y="1"/>
                    <a:pt x="36" y="0"/>
                    <a:pt x="34" y="0"/>
                  </a:cubicBezTo>
                  <a:cubicBezTo>
                    <a:pt x="24" y="0"/>
                    <a:pt x="14" y="0"/>
                    <a:pt x="4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9"/>
                    <a:pt x="1" y="15"/>
                    <a:pt x="2" y="21"/>
                  </a:cubicBezTo>
                  <a:cubicBezTo>
                    <a:pt x="2" y="23"/>
                    <a:pt x="4" y="24"/>
                    <a:pt x="6" y="24"/>
                  </a:cubicBezTo>
                  <a:cubicBezTo>
                    <a:pt x="17" y="24"/>
                    <a:pt x="27" y="24"/>
                    <a:pt x="38" y="24"/>
                  </a:cubicBezTo>
                  <a:cubicBezTo>
                    <a:pt x="40" y="24"/>
                    <a:pt x="42" y="23"/>
                    <a:pt x="42" y="21"/>
                  </a:cubicBezTo>
                  <a:cubicBezTo>
                    <a:pt x="41" y="15"/>
                    <a:pt x="40" y="9"/>
                    <a:pt x="39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9" name="Freeform 19"/>
            <p:cNvSpPr>
              <a:spLocks/>
            </p:cNvSpPr>
            <p:nvPr/>
          </p:nvSpPr>
          <p:spPr bwMode="auto">
            <a:xfrm>
              <a:off x="6861206" y="5846125"/>
              <a:ext cx="77020" cy="42213"/>
            </a:xfrm>
            <a:custGeom>
              <a:avLst/>
              <a:gdLst>
                <a:gd name="T0" fmla="*/ 39 w 44"/>
                <a:gd name="T1" fmla="*/ 3 h 24"/>
                <a:gd name="T2" fmla="*/ 34 w 44"/>
                <a:gd name="T3" fmla="*/ 0 h 24"/>
                <a:gd name="T4" fmla="*/ 4 w 44"/>
                <a:gd name="T5" fmla="*/ 0 h 24"/>
                <a:gd name="T6" fmla="*/ 0 w 44"/>
                <a:gd name="T7" fmla="*/ 3 h 24"/>
                <a:gd name="T8" fmla="*/ 3 w 44"/>
                <a:gd name="T9" fmla="*/ 21 h 24"/>
                <a:gd name="T10" fmla="*/ 8 w 44"/>
                <a:gd name="T11" fmla="*/ 24 h 24"/>
                <a:gd name="T12" fmla="*/ 40 w 44"/>
                <a:gd name="T13" fmla="*/ 24 h 24"/>
                <a:gd name="T14" fmla="*/ 43 w 44"/>
                <a:gd name="T15" fmla="*/ 21 h 24"/>
                <a:gd name="T16" fmla="*/ 39 w 44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4" h="24">
                  <a:moveTo>
                    <a:pt x="39" y="3"/>
                  </a:moveTo>
                  <a:cubicBezTo>
                    <a:pt x="38" y="1"/>
                    <a:pt x="36" y="0"/>
                    <a:pt x="34" y="0"/>
                  </a:cubicBezTo>
                  <a:cubicBezTo>
                    <a:pt x="24" y="0"/>
                    <a:pt x="14" y="0"/>
                    <a:pt x="4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1" y="9"/>
                    <a:pt x="2" y="15"/>
                    <a:pt x="3" y="21"/>
                  </a:cubicBezTo>
                  <a:cubicBezTo>
                    <a:pt x="4" y="23"/>
                    <a:pt x="6" y="24"/>
                    <a:pt x="8" y="24"/>
                  </a:cubicBezTo>
                  <a:cubicBezTo>
                    <a:pt x="19" y="24"/>
                    <a:pt x="29" y="24"/>
                    <a:pt x="40" y="24"/>
                  </a:cubicBezTo>
                  <a:cubicBezTo>
                    <a:pt x="42" y="24"/>
                    <a:pt x="44" y="23"/>
                    <a:pt x="43" y="21"/>
                  </a:cubicBezTo>
                  <a:cubicBezTo>
                    <a:pt x="42" y="15"/>
                    <a:pt x="40" y="9"/>
                    <a:pt x="39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0" name="Freeform 20"/>
            <p:cNvSpPr>
              <a:spLocks/>
            </p:cNvSpPr>
            <p:nvPr/>
          </p:nvSpPr>
          <p:spPr bwMode="auto">
            <a:xfrm>
              <a:off x="6944151" y="5846125"/>
              <a:ext cx="82204" cy="42213"/>
            </a:xfrm>
            <a:custGeom>
              <a:avLst/>
              <a:gdLst>
                <a:gd name="T0" fmla="*/ 40 w 47"/>
                <a:gd name="T1" fmla="*/ 3 h 24"/>
                <a:gd name="T2" fmla="*/ 35 w 47"/>
                <a:gd name="T3" fmla="*/ 0 h 24"/>
                <a:gd name="T4" fmla="*/ 4 w 47"/>
                <a:gd name="T5" fmla="*/ 0 h 24"/>
                <a:gd name="T6" fmla="*/ 1 w 47"/>
                <a:gd name="T7" fmla="*/ 3 h 24"/>
                <a:gd name="T8" fmla="*/ 6 w 47"/>
                <a:gd name="T9" fmla="*/ 21 h 24"/>
                <a:gd name="T10" fmla="*/ 11 w 47"/>
                <a:gd name="T11" fmla="*/ 24 h 24"/>
                <a:gd name="T12" fmla="*/ 43 w 47"/>
                <a:gd name="T13" fmla="*/ 24 h 24"/>
                <a:gd name="T14" fmla="*/ 46 w 47"/>
                <a:gd name="T15" fmla="*/ 21 h 24"/>
                <a:gd name="T16" fmla="*/ 40 w 47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7" h="24">
                  <a:moveTo>
                    <a:pt x="40" y="3"/>
                  </a:moveTo>
                  <a:cubicBezTo>
                    <a:pt x="39" y="1"/>
                    <a:pt x="37" y="0"/>
                    <a:pt x="35" y="0"/>
                  </a:cubicBezTo>
                  <a:cubicBezTo>
                    <a:pt x="25" y="0"/>
                    <a:pt x="14" y="0"/>
                    <a:pt x="4" y="0"/>
                  </a:cubicBezTo>
                  <a:cubicBezTo>
                    <a:pt x="2" y="0"/>
                    <a:pt x="0" y="1"/>
                    <a:pt x="1" y="3"/>
                  </a:cubicBezTo>
                  <a:cubicBezTo>
                    <a:pt x="3" y="9"/>
                    <a:pt x="4" y="15"/>
                    <a:pt x="6" y="21"/>
                  </a:cubicBezTo>
                  <a:cubicBezTo>
                    <a:pt x="6" y="23"/>
                    <a:pt x="9" y="24"/>
                    <a:pt x="11" y="24"/>
                  </a:cubicBezTo>
                  <a:cubicBezTo>
                    <a:pt x="22" y="24"/>
                    <a:pt x="32" y="24"/>
                    <a:pt x="43" y="24"/>
                  </a:cubicBezTo>
                  <a:cubicBezTo>
                    <a:pt x="45" y="24"/>
                    <a:pt x="47" y="23"/>
                    <a:pt x="46" y="21"/>
                  </a:cubicBezTo>
                  <a:cubicBezTo>
                    <a:pt x="44" y="15"/>
                    <a:pt x="42" y="9"/>
                    <a:pt x="40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1" name="Freeform 21"/>
            <p:cNvSpPr>
              <a:spLocks/>
            </p:cNvSpPr>
            <p:nvPr/>
          </p:nvSpPr>
          <p:spPr bwMode="auto">
            <a:xfrm>
              <a:off x="7027836" y="5846125"/>
              <a:ext cx="84426" cy="42213"/>
            </a:xfrm>
            <a:custGeom>
              <a:avLst/>
              <a:gdLst>
                <a:gd name="T0" fmla="*/ 40 w 48"/>
                <a:gd name="T1" fmla="*/ 3 h 24"/>
                <a:gd name="T2" fmla="*/ 34 w 48"/>
                <a:gd name="T3" fmla="*/ 0 h 24"/>
                <a:gd name="T4" fmla="*/ 4 w 48"/>
                <a:gd name="T5" fmla="*/ 0 h 24"/>
                <a:gd name="T6" fmla="*/ 1 w 48"/>
                <a:gd name="T7" fmla="*/ 3 h 24"/>
                <a:gd name="T8" fmla="*/ 8 w 48"/>
                <a:gd name="T9" fmla="*/ 21 h 24"/>
                <a:gd name="T10" fmla="*/ 13 w 48"/>
                <a:gd name="T11" fmla="*/ 24 h 24"/>
                <a:gd name="T12" fmla="*/ 44 w 48"/>
                <a:gd name="T13" fmla="*/ 24 h 24"/>
                <a:gd name="T14" fmla="*/ 48 w 48"/>
                <a:gd name="T15" fmla="*/ 21 h 24"/>
                <a:gd name="T16" fmla="*/ 40 w 48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8" h="24">
                  <a:moveTo>
                    <a:pt x="40" y="3"/>
                  </a:moveTo>
                  <a:cubicBezTo>
                    <a:pt x="39" y="1"/>
                    <a:pt x="37" y="0"/>
                    <a:pt x="34" y="0"/>
                  </a:cubicBezTo>
                  <a:cubicBezTo>
                    <a:pt x="24" y="0"/>
                    <a:pt x="14" y="0"/>
                    <a:pt x="4" y="0"/>
                  </a:cubicBezTo>
                  <a:cubicBezTo>
                    <a:pt x="2" y="0"/>
                    <a:pt x="0" y="1"/>
                    <a:pt x="1" y="3"/>
                  </a:cubicBezTo>
                  <a:cubicBezTo>
                    <a:pt x="3" y="9"/>
                    <a:pt x="5" y="15"/>
                    <a:pt x="8" y="21"/>
                  </a:cubicBezTo>
                  <a:cubicBezTo>
                    <a:pt x="8" y="23"/>
                    <a:pt x="10" y="24"/>
                    <a:pt x="13" y="24"/>
                  </a:cubicBezTo>
                  <a:cubicBezTo>
                    <a:pt x="23" y="24"/>
                    <a:pt x="34" y="24"/>
                    <a:pt x="44" y="24"/>
                  </a:cubicBezTo>
                  <a:cubicBezTo>
                    <a:pt x="47" y="24"/>
                    <a:pt x="48" y="23"/>
                    <a:pt x="48" y="21"/>
                  </a:cubicBezTo>
                  <a:cubicBezTo>
                    <a:pt x="45" y="15"/>
                    <a:pt x="42" y="9"/>
                    <a:pt x="40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2" name="Freeform 22"/>
            <p:cNvSpPr>
              <a:spLocks/>
            </p:cNvSpPr>
            <p:nvPr/>
          </p:nvSpPr>
          <p:spPr bwMode="auto">
            <a:xfrm>
              <a:off x="7112262" y="5846125"/>
              <a:ext cx="87388" cy="42213"/>
            </a:xfrm>
            <a:custGeom>
              <a:avLst/>
              <a:gdLst>
                <a:gd name="T0" fmla="*/ 40 w 50"/>
                <a:gd name="T1" fmla="*/ 3 h 24"/>
                <a:gd name="T2" fmla="*/ 34 w 50"/>
                <a:gd name="T3" fmla="*/ 0 h 24"/>
                <a:gd name="T4" fmla="*/ 4 w 50"/>
                <a:gd name="T5" fmla="*/ 0 h 24"/>
                <a:gd name="T6" fmla="*/ 1 w 50"/>
                <a:gd name="T7" fmla="*/ 3 h 24"/>
                <a:gd name="T8" fmla="*/ 9 w 50"/>
                <a:gd name="T9" fmla="*/ 21 h 24"/>
                <a:gd name="T10" fmla="*/ 15 w 50"/>
                <a:gd name="T11" fmla="*/ 24 h 24"/>
                <a:gd name="T12" fmla="*/ 46 w 50"/>
                <a:gd name="T13" fmla="*/ 24 h 24"/>
                <a:gd name="T14" fmla="*/ 49 w 50"/>
                <a:gd name="T15" fmla="*/ 21 h 24"/>
                <a:gd name="T16" fmla="*/ 40 w 50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24">
                  <a:moveTo>
                    <a:pt x="40" y="3"/>
                  </a:moveTo>
                  <a:cubicBezTo>
                    <a:pt x="39" y="1"/>
                    <a:pt x="36" y="0"/>
                    <a:pt x="34" y="0"/>
                  </a:cubicBezTo>
                  <a:cubicBezTo>
                    <a:pt x="24" y="0"/>
                    <a:pt x="14" y="0"/>
                    <a:pt x="4" y="0"/>
                  </a:cubicBezTo>
                  <a:cubicBezTo>
                    <a:pt x="1" y="0"/>
                    <a:pt x="0" y="1"/>
                    <a:pt x="1" y="3"/>
                  </a:cubicBezTo>
                  <a:cubicBezTo>
                    <a:pt x="4" y="9"/>
                    <a:pt x="6" y="15"/>
                    <a:pt x="9" y="21"/>
                  </a:cubicBezTo>
                  <a:cubicBezTo>
                    <a:pt x="10" y="23"/>
                    <a:pt x="12" y="24"/>
                    <a:pt x="15" y="24"/>
                  </a:cubicBezTo>
                  <a:cubicBezTo>
                    <a:pt x="25" y="24"/>
                    <a:pt x="36" y="24"/>
                    <a:pt x="46" y="24"/>
                  </a:cubicBezTo>
                  <a:cubicBezTo>
                    <a:pt x="49" y="24"/>
                    <a:pt x="50" y="23"/>
                    <a:pt x="49" y="21"/>
                  </a:cubicBezTo>
                  <a:cubicBezTo>
                    <a:pt x="46" y="15"/>
                    <a:pt x="43" y="9"/>
                    <a:pt x="40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3" name="Freeform 23"/>
            <p:cNvSpPr>
              <a:spLocks/>
            </p:cNvSpPr>
            <p:nvPr/>
          </p:nvSpPr>
          <p:spPr bwMode="auto">
            <a:xfrm>
              <a:off x="7195948" y="5846125"/>
              <a:ext cx="91091" cy="42213"/>
            </a:xfrm>
            <a:custGeom>
              <a:avLst/>
              <a:gdLst>
                <a:gd name="T0" fmla="*/ 40 w 52"/>
                <a:gd name="T1" fmla="*/ 3 h 24"/>
                <a:gd name="T2" fmla="*/ 34 w 52"/>
                <a:gd name="T3" fmla="*/ 0 h 24"/>
                <a:gd name="T4" fmla="*/ 4 w 52"/>
                <a:gd name="T5" fmla="*/ 0 h 24"/>
                <a:gd name="T6" fmla="*/ 1 w 52"/>
                <a:gd name="T7" fmla="*/ 3 h 24"/>
                <a:gd name="T8" fmla="*/ 11 w 52"/>
                <a:gd name="T9" fmla="*/ 21 h 24"/>
                <a:gd name="T10" fmla="*/ 16 w 52"/>
                <a:gd name="T11" fmla="*/ 24 h 24"/>
                <a:gd name="T12" fmla="*/ 48 w 52"/>
                <a:gd name="T13" fmla="*/ 24 h 24"/>
                <a:gd name="T14" fmla="*/ 51 w 52"/>
                <a:gd name="T15" fmla="*/ 21 h 24"/>
                <a:gd name="T16" fmla="*/ 40 w 52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2" h="24">
                  <a:moveTo>
                    <a:pt x="40" y="3"/>
                  </a:moveTo>
                  <a:cubicBezTo>
                    <a:pt x="39" y="1"/>
                    <a:pt x="36" y="0"/>
                    <a:pt x="34" y="0"/>
                  </a:cubicBezTo>
                  <a:cubicBezTo>
                    <a:pt x="24" y="0"/>
                    <a:pt x="14" y="0"/>
                    <a:pt x="4" y="0"/>
                  </a:cubicBezTo>
                  <a:cubicBezTo>
                    <a:pt x="1" y="0"/>
                    <a:pt x="0" y="1"/>
                    <a:pt x="1" y="3"/>
                  </a:cubicBezTo>
                  <a:cubicBezTo>
                    <a:pt x="4" y="9"/>
                    <a:pt x="7" y="15"/>
                    <a:pt x="11" y="21"/>
                  </a:cubicBezTo>
                  <a:cubicBezTo>
                    <a:pt x="12" y="23"/>
                    <a:pt x="14" y="24"/>
                    <a:pt x="16" y="24"/>
                  </a:cubicBezTo>
                  <a:cubicBezTo>
                    <a:pt x="27" y="24"/>
                    <a:pt x="38" y="24"/>
                    <a:pt x="48" y="24"/>
                  </a:cubicBezTo>
                  <a:cubicBezTo>
                    <a:pt x="51" y="24"/>
                    <a:pt x="52" y="23"/>
                    <a:pt x="51" y="21"/>
                  </a:cubicBezTo>
                  <a:cubicBezTo>
                    <a:pt x="47" y="15"/>
                    <a:pt x="43" y="9"/>
                    <a:pt x="40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4" name="Freeform 24"/>
            <p:cNvSpPr>
              <a:spLocks/>
            </p:cNvSpPr>
            <p:nvPr/>
          </p:nvSpPr>
          <p:spPr bwMode="auto">
            <a:xfrm>
              <a:off x="6113960" y="5797247"/>
              <a:ext cx="87388" cy="39991"/>
            </a:xfrm>
            <a:custGeom>
              <a:avLst/>
              <a:gdLst>
                <a:gd name="T0" fmla="*/ 49 w 50"/>
                <a:gd name="T1" fmla="*/ 2 h 23"/>
                <a:gd name="T2" fmla="*/ 47 w 50"/>
                <a:gd name="T3" fmla="*/ 0 h 23"/>
                <a:gd name="T4" fmla="*/ 18 w 50"/>
                <a:gd name="T5" fmla="*/ 0 h 23"/>
                <a:gd name="T6" fmla="*/ 13 w 50"/>
                <a:gd name="T7" fmla="*/ 2 h 23"/>
                <a:gd name="T8" fmla="*/ 1 w 50"/>
                <a:gd name="T9" fmla="*/ 21 h 23"/>
                <a:gd name="T10" fmla="*/ 4 w 50"/>
                <a:gd name="T11" fmla="*/ 23 h 23"/>
                <a:gd name="T12" fmla="*/ 34 w 50"/>
                <a:gd name="T13" fmla="*/ 23 h 23"/>
                <a:gd name="T14" fmla="*/ 39 w 50"/>
                <a:gd name="T15" fmla="*/ 21 h 23"/>
                <a:gd name="T16" fmla="*/ 49 w 50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23">
                  <a:moveTo>
                    <a:pt x="49" y="2"/>
                  </a:moveTo>
                  <a:cubicBezTo>
                    <a:pt x="50" y="1"/>
                    <a:pt x="49" y="0"/>
                    <a:pt x="47" y="0"/>
                  </a:cubicBezTo>
                  <a:cubicBezTo>
                    <a:pt x="37" y="0"/>
                    <a:pt x="28" y="0"/>
                    <a:pt x="18" y="0"/>
                  </a:cubicBezTo>
                  <a:cubicBezTo>
                    <a:pt x="16" y="0"/>
                    <a:pt x="13" y="1"/>
                    <a:pt x="13" y="2"/>
                  </a:cubicBezTo>
                  <a:cubicBezTo>
                    <a:pt x="9" y="9"/>
                    <a:pt x="5" y="15"/>
                    <a:pt x="1" y="21"/>
                  </a:cubicBezTo>
                  <a:cubicBezTo>
                    <a:pt x="0" y="22"/>
                    <a:pt x="1" y="23"/>
                    <a:pt x="4" y="23"/>
                  </a:cubicBezTo>
                  <a:cubicBezTo>
                    <a:pt x="14" y="23"/>
                    <a:pt x="24" y="23"/>
                    <a:pt x="34" y="23"/>
                  </a:cubicBezTo>
                  <a:cubicBezTo>
                    <a:pt x="36" y="23"/>
                    <a:pt x="39" y="22"/>
                    <a:pt x="39" y="21"/>
                  </a:cubicBezTo>
                  <a:cubicBezTo>
                    <a:pt x="43" y="15"/>
                    <a:pt x="46" y="9"/>
                    <a:pt x="49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5" name="Freeform 25"/>
            <p:cNvSpPr>
              <a:spLocks/>
            </p:cNvSpPr>
            <p:nvPr/>
          </p:nvSpPr>
          <p:spPr bwMode="auto">
            <a:xfrm>
              <a:off x="6197645" y="5797247"/>
              <a:ext cx="82204" cy="39991"/>
            </a:xfrm>
            <a:custGeom>
              <a:avLst/>
              <a:gdLst>
                <a:gd name="T0" fmla="*/ 47 w 47"/>
                <a:gd name="T1" fmla="*/ 2 h 23"/>
                <a:gd name="T2" fmla="*/ 44 w 47"/>
                <a:gd name="T3" fmla="*/ 0 h 23"/>
                <a:gd name="T4" fmla="*/ 15 w 47"/>
                <a:gd name="T5" fmla="*/ 0 h 23"/>
                <a:gd name="T6" fmla="*/ 10 w 47"/>
                <a:gd name="T7" fmla="*/ 2 h 23"/>
                <a:gd name="T8" fmla="*/ 0 w 47"/>
                <a:gd name="T9" fmla="*/ 21 h 23"/>
                <a:gd name="T10" fmla="*/ 3 w 47"/>
                <a:gd name="T11" fmla="*/ 23 h 23"/>
                <a:gd name="T12" fmla="*/ 33 w 47"/>
                <a:gd name="T13" fmla="*/ 23 h 23"/>
                <a:gd name="T14" fmla="*/ 38 w 47"/>
                <a:gd name="T15" fmla="*/ 21 h 23"/>
                <a:gd name="T16" fmla="*/ 47 w 47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7" h="23">
                  <a:moveTo>
                    <a:pt x="47" y="2"/>
                  </a:moveTo>
                  <a:cubicBezTo>
                    <a:pt x="47" y="1"/>
                    <a:pt x="46" y="0"/>
                    <a:pt x="44" y="0"/>
                  </a:cubicBezTo>
                  <a:cubicBezTo>
                    <a:pt x="34" y="0"/>
                    <a:pt x="25" y="0"/>
                    <a:pt x="15" y="0"/>
                  </a:cubicBezTo>
                  <a:cubicBezTo>
                    <a:pt x="13" y="0"/>
                    <a:pt x="11" y="1"/>
                    <a:pt x="10" y="2"/>
                  </a:cubicBezTo>
                  <a:cubicBezTo>
                    <a:pt x="7" y="9"/>
                    <a:pt x="4" y="15"/>
                    <a:pt x="0" y="21"/>
                  </a:cubicBezTo>
                  <a:cubicBezTo>
                    <a:pt x="0" y="22"/>
                    <a:pt x="1" y="23"/>
                    <a:pt x="3" y="23"/>
                  </a:cubicBezTo>
                  <a:cubicBezTo>
                    <a:pt x="13" y="23"/>
                    <a:pt x="23" y="23"/>
                    <a:pt x="33" y="23"/>
                  </a:cubicBezTo>
                  <a:cubicBezTo>
                    <a:pt x="35" y="23"/>
                    <a:pt x="38" y="22"/>
                    <a:pt x="38" y="21"/>
                  </a:cubicBezTo>
                  <a:cubicBezTo>
                    <a:pt x="41" y="15"/>
                    <a:pt x="44" y="9"/>
                    <a:pt x="47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6" name="Freeform 26"/>
            <p:cNvSpPr>
              <a:spLocks/>
            </p:cNvSpPr>
            <p:nvPr/>
          </p:nvSpPr>
          <p:spPr bwMode="auto">
            <a:xfrm>
              <a:off x="6279850" y="5797247"/>
              <a:ext cx="80723" cy="39991"/>
            </a:xfrm>
            <a:custGeom>
              <a:avLst/>
              <a:gdLst>
                <a:gd name="T0" fmla="*/ 45 w 46"/>
                <a:gd name="T1" fmla="*/ 2 h 23"/>
                <a:gd name="T2" fmla="*/ 42 w 46"/>
                <a:gd name="T3" fmla="*/ 0 h 23"/>
                <a:gd name="T4" fmla="*/ 13 w 46"/>
                <a:gd name="T5" fmla="*/ 0 h 23"/>
                <a:gd name="T6" fmla="*/ 8 w 46"/>
                <a:gd name="T7" fmla="*/ 2 h 23"/>
                <a:gd name="T8" fmla="*/ 0 w 46"/>
                <a:gd name="T9" fmla="*/ 21 h 23"/>
                <a:gd name="T10" fmla="*/ 3 w 46"/>
                <a:gd name="T11" fmla="*/ 23 h 23"/>
                <a:gd name="T12" fmla="*/ 33 w 46"/>
                <a:gd name="T13" fmla="*/ 23 h 23"/>
                <a:gd name="T14" fmla="*/ 38 w 46"/>
                <a:gd name="T15" fmla="*/ 21 h 23"/>
                <a:gd name="T16" fmla="*/ 45 w 46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6" h="23">
                  <a:moveTo>
                    <a:pt x="45" y="2"/>
                  </a:moveTo>
                  <a:cubicBezTo>
                    <a:pt x="46" y="1"/>
                    <a:pt x="44" y="0"/>
                    <a:pt x="42" y="0"/>
                  </a:cubicBezTo>
                  <a:cubicBezTo>
                    <a:pt x="33" y="0"/>
                    <a:pt x="23" y="0"/>
                    <a:pt x="13" y="0"/>
                  </a:cubicBezTo>
                  <a:cubicBezTo>
                    <a:pt x="11" y="0"/>
                    <a:pt x="9" y="1"/>
                    <a:pt x="8" y="2"/>
                  </a:cubicBezTo>
                  <a:cubicBezTo>
                    <a:pt x="6" y="9"/>
                    <a:pt x="3" y="15"/>
                    <a:pt x="0" y="21"/>
                  </a:cubicBezTo>
                  <a:cubicBezTo>
                    <a:pt x="0" y="22"/>
                    <a:pt x="1" y="23"/>
                    <a:pt x="3" y="23"/>
                  </a:cubicBezTo>
                  <a:cubicBezTo>
                    <a:pt x="13" y="23"/>
                    <a:pt x="23" y="23"/>
                    <a:pt x="33" y="23"/>
                  </a:cubicBezTo>
                  <a:cubicBezTo>
                    <a:pt x="36" y="23"/>
                    <a:pt x="38" y="22"/>
                    <a:pt x="38" y="21"/>
                  </a:cubicBezTo>
                  <a:cubicBezTo>
                    <a:pt x="41" y="15"/>
                    <a:pt x="43" y="9"/>
                    <a:pt x="45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7" name="Freeform 27"/>
            <p:cNvSpPr>
              <a:spLocks/>
            </p:cNvSpPr>
            <p:nvPr/>
          </p:nvSpPr>
          <p:spPr bwMode="auto">
            <a:xfrm>
              <a:off x="6362795" y="5797247"/>
              <a:ext cx="77020" cy="39991"/>
            </a:xfrm>
            <a:custGeom>
              <a:avLst/>
              <a:gdLst>
                <a:gd name="T0" fmla="*/ 44 w 44"/>
                <a:gd name="T1" fmla="*/ 2 h 23"/>
                <a:gd name="T2" fmla="*/ 40 w 44"/>
                <a:gd name="T3" fmla="*/ 0 h 23"/>
                <a:gd name="T4" fmla="*/ 12 w 44"/>
                <a:gd name="T5" fmla="*/ 0 h 23"/>
                <a:gd name="T6" fmla="*/ 7 w 44"/>
                <a:gd name="T7" fmla="*/ 2 h 23"/>
                <a:gd name="T8" fmla="*/ 0 w 44"/>
                <a:gd name="T9" fmla="*/ 21 h 23"/>
                <a:gd name="T10" fmla="*/ 4 w 44"/>
                <a:gd name="T11" fmla="*/ 23 h 23"/>
                <a:gd name="T12" fmla="*/ 34 w 44"/>
                <a:gd name="T13" fmla="*/ 23 h 23"/>
                <a:gd name="T14" fmla="*/ 39 w 44"/>
                <a:gd name="T15" fmla="*/ 21 h 23"/>
                <a:gd name="T16" fmla="*/ 44 w 44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4" h="23">
                  <a:moveTo>
                    <a:pt x="44" y="2"/>
                  </a:moveTo>
                  <a:cubicBezTo>
                    <a:pt x="44" y="1"/>
                    <a:pt x="43" y="0"/>
                    <a:pt x="40" y="0"/>
                  </a:cubicBezTo>
                  <a:cubicBezTo>
                    <a:pt x="31" y="0"/>
                    <a:pt x="21" y="0"/>
                    <a:pt x="12" y="0"/>
                  </a:cubicBezTo>
                  <a:cubicBezTo>
                    <a:pt x="10" y="0"/>
                    <a:pt x="7" y="1"/>
                    <a:pt x="7" y="2"/>
                  </a:cubicBezTo>
                  <a:cubicBezTo>
                    <a:pt x="5" y="9"/>
                    <a:pt x="3" y="15"/>
                    <a:pt x="0" y="21"/>
                  </a:cubicBezTo>
                  <a:cubicBezTo>
                    <a:pt x="0" y="22"/>
                    <a:pt x="1" y="23"/>
                    <a:pt x="4" y="23"/>
                  </a:cubicBezTo>
                  <a:cubicBezTo>
                    <a:pt x="14" y="23"/>
                    <a:pt x="24" y="23"/>
                    <a:pt x="34" y="23"/>
                  </a:cubicBezTo>
                  <a:cubicBezTo>
                    <a:pt x="36" y="23"/>
                    <a:pt x="38" y="22"/>
                    <a:pt x="39" y="21"/>
                  </a:cubicBezTo>
                  <a:cubicBezTo>
                    <a:pt x="40" y="15"/>
                    <a:pt x="42" y="9"/>
                    <a:pt x="44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8" name="Freeform 28"/>
            <p:cNvSpPr>
              <a:spLocks/>
            </p:cNvSpPr>
            <p:nvPr/>
          </p:nvSpPr>
          <p:spPr bwMode="auto">
            <a:xfrm>
              <a:off x="6444999" y="5797247"/>
              <a:ext cx="73317" cy="39991"/>
            </a:xfrm>
            <a:custGeom>
              <a:avLst/>
              <a:gdLst>
                <a:gd name="T0" fmla="*/ 42 w 42"/>
                <a:gd name="T1" fmla="*/ 2 h 23"/>
                <a:gd name="T2" fmla="*/ 39 w 42"/>
                <a:gd name="T3" fmla="*/ 0 h 23"/>
                <a:gd name="T4" fmla="*/ 10 w 42"/>
                <a:gd name="T5" fmla="*/ 0 h 23"/>
                <a:gd name="T6" fmla="*/ 5 w 42"/>
                <a:gd name="T7" fmla="*/ 2 h 23"/>
                <a:gd name="T8" fmla="*/ 1 w 42"/>
                <a:gd name="T9" fmla="*/ 21 h 23"/>
                <a:gd name="T10" fmla="*/ 4 w 42"/>
                <a:gd name="T11" fmla="*/ 23 h 23"/>
                <a:gd name="T12" fmla="*/ 34 w 42"/>
                <a:gd name="T13" fmla="*/ 23 h 23"/>
                <a:gd name="T14" fmla="*/ 39 w 42"/>
                <a:gd name="T15" fmla="*/ 21 h 23"/>
                <a:gd name="T16" fmla="*/ 42 w 42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2" h="23">
                  <a:moveTo>
                    <a:pt x="42" y="2"/>
                  </a:moveTo>
                  <a:cubicBezTo>
                    <a:pt x="42" y="1"/>
                    <a:pt x="41" y="0"/>
                    <a:pt x="39" y="0"/>
                  </a:cubicBezTo>
                  <a:cubicBezTo>
                    <a:pt x="29" y="0"/>
                    <a:pt x="19" y="0"/>
                    <a:pt x="10" y="0"/>
                  </a:cubicBezTo>
                  <a:cubicBezTo>
                    <a:pt x="8" y="0"/>
                    <a:pt x="6" y="1"/>
                    <a:pt x="5" y="2"/>
                  </a:cubicBezTo>
                  <a:cubicBezTo>
                    <a:pt x="4" y="9"/>
                    <a:pt x="2" y="15"/>
                    <a:pt x="1" y="21"/>
                  </a:cubicBezTo>
                  <a:cubicBezTo>
                    <a:pt x="0" y="22"/>
                    <a:pt x="2" y="23"/>
                    <a:pt x="4" y="23"/>
                  </a:cubicBezTo>
                  <a:cubicBezTo>
                    <a:pt x="14" y="23"/>
                    <a:pt x="24" y="23"/>
                    <a:pt x="34" y="23"/>
                  </a:cubicBezTo>
                  <a:cubicBezTo>
                    <a:pt x="36" y="23"/>
                    <a:pt x="38" y="22"/>
                    <a:pt x="39" y="21"/>
                  </a:cubicBezTo>
                  <a:cubicBezTo>
                    <a:pt x="40" y="15"/>
                    <a:pt x="41" y="9"/>
                    <a:pt x="42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9" name="Freeform 29"/>
            <p:cNvSpPr>
              <a:spLocks/>
            </p:cNvSpPr>
            <p:nvPr/>
          </p:nvSpPr>
          <p:spPr bwMode="auto">
            <a:xfrm>
              <a:off x="6527204" y="5797247"/>
              <a:ext cx="71836" cy="39991"/>
            </a:xfrm>
            <a:custGeom>
              <a:avLst/>
              <a:gdLst>
                <a:gd name="T0" fmla="*/ 41 w 41"/>
                <a:gd name="T1" fmla="*/ 2 h 23"/>
                <a:gd name="T2" fmla="*/ 37 w 41"/>
                <a:gd name="T3" fmla="*/ 0 h 23"/>
                <a:gd name="T4" fmla="*/ 8 w 41"/>
                <a:gd name="T5" fmla="*/ 0 h 23"/>
                <a:gd name="T6" fmla="*/ 4 w 41"/>
                <a:gd name="T7" fmla="*/ 2 h 23"/>
                <a:gd name="T8" fmla="*/ 1 w 41"/>
                <a:gd name="T9" fmla="*/ 21 h 23"/>
                <a:gd name="T10" fmla="*/ 4 w 41"/>
                <a:gd name="T11" fmla="*/ 23 h 23"/>
                <a:gd name="T12" fmla="*/ 34 w 41"/>
                <a:gd name="T13" fmla="*/ 23 h 23"/>
                <a:gd name="T14" fmla="*/ 39 w 41"/>
                <a:gd name="T15" fmla="*/ 21 h 23"/>
                <a:gd name="T16" fmla="*/ 41 w 41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1" h="23">
                  <a:moveTo>
                    <a:pt x="41" y="2"/>
                  </a:moveTo>
                  <a:cubicBezTo>
                    <a:pt x="41" y="1"/>
                    <a:pt x="39" y="0"/>
                    <a:pt x="37" y="0"/>
                  </a:cubicBezTo>
                  <a:cubicBezTo>
                    <a:pt x="27" y="0"/>
                    <a:pt x="18" y="0"/>
                    <a:pt x="8" y="0"/>
                  </a:cubicBezTo>
                  <a:cubicBezTo>
                    <a:pt x="6" y="0"/>
                    <a:pt x="4" y="1"/>
                    <a:pt x="4" y="2"/>
                  </a:cubicBezTo>
                  <a:cubicBezTo>
                    <a:pt x="3" y="9"/>
                    <a:pt x="2" y="15"/>
                    <a:pt x="1" y="21"/>
                  </a:cubicBezTo>
                  <a:cubicBezTo>
                    <a:pt x="0" y="22"/>
                    <a:pt x="2" y="23"/>
                    <a:pt x="4" y="23"/>
                  </a:cubicBezTo>
                  <a:cubicBezTo>
                    <a:pt x="14" y="23"/>
                    <a:pt x="24" y="23"/>
                    <a:pt x="34" y="23"/>
                  </a:cubicBezTo>
                  <a:cubicBezTo>
                    <a:pt x="37" y="23"/>
                    <a:pt x="39" y="22"/>
                    <a:pt x="39" y="21"/>
                  </a:cubicBezTo>
                  <a:cubicBezTo>
                    <a:pt x="39" y="15"/>
                    <a:pt x="40" y="9"/>
                    <a:pt x="41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0" name="Freeform 30"/>
            <p:cNvSpPr>
              <a:spLocks/>
            </p:cNvSpPr>
            <p:nvPr/>
          </p:nvSpPr>
          <p:spPr bwMode="auto">
            <a:xfrm>
              <a:off x="6610889" y="5797247"/>
              <a:ext cx="66652" cy="39991"/>
            </a:xfrm>
            <a:custGeom>
              <a:avLst/>
              <a:gdLst>
                <a:gd name="T0" fmla="*/ 38 w 38"/>
                <a:gd name="T1" fmla="*/ 2 h 23"/>
                <a:gd name="T2" fmla="*/ 34 w 38"/>
                <a:gd name="T3" fmla="*/ 0 h 23"/>
                <a:gd name="T4" fmla="*/ 5 w 38"/>
                <a:gd name="T5" fmla="*/ 0 h 23"/>
                <a:gd name="T6" fmla="*/ 1 w 38"/>
                <a:gd name="T7" fmla="*/ 2 h 23"/>
                <a:gd name="T8" fmla="*/ 0 w 38"/>
                <a:gd name="T9" fmla="*/ 21 h 23"/>
                <a:gd name="T10" fmla="*/ 4 w 38"/>
                <a:gd name="T11" fmla="*/ 23 h 23"/>
                <a:gd name="T12" fmla="*/ 34 w 38"/>
                <a:gd name="T13" fmla="*/ 23 h 23"/>
                <a:gd name="T14" fmla="*/ 38 w 38"/>
                <a:gd name="T15" fmla="*/ 21 h 23"/>
                <a:gd name="T16" fmla="*/ 38 w 38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8" h="23">
                  <a:moveTo>
                    <a:pt x="38" y="2"/>
                  </a:moveTo>
                  <a:cubicBezTo>
                    <a:pt x="38" y="1"/>
                    <a:pt x="36" y="0"/>
                    <a:pt x="34" y="0"/>
                  </a:cubicBezTo>
                  <a:cubicBezTo>
                    <a:pt x="25" y="0"/>
                    <a:pt x="15" y="0"/>
                    <a:pt x="5" y="0"/>
                  </a:cubicBezTo>
                  <a:cubicBezTo>
                    <a:pt x="3" y="0"/>
                    <a:pt x="1" y="1"/>
                    <a:pt x="1" y="2"/>
                  </a:cubicBezTo>
                  <a:cubicBezTo>
                    <a:pt x="1" y="9"/>
                    <a:pt x="0" y="15"/>
                    <a:pt x="0" y="21"/>
                  </a:cubicBezTo>
                  <a:cubicBezTo>
                    <a:pt x="0" y="22"/>
                    <a:pt x="1" y="23"/>
                    <a:pt x="4" y="23"/>
                  </a:cubicBezTo>
                  <a:cubicBezTo>
                    <a:pt x="14" y="23"/>
                    <a:pt x="24" y="23"/>
                    <a:pt x="34" y="23"/>
                  </a:cubicBezTo>
                  <a:cubicBezTo>
                    <a:pt x="36" y="23"/>
                    <a:pt x="38" y="22"/>
                    <a:pt x="38" y="21"/>
                  </a:cubicBezTo>
                  <a:cubicBezTo>
                    <a:pt x="38" y="15"/>
                    <a:pt x="38" y="9"/>
                    <a:pt x="38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1" name="Freeform 31"/>
            <p:cNvSpPr>
              <a:spLocks/>
            </p:cNvSpPr>
            <p:nvPr/>
          </p:nvSpPr>
          <p:spPr bwMode="auto">
            <a:xfrm>
              <a:off x="6693094" y="5797247"/>
              <a:ext cx="66652" cy="39991"/>
            </a:xfrm>
            <a:custGeom>
              <a:avLst/>
              <a:gdLst>
                <a:gd name="T0" fmla="*/ 36 w 38"/>
                <a:gd name="T1" fmla="*/ 2 h 23"/>
                <a:gd name="T2" fmla="*/ 32 w 38"/>
                <a:gd name="T3" fmla="*/ 0 h 23"/>
                <a:gd name="T4" fmla="*/ 4 w 38"/>
                <a:gd name="T5" fmla="*/ 0 h 23"/>
                <a:gd name="T6" fmla="*/ 0 w 38"/>
                <a:gd name="T7" fmla="*/ 2 h 23"/>
                <a:gd name="T8" fmla="*/ 0 w 38"/>
                <a:gd name="T9" fmla="*/ 21 h 23"/>
                <a:gd name="T10" fmla="*/ 4 w 38"/>
                <a:gd name="T11" fmla="*/ 23 h 23"/>
                <a:gd name="T12" fmla="*/ 34 w 38"/>
                <a:gd name="T13" fmla="*/ 23 h 23"/>
                <a:gd name="T14" fmla="*/ 38 w 38"/>
                <a:gd name="T15" fmla="*/ 21 h 23"/>
                <a:gd name="T16" fmla="*/ 36 w 38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8" h="23">
                  <a:moveTo>
                    <a:pt x="36" y="2"/>
                  </a:moveTo>
                  <a:cubicBezTo>
                    <a:pt x="36" y="1"/>
                    <a:pt x="34" y="0"/>
                    <a:pt x="32" y="0"/>
                  </a:cubicBezTo>
                  <a:cubicBezTo>
                    <a:pt x="23" y="0"/>
                    <a:pt x="13" y="0"/>
                    <a:pt x="4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9"/>
                    <a:pt x="0" y="15"/>
                    <a:pt x="0" y="21"/>
                  </a:cubicBezTo>
                  <a:cubicBezTo>
                    <a:pt x="0" y="22"/>
                    <a:pt x="2" y="23"/>
                    <a:pt x="4" y="23"/>
                  </a:cubicBezTo>
                  <a:cubicBezTo>
                    <a:pt x="14" y="23"/>
                    <a:pt x="24" y="23"/>
                    <a:pt x="34" y="23"/>
                  </a:cubicBezTo>
                  <a:cubicBezTo>
                    <a:pt x="36" y="23"/>
                    <a:pt x="38" y="22"/>
                    <a:pt x="38" y="21"/>
                  </a:cubicBezTo>
                  <a:cubicBezTo>
                    <a:pt x="37" y="15"/>
                    <a:pt x="37" y="9"/>
                    <a:pt x="36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2" name="Freeform 32"/>
            <p:cNvSpPr>
              <a:spLocks/>
            </p:cNvSpPr>
            <p:nvPr/>
          </p:nvSpPr>
          <p:spPr bwMode="auto">
            <a:xfrm>
              <a:off x="6772336" y="5797247"/>
              <a:ext cx="69615" cy="39991"/>
            </a:xfrm>
            <a:custGeom>
              <a:avLst/>
              <a:gdLst>
                <a:gd name="T0" fmla="*/ 37 w 40"/>
                <a:gd name="T1" fmla="*/ 2 h 23"/>
                <a:gd name="T2" fmla="*/ 33 w 40"/>
                <a:gd name="T3" fmla="*/ 0 h 23"/>
                <a:gd name="T4" fmla="*/ 4 w 40"/>
                <a:gd name="T5" fmla="*/ 0 h 23"/>
                <a:gd name="T6" fmla="*/ 0 w 40"/>
                <a:gd name="T7" fmla="*/ 2 h 23"/>
                <a:gd name="T8" fmla="*/ 2 w 40"/>
                <a:gd name="T9" fmla="*/ 21 h 23"/>
                <a:gd name="T10" fmla="*/ 6 w 40"/>
                <a:gd name="T11" fmla="*/ 23 h 23"/>
                <a:gd name="T12" fmla="*/ 36 w 40"/>
                <a:gd name="T13" fmla="*/ 23 h 23"/>
                <a:gd name="T14" fmla="*/ 40 w 40"/>
                <a:gd name="T15" fmla="*/ 21 h 23"/>
                <a:gd name="T16" fmla="*/ 37 w 40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0" h="23">
                  <a:moveTo>
                    <a:pt x="37" y="2"/>
                  </a:moveTo>
                  <a:cubicBezTo>
                    <a:pt x="37" y="1"/>
                    <a:pt x="35" y="0"/>
                    <a:pt x="33" y="0"/>
                  </a:cubicBezTo>
                  <a:cubicBezTo>
                    <a:pt x="23" y="0"/>
                    <a:pt x="13" y="0"/>
                    <a:pt x="4" y="0"/>
                  </a:cubicBezTo>
                  <a:cubicBezTo>
                    <a:pt x="2" y="0"/>
                    <a:pt x="0" y="1"/>
                    <a:pt x="0" y="2"/>
                  </a:cubicBezTo>
                  <a:cubicBezTo>
                    <a:pt x="1" y="9"/>
                    <a:pt x="1" y="15"/>
                    <a:pt x="2" y="21"/>
                  </a:cubicBezTo>
                  <a:cubicBezTo>
                    <a:pt x="2" y="22"/>
                    <a:pt x="4" y="23"/>
                    <a:pt x="6" y="23"/>
                  </a:cubicBezTo>
                  <a:cubicBezTo>
                    <a:pt x="16" y="23"/>
                    <a:pt x="26" y="23"/>
                    <a:pt x="36" y="23"/>
                  </a:cubicBezTo>
                  <a:cubicBezTo>
                    <a:pt x="39" y="23"/>
                    <a:pt x="40" y="22"/>
                    <a:pt x="40" y="21"/>
                  </a:cubicBezTo>
                  <a:cubicBezTo>
                    <a:pt x="39" y="15"/>
                    <a:pt x="38" y="9"/>
                    <a:pt x="37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3" name="Freeform 33"/>
            <p:cNvSpPr>
              <a:spLocks/>
            </p:cNvSpPr>
            <p:nvPr/>
          </p:nvSpPr>
          <p:spPr bwMode="auto">
            <a:xfrm>
              <a:off x="6850837" y="5797247"/>
              <a:ext cx="74058" cy="39991"/>
            </a:xfrm>
            <a:custGeom>
              <a:avLst/>
              <a:gdLst>
                <a:gd name="T0" fmla="*/ 37 w 42"/>
                <a:gd name="T1" fmla="*/ 2 h 23"/>
                <a:gd name="T2" fmla="*/ 33 w 42"/>
                <a:gd name="T3" fmla="*/ 0 h 23"/>
                <a:gd name="T4" fmla="*/ 4 w 42"/>
                <a:gd name="T5" fmla="*/ 0 h 23"/>
                <a:gd name="T6" fmla="*/ 1 w 42"/>
                <a:gd name="T7" fmla="*/ 2 h 23"/>
                <a:gd name="T8" fmla="*/ 4 w 42"/>
                <a:gd name="T9" fmla="*/ 21 h 23"/>
                <a:gd name="T10" fmla="*/ 9 w 42"/>
                <a:gd name="T11" fmla="*/ 23 h 23"/>
                <a:gd name="T12" fmla="*/ 39 w 42"/>
                <a:gd name="T13" fmla="*/ 23 h 23"/>
                <a:gd name="T14" fmla="*/ 42 w 42"/>
                <a:gd name="T15" fmla="*/ 21 h 23"/>
                <a:gd name="T16" fmla="*/ 37 w 42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2" h="23">
                  <a:moveTo>
                    <a:pt x="37" y="2"/>
                  </a:moveTo>
                  <a:cubicBezTo>
                    <a:pt x="37" y="1"/>
                    <a:pt x="35" y="0"/>
                    <a:pt x="33" y="0"/>
                  </a:cubicBezTo>
                  <a:cubicBezTo>
                    <a:pt x="23" y="0"/>
                    <a:pt x="14" y="0"/>
                    <a:pt x="4" y="0"/>
                  </a:cubicBezTo>
                  <a:cubicBezTo>
                    <a:pt x="2" y="0"/>
                    <a:pt x="0" y="1"/>
                    <a:pt x="1" y="2"/>
                  </a:cubicBezTo>
                  <a:cubicBezTo>
                    <a:pt x="2" y="9"/>
                    <a:pt x="3" y="15"/>
                    <a:pt x="4" y="21"/>
                  </a:cubicBezTo>
                  <a:cubicBezTo>
                    <a:pt x="4" y="22"/>
                    <a:pt x="6" y="23"/>
                    <a:pt x="9" y="23"/>
                  </a:cubicBezTo>
                  <a:cubicBezTo>
                    <a:pt x="19" y="23"/>
                    <a:pt x="29" y="23"/>
                    <a:pt x="39" y="23"/>
                  </a:cubicBezTo>
                  <a:cubicBezTo>
                    <a:pt x="41" y="23"/>
                    <a:pt x="42" y="22"/>
                    <a:pt x="42" y="21"/>
                  </a:cubicBezTo>
                  <a:cubicBezTo>
                    <a:pt x="41" y="15"/>
                    <a:pt x="39" y="9"/>
                    <a:pt x="37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4" name="Freeform 34"/>
            <p:cNvSpPr>
              <a:spLocks/>
            </p:cNvSpPr>
            <p:nvPr/>
          </p:nvSpPr>
          <p:spPr bwMode="auto">
            <a:xfrm>
              <a:off x="6931561" y="5797247"/>
              <a:ext cx="77020" cy="39991"/>
            </a:xfrm>
            <a:custGeom>
              <a:avLst/>
              <a:gdLst>
                <a:gd name="T0" fmla="*/ 37 w 44"/>
                <a:gd name="T1" fmla="*/ 2 h 23"/>
                <a:gd name="T2" fmla="*/ 32 w 44"/>
                <a:gd name="T3" fmla="*/ 0 h 23"/>
                <a:gd name="T4" fmla="*/ 3 w 44"/>
                <a:gd name="T5" fmla="*/ 0 h 23"/>
                <a:gd name="T6" fmla="*/ 0 w 44"/>
                <a:gd name="T7" fmla="*/ 2 h 23"/>
                <a:gd name="T8" fmla="*/ 5 w 44"/>
                <a:gd name="T9" fmla="*/ 21 h 23"/>
                <a:gd name="T10" fmla="*/ 10 w 44"/>
                <a:gd name="T11" fmla="*/ 23 h 23"/>
                <a:gd name="T12" fmla="*/ 40 w 44"/>
                <a:gd name="T13" fmla="*/ 23 h 23"/>
                <a:gd name="T14" fmla="*/ 43 w 44"/>
                <a:gd name="T15" fmla="*/ 21 h 23"/>
                <a:gd name="T16" fmla="*/ 37 w 44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4" h="23">
                  <a:moveTo>
                    <a:pt x="37" y="2"/>
                  </a:moveTo>
                  <a:cubicBezTo>
                    <a:pt x="36" y="1"/>
                    <a:pt x="34" y="0"/>
                    <a:pt x="32" y="0"/>
                  </a:cubicBezTo>
                  <a:cubicBezTo>
                    <a:pt x="22" y="0"/>
                    <a:pt x="13" y="0"/>
                    <a:pt x="3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2" y="9"/>
                    <a:pt x="3" y="15"/>
                    <a:pt x="5" y="21"/>
                  </a:cubicBezTo>
                  <a:cubicBezTo>
                    <a:pt x="5" y="22"/>
                    <a:pt x="8" y="23"/>
                    <a:pt x="10" y="23"/>
                  </a:cubicBezTo>
                  <a:cubicBezTo>
                    <a:pt x="20" y="23"/>
                    <a:pt x="30" y="23"/>
                    <a:pt x="40" y="23"/>
                  </a:cubicBezTo>
                  <a:cubicBezTo>
                    <a:pt x="42" y="23"/>
                    <a:pt x="44" y="22"/>
                    <a:pt x="43" y="21"/>
                  </a:cubicBezTo>
                  <a:cubicBezTo>
                    <a:pt x="41" y="15"/>
                    <a:pt x="39" y="9"/>
                    <a:pt x="37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5" name="Freeform 35"/>
            <p:cNvSpPr>
              <a:spLocks/>
            </p:cNvSpPr>
            <p:nvPr/>
          </p:nvSpPr>
          <p:spPr bwMode="auto">
            <a:xfrm>
              <a:off x="7010062" y="5797247"/>
              <a:ext cx="80723" cy="39991"/>
            </a:xfrm>
            <a:custGeom>
              <a:avLst/>
              <a:gdLst>
                <a:gd name="T0" fmla="*/ 37 w 46"/>
                <a:gd name="T1" fmla="*/ 2 h 23"/>
                <a:gd name="T2" fmla="*/ 32 w 46"/>
                <a:gd name="T3" fmla="*/ 0 h 23"/>
                <a:gd name="T4" fmla="*/ 3 w 46"/>
                <a:gd name="T5" fmla="*/ 0 h 23"/>
                <a:gd name="T6" fmla="*/ 0 w 46"/>
                <a:gd name="T7" fmla="*/ 2 h 23"/>
                <a:gd name="T8" fmla="*/ 7 w 46"/>
                <a:gd name="T9" fmla="*/ 21 h 23"/>
                <a:gd name="T10" fmla="*/ 12 w 46"/>
                <a:gd name="T11" fmla="*/ 23 h 23"/>
                <a:gd name="T12" fmla="*/ 42 w 46"/>
                <a:gd name="T13" fmla="*/ 23 h 23"/>
                <a:gd name="T14" fmla="*/ 45 w 46"/>
                <a:gd name="T15" fmla="*/ 21 h 23"/>
                <a:gd name="T16" fmla="*/ 37 w 46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6" h="23">
                  <a:moveTo>
                    <a:pt x="37" y="2"/>
                  </a:moveTo>
                  <a:cubicBezTo>
                    <a:pt x="37" y="1"/>
                    <a:pt x="34" y="0"/>
                    <a:pt x="32" y="0"/>
                  </a:cubicBezTo>
                  <a:cubicBezTo>
                    <a:pt x="23" y="0"/>
                    <a:pt x="13" y="0"/>
                    <a:pt x="3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3" y="9"/>
                    <a:pt x="5" y="15"/>
                    <a:pt x="7" y="21"/>
                  </a:cubicBezTo>
                  <a:cubicBezTo>
                    <a:pt x="8" y="22"/>
                    <a:pt x="10" y="23"/>
                    <a:pt x="12" y="23"/>
                  </a:cubicBezTo>
                  <a:cubicBezTo>
                    <a:pt x="22" y="23"/>
                    <a:pt x="32" y="23"/>
                    <a:pt x="42" y="23"/>
                  </a:cubicBezTo>
                  <a:cubicBezTo>
                    <a:pt x="45" y="23"/>
                    <a:pt x="46" y="22"/>
                    <a:pt x="45" y="21"/>
                  </a:cubicBezTo>
                  <a:cubicBezTo>
                    <a:pt x="43" y="15"/>
                    <a:pt x="40" y="9"/>
                    <a:pt x="37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6" name="Freeform 36"/>
            <p:cNvSpPr>
              <a:spLocks/>
            </p:cNvSpPr>
            <p:nvPr/>
          </p:nvSpPr>
          <p:spPr bwMode="auto">
            <a:xfrm>
              <a:off x="7089304" y="5797247"/>
              <a:ext cx="83686" cy="39991"/>
            </a:xfrm>
            <a:custGeom>
              <a:avLst/>
              <a:gdLst>
                <a:gd name="T0" fmla="*/ 38 w 48"/>
                <a:gd name="T1" fmla="*/ 2 h 23"/>
                <a:gd name="T2" fmla="*/ 32 w 48"/>
                <a:gd name="T3" fmla="*/ 0 h 23"/>
                <a:gd name="T4" fmla="*/ 4 w 48"/>
                <a:gd name="T5" fmla="*/ 0 h 23"/>
                <a:gd name="T6" fmla="*/ 1 w 48"/>
                <a:gd name="T7" fmla="*/ 2 h 23"/>
                <a:gd name="T8" fmla="*/ 9 w 48"/>
                <a:gd name="T9" fmla="*/ 21 h 23"/>
                <a:gd name="T10" fmla="*/ 15 w 48"/>
                <a:gd name="T11" fmla="*/ 23 h 23"/>
                <a:gd name="T12" fmla="*/ 45 w 48"/>
                <a:gd name="T13" fmla="*/ 23 h 23"/>
                <a:gd name="T14" fmla="*/ 47 w 48"/>
                <a:gd name="T15" fmla="*/ 21 h 23"/>
                <a:gd name="T16" fmla="*/ 38 w 48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8" h="23">
                  <a:moveTo>
                    <a:pt x="38" y="2"/>
                  </a:moveTo>
                  <a:cubicBezTo>
                    <a:pt x="37" y="1"/>
                    <a:pt x="35" y="0"/>
                    <a:pt x="32" y="0"/>
                  </a:cubicBezTo>
                  <a:cubicBezTo>
                    <a:pt x="23" y="0"/>
                    <a:pt x="13" y="0"/>
                    <a:pt x="4" y="0"/>
                  </a:cubicBezTo>
                  <a:cubicBezTo>
                    <a:pt x="2" y="0"/>
                    <a:pt x="0" y="1"/>
                    <a:pt x="1" y="2"/>
                  </a:cubicBezTo>
                  <a:cubicBezTo>
                    <a:pt x="4" y="9"/>
                    <a:pt x="6" y="15"/>
                    <a:pt x="9" y="21"/>
                  </a:cubicBezTo>
                  <a:cubicBezTo>
                    <a:pt x="10" y="22"/>
                    <a:pt x="12" y="23"/>
                    <a:pt x="15" y="23"/>
                  </a:cubicBezTo>
                  <a:cubicBezTo>
                    <a:pt x="25" y="23"/>
                    <a:pt x="35" y="23"/>
                    <a:pt x="45" y="23"/>
                  </a:cubicBezTo>
                  <a:cubicBezTo>
                    <a:pt x="47" y="23"/>
                    <a:pt x="48" y="22"/>
                    <a:pt x="47" y="21"/>
                  </a:cubicBezTo>
                  <a:cubicBezTo>
                    <a:pt x="44" y="15"/>
                    <a:pt x="41" y="9"/>
                    <a:pt x="38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7" name="Freeform 37"/>
            <p:cNvSpPr>
              <a:spLocks/>
            </p:cNvSpPr>
            <p:nvPr/>
          </p:nvSpPr>
          <p:spPr bwMode="auto">
            <a:xfrm>
              <a:off x="7170028" y="5797247"/>
              <a:ext cx="85167" cy="39991"/>
            </a:xfrm>
            <a:custGeom>
              <a:avLst/>
              <a:gdLst>
                <a:gd name="T0" fmla="*/ 37 w 49"/>
                <a:gd name="T1" fmla="*/ 2 h 23"/>
                <a:gd name="T2" fmla="*/ 32 w 49"/>
                <a:gd name="T3" fmla="*/ 0 h 23"/>
                <a:gd name="T4" fmla="*/ 3 w 49"/>
                <a:gd name="T5" fmla="*/ 0 h 23"/>
                <a:gd name="T6" fmla="*/ 0 w 49"/>
                <a:gd name="T7" fmla="*/ 2 h 23"/>
                <a:gd name="T8" fmla="*/ 10 w 49"/>
                <a:gd name="T9" fmla="*/ 21 h 23"/>
                <a:gd name="T10" fmla="*/ 16 w 49"/>
                <a:gd name="T11" fmla="*/ 23 h 23"/>
                <a:gd name="T12" fmla="*/ 46 w 49"/>
                <a:gd name="T13" fmla="*/ 23 h 23"/>
                <a:gd name="T14" fmla="*/ 48 w 49"/>
                <a:gd name="T15" fmla="*/ 21 h 23"/>
                <a:gd name="T16" fmla="*/ 37 w 49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9" h="23">
                  <a:moveTo>
                    <a:pt x="37" y="2"/>
                  </a:moveTo>
                  <a:cubicBezTo>
                    <a:pt x="36" y="1"/>
                    <a:pt x="34" y="0"/>
                    <a:pt x="32" y="0"/>
                  </a:cubicBezTo>
                  <a:cubicBezTo>
                    <a:pt x="22" y="0"/>
                    <a:pt x="12" y="0"/>
                    <a:pt x="3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4" y="9"/>
                    <a:pt x="7" y="15"/>
                    <a:pt x="10" y="21"/>
                  </a:cubicBezTo>
                  <a:cubicBezTo>
                    <a:pt x="11" y="22"/>
                    <a:pt x="14" y="23"/>
                    <a:pt x="16" y="23"/>
                  </a:cubicBezTo>
                  <a:cubicBezTo>
                    <a:pt x="26" y="23"/>
                    <a:pt x="36" y="23"/>
                    <a:pt x="46" y="23"/>
                  </a:cubicBezTo>
                  <a:cubicBezTo>
                    <a:pt x="48" y="23"/>
                    <a:pt x="49" y="22"/>
                    <a:pt x="48" y="21"/>
                  </a:cubicBezTo>
                  <a:cubicBezTo>
                    <a:pt x="45" y="15"/>
                    <a:pt x="41" y="9"/>
                    <a:pt x="37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8" name="Freeform 38"/>
            <p:cNvSpPr>
              <a:spLocks/>
            </p:cNvSpPr>
            <p:nvPr/>
          </p:nvSpPr>
          <p:spPr bwMode="auto">
            <a:xfrm>
              <a:off x="6145064" y="5746147"/>
              <a:ext cx="82945" cy="42213"/>
            </a:xfrm>
            <a:custGeom>
              <a:avLst/>
              <a:gdLst>
                <a:gd name="T0" fmla="*/ 47 w 47"/>
                <a:gd name="T1" fmla="*/ 3 h 24"/>
                <a:gd name="T2" fmla="*/ 44 w 47"/>
                <a:gd name="T3" fmla="*/ 0 h 24"/>
                <a:gd name="T4" fmla="*/ 17 w 47"/>
                <a:gd name="T5" fmla="*/ 0 h 24"/>
                <a:gd name="T6" fmla="*/ 12 w 47"/>
                <a:gd name="T7" fmla="*/ 3 h 24"/>
                <a:gd name="T8" fmla="*/ 1 w 47"/>
                <a:gd name="T9" fmla="*/ 21 h 24"/>
                <a:gd name="T10" fmla="*/ 3 w 47"/>
                <a:gd name="T11" fmla="*/ 24 h 24"/>
                <a:gd name="T12" fmla="*/ 31 w 47"/>
                <a:gd name="T13" fmla="*/ 24 h 24"/>
                <a:gd name="T14" fmla="*/ 37 w 47"/>
                <a:gd name="T15" fmla="*/ 21 h 24"/>
                <a:gd name="T16" fmla="*/ 47 w 47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7" h="24">
                  <a:moveTo>
                    <a:pt x="47" y="3"/>
                  </a:moveTo>
                  <a:cubicBezTo>
                    <a:pt x="47" y="1"/>
                    <a:pt x="46" y="0"/>
                    <a:pt x="44" y="0"/>
                  </a:cubicBezTo>
                  <a:cubicBezTo>
                    <a:pt x="35" y="0"/>
                    <a:pt x="26" y="0"/>
                    <a:pt x="17" y="0"/>
                  </a:cubicBezTo>
                  <a:cubicBezTo>
                    <a:pt x="15" y="0"/>
                    <a:pt x="13" y="1"/>
                    <a:pt x="12" y="3"/>
                  </a:cubicBezTo>
                  <a:cubicBezTo>
                    <a:pt x="8" y="9"/>
                    <a:pt x="4" y="15"/>
                    <a:pt x="1" y="21"/>
                  </a:cubicBezTo>
                  <a:cubicBezTo>
                    <a:pt x="0" y="23"/>
                    <a:pt x="1" y="24"/>
                    <a:pt x="3" y="24"/>
                  </a:cubicBezTo>
                  <a:cubicBezTo>
                    <a:pt x="12" y="24"/>
                    <a:pt x="22" y="24"/>
                    <a:pt x="31" y="24"/>
                  </a:cubicBezTo>
                  <a:cubicBezTo>
                    <a:pt x="34" y="24"/>
                    <a:pt x="36" y="23"/>
                    <a:pt x="37" y="21"/>
                  </a:cubicBezTo>
                  <a:cubicBezTo>
                    <a:pt x="40" y="15"/>
                    <a:pt x="43" y="9"/>
                    <a:pt x="47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9" name="Freeform 39"/>
            <p:cNvSpPr>
              <a:spLocks/>
            </p:cNvSpPr>
            <p:nvPr/>
          </p:nvSpPr>
          <p:spPr bwMode="auto">
            <a:xfrm>
              <a:off x="6222085" y="5746147"/>
              <a:ext cx="80723" cy="42213"/>
            </a:xfrm>
            <a:custGeom>
              <a:avLst/>
              <a:gdLst>
                <a:gd name="T0" fmla="*/ 46 w 46"/>
                <a:gd name="T1" fmla="*/ 3 h 24"/>
                <a:gd name="T2" fmla="*/ 43 w 46"/>
                <a:gd name="T3" fmla="*/ 0 h 24"/>
                <a:gd name="T4" fmla="*/ 16 w 46"/>
                <a:gd name="T5" fmla="*/ 0 h 24"/>
                <a:gd name="T6" fmla="*/ 11 w 46"/>
                <a:gd name="T7" fmla="*/ 3 h 24"/>
                <a:gd name="T8" fmla="*/ 1 w 46"/>
                <a:gd name="T9" fmla="*/ 21 h 24"/>
                <a:gd name="T10" fmla="*/ 4 w 46"/>
                <a:gd name="T11" fmla="*/ 24 h 24"/>
                <a:gd name="T12" fmla="*/ 32 w 46"/>
                <a:gd name="T13" fmla="*/ 24 h 24"/>
                <a:gd name="T14" fmla="*/ 37 w 46"/>
                <a:gd name="T15" fmla="*/ 21 h 24"/>
                <a:gd name="T16" fmla="*/ 46 w 46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6" h="24">
                  <a:moveTo>
                    <a:pt x="46" y="3"/>
                  </a:moveTo>
                  <a:cubicBezTo>
                    <a:pt x="46" y="1"/>
                    <a:pt x="45" y="0"/>
                    <a:pt x="43" y="0"/>
                  </a:cubicBezTo>
                  <a:cubicBezTo>
                    <a:pt x="34" y="0"/>
                    <a:pt x="25" y="0"/>
                    <a:pt x="16" y="0"/>
                  </a:cubicBezTo>
                  <a:cubicBezTo>
                    <a:pt x="14" y="0"/>
                    <a:pt x="12" y="1"/>
                    <a:pt x="11" y="3"/>
                  </a:cubicBezTo>
                  <a:cubicBezTo>
                    <a:pt x="8" y="9"/>
                    <a:pt x="4" y="15"/>
                    <a:pt x="1" y="21"/>
                  </a:cubicBezTo>
                  <a:cubicBezTo>
                    <a:pt x="0" y="23"/>
                    <a:pt x="2" y="24"/>
                    <a:pt x="4" y="24"/>
                  </a:cubicBezTo>
                  <a:cubicBezTo>
                    <a:pt x="13" y="24"/>
                    <a:pt x="23" y="24"/>
                    <a:pt x="32" y="24"/>
                  </a:cubicBezTo>
                  <a:cubicBezTo>
                    <a:pt x="34" y="24"/>
                    <a:pt x="37" y="23"/>
                    <a:pt x="37" y="21"/>
                  </a:cubicBezTo>
                  <a:cubicBezTo>
                    <a:pt x="40" y="15"/>
                    <a:pt x="43" y="9"/>
                    <a:pt x="46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0" name="Freeform 40"/>
            <p:cNvSpPr>
              <a:spLocks/>
            </p:cNvSpPr>
            <p:nvPr/>
          </p:nvSpPr>
          <p:spPr bwMode="auto">
            <a:xfrm>
              <a:off x="6301327" y="5746147"/>
              <a:ext cx="77020" cy="42213"/>
            </a:xfrm>
            <a:custGeom>
              <a:avLst/>
              <a:gdLst>
                <a:gd name="T0" fmla="*/ 44 w 44"/>
                <a:gd name="T1" fmla="*/ 3 h 24"/>
                <a:gd name="T2" fmla="*/ 41 w 44"/>
                <a:gd name="T3" fmla="*/ 0 h 24"/>
                <a:gd name="T4" fmla="*/ 14 w 44"/>
                <a:gd name="T5" fmla="*/ 0 h 24"/>
                <a:gd name="T6" fmla="*/ 9 w 44"/>
                <a:gd name="T7" fmla="*/ 3 h 24"/>
                <a:gd name="T8" fmla="*/ 1 w 44"/>
                <a:gd name="T9" fmla="*/ 21 h 24"/>
                <a:gd name="T10" fmla="*/ 4 w 44"/>
                <a:gd name="T11" fmla="*/ 24 h 24"/>
                <a:gd name="T12" fmla="*/ 32 w 44"/>
                <a:gd name="T13" fmla="*/ 24 h 24"/>
                <a:gd name="T14" fmla="*/ 37 w 44"/>
                <a:gd name="T15" fmla="*/ 21 h 24"/>
                <a:gd name="T16" fmla="*/ 44 w 44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4" h="24">
                  <a:moveTo>
                    <a:pt x="44" y="3"/>
                  </a:moveTo>
                  <a:cubicBezTo>
                    <a:pt x="44" y="1"/>
                    <a:pt x="43" y="0"/>
                    <a:pt x="41" y="0"/>
                  </a:cubicBezTo>
                  <a:cubicBezTo>
                    <a:pt x="32" y="0"/>
                    <a:pt x="23" y="0"/>
                    <a:pt x="14" y="0"/>
                  </a:cubicBezTo>
                  <a:cubicBezTo>
                    <a:pt x="12" y="0"/>
                    <a:pt x="9" y="1"/>
                    <a:pt x="9" y="3"/>
                  </a:cubicBezTo>
                  <a:cubicBezTo>
                    <a:pt x="6" y="9"/>
                    <a:pt x="3" y="15"/>
                    <a:pt x="1" y="21"/>
                  </a:cubicBezTo>
                  <a:cubicBezTo>
                    <a:pt x="0" y="23"/>
                    <a:pt x="1" y="24"/>
                    <a:pt x="4" y="24"/>
                  </a:cubicBezTo>
                  <a:cubicBezTo>
                    <a:pt x="13" y="24"/>
                    <a:pt x="23" y="24"/>
                    <a:pt x="32" y="24"/>
                  </a:cubicBezTo>
                  <a:cubicBezTo>
                    <a:pt x="34" y="24"/>
                    <a:pt x="36" y="23"/>
                    <a:pt x="37" y="21"/>
                  </a:cubicBezTo>
                  <a:cubicBezTo>
                    <a:pt x="39" y="15"/>
                    <a:pt x="41" y="9"/>
                    <a:pt x="44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1" name="Freeform 41"/>
            <p:cNvSpPr>
              <a:spLocks/>
            </p:cNvSpPr>
            <p:nvPr/>
          </p:nvSpPr>
          <p:spPr bwMode="auto">
            <a:xfrm>
              <a:off x="6379828" y="5746147"/>
              <a:ext cx="74058" cy="42213"/>
            </a:xfrm>
            <a:custGeom>
              <a:avLst/>
              <a:gdLst>
                <a:gd name="T0" fmla="*/ 41 w 42"/>
                <a:gd name="T1" fmla="*/ 3 h 24"/>
                <a:gd name="T2" fmla="*/ 38 w 42"/>
                <a:gd name="T3" fmla="*/ 0 h 24"/>
                <a:gd name="T4" fmla="*/ 11 w 42"/>
                <a:gd name="T5" fmla="*/ 0 h 24"/>
                <a:gd name="T6" fmla="*/ 7 w 42"/>
                <a:gd name="T7" fmla="*/ 3 h 24"/>
                <a:gd name="T8" fmla="*/ 0 w 42"/>
                <a:gd name="T9" fmla="*/ 21 h 24"/>
                <a:gd name="T10" fmla="*/ 3 w 42"/>
                <a:gd name="T11" fmla="*/ 24 h 24"/>
                <a:gd name="T12" fmla="*/ 32 w 42"/>
                <a:gd name="T13" fmla="*/ 24 h 24"/>
                <a:gd name="T14" fmla="*/ 36 w 42"/>
                <a:gd name="T15" fmla="*/ 21 h 24"/>
                <a:gd name="T16" fmla="*/ 41 w 42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2" h="24">
                  <a:moveTo>
                    <a:pt x="41" y="3"/>
                  </a:moveTo>
                  <a:cubicBezTo>
                    <a:pt x="42" y="1"/>
                    <a:pt x="41" y="0"/>
                    <a:pt x="38" y="0"/>
                  </a:cubicBezTo>
                  <a:cubicBezTo>
                    <a:pt x="29" y="0"/>
                    <a:pt x="20" y="0"/>
                    <a:pt x="11" y="0"/>
                  </a:cubicBezTo>
                  <a:cubicBezTo>
                    <a:pt x="9" y="0"/>
                    <a:pt x="7" y="1"/>
                    <a:pt x="7" y="3"/>
                  </a:cubicBezTo>
                  <a:cubicBezTo>
                    <a:pt x="5" y="9"/>
                    <a:pt x="2" y="15"/>
                    <a:pt x="0" y="21"/>
                  </a:cubicBezTo>
                  <a:cubicBezTo>
                    <a:pt x="0" y="23"/>
                    <a:pt x="1" y="24"/>
                    <a:pt x="3" y="24"/>
                  </a:cubicBezTo>
                  <a:cubicBezTo>
                    <a:pt x="13" y="24"/>
                    <a:pt x="22" y="24"/>
                    <a:pt x="32" y="24"/>
                  </a:cubicBezTo>
                  <a:cubicBezTo>
                    <a:pt x="34" y="24"/>
                    <a:pt x="36" y="23"/>
                    <a:pt x="36" y="21"/>
                  </a:cubicBezTo>
                  <a:cubicBezTo>
                    <a:pt x="38" y="15"/>
                    <a:pt x="40" y="9"/>
                    <a:pt x="41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2" name="Freeform 42"/>
            <p:cNvSpPr>
              <a:spLocks/>
            </p:cNvSpPr>
            <p:nvPr/>
          </p:nvSpPr>
          <p:spPr bwMode="auto">
            <a:xfrm>
              <a:off x="6459070" y="5746147"/>
              <a:ext cx="69615" cy="42213"/>
            </a:xfrm>
            <a:custGeom>
              <a:avLst/>
              <a:gdLst>
                <a:gd name="T0" fmla="*/ 39 w 40"/>
                <a:gd name="T1" fmla="*/ 3 h 24"/>
                <a:gd name="T2" fmla="*/ 36 w 40"/>
                <a:gd name="T3" fmla="*/ 0 h 24"/>
                <a:gd name="T4" fmla="*/ 9 w 40"/>
                <a:gd name="T5" fmla="*/ 0 h 24"/>
                <a:gd name="T6" fmla="*/ 5 w 40"/>
                <a:gd name="T7" fmla="*/ 3 h 24"/>
                <a:gd name="T8" fmla="*/ 0 w 40"/>
                <a:gd name="T9" fmla="*/ 21 h 24"/>
                <a:gd name="T10" fmla="*/ 3 w 40"/>
                <a:gd name="T11" fmla="*/ 24 h 24"/>
                <a:gd name="T12" fmla="*/ 32 w 40"/>
                <a:gd name="T13" fmla="*/ 24 h 24"/>
                <a:gd name="T14" fmla="*/ 36 w 40"/>
                <a:gd name="T15" fmla="*/ 21 h 24"/>
                <a:gd name="T16" fmla="*/ 39 w 40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0" h="24">
                  <a:moveTo>
                    <a:pt x="39" y="3"/>
                  </a:moveTo>
                  <a:cubicBezTo>
                    <a:pt x="40" y="1"/>
                    <a:pt x="38" y="0"/>
                    <a:pt x="36" y="0"/>
                  </a:cubicBezTo>
                  <a:cubicBezTo>
                    <a:pt x="27" y="0"/>
                    <a:pt x="18" y="0"/>
                    <a:pt x="9" y="0"/>
                  </a:cubicBezTo>
                  <a:cubicBezTo>
                    <a:pt x="7" y="0"/>
                    <a:pt x="5" y="1"/>
                    <a:pt x="5" y="3"/>
                  </a:cubicBezTo>
                  <a:cubicBezTo>
                    <a:pt x="3" y="9"/>
                    <a:pt x="1" y="15"/>
                    <a:pt x="0" y="21"/>
                  </a:cubicBezTo>
                  <a:cubicBezTo>
                    <a:pt x="0" y="23"/>
                    <a:pt x="1" y="24"/>
                    <a:pt x="3" y="24"/>
                  </a:cubicBezTo>
                  <a:cubicBezTo>
                    <a:pt x="13" y="24"/>
                    <a:pt x="22" y="24"/>
                    <a:pt x="32" y="24"/>
                  </a:cubicBezTo>
                  <a:cubicBezTo>
                    <a:pt x="34" y="24"/>
                    <a:pt x="36" y="23"/>
                    <a:pt x="36" y="21"/>
                  </a:cubicBezTo>
                  <a:cubicBezTo>
                    <a:pt x="37" y="15"/>
                    <a:pt x="38" y="9"/>
                    <a:pt x="39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3" name="Freeform 43"/>
            <p:cNvSpPr>
              <a:spLocks/>
            </p:cNvSpPr>
            <p:nvPr/>
          </p:nvSpPr>
          <p:spPr bwMode="auto">
            <a:xfrm>
              <a:off x="6536091" y="5746147"/>
              <a:ext cx="66652" cy="42213"/>
            </a:xfrm>
            <a:custGeom>
              <a:avLst/>
              <a:gdLst>
                <a:gd name="T0" fmla="*/ 38 w 38"/>
                <a:gd name="T1" fmla="*/ 3 h 24"/>
                <a:gd name="T2" fmla="*/ 35 w 38"/>
                <a:gd name="T3" fmla="*/ 0 h 24"/>
                <a:gd name="T4" fmla="*/ 8 w 38"/>
                <a:gd name="T5" fmla="*/ 0 h 24"/>
                <a:gd name="T6" fmla="*/ 4 w 38"/>
                <a:gd name="T7" fmla="*/ 3 h 24"/>
                <a:gd name="T8" fmla="*/ 0 w 38"/>
                <a:gd name="T9" fmla="*/ 21 h 24"/>
                <a:gd name="T10" fmla="*/ 4 w 38"/>
                <a:gd name="T11" fmla="*/ 24 h 24"/>
                <a:gd name="T12" fmla="*/ 32 w 38"/>
                <a:gd name="T13" fmla="*/ 24 h 24"/>
                <a:gd name="T14" fmla="*/ 37 w 38"/>
                <a:gd name="T15" fmla="*/ 21 h 24"/>
                <a:gd name="T16" fmla="*/ 38 w 38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8" h="24">
                  <a:moveTo>
                    <a:pt x="38" y="3"/>
                  </a:moveTo>
                  <a:cubicBezTo>
                    <a:pt x="38" y="1"/>
                    <a:pt x="37" y="0"/>
                    <a:pt x="35" y="0"/>
                  </a:cubicBezTo>
                  <a:cubicBezTo>
                    <a:pt x="26" y="0"/>
                    <a:pt x="17" y="0"/>
                    <a:pt x="8" y="0"/>
                  </a:cubicBezTo>
                  <a:cubicBezTo>
                    <a:pt x="6" y="0"/>
                    <a:pt x="4" y="1"/>
                    <a:pt x="4" y="3"/>
                  </a:cubicBezTo>
                  <a:cubicBezTo>
                    <a:pt x="3" y="9"/>
                    <a:pt x="1" y="15"/>
                    <a:pt x="0" y="21"/>
                  </a:cubicBezTo>
                  <a:cubicBezTo>
                    <a:pt x="0" y="23"/>
                    <a:pt x="2" y="24"/>
                    <a:pt x="4" y="24"/>
                  </a:cubicBezTo>
                  <a:cubicBezTo>
                    <a:pt x="13" y="24"/>
                    <a:pt x="23" y="24"/>
                    <a:pt x="32" y="24"/>
                  </a:cubicBezTo>
                  <a:cubicBezTo>
                    <a:pt x="35" y="24"/>
                    <a:pt x="36" y="23"/>
                    <a:pt x="37" y="21"/>
                  </a:cubicBezTo>
                  <a:cubicBezTo>
                    <a:pt x="37" y="15"/>
                    <a:pt x="38" y="9"/>
                    <a:pt x="38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4" name="Freeform 44"/>
            <p:cNvSpPr>
              <a:spLocks/>
            </p:cNvSpPr>
            <p:nvPr/>
          </p:nvSpPr>
          <p:spPr bwMode="auto">
            <a:xfrm>
              <a:off x="6614592" y="5746147"/>
              <a:ext cx="62949" cy="42213"/>
            </a:xfrm>
            <a:custGeom>
              <a:avLst/>
              <a:gdLst>
                <a:gd name="T0" fmla="*/ 36 w 36"/>
                <a:gd name="T1" fmla="*/ 3 h 24"/>
                <a:gd name="T2" fmla="*/ 33 w 36"/>
                <a:gd name="T3" fmla="*/ 0 h 24"/>
                <a:gd name="T4" fmla="*/ 5 w 36"/>
                <a:gd name="T5" fmla="*/ 0 h 24"/>
                <a:gd name="T6" fmla="*/ 2 w 36"/>
                <a:gd name="T7" fmla="*/ 3 h 24"/>
                <a:gd name="T8" fmla="*/ 0 w 36"/>
                <a:gd name="T9" fmla="*/ 21 h 24"/>
                <a:gd name="T10" fmla="*/ 4 w 36"/>
                <a:gd name="T11" fmla="*/ 24 h 24"/>
                <a:gd name="T12" fmla="*/ 32 w 36"/>
                <a:gd name="T13" fmla="*/ 24 h 24"/>
                <a:gd name="T14" fmla="*/ 36 w 36"/>
                <a:gd name="T15" fmla="*/ 21 h 24"/>
                <a:gd name="T16" fmla="*/ 36 w 36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6" h="24">
                  <a:moveTo>
                    <a:pt x="36" y="3"/>
                  </a:moveTo>
                  <a:cubicBezTo>
                    <a:pt x="36" y="1"/>
                    <a:pt x="35" y="0"/>
                    <a:pt x="33" y="0"/>
                  </a:cubicBezTo>
                  <a:cubicBezTo>
                    <a:pt x="24" y="0"/>
                    <a:pt x="14" y="0"/>
                    <a:pt x="5" y="0"/>
                  </a:cubicBezTo>
                  <a:cubicBezTo>
                    <a:pt x="3" y="0"/>
                    <a:pt x="2" y="1"/>
                    <a:pt x="2" y="3"/>
                  </a:cubicBezTo>
                  <a:cubicBezTo>
                    <a:pt x="1" y="9"/>
                    <a:pt x="1" y="15"/>
                    <a:pt x="0" y="21"/>
                  </a:cubicBezTo>
                  <a:cubicBezTo>
                    <a:pt x="0" y="23"/>
                    <a:pt x="2" y="24"/>
                    <a:pt x="4" y="24"/>
                  </a:cubicBezTo>
                  <a:cubicBezTo>
                    <a:pt x="13" y="24"/>
                    <a:pt x="23" y="24"/>
                    <a:pt x="32" y="24"/>
                  </a:cubicBezTo>
                  <a:cubicBezTo>
                    <a:pt x="34" y="24"/>
                    <a:pt x="36" y="23"/>
                    <a:pt x="36" y="21"/>
                  </a:cubicBezTo>
                  <a:cubicBezTo>
                    <a:pt x="36" y="15"/>
                    <a:pt x="36" y="9"/>
                    <a:pt x="36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5" name="Freeform 45"/>
            <p:cNvSpPr>
              <a:spLocks/>
            </p:cNvSpPr>
            <p:nvPr/>
          </p:nvSpPr>
          <p:spPr bwMode="auto">
            <a:xfrm>
              <a:off x="6691613" y="5746147"/>
              <a:ext cx="65171" cy="42213"/>
            </a:xfrm>
            <a:custGeom>
              <a:avLst/>
              <a:gdLst>
                <a:gd name="T0" fmla="*/ 35 w 37"/>
                <a:gd name="T1" fmla="*/ 3 h 24"/>
                <a:gd name="T2" fmla="*/ 31 w 37"/>
                <a:gd name="T3" fmla="*/ 0 h 24"/>
                <a:gd name="T4" fmla="*/ 4 w 37"/>
                <a:gd name="T5" fmla="*/ 0 h 24"/>
                <a:gd name="T6" fmla="*/ 0 w 37"/>
                <a:gd name="T7" fmla="*/ 3 h 24"/>
                <a:gd name="T8" fmla="*/ 1 w 37"/>
                <a:gd name="T9" fmla="*/ 21 h 24"/>
                <a:gd name="T10" fmla="*/ 5 w 37"/>
                <a:gd name="T11" fmla="*/ 24 h 24"/>
                <a:gd name="T12" fmla="*/ 33 w 37"/>
                <a:gd name="T13" fmla="*/ 24 h 24"/>
                <a:gd name="T14" fmla="*/ 37 w 37"/>
                <a:gd name="T15" fmla="*/ 21 h 24"/>
                <a:gd name="T16" fmla="*/ 35 w 37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7" h="24">
                  <a:moveTo>
                    <a:pt x="35" y="3"/>
                  </a:moveTo>
                  <a:cubicBezTo>
                    <a:pt x="35" y="1"/>
                    <a:pt x="33" y="0"/>
                    <a:pt x="31" y="0"/>
                  </a:cubicBezTo>
                  <a:cubicBezTo>
                    <a:pt x="22" y="0"/>
                    <a:pt x="13" y="0"/>
                    <a:pt x="4" y="0"/>
                  </a:cubicBezTo>
                  <a:cubicBezTo>
                    <a:pt x="2" y="0"/>
                    <a:pt x="0" y="1"/>
                    <a:pt x="0" y="3"/>
                  </a:cubicBezTo>
                  <a:cubicBezTo>
                    <a:pt x="0" y="9"/>
                    <a:pt x="1" y="15"/>
                    <a:pt x="1" y="21"/>
                  </a:cubicBezTo>
                  <a:cubicBezTo>
                    <a:pt x="1" y="23"/>
                    <a:pt x="2" y="24"/>
                    <a:pt x="5" y="24"/>
                  </a:cubicBezTo>
                  <a:cubicBezTo>
                    <a:pt x="14" y="24"/>
                    <a:pt x="23" y="24"/>
                    <a:pt x="33" y="24"/>
                  </a:cubicBezTo>
                  <a:cubicBezTo>
                    <a:pt x="35" y="24"/>
                    <a:pt x="37" y="23"/>
                    <a:pt x="37" y="21"/>
                  </a:cubicBezTo>
                  <a:cubicBezTo>
                    <a:pt x="36" y="15"/>
                    <a:pt x="36" y="9"/>
                    <a:pt x="35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6" name="Freeform 46"/>
            <p:cNvSpPr>
              <a:spLocks/>
            </p:cNvSpPr>
            <p:nvPr/>
          </p:nvSpPr>
          <p:spPr bwMode="auto">
            <a:xfrm>
              <a:off x="6767152" y="5746147"/>
              <a:ext cx="66652" cy="42213"/>
            </a:xfrm>
            <a:custGeom>
              <a:avLst/>
              <a:gdLst>
                <a:gd name="T0" fmla="*/ 35 w 38"/>
                <a:gd name="T1" fmla="*/ 3 h 24"/>
                <a:gd name="T2" fmla="*/ 31 w 38"/>
                <a:gd name="T3" fmla="*/ 0 h 24"/>
                <a:gd name="T4" fmla="*/ 4 w 38"/>
                <a:gd name="T5" fmla="*/ 0 h 24"/>
                <a:gd name="T6" fmla="*/ 0 w 38"/>
                <a:gd name="T7" fmla="*/ 3 h 24"/>
                <a:gd name="T8" fmla="*/ 2 w 38"/>
                <a:gd name="T9" fmla="*/ 21 h 24"/>
                <a:gd name="T10" fmla="*/ 6 w 38"/>
                <a:gd name="T11" fmla="*/ 24 h 24"/>
                <a:gd name="T12" fmla="*/ 35 w 38"/>
                <a:gd name="T13" fmla="*/ 24 h 24"/>
                <a:gd name="T14" fmla="*/ 38 w 38"/>
                <a:gd name="T15" fmla="*/ 21 h 24"/>
                <a:gd name="T16" fmla="*/ 35 w 38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8" h="24">
                  <a:moveTo>
                    <a:pt x="35" y="3"/>
                  </a:moveTo>
                  <a:cubicBezTo>
                    <a:pt x="35" y="1"/>
                    <a:pt x="33" y="0"/>
                    <a:pt x="31" y="0"/>
                  </a:cubicBezTo>
                  <a:cubicBezTo>
                    <a:pt x="22" y="0"/>
                    <a:pt x="13" y="0"/>
                    <a:pt x="4" y="0"/>
                  </a:cubicBezTo>
                  <a:cubicBezTo>
                    <a:pt x="2" y="0"/>
                    <a:pt x="0" y="1"/>
                    <a:pt x="0" y="3"/>
                  </a:cubicBezTo>
                  <a:cubicBezTo>
                    <a:pt x="1" y="9"/>
                    <a:pt x="2" y="15"/>
                    <a:pt x="2" y="21"/>
                  </a:cubicBezTo>
                  <a:cubicBezTo>
                    <a:pt x="2" y="23"/>
                    <a:pt x="4" y="24"/>
                    <a:pt x="6" y="24"/>
                  </a:cubicBezTo>
                  <a:cubicBezTo>
                    <a:pt x="16" y="24"/>
                    <a:pt x="25" y="24"/>
                    <a:pt x="35" y="24"/>
                  </a:cubicBezTo>
                  <a:cubicBezTo>
                    <a:pt x="37" y="24"/>
                    <a:pt x="38" y="23"/>
                    <a:pt x="38" y="21"/>
                  </a:cubicBezTo>
                  <a:cubicBezTo>
                    <a:pt x="37" y="15"/>
                    <a:pt x="36" y="9"/>
                    <a:pt x="35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7" name="Freeform 47"/>
            <p:cNvSpPr>
              <a:spLocks/>
            </p:cNvSpPr>
            <p:nvPr/>
          </p:nvSpPr>
          <p:spPr bwMode="auto">
            <a:xfrm>
              <a:off x="6841950" y="5746147"/>
              <a:ext cx="70355" cy="42213"/>
            </a:xfrm>
            <a:custGeom>
              <a:avLst/>
              <a:gdLst>
                <a:gd name="T0" fmla="*/ 35 w 40"/>
                <a:gd name="T1" fmla="*/ 3 h 24"/>
                <a:gd name="T2" fmla="*/ 31 w 40"/>
                <a:gd name="T3" fmla="*/ 0 h 24"/>
                <a:gd name="T4" fmla="*/ 4 w 40"/>
                <a:gd name="T5" fmla="*/ 0 h 24"/>
                <a:gd name="T6" fmla="*/ 0 w 40"/>
                <a:gd name="T7" fmla="*/ 3 h 24"/>
                <a:gd name="T8" fmla="*/ 4 w 40"/>
                <a:gd name="T9" fmla="*/ 21 h 24"/>
                <a:gd name="T10" fmla="*/ 8 w 40"/>
                <a:gd name="T11" fmla="*/ 24 h 24"/>
                <a:gd name="T12" fmla="*/ 37 w 40"/>
                <a:gd name="T13" fmla="*/ 24 h 24"/>
                <a:gd name="T14" fmla="*/ 40 w 40"/>
                <a:gd name="T15" fmla="*/ 21 h 24"/>
                <a:gd name="T16" fmla="*/ 35 w 40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0" h="24">
                  <a:moveTo>
                    <a:pt x="35" y="3"/>
                  </a:moveTo>
                  <a:cubicBezTo>
                    <a:pt x="35" y="1"/>
                    <a:pt x="33" y="0"/>
                    <a:pt x="31" y="0"/>
                  </a:cubicBezTo>
                  <a:cubicBezTo>
                    <a:pt x="22" y="0"/>
                    <a:pt x="13" y="0"/>
                    <a:pt x="4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1" y="9"/>
                    <a:pt x="3" y="15"/>
                    <a:pt x="4" y="21"/>
                  </a:cubicBezTo>
                  <a:cubicBezTo>
                    <a:pt x="4" y="23"/>
                    <a:pt x="6" y="24"/>
                    <a:pt x="8" y="24"/>
                  </a:cubicBezTo>
                  <a:cubicBezTo>
                    <a:pt x="18" y="24"/>
                    <a:pt x="27" y="24"/>
                    <a:pt x="37" y="24"/>
                  </a:cubicBezTo>
                  <a:cubicBezTo>
                    <a:pt x="39" y="24"/>
                    <a:pt x="40" y="23"/>
                    <a:pt x="40" y="21"/>
                  </a:cubicBezTo>
                  <a:cubicBezTo>
                    <a:pt x="38" y="15"/>
                    <a:pt x="37" y="9"/>
                    <a:pt x="35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8" name="Freeform 48"/>
            <p:cNvSpPr>
              <a:spLocks/>
            </p:cNvSpPr>
            <p:nvPr/>
          </p:nvSpPr>
          <p:spPr bwMode="auto">
            <a:xfrm>
              <a:off x="6917490" y="5746147"/>
              <a:ext cx="73317" cy="42213"/>
            </a:xfrm>
            <a:custGeom>
              <a:avLst/>
              <a:gdLst>
                <a:gd name="T0" fmla="*/ 35 w 42"/>
                <a:gd name="T1" fmla="*/ 3 h 24"/>
                <a:gd name="T2" fmla="*/ 30 w 42"/>
                <a:gd name="T3" fmla="*/ 0 h 24"/>
                <a:gd name="T4" fmla="*/ 3 w 42"/>
                <a:gd name="T5" fmla="*/ 0 h 24"/>
                <a:gd name="T6" fmla="*/ 0 w 42"/>
                <a:gd name="T7" fmla="*/ 3 h 24"/>
                <a:gd name="T8" fmla="*/ 5 w 42"/>
                <a:gd name="T9" fmla="*/ 21 h 24"/>
                <a:gd name="T10" fmla="*/ 10 w 42"/>
                <a:gd name="T11" fmla="*/ 24 h 24"/>
                <a:gd name="T12" fmla="*/ 38 w 42"/>
                <a:gd name="T13" fmla="*/ 24 h 24"/>
                <a:gd name="T14" fmla="*/ 41 w 42"/>
                <a:gd name="T15" fmla="*/ 21 h 24"/>
                <a:gd name="T16" fmla="*/ 35 w 42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2" h="24">
                  <a:moveTo>
                    <a:pt x="35" y="3"/>
                  </a:moveTo>
                  <a:cubicBezTo>
                    <a:pt x="34" y="1"/>
                    <a:pt x="32" y="0"/>
                    <a:pt x="30" y="0"/>
                  </a:cubicBezTo>
                  <a:cubicBezTo>
                    <a:pt x="21" y="0"/>
                    <a:pt x="12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2" y="9"/>
                    <a:pt x="4" y="15"/>
                    <a:pt x="5" y="21"/>
                  </a:cubicBezTo>
                  <a:cubicBezTo>
                    <a:pt x="6" y="23"/>
                    <a:pt x="8" y="24"/>
                    <a:pt x="10" y="24"/>
                  </a:cubicBezTo>
                  <a:cubicBezTo>
                    <a:pt x="19" y="24"/>
                    <a:pt x="29" y="24"/>
                    <a:pt x="38" y="24"/>
                  </a:cubicBezTo>
                  <a:cubicBezTo>
                    <a:pt x="40" y="24"/>
                    <a:pt x="42" y="23"/>
                    <a:pt x="41" y="21"/>
                  </a:cubicBezTo>
                  <a:cubicBezTo>
                    <a:pt x="39" y="15"/>
                    <a:pt x="37" y="9"/>
                    <a:pt x="35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9" name="Freeform 49"/>
            <p:cNvSpPr>
              <a:spLocks/>
            </p:cNvSpPr>
            <p:nvPr/>
          </p:nvSpPr>
          <p:spPr bwMode="auto">
            <a:xfrm>
              <a:off x="6993029" y="5746147"/>
              <a:ext cx="77020" cy="42213"/>
            </a:xfrm>
            <a:custGeom>
              <a:avLst/>
              <a:gdLst>
                <a:gd name="T0" fmla="*/ 35 w 44"/>
                <a:gd name="T1" fmla="*/ 3 h 24"/>
                <a:gd name="T2" fmla="*/ 30 w 44"/>
                <a:gd name="T3" fmla="*/ 0 h 24"/>
                <a:gd name="T4" fmla="*/ 3 w 44"/>
                <a:gd name="T5" fmla="*/ 0 h 24"/>
                <a:gd name="T6" fmla="*/ 0 w 44"/>
                <a:gd name="T7" fmla="*/ 3 h 24"/>
                <a:gd name="T8" fmla="*/ 7 w 44"/>
                <a:gd name="T9" fmla="*/ 21 h 24"/>
                <a:gd name="T10" fmla="*/ 12 w 44"/>
                <a:gd name="T11" fmla="*/ 24 h 24"/>
                <a:gd name="T12" fmla="*/ 40 w 44"/>
                <a:gd name="T13" fmla="*/ 24 h 24"/>
                <a:gd name="T14" fmla="*/ 43 w 44"/>
                <a:gd name="T15" fmla="*/ 21 h 24"/>
                <a:gd name="T16" fmla="*/ 35 w 44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4" h="24">
                  <a:moveTo>
                    <a:pt x="35" y="3"/>
                  </a:moveTo>
                  <a:cubicBezTo>
                    <a:pt x="34" y="1"/>
                    <a:pt x="32" y="0"/>
                    <a:pt x="30" y="0"/>
                  </a:cubicBezTo>
                  <a:cubicBezTo>
                    <a:pt x="21" y="0"/>
                    <a:pt x="12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2" y="9"/>
                    <a:pt x="5" y="15"/>
                    <a:pt x="7" y="21"/>
                  </a:cubicBezTo>
                  <a:cubicBezTo>
                    <a:pt x="7" y="23"/>
                    <a:pt x="10" y="24"/>
                    <a:pt x="12" y="24"/>
                  </a:cubicBezTo>
                  <a:cubicBezTo>
                    <a:pt x="21" y="24"/>
                    <a:pt x="31" y="24"/>
                    <a:pt x="40" y="24"/>
                  </a:cubicBezTo>
                  <a:cubicBezTo>
                    <a:pt x="42" y="24"/>
                    <a:pt x="44" y="23"/>
                    <a:pt x="43" y="21"/>
                  </a:cubicBezTo>
                  <a:cubicBezTo>
                    <a:pt x="40" y="15"/>
                    <a:pt x="38" y="9"/>
                    <a:pt x="35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0" name="Freeform 50"/>
            <p:cNvSpPr>
              <a:spLocks/>
            </p:cNvSpPr>
            <p:nvPr/>
          </p:nvSpPr>
          <p:spPr bwMode="auto">
            <a:xfrm>
              <a:off x="7066346" y="5746147"/>
              <a:ext cx="80723" cy="42213"/>
            </a:xfrm>
            <a:custGeom>
              <a:avLst/>
              <a:gdLst>
                <a:gd name="T0" fmla="*/ 36 w 46"/>
                <a:gd name="T1" fmla="*/ 3 h 24"/>
                <a:gd name="T2" fmla="*/ 31 w 46"/>
                <a:gd name="T3" fmla="*/ 0 h 24"/>
                <a:gd name="T4" fmla="*/ 4 w 46"/>
                <a:gd name="T5" fmla="*/ 0 h 24"/>
                <a:gd name="T6" fmla="*/ 1 w 46"/>
                <a:gd name="T7" fmla="*/ 3 h 24"/>
                <a:gd name="T8" fmla="*/ 9 w 46"/>
                <a:gd name="T9" fmla="*/ 21 h 24"/>
                <a:gd name="T10" fmla="*/ 14 w 46"/>
                <a:gd name="T11" fmla="*/ 24 h 24"/>
                <a:gd name="T12" fmla="*/ 43 w 46"/>
                <a:gd name="T13" fmla="*/ 24 h 24"/>
                <a:gd name="T14" fmla="*/ 45 w 46"/>
                <a:gd name="T15" fmla="*/ 21 h 24"/>
                <a:gd name="T16" fmla="*/ 36 w 46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6" h="24">
                  <a:moveTo>
                    <a:pt x="36" y="3"/>
                  </a:moveTo>
                  <a:cubicBezTo>
                    <a:pt x="35" y="1"/>
                    <a:pt x="33" y="0"/>
                    <a:pt x="31" y="0"/>
                  </a:cubicBezTo>
                  <a:cubicBezTo>
                    <a:pt x="22" y="0"/>
                    <a:pt x="13" y="0"/>
                    <a:pt x="4" y="0"/>
                  </a:cubicBezTo>
                  <a:cubicBezTo>
                    <a:pt x="2" y="0"/>
                    <a:pt x="0" y="1"/>
                    <a:pt x="1" y="3"/>
                  </a:cubicBezTo>
                  <a:cubicBezTo>
                    <a:pt x="4" y="9"/>
                    <a:pt x="7" y="15"/>
                    <a:pt x="9" y="21"/>
                  </a:cubicBezTo>
                  <a:cubicBezTo>
                    <a:pt x="10" y="23"/>
                    <a:pt x="12" y="24"/>
                    <a:pt x="14" y="24"/>
                  </a:cubicBezTo>
                  <a:cubicBezTo>
                    <a:pt x="24" y="24"/>
                    <a:pt x="33" y="24"/>
                    <a:pt x="43" y="24"/>
                  </a:cubicBezTo>
                  <a:cubicBezTo>
                    <a:pt x="45" y="24"/>
                    <a:pt x="46" y="23"/>
                    <a:pt x="45" y="21"/>
                  </a:cubicBezTo>
                  <a:cubicBezTo>
                    <a:pt x="42" y="15"/>
                    <a:pt x="39" y="9"/>
                    <a:pt x="36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1" name="Freeform 51"/>
            <p:cNvSpPr>
              <a:spLocks/>
            </p:cNvSpPr>
            <p:nvPr/>
          </p:nvSpPr>
          <p:spPr bwMode="auto">
            <a:xfrm>
              <a:off x="7141886" y="5746147"/>
              <a:ext cx="83686" cy="42213"/>
            </a:xfrm>
            <a:custGeom>
              <a:avLst/>
              <a:gdLst>
                <a:gd name="T0" fmla="*/ 36 w 48"/>
                <a:gd name="T1" fmla="*/ 3 h 24"/>
                <a:gd name="T2" fmla="*/ 30 w 48"/>
                <a:gd name="T3" fmla="*/ 0 h 24"/>
                <a:gd name="T4" fmla="*/ 3 w 48"/>
                <a:gd name="T5" fmla="*/ 0 h 24"/>
                <a:gd name="T6" fmla="*/ 1 w 48"/>
                <a:gd name="T7" fmla="*/ 3 h 24"/>
                <a:gd name="T8" fmla="*/ 11 w 48"/>
                <a:gd name="T9" fmla="*/ 21 h 24"/>
                <a:gd name="T10" fmla="*/ 16 w 48"/>
                <a:gd name="T11" fmla="*/ 24 h 24"/>
                <a:gd name="T12" fmla="*/ 45 w 48"/>
                <a:gd name="T13" fmla="*/ 24 h 24"/>
                <a:gd name="T14" fmla="*/ 47 w 48"/>
                <a:gd name="T15" fmla="*/ 21 h 24"/>
                <a:gd name="T16" fmla="*/ 36 w 48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8" h="24">
                  <a:moveTo>
                    <a:pt x="36" y="3"/>
                  </a:moveTo>
                  <a:cubicBezTo>
                    <a:pt x="35" y="1"/>
                    <a:pt x="32" y="0"/>
                    <a:pt x="30" y="0"/>
                  </a:cubicBezTo>
                  <a:cubicBezTo>
                    <a:pt x="21" y="0"/>
                    <a:pt x="12" y="0"/>
                    <a:pt x="3" y="0"/>
                  </a:cubicBezTo>
                  <a:cubicBezTo>
                    <a:pt x="1" y="0"/>
                    <a:pt x="0" y="1"/>
                    <a:pt x="1" y="3"/>
                  </a:cubicBezTo>
                  <a:cubicBezTo>
                    <a:pt x="4" y="9"/>
                    <a:pt x="8" y="15"/>
                    <a:pt x="11" y="21"/>
                  </a:cubicBezTo>
                  <a:cubicBezTo>
                    <a:pt x="12" y="23"/>
                    <a:pt x="14" y="24"/>
                    <a:pt x="16" y="24"/>
                  </a:cubicBezTo>
                  <a:cubicBezTo>
                    <a:pt x="26" y="24"/>
                    <a:pt x="35" y="24"/>
                    <a:pt x="45" y="24"/>
                  </a:cubicBezTo>
                  <a:cubicBezTo>
                    <a:pt x="47" y="24"/>
                    <a:pt x="48" y="23"/>
                    <a:pt x="47" y="21"/>
                  </a:cubicBezTo>
                  <a:cubicBezTo>
                    <a:pt x="43" y="15"/>
                    <a:pt x="39" y="9"/>
                    <a:pt x="36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2" name="Freeform 52"/>
            <p:cNvSpPr>
              <a:spLocks/>
            </p:cNvSpPr>
            <p:nvPr/>
          </p:nvSpPr>
          <p:spPr bwMode="auto">
            <a:xfrm>
              <a:off x="6175428" y="5697269"/>
              <a:ext cx="79983" cy="40732"/>
            </a:xfrm>
            <a:custGeom>
              <a:avLst/>
              <a:gdLst>
                <a:gd name="T0" fmla="*/ 45 w 46"/>
                <a:gd name="T1" fmla="*/ 2 h 23"/>
                <a:gd name="T2" fmla="*/ 43 w 46"/>
                <a:gd name="T3" fmla="*/ 0 h 23"/>
                <a:gd name="T4" fmla="*/ 17 w 46"/>
                <a:gd name="T5" fmla="*/ 0 h 23"/>
                <a:gd name="T6" fmla="*/ 12 w 46"/>
                <a:gd name="T7" fmla="*/ 2 h 23"/>
                <a:gd name="T8" fmla="*/ 1 w 46"/>
                <a:gd name="T9" fmla="*/ 21 h 23"/>
                <a:gd name="T10" fmla="*/ 3 w 46"/>
                <a:gd name="T11" fmla="*/ 23 h 23"/>
                <a:gd name="T12" fmla="*/ 30 w 46"/>
                <a:gd name="T13" fmla="*/ 23 h 23"/>
                <a:gd name="T14" fmla="*/ 35 w 46"/>
                <a:gd name="T15" fmla="*/ 21 h 23"/>
                <a:gd name="T16" fmla="*/ 45 w 46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6" h="23">
                  <a:moveTo>
                    <a:pt x="45" y="2"/>
                  </a:moveTo>
                  <a:cubicBezTo>
                    <a:pt x="46" y="1"/>
                    <a:pt x="45" y="0"/>
                    <a:pt x="43" y="0"/>
                  </a:cubicBezTo>
                  <a:cubicBezTo>
                    <a:pt x="34" y="0"/>
                    <a:pt x="26" y="0"/>
                    <a:pt x="17" y="0"/>
                  </a:cubicBezTo>
                  <a:cubicBezTo>
                    <a:pt x="16" y="0"/>
                    <a:pt x="13" y="1"/>
                    <a:pt x="12" y="2"/>
                  </a:cubicBezTo>
                  <a:cubicBezTo>
                    <a:pt x="9" y="8"/>
                    <a:pt x="5" y="15"/>
                    <a:pt x="1" y="21"/>
                  </a:cubicBezTo>
                  <a:cubicBezTo>
                    <a:pt x="0" y="22"/>
                    <a:pt x="1" y="23"/>
                    <a:pt x="3" y="23"/>
                  </a:cubicBezTo>
                  <a:cubicBezTo>
                    <a:pt x="12" y="23"/>
                    <a:pt x="21" y="23"/>
                    <a:pt x="30" y="23"/>
                  </a:cubicBezTo>
                  <a:cubicBezTo>
                    <a:pt x="32" y="23"/>
                    <a:pt x="34" y="22"/>
                    <a:pt x="35" y="21"/>
                  </a:cubicBezTo>
                  <a:cubicBezTo>
                    <a:pt x="38" y="15"/>
                    <a:pt x="42" y="8"/>
                    <a:pt x="45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3" name="Freeform 53"/>
            <p:cNvSpPr>
              <a:spLocks/>
            </p:cNvSpPr>
            <p:nvPr/>
          </p:nvSpPr>
          <p:spPr bwMode="auto">
            <a:xfrm>
              <a:off x="6248746" y="5697269"/>
              <a:ext cx="77020" cy="40732"/>
            </a:xfrm>
            <a:custGeom>
              <a:avLst/>
              <a:gdLst>
                <a:gd name="T0" fmla="*/ 44 w 44"/>
                <a:gd name="T1" fmla="*/ 2 h 23"/>
                <a:gd name="T2" fmla="*/ 41 w 44"/>
                <a:gd name="T3" fmla="*/ 0 h 23"/>
                <a:gd name="T4" fmla="*/ 16 w 44"/>
                <a:gd name="T5" fmla="*/ 0 h 23"/>
                <a:gd name="T6" fmla="*/ 11 w 44"/>
                <a:gd name="T7" fmla="*/ 2 h 23"/>
                <a:gd name="T8" fmla="*/ 1 w 44"/>
                <a:gd name="T9" fmla="*/ 21 h 23"/>
                <a:gd name="T10" fmla="*/ 3 w 44"/>
                <a:gd name="T11" fmla="*/ 23 h 23"/>
                <a:gd name="T12" fmla="*/ 30 w 44"/>
                <a:gd name="T13" fmla="*/ 23 h 23"/>
                <a:gd name="T14" fmla="*/ 35 w 44"/>
                <a:gd name="T15" fmla="*/ 21 h 23"/>
                <a:gd name="T16" fmla="*/ 44 w 44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4" h="23">
                  <a:moveTo>
                    <a:pt x="44" y="2"/>
                  </a:moveTo>
                  <a:cubicBezTo>
                    <a:pt x="44" y="1"/>
                    <a:pt x="43" y="0"/>
                    <a:pt x="41" y="0"/>
                  </a:cubicBezTo>
                  <a:cubicBezTo>
                    <a:pt x="33" y="0"/>
                    <a:pt x="24" y="0"/>
                    <a:pt x="16" y="0"/>
                  </a:cubicBezTo>
                  <a:cubicBezTo>
                    <a:pt x="14" y="0"/>
                    <a:pt x="12" y="1"/>
                    <a:pt x="11" y="2"/>
                  </a:cubicBezTo>
                  <a:cubicBezTo>
                    <a:pt x="8" y="8"/>
                    <a:pt x="4" y="15"/>
                    <a:pt x="1" y="21"/>
                  </a:cubicBezTo>
                  <a:cubicBezTo>
                    <a:pt x="0" y="22"/>
                    <a:pt x="1" y="23"/>
                    <a:pt x="3" y="23"/>
                  </a:cubicBezTo>
                  <a:cubicBezTo>
                    <a:pt x="12" y="23"/>
                    <a:pt x="21" y="23"/>
                    <a:pt x="30" y="23"/>
                  </a:cubicBezTo>
                  <a:cubicBezTo>
                    <a:pt x="32" y="23"/>
                    <a:pt x="35" y="22"/>
                    <a:pt x="35" y="21"/>
                  </a:cubicBezTo>
                  <a:cubicBezTo>
                    <a:pt x="38" y="15"/>
                    <a:pt x="41" y="8"/>
                    <a:pt x="44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4" name="Freeform 54"/>
            <p:cNvSpPr>
              <a:spLocks/>
            </p:cNvSpPr>
            <p:nvPr/>
          </p:nvSpPr>
          <p:spPr bwMode="auto">
            <a:xfrm>
              <a:off x="6324285" y="5697269"/>
              <a:ext cx="71836" cy="40732"/>
            </a:xfrm>
            <a:custGeom>
              <a:avLst/>
              <a:gdLst>
                <a:gd name="T0" fmla="*/ 41 w 41"/>
                <a:gd name="T1" fmla="*/ 2 h 23"/>
                <a:gd name="T2" fmla="*/ 38 w 41"/>
                <a:gd name="T3" fmla="*/ 0 h 23"/>
                <a:gd name="T4" fmla="*/ 13 w 41"/>
                <a:gd name="T5" fmla="*/ 0 h 23"/>
                <a:gd name="T6" fmla="*/ 8 w 41"/>
                <a:gd name="T7" fmla="*/ 2 h 23"/>
                <a:gd name="T8" fmla="*/ 0 w 41"/>
                <a:gd name="T9" fmla="*/ 21 h 23"/>
                <a:gd name="T10" fmla="*/ 3 w 41"/>
                <a:gd name="T11" fmla="*/ 23 h 23"/>
                <a:gd name="T12" fmla="*/ 30 w 41"/>
                <a:gd name="T13" fmla="*/ 23 h 23"/>
                <a:gd name="T14" fmla="*/ 34 w 41"/>
                <a:gd name="T15" fmla="*/ 21 h 23"/>
                <a:gd name="T16" fmla="*/ 41 w 41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1" h="23">
                  <a:moveTo>
                    <a:pt x="41" y="2"/>
                  </a:moveTo>
                  <a:cubicBezTo>
                    <a:pt x="41" y="1"/>
                    <a:pt x="40" y="0"/>
                    <a:pt x="38" y="0"/>
                  </a:cubicBezTo>
                  <a:cubicBezTo>
                    <a:pt x="30" y="0"/>
                    <a:pt x="21" y="0"/>
                    <a:pt x="13" y="0"/>
                  </a:cubicBezTo>
                  <a:cubicBezTo>
                    <a:pt x="11" y="0"/>
                    <a:pt x="9" y="1"/>
                    <a:pt x="8" y="2"/>
                  </a:cubicBezTo>
                  <a:cubicBezTo>
                    <a:pt x="6" y="8"/>
                    <a:pt x="3" y="15"/>
                    <a:pt x="0" y="21"/>
                  </a:cubicBezTo>
                  <a:cubicBezTo>
                    <a:pt x="0" y="22"/>
                    <a:pt x="1" y="23"/>
                    <a:pt x="3" y="23"/>
                  </a:cubicBezTo>
                  <a:cubicBezTo>
                    <a:pt x="12" y="23"/>
                    <a:pt x="21" y="23"/>
                    <a:pt x="30" y="23"/>
                  </a:cubicBezTo>
                  <a:cubicBezTo>
                    <a:pt x="32" y="23"/>
                    <a:pt x="34" y="22"/>
                    <a:pt x="34" y="21"/>
                  </a:cubicBezTo>
                  <a:cubicBezTo>
                    <a:pt x="36" y="15"/>
                    <a:pt x="39" y="8"/>
                    <a:pt x="41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5" name="Freeform 55"/>
            <p:cNvSpPr>
              <a:spLocks/>
            </p:cNvSpPr>
            <p:nvPr/>
          </p:nvSpPr>
          <p:spPr bwMode="auto">
            <a:xfrm>
              <a:off x="6397602" y="5697269"/>
              <a:ext cx="69615" cy="40732"/>
            </a:xfrm>
            <a:custGeom>
              <a:avLst/>
              <a:gdLst>
                <a:gd name="T0" fmla="*/ 39 w 40"/>
                <a:gd name="T1" fmla="*/ 2 h 23"/>
                <a:gd name="T2" fmla="*/ 37 w 40"/>
                <a:gd name="T3" fmla="*/ 0 h 23"/>
                <a:gd name="T4" fmla="*/ 11 w 40"/>
                <a:gd name="T5" fmla="*/ 0 h 23"/>
                <a:gd name="T6" fmla="*/ 7 w 40"/>
                <a:gd name="T7" fmla="*/ 2 h 23"/>
                <a:gd name="T8" fmla="*/ 0 w 40"/>
                <a:gd name="T9" fmla="*/ 21 h 23"/>
                <a:gd name="T10" fmla="*/ 3 w 40"/>
                <a:gd name="T11" fmla="*/ 23 h 23"/>
                <a:gd name="T12" fmla="*/ 30 w 40"/>
                <a:gd name="T13" fmla="*/ 23 h 23"/>
                <a:gd name="T14" fmla="*/ 34 w 40"/>
                <a:gd name="T15" fmla="*/ 21 h 23"/>
                <a:gd name="T16" fmla="*/ 39 w 40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0" h="23">
                  <a:moveTo>
                    <a:pt x="39" y="2"/>
                  </a:moveTo>
                  <a:cubicBezTo>
                    <a:pt x="40" y="1"/>
                    <a:pt x="38" y="0"/>
                    <a:pt x="37" y="0"/>
                  </a:cubicBezTo>
                  <a:cubicBezTo>
                    <a:pt x="28" y="0"/>
                    <a:pt x="19" y="0"/>
                    <a:pt x="11" y="0"/>
                  </a:cubicBezTo>
                  <a:cubicBezTo>
                    <a:pt x="9" y="0"/>
                    <a:pt x="7" y="1"/>
                    <a:pt x="7" y="2"/>
                  </a:cubicBezTo>
                  <a:cubicBezTo>
                    <a:pt x="4" y="8"/>
                    <a:pt x="2" y="15"/>
                    <a:pt x="0" y="21"/>
                  </a:cubicBezTo>
                  <a:cubicBezTo>
                    <a:pt x="0" y="22"/>
                    <a:pt x="1" y="23"/>
                    <a:pt x="3" y="23"/>
                  </a:cubicBezTo>
                  <a:cubicBezTo>
                    <a:pt x="12" y="23"/>
                    <a:pt x="21" y="23"/>
                    <a:pt x="30" y="23"/>
                  </a:cubicBezTo>
                  <a:cubicBezTo>
                    <a:pt x="32" y="23"/>
                    <a:pt x="34" y="22"/>
                    <a:pt x="34" y="21"/>
                  </a:cubicBezTo>
                  <a:cubicBezTo>
                    <a:pt x="36" y="15"/>
                    <a:pt x="38" y="8"/>
                    <a:pt x="39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6" name="Freeform 56"/>
            <p:cNvSpPr>
              <a:spLocks/>
            </p:cNvSpPr>
            <p:nvPr/>
          </p:nvSpPr>
          <p:spPr bwMode="auto">
            <a:xfrm>
              <a:off x="6470920" y="5697269"/>
              <a:ext cx="66652" cy="40732"/>
            </a:xfrm>
            <a:custGeom>
              <a:avLst/>
              <a:gdLst>
                <a:gd name="T0" fmla="*/ 38 w 38"/>
                <a:gd name="T1" fmla="*/ 2 h 23"/>
                <a:gd name="T2" fmla="*/ 35 w 38"/>
                <a:gd name="T3" fmla="*/ 0 h 23"/>
                <a:gd name="T4" fmla="*/ 9 w 38"/>
                <a:gd name="T5" fmla="*/ 0 h 23"/>
                <a:gd name="T6" fmla="*/ 5 w 38"/>
                <a:gd name="T7" fmla="*/ 2 h 23"/>
                <a:gd name="T8" fmla="*/ 0 w 38"/>
                <a:gd name="T9" fmla="*/ 21 h 23"/>
                <a:gd name="T10" fmla="*/ 3 w 38"/>
                <a:gd name="T11" fmla="*/ 23 h 23"/>
                <a:gd name="T12" fmla="*/ 30 w 38"/>
                <a:gd name="T13" fmla="*/ 23 h 23"/>
                <a:gd name="T14" fmla="*/ 34 w 38"/>
                <a:gd name="T15" fmla="*/ 21 h 23"/>
                <a:gd name="T16" fmla="*/ 38 w 38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8" h="23">
                  <a:moveTo>
                    <a:pt x="38" y="2"/>
                  </a:moveTo>
                  <a:cubicBezTo>
                    <a:pt x="38" y="1"/>
                    <a:pt x="37" y="0"/>
                    <a:pt x="35" y="0"/>
                  </a:cubicBezTo>
                  <a:cubicBezTo>
                    <a:pt x="26" y="0"/>
                    <a:pt x="18" y="0"/>
                    <a:pt x="9" y="0"/>
                  </a:cubicBezTo>
                  <a:cubicBezTo>
                    <a:pt x="7" y="0"/>
                    <a:pt x="5" y="1"/>
                    <a:pt x="5" y="2"/>
                  </a:cubicBezTo>
                  <a:cubicBezTo>
                    <a:pt x="3" y="8"/>
                    <a:pt x="2" y="15"/>
                    <a:pt x="0" y="21"/>
                  </a:cubicBezTo>
                  <a:cubicBezTo>
                    <a:pt x="0" y="22"/>
                    <a:pt x="1" y="23"/>
                    <a:pt x="3" y="23"/>
                  </a:cubicBezTo>
                  <a:cubicBezTo>
                    <a:pt x="12" y="23"/>
                    <a:pt x="21" y="23"/>
                    <a:pt x="30" y="23"/>
                  </a:cubicBezTo>
                  <a:cubicBezTo>
                    <a:pt x="32" y="23"/>
                    <a:pt x="34" y="22"/>
                    <a:pt x="34" y="21"/>
                  </a:cubicBezTo>
                  <a:cubicBezTo>
                    <a:pt x="35" y="15"/>
                    <a:pt x="37" y="8"/>
                    <a:pt x="38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7" name="Freeform 57"/>
            <p:cNvSpPr>
              <a:spLocks/>
            </p:cNvSpPr>
            <p:nvPr/>
          </p:nvSpPr>
          <p:spPr bwMode="auto">
            <a:xfrm>
              <a:off x="6544237" y="5697269"/>
              <a:ext cx="63690" cy="40732"/>
            </a:xfrm>
            <a:custGeom>
              <a:avLst/>
              <a:gdLst>
                <a:gd name="T0" fmla="*/ 36 w 36"/>
                <a:gd name="T1" fmla="*/ 2 h 23"/>
                <a:gd name="T2" fmla="*/ 33 w 36"/>
                <a:gd name="T3" fmla="*/ 0 h 23"/>
                <a:gd name="T4" fmla="*/ 7 w 36"/>
                <a:gd name="T5" fmla="*/ 0 h 23"/>
                <a:gd name="T6" fmla="*/ 3 w 36"/>
                <a:gd name="T7" fmla="*/ 2 h 23"/>
                <a:gd name="T8" fmla="*/ 0 w 36"/>
                <a:gd name="T9" fmla="*/ 21 h 23"/>
                <a:gd name="T10" fmla="*/ 4 w 36"/>
                <a:gd name="T11" fmla="*/ 23 h 23"/>
                <a:gd name="T12" fmla="*/ 30 w 36"/>
                <a:gd name="T13" fmla="*/ 23 h 23"/>
                <a:gd name="T14" fmla="*/ 34 w 36"/>
                <a:gd name="T15" fmla="*/ 21 h 23"/>
                <a:gd name="T16" fmla="*/ 36 w 36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6" h="23">
                  <a:moveTo>
                    <a:pt x="36" y="2"/>
                  </a:moveTo>
                  <a:cubicBezTo>
                    <a:pt x="36" y="1"/>
                    <a:pt x="35" y="0"/>
                    <a:pt x="33" y="0"/>
                  </a:cubicBezTo>
                  <a:cubicBezTo>
                    <a:pt x="24" y="0"/>
                    <a:pt x="16" y="0"/>
                    <a:pt x="7" y="0"/>
                  </a:cubicBezTo>
                  <a:cubicBezTo>
                    <a:pt x="5" y="0"/>
                    <a:pt x="4" y="1"/>
                    <a:pt x="3" y="2"/>
                  </a:cubicBezTo>
                  <a:cubicBezTo>
                    <a:pt x="2" y="8"/>
                    <a:pt x="1" y="15"/>
                    <a:pt x="0" y="21"/>
                  </a:cubicBezTo>
                  <a:cubicBezTo>
                    <a:pt x="0" y="22"/>
                    <a:pt x="1" y="23"/>
                    <a:pt x="4" y="23"/>
                  </a:cubicBezTo>
                  <a:cubicBezTo>
                    <a:pt x="12" y="23"/>
                    <a:pt x="21" y="23"/>
                    <a:pt x="30" y="23"/>
                  </a:cubicBezTo>
                  <a:cubicBezTo>
                    <a:pt x="32" y="23"/>
                    <a:pt x="34" y="22"/>
                    <a:pt x="34" y="21"/>
                  </a:cubicBezTo>
                  <a:cubicBezTo>
                    <a:pt x="35" y="15"/>
                    <a:pt x="35" y="8"/>
                    <a:pt x="36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8" name="Freeform 58"/>
            <p:cNvSpPr>
              <a:spLocks/>
            </p:cNvSpPr>
            <p:nvPr/>
          </p:nvSpPr>
          <p:spPr bwMode="auto">
            <a:xfrm>
              <a:off x="6618295" y="5697269"/>
              <a:ext cx="61468" cy="40732"/>
            </a:xfrm>
            <a:custGeom>
              <a:avLst/>
              <a:gdLst>
                <a:gd name="T0" fmla="*/ 34 w 35"/>
                <a:gd name="T1" fmla="*/ 2 h 23"/>
                <a:gd name="T2" fmla="*/ 31 w 35"/>
                <a:gd name="T3" fmla="*/ 0 h 23"/>
                <a:gd name="T4" fmla="*/ 5 w 35"/>
                <a:gd name="T5" fmla="*/ 0 h 23"/>
                <a:gd name="T6" fmla="*/ 2 w 35"/>
                <a:gd name="T7" fmla="*/ 2 h 23"/>
                <a:gd name="T8" fmla="*/ 0 w 35"/>
                <a:gd name="T9" fmla="*/ 21 h 23"/>
                <a:gd name="T10" fmla="*/ 4 w 35"/>
                <a:gd name="T11" fmla="*/ 23 h 23"/>
                <a:gd name="T12" fmla="*/ 31 w 35"/>
                <a:gd name="T13" fmla="*/ 23 h 23"/>
                <a:gd name="T14" fmla="*/ 34 w 35"/>
                <a:gd name="T15" fmla="*/ 21 h 23"/>
                <a:gd name="T16" fmla="*/ 34 w 35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5" h="23">
                  <a:moveTo>
                    <a:pt x="34" y="2"/>
                  </a:moveTo>
                  <a:cubicBezTo>
                    <a:pt x="35" y="1"/>
                    <a:pt x="33" y="0"/>
                    <a:pt x="31" y="0"/>
                  </a:cubicBezTo>
                  <a:cubicBezTo>
                    <a:pt x="23" y="0"/>
                    <a:pt x="14" y="0"/>
                    <a:pt x="5" y="0"/>
                  </a:cubicBezTo>
                  <a:cubicBezTo>
                    <a:pt x="4" y="0"/>
                    <a:pt x="2" y="1"/>
                    <a:pt x="2" y="2"/>
                  </a:cubicBezTo>
                  <a:cubicBezTo>
                    <a:pt x="1" y="8"/>
                    <a:pt x="1" y="15"/>
                    <a:pt x="0" y="21"/>
                  </a:cubicBezTo>
                  <a:cubicBezTo>
                    <a:pt x="0" y="22"/>
                    <a:pt x="2" y="23"/>
                    <a:pt x="4" y="23"/>
                  </a:cubicBezTo>
                  <a:cubicBezTo>
                    <a:pt x="13" y="23"/>
                    <a:pt x="22" y="23"/>
                    <a:pt x="31" y="23"/>
                  </a:cubicBezTo>
                  <a:cubicBezTo>
                    <a:pt x="33" y="23"/>
                    <a:pt x="34" y="22"/>
                    <a:pt x="34" y="21"/>
                  </a:cubicBezTo>
                  <a:cubicBezTo>
                    <a:pt x="34" y="15"/>
                    <a:pt x="34" y="8"/>
                    <a:pt x="34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9" name="Freeform 59"/>
            <p:cNvSpPr>
              <a:spLocks/>
            </p:cNvSpPr>
            <p:nvPr/>
          </p:nvSpPr>
          <p:spPr bwMode="auto">
            <a:xfrm>
              <a:off x="6691613" y="5697269"/>
              <a:ext cx="59246" cy="40732"/>
            </a:xfrm>
            <a:custGeom>
              <a:avLst/>
              <a:gdLst>
                <a:gd name="T0" fmla="*/ 33 w 34"/>
                <a:gd name="T1" fmla="*/ 2 h 23"/>
                <a:gd name="T2" fmla="*/ 29 w 34"/>
                <a:gd name="T3" fmla="*/ 0 h 23"/>
                <a:gd name="T4" fmla="*/ 4 w 34"/>
                <a:gd name="T5" fmla="*/ 0 h 23"/>
                <a:gd name="T6" fmla="*/ 0 w 34"/>
                <a:gd name="T7" fmla="*/ 2 h 23"/>
                <a:gd name="T8" fmla="*/ 0 w 34"/>
                <a:gd name="T9" fmla="*/ 21 h 23"/>
                <a:gd name="T10" fmla="*/ 4 w 34"/>
                <a:gd name="T11" fmla="*/ 23 h 23"/>
                <a:gd name="T12" fmla="*/ 31 w 34"/>
                <a:gd name="T13" fmla="*/ 23 h 23"/>
                <a:gd name="T14" fmla="*/ 34 w 34"/>
                <a:gd name="T15" fmla="*/ 21 h 23"/>
                <a:gd name="T16" fmla="*/ 33 w 34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4" h="23">
                  <a:moveTo>
                    <a:pt x="33" y="2"/>
                  </a:moveTo>
                  <a:cubicBezTo>
                    <a:pt x="33" y="1"/>
                    <a:pt x="31" y="0"/>
                    <a:pt x="29" y="0"/>
                  </a:cubicBezTo>
                  <a:cubicBezTo>
                    <a:pt x="21" y="0"/>
                    <a:pt x="12" y="0"/>
                    <a:pt x="4" y="0"/>
                  </a:cubicBezTo>
                  <a:cubicBezTo>
                    <a:pt x="2" y="0"/>
                    <a:pt x="0" y="1"/>
                    <a:pt x="0" y="2"/>
                  </a:cubicBezTo>
                  <a:cubicBezTo>
                    <a:pt x="0" y="8"/>
                    <a:pt x="0" y="15"/>
                    <a:pt x="0" y="21"/>
                  </a:cubicBezTo>
                  <a:cubicBezTo>
                    <a:pt x="0" y="22"/>
                    <a:pt x="2" y="23"/>
                    <a:pt x="4" y="23"/>
                  </a:cubicBezTo>
                  <a:cubicBezTo>
                    <a:pt x="13" y="23"/>
                    <a:pt x="22" y="23"/>
                    <a:pt x="31" y="23"/>
                  </a:cubicBezTo>
                  <a:cubicBezTo>
                    <a:pt x="33" y="23"/>
                    <a:pt x="34" y="22"/>
                    <a:pt x="34" y="21"/>
                  </a:cubicBezTo>
                  <a:cubicBezTo>
                    <a:pt x="34" y="15"/>
                    <a:pt x="33" y="8"/>
                    <a:pt x="33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0" name="Freeform 60"/>
            <p:cNvSpPr>
              <a:spLocks/>
            </p:cNvSpPr>
            <p:nvPr/>
          </p:nvSpPr>
          <p:spPr bwMode="auto">
            <a:xfrm>
              <a:off x="6761968" y="5697269"/>
              <a:ext cx="64430" cy="40732"/>
            </a:xfrm>
            <a:custGeom>
              <a:avLst/>
              <a:gdLst>
                <a:gd name="T0" fmla="*/ 33 w 37"/>
                <a:gd name="T1" fmla="*/ 2 h 23"/>
                <a:gd name="T2" fmla="*/ 29 w 37"/>
                <a:gd name="T3" fmla="*/ 0 h 23"/>
                <a:gd name="T4" fmla="*/ 4 w 37"/>
                <a:gd name="T5" fmla="*/ 0 h 23"/>
                <a:gd name="T6" fmla="*/ 1 w 37"/>
                <a:gd name="T7" fmla="*/ 2 h 23"/>
                <a:gd name="T8" fmla="*/ 2 w 37"/>
                <a:gd name="T9" fmla="*/ 21 h 23"/>
                <a:gd name="T10" fmla="*/ 6 w 37"/>
                <a:gd name="T11" fmla="*/ 23 h 23"/>
                <a:gd name="T12" fmla="*/ 33 w 37"/>
                <a:gd name="T13" fmla="*/ 23 h 23"/>
                <a:gd name="T14" fmla="*/ 36 w 37"/>
                <a:gd name="T15" fmla="*/ 21 h 23"/>
                <a:gd name="T16" fmla="*/ 33 w 37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7" h="23">
                  <a:moveTo>
                    <a:pt x="33" y="2"/>
                  </a:moveTo>
                  <a:cubicBezTo>
                    <a:pt x="33" y="1"/>
                    <a:pt x="31" y="0"/>
                    <a:pt x="29" y="0"/>
                  </a:cubicBezTo>
                  <a:cubicBezTo>
                    <a:pt x="21" y="0"/>
                    <a:pt x="12" y="0"/>
                    <a:pt x="4" y="0"/>
                  </a:cubicBezTo>
                  <a:cubicBezTo>
                    <a:pt x="2" y="0"/>
                    <a:pt x="0" y="1"/>
                    <a:pt x="1" y="2"/>
                  </a:cubicBezTo>
                  <a:cubicBezTo>
                    <a:pt x="1" y="8"/>
                    <a:pt x="2" y="15"/>
                    <a:pt x="2" y="21"/>
                  </a:cubicBezTo>
                  <a:cubicBezTo>
                    <a:pt x="3" y="22"/>
                    <a:pt x="4" y="23"/>
                    <a:pt x="6" y="23"/>
                  </a:cubicBezTo>
                  <a:cubicBezTo>
                    <a:pt x="15" y="23"/>
                    <a:pt x="24" y="23"/>
                    <a:pt x="33" y="23"/>
                  </a:cubicBezTo>
                  <a:cubicBezTo>
                    <a:pt x="35" y="23"/>
                    <a:pt x="37" y="22"/>
                    <a:pt x="36" y="21"/>
                  </a:cubicBezTo>
                  <a:cubicBezTo>
                    <a:pt x="35" y="15"/>
                    <a:pt x="34" y="8"/>
                    <a:pt x="33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1" name="Freeform 61"/>
            <p:cNvSpPr>
              <a:spLocks/>
            </p:cNvSpPr>
            <p:nvPr/>
          </p:nvSpPr>
          <p:spPr bwMode="auto">
            <a:xfrm>
              <a:off x="6833804" y="5697269"/>
              <a:ext cx="65912" cy="40732"/>
            </a:xfrm>
            <a:custGeom>
              <a:avLst/>
              <a:gdLst>
                <a:gd name="T0" fmla="*/ 33 w 38"/>
                <a:gd name="T1" fmla="*/ 2 h 23"/>
                <a:gd name="T2" fmla="*/ 29 w 38"/>
                <a:gd name="T3" fmla="*/ 0 h 23"/>
                <a:gd name="T4" fmla="*/ 3 w 38"/>
                <a:gd name="T5" fmla="*/ 0 h 23"/>
                <a:gd name="T6" fmla="*/ 0 w 38"/>
                <a:gd name="T7" fmla="*/ 2 h 23"/>
                <a:gd name="T8" fmla="*/ 3 w 38"/>
                <a:gd name="T9" fmla="*/ 21 h 23"/>
                <a:gd name="T10" fmla="*/ 8 w 38"/>
                <a:gd name="T11" fmla="*/ 23 h 23"/>
                <a:gd name="T12" fmla="*/ 34 w 38"/>
                <a:gd name="T13" fmla="*/ 23 h 23"/>
                <a:gd name="T14" fmla="*/ 37 w 38"/>
                <a:gd name="T15" fmla="*/ 21 h 23"/>
                <a:gd name="T16" fmla="*/ 33 w 38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8" h="23">
                  <a:moveTo>
                    <a:pt x="33" y="2"/>
                  </a:moveTo>
                  <a:cubicBezTo>
                    <a:pt x="32" y="1"/>
                    <a:pt x="30" y="0"/>
                    <a:pt x="29" y="0"/>
                  </a:cubicBezTo>
                  <a:cubicBezTo>
                    <a:pt x="20" y="0"/>
                    <a:pt x="12" y="0"/>
                    <a:pt x="3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1" y="8"/>
                    <a:pt x="2" y="15"/>
                    <a:pt x="3" y="21"/>
                  </a:cubicBezTo>
                  <a:cubicBezTo>
                    <a:pt x="4" y="22"/>
                    <a:pt x="6" y="23"/>
                    <a:pt x="8" y="23"/>
                  </a:cubicBezTo>
                  <a:cubicBezTo>
                    <a:pt x="17" y="23"/>
                    <a:pt x="25" y="23"/>
                    <a:pt x="34" y="23"/>
                  </a:cubicBezTo>
                  <a:cubicBezTo>
                    <a:pt x="36" y="23"/>
                    <a:pt x="38" y="22"/>
                    <a:pt x="37" y="21"/>
                  </a:cubicBezTo>
                  <a:cubicBezTo>
                    <a:pt x="36" y="15"/>
                    <a:pt x="34" y="8"/>
                    <a:pt x="33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2" name="Freeform 62"/>
            <p:cNvSpPr>
              <a:spLocks/>
            </p:cNvSpPr>
            <p:nvPr/>
          </p:nvSpPr>
          <p:spPr bwMode="auto">
            <a:xfrm>
              <a:off x="6903419" y="5697269"/>
              <a:ext cx="70355" cy="40732"/>
            </a:xfrm>
            <a:custGeom>
              <a:avLst/>
              <a:gdLst>
                <a:gd name="T0" fmla="*/ 33 w 40"/>
                <a:gd name="T1" fmla="*/ 2 h 23"/>
                <a:gd name="T2" fmla="*/ 29 w 40"/>
                <a:gd name="T3" fmla="*/ 0 h 23"/>
                <a:gd name="T4" fmla="*/ 3 w 40"/>
                <a:gd name="T5" fmla="*/ 0 h 23"/>
                <a:gd name="T6" fmla="*/ 0 w 40"/>
                <a:gd name="T7" fmla="*/ 2 h 23"/>
                <a:gd name="T8" fmla="*/ 5 w 40"/>
                <a:gd name="T9" fmla="*/ 21 h 23"/>
                <a:gd name="T10" fmla="*/ 10 w 40"/>
                <a:gd name="T11" fmla="*/ 23 h 23"/>
                <a:gd name="T12" fmla="*/ 37 w 40"/>
                <a:gd name="T13" fmla="*/ 23 h 23"/>
                <a:gd name="T14" fmla="*/ 39 w 40"/>
                <a:gd name="T15" fmla="*/ 21 h 23"/>
                <a:gd name="T16" fmla="*/ 33 w 40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0" h="23">
                  <a:moveTo>
                    <a:pt x="33" y="2"/>
                  </a:moveTo>
                  <a:cubicBezTo>
                    <a:pt x="33" y="1"/>
                    <a:pt x="31" y="0"/>
                    <a:pt x="29" y="0"/>
                  </a:cubicBezTo>
                  <a:cubicBezTo>
                    <a:pt x="20" y="0"/>
                    <a:pt x="12" y="0"/>
                    <a:pt x="3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2" y="8"/>
                    <a:pt x="4" y="15"/>
                    <a:pt x="5" y="21"/>
                  </a:cubicBezTo>
                  <a:cubicBezTo>
                    <a:pt x="6" y="22"/>
                    <a:pt x="8" y="23"/>
                    <a:pt x="10" y="23"/>
                  </a:cubicBezTo>
                  <a:cubicBezTo>
                    <a:pt x="19" y="23"/>
                    <a:pt x="28" y="23"/>
                    <a:pt x="37" y="23"/>
                  </a:cubicBezTo>
                  <a:cubicBezTo>
                    <a:pt x="39" y="23"/>
                    <a:pt x="40" y="22"/>
                    <a:pt x="39" y="21"/>
                  </a:cubicBezTo>
                  <a:cubicBezTo>
                    <a:pt x="37" y="15"/>
                    <a:pt x="35" y="8"/>
                    <a:pt x="33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3" name="Freeform 63"/>
            <p:cNvSpPr>
              <a:spLocks/>
            </p:cNvSpPr>
            <p:nvPr/>
          </p:nvSpPr>
          <p:spPr bwMode="auto">
            <a:xfrm>
              <a:off x="6973774" y="5697269"/>
              <a:ext cx="73317" cy="40732"/>
            </a:xfrm>
            <a:custGeom>
              <a:avLst/>
              <a:gdLst>
                <a:gd name="T0" fmla="*/ 33 w 42"/>
                <a:gd name="T1" fmla="*/ 2 h 23"/>
                <a:gd name="T2" fmla="*/ 29 w 42"/>
                <a:gd name="T3" fmla="*/ 0 h 23"/>
                <a:gd name="T4" fmla="*/ 3 w 42"/>
                <a:gd name="T5" fmla="*/ 0 h 23"/>
                <a:gd name="T6" fmla="*/ 1 w 42"/>
                <a:gd name="T7" fmla="*/ 2 h 23"/>
                <a:gd name="T8" fmla="*/ 8 w 42"/>
                <a:gd name="T9" fmla="*/ 21 h 23"/>
                <a:gd name="T10" fmla="*/ 12 w 42"/>
                <a:gd name="T11" fmla="*/ 23 h 23"/>
                <a:gd name="T12" fmla="*/ 39 w 42"/>
                <a:gd name="T13" fmla="*/ 23 h 23"/>
                <a:gd name="T14" fmla="*/ 42 w 42"/>
                <a:gd name="T15" fmla="*/ 21 h 23"/>
                <a:gd name="T16" fmla="*/ 33 w 42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2" h="23">
                  <a:moveTo>
                    <a:pt x="33" y="2"/>
                  </a:moveTo>
                  <a:cubicBezTo>
                    <a:pt x="33" y="1"/>
                    <a:pt x="31" y="0"/>
                    <a:pt x="29" y="0"/>
                  </a:cubicBezTo>
                  <a:cubicBezTo>
                    <a:pt x="20" y="0"/>
                    <a:pt x="12" y="0"/>
                    <a:pt x="3" y="0"/>
                  </a:cubicBezTo>
                  <a:cubicBezTo>
                    <a:pt x="1" y="0"/>
                    <a:pt x="0" y="1"/>
                    <a:pt x="1" y="2"/>
                  </a:cubicBezTo>
                  <a:cubicBezTo>
                    <a:pt x="3" y="8"/>
                    <a:pt x="5" y="15"/>
                    <a:pt x="8" y="21"/>
                  </a:cubicBezTo>
                  <a:cubicBezTo>
                    <a:pt x="8" y="22"/>
                    <a:pt x="10" y="23"/>
                    <a:pt x="12" y="23"/>
                  </a:cubicBezTo>
                  <a:cubicBezTo>
                    <a:pt x="21" y="23"/>
                    <a:pt x="30" y="23"/>
                    <a:pt x="39" y="23"/>
                  </a:cubicBezTo>
                  <a:cubicBezTo>
                    <a:pt x="41" y="23"/>
                    <a:pt x="42" y="22"/>
                    <a:pt x="42" y="21"/>
                  </a:cubicBezTo>
                  <a:cubicBezTo>
                    <a:pt x="39" y="15"/>
                    <a:pt x="36" y="8"/>
                    <a:pt x="33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4" name="Freeform 64"/>
            <p:cNvSpPr>
              <a:spLocks/>
            </p:cNvSpPr>
            <p:nvPr/>
          </p:nvSpPr>
          <p:spPr bwMode="auto">
            <a:xfrm>
              <a:off x="7045610" y="5697269"/>
              <a:ext cx="74799" cy="40732"/>
            </a:xfrm>
            <a:custGeom>
              <a:avLst/>
              <a:gdLst>
                <a:gd name="T0" fmla="*/ 33 w 43"/>
                <a:gd name="T1" fmla="*/ 2 h 23"/>
                <a:gd name="T2" fmla="*/ 28 w 43"/>
                <a:gd name="T3" fmla="*/ 0 h 23"/>
                <a:gd name="T4" fmla="*/ 3 w 43"/>
                <a:gd name="T5" fmla="*/ 0 h 23"/>
                <a:gd name="T6" fmla="*/ 0 w 43"/>
                <a:gd name="T7" fmla="*/ 2 h 23"/>
                <a:gd name="T8" fmla="*/ 9 w 43"/>
                <a:gd name="T9" fmla="*/ 21 h 23"/>
                <a:gd name="T10" fmla="*/ 13 w 43"/>
                <a:gd name="T11" fmla="*/ 23 h 23"/>
                <a:gd name="T12" fmla="*/ 40 w 43"/>
                <a:gd name="T13" fmla="*/ 23 h 23"/>
                <a:gd name="T14" fmla="*/ 43 w 43"/>
                <a:gd name="T15" fmla="*/ 21 h 23"/>
                <a:gd name="T16" fmla="*/ 33 w 43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3" h="23">
                  <a:moveTo>
                    <a:pt x="33" y="2"/>
                  </a:moveTo>
                  <a:cubicBezTo>
                    <a:pt x="32" y="1"/>
                    <a:pt x="30" y="0"/>
                    <a:pt x="28" y="0"/>
                  </a:cubicBezTo>
                  <a:cubicBezTo>
                    <a:pt x="20" y="0"/>
                    <a:pt x="11" y="0"/>
                    <a:pt x="3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3" y="8"/>
                    <a:pt x="6" y="15"/>
                    <a:pt x="9" y="21"/>
                  </a:cubicBezTo>
                  <a:cubicBezTo>
                    <a:pt x="9" y="22"/>
                    <a:pt x="11" y="23"/>
                    <a:pt x="13" y="23"/>
                  </a:cubicBezTo>
                  <a:cubicBezTo>
                    <a:pt x="22" y="23"/>
                    <a:pt x="31" y="23"/>
                    <a:pt x="40" y="23"/>
                  </a:cubicBezTo>
                  <a:cubicBezTo>
                    <a:pt x="42" y="23"/>
                    <a:pt x="43" y="22"/>
                    <a:pt x="43" y="21"/>
                  </a:cubicBezTo>
                  <a:cubicBezTo>
                    <a:pt x="39" y="15"/>
                    <a:pt x="36" y="8"/>
                    <a:pt x="33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5" name="Freeform 65"/>
            <p:cNvSpPr>
              <a:spLocks/>
            </p:cNvSpPr>
            <p:nvPr/>
          </p:nvSpPr>
          <p:spPr bwMode="auto">
            <a:xfrm>
              <a:off x="7115225" y="5697269"/>
              <a:ext cx="79242" cy="40732"/>
            </a:xfrm>
            <a:custGeom>
              <a:avLst/>
              <a:gdLst>
                <a:gd name="T0" fmla="*/ 33 w 45"/>
                <a:gd name="T1" fmla="*/ 2 h 23"/>
                <a:gd name="T2" fmla="*/ 28 w 45"/>
                <a:gd name="T3" fmla="*/ 0 h 23"/>
                <a:gd name="T4" fmla="*/ 3 w 45"/>
                <a:gd name="T5" fmla="*/ 0 h 23"/>
                <a:gd name="T6" fmla="*/ 1 w 45"/>
                <a:gd name="T7" fmla="*/ 2 h 23"/>
                <a:gd name="T8" fmla="*/ 11 w 45"/>
                <a:gd name="T9" fmla="*/ 21 h 23"/>
                <a:gd name="T10" fmla="*/ 16 w 45"/>
                <a:gd name="T11" fmla="*/ 23 h 23"/>
                <a:gd name="T12" fmla="*/ 42 w 45"/>
                <a:gd name="T13" fmla="*/ 23 h 23"/>
                <a:gd name="T14" fmla="*/ 45 w 45"/>
                <a:gd name="T15" fmla="*/ 21 h 23"/>
                <a:gd name="T16" fmla="*/ 33 w 45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5" h="23">
                  <a:moveTo>
                    <a:pt x="33" y="2"/>
                  </a:moveTo>
                  <a:cubicBezTo>
                    <a:pt x="32" y="1"/>
                    <a:pt x="30" y="0"/>
                    <a:pt x="28" y="0"/>
                  </a:cubicBezTo>
                  <a:cubicBezTo>
                    <a:pt x="20" y="0"/>
                    <a:pt x="11" y="0"/>
                    <a:pt x="3" y="0"/>
                  </a:cubicBezTo>
                  <a:cubicBezTo>
                    <a:pt x="1" y="0"/>
                    <a:pt x="0" y="1"/>
                    <a:pt x="1" y="2"/>
                  </a:cubicBezTo>
                  <a:cubicBezTo>
                    <a:pt x="4" y="8"/>
                    <a:pt x="7" y="15"/>
                    <a:pt x="11" y="21"/>
                  </a:cubicBezTo>
                  <a:cubicBezTo>
                    <a:pt x="11" y="22"/>
                    <a:pt x="14" y="23"/>
                    <a:pt x="16" y="23"/>
                  </a:cubicBezTo>
                  <a:cubicBezTo>
                    <a:pt x="25" y="23"/>
                    <a:pt x="34" y="23"/>
                    <a:pt x="42" y="23"/>
                  </a:cubicBezTo>
                  <a:cubicBezTo>
                    <a:pt x="45" y="23"/>
                    <a:pt x="45" y="22"/>
                    <a:pt x="45" y="21"/>
                  </a:cubicBezTo>
                  <a:cubicBezTo>
                    <a:pt x="41" y="15"/>
                    <a:pt x="37" y="8"/>
                    <a:pt x="33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6" name="Freeform 66"/>
            <p:cNvSpPr>
              <a:spLocks/>
            </p:cNvSpPr>
            <p:nvPr/>
          </p:nvSpPr>
          <p:spPr bwMode="auto">
            <a:xfrm>
              <a:off x="6493878" y="5921665"/>
              <a:ext cx="383621" cy="87388"/>
            </a:xfrm>
            <a:custGeom>
              <a:avLst/>
              <a:gdLst>
                <a:gd name="T0" fmla="*/ 218 w 219"/>
                <a:gd name="T1" fmla="*/ 47 h 50"/>
                <a:gd name="T2" fmla="*/ 214 w 219"/>
                <a:gd name="T3" fmla="*/ 50 h 50"/>
                <a:gd name="T4" fmla="*/ 5 w 219"/>
                <a:gd name="T5" fmla="*/ 50 h 50"/>
                <a:gd name="T6" fmla="*/ 0 w 219"/>
                <a:gd name="T7" fmla="*/ 47 h 50"/>
                <a:gd name="T8" fmla="*/ 11 w 219"/>
                <a:gd name="T9" fmla="*/ 2 h 50"/>
                <a:gd name="T10" fmla="*/ 16 w 219"/>
                <a:gd name="T11" fmla="*/ 0 h 50"/>
                <a:gd name="T12" fmla="*/ 203 w 219"/>
                <a:gd name="T13" fmla="*/ 0 h 50"/>
                <a:gd name="T14" fmla="*/ 208 w 219"/>
                <a:gd name="T15" fmla="*/ 2 h 50"/>
                <a:gd name="T16" fmla="*/ 218 w 219"/>
                <a:gd name="T17" fmla="*/ 47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9" h="50">
                  <a:moveTo>
                    <a:pt x="218" y="47"/>
                  </a:moveTo>
                  <a:cubicBezTo>
                    <a:pt x="219" y="49"/>
                    <a:pt x="216" y="50"/>
                    <a:pt x="214" y="50"/>
                  </a:cubicBezTo>
                  <a:cubicBezTo>
                    <a:pt x="144" y="50"/>
                    <a:pt x="75" y="50"/>
                    <a:pt x="5" y="50"/>
                  </a:cubicBezTo>
                  <a:cubicBezTo>
                    <a:pt x="2" y="50"/>
                    <a:pt x="0" y="49"/>
                    <a:pt x="0" y="47"/>
                  </a:cubicBezTo>
                  <a:cubicBezTo>
                    <a:pt x="4" y="27"/>
                    <a:pt x="7" y="23"/>
                    <a:pt x="11" y="2"/>
                  </a:cubicBezTo>
                  <a:cubicBezTo>
                    <a:pt x="11" y="1"/>
                    <a:pt x="13" y="0"/>
                    <a:pt x="16" y="0"/>
                  </a:cubicBezTo>
                  <a:cubicBezTo>
                    <a:pt x="78" y="0"/>
                    <a:pt x="141" y="0"/>
                    <a:pt x="203" y="0"/>
                  </a:cubicBezTo>
                  <a:cubicBezTo>
                    <a:pt x="205" y="0"/>
                    <a:pt x="208" y="1"/>
                    <a:pt x="208" y="2"/>
                  </a:cubicBezTo>
                  <a:cubicBezTo>
                    <a:pt x="211" y="23"/>
                    <a:pt x="215" y="27"/>
                    <a:pt x="218" y="4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7" name="Freeform 67"/>
            <p:cNvSpPr>
              <a:spLocks/>
            </p:cNvSpPr>
            <p:nvPr/>
          </p:nvSpPr>
          <p:spPr bwMode="auto">
            <a:xfrm>
              <a:off x="7195948" y="5047780"/>
              <a:ext cx="139970" cy="91091"/>
            </a:xfrm>
            <a:custGeom>
              <a:avLst/>
              <a:gdLst>
                <a:gd name="T0" fmla="*/ 60 w 80"/>
                <a:gd name="T1" fmla="*/ 0 h 52"/>
                <a:gd name="T2" fmla="*/ 0 w 80"/>
                <a:gd name="T3" fmla="*/ 0 h 52"/>
                <a:gd name="T4" fmla="*/ 0 w 80"/>
                <a:gd name="T5" fmla="*/ 52 h 52"/>
                <a:gd name="T6" fmla="*/ 60 w 80"/>
                <a:gd name="T7" fmla="*/ 52 h 52"/>
                <a:gd name="T8" fmla="*/ 80 w 80"/>
                <a:gd name="T9" fmla="*/ 32 h 52"/>
                <a:gd name="T10" fmla="*/ 80 w 80"/>
                <a:gd name="T11" fmla="*/ 20 h 52"/>
                <a:gd name="T12" fmla="*/ 60 w 80"/>
                <a:gd name="T13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0" h="52">
                  <a:moveTo>
                    <a:pt x="6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60" y="52"/>
                    <a:pt x="60" y="52"/>
                    <a:pt x="60" y="52"/>
                  </a:cubicBezTo>
                  <a:cubicBezTo>
                    <a:pt x="71" y="52"/>
                    <a:pt x="80" y="43"/>
                    <a:pt x="80" y="32"/>
                  </a:cubicBezTo>
                  <a:cubicBezTo>
                    <a:pt x="80" y="20"/>
                    <a:pt x="80" y="20"/>
                    <a:pt x="80" y="20"/>
                  </a:cubicBezTo>
                  <a:cubicBezTo>
                    <a:pt x="80" y="9"/>
                    <a:pt x="71" y="0"/>
                    <a:pt x="6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8" name="Freeform 68"/>
            <p:cNvSpPr>
              <a:spLocks/>
            </p:cNvSpPr>
            <p:nvPr/>
          </p:nvSpPr>
          <p:spPr bwMode="auto">
            <a:xfrm>
              <a:off x="9256983" y="3756948"/>
              <a:ext cx="231061" cy="1415249"/>
            </a:xfrm>
            <a:custGeom>
              <a:avLst/>
              <a:gdLst>
                <a:gd name="T0" fmla="*/ 0 w 132"/>
                <a:gd name="T1" fmla="*/ 0 h 808"/>
                <a:gd name="T2" fmla="*/ 0 w 132"/>
                <a:gd name="T3" fmla="*/ 788 h 808"/>
                <a:gd name="T4" fmla="*/ 20 w 132"/>
                <a:gd name="T5" fmla="*/ 808 h 808"/>
                <a:gd name="T6" fmla="*/ 132 w 132"/>
                <a:gd name="T7" fmla="*/ 808 h 8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2" h="808">
                  <a:moveTo>
                    <a:pt x="0" y="0"/>
                  </a:moveTo>
                  <a:cubicBezTo>
                    <a:pt x="0" y="788"/>
                    <a:pt x="0" y="788"/>
                    <a:pt x="0" y="788"/>
                  </a:cubicBezTo>
                  <a:cubicBezTo>
                    <a:pt x="0" y="799"/>
                    <a:pt x="9" y="808"/>
                    <a:pt x="20" y="808"/>
                  </a:cubicBezTo>
                  <a:cubicBezTo>
                    <a:pt x="132" y="808"/>
                    <a:pt x="132" y="808"/>
                    <a:pt x="132" y="808"/>
                  </a:cubicBezTo>
                </a:path>
              </a:pathLst>
            </a:custGeom>
            <a:noFill/>
            <a:ln w="60325" cap="flat">
              <a:solidFill>
                <a:schemeClr val="tx2">
                  <a:lumMod val="60000"/>
                  <a:lumOff val="4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9" name="Rectangle 69"/>
            <p:cNvSpPr>
              <a:spLocks noChangeArrowheads="1"/>
            </p:cNvSpPr>
            <p:nvPr/>
          </p:nvSpPr>
          <p:spPr bwMode="auto">
            <a:xfrm>
              <a:off x="10092358" y="6029789"/>
              <a:ext cx="279939" cy="20662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90" name="Freeform 70"/>
            <p:cNvSpPr>
              <a:spLocks/>
            </p:cNvSpPr>
            <p:nvPr/>
          </p:nvSpPr>
          <p:spPr bwMode="auto">
            <a:xfrm>
              <a:off x="9512483" y="5009269"/>
              <a:ext cx="1441170" cy="1052365"/>
            </a:xfrm>
            <a:custGeom>
              <a:avLst/>
              <a:gdLst>
                <a:gd name="T0" fmla="*/ 823 w 823"/>
                <a:gd name="T1" fmla="*/ 596 h 601"/>
                <a:gd name="T2" fmla="*/ 817 w 823"/>
                <a:gd name="T3" fmla="*/ 601 h 601"/>
                <a:gd name="T4" fmla="*/ 5 w 823"/>
                <a:gd name="T5" fmla="*/ 601 h 601"/>
                <a:gd name="T6" fmla="*/ 0 w 823"/>
                <a:gd name="T7" fmla="*/ 596 h 601"/>
                <a:gd name="T8" fmla="*/ 0 w 823"/>
                <a:gd name="T9" fmla="*/ 5 h 601"/>
                <a:gd name="T10" fmla="*/ 5 w 823"/>
                <a:gd name="T11" fmla="*/ 0 h 601"/>
                <a:gd name="T12" fmla="*/ 817 w 823"/>
                <a:gd name="T13" fmla="*/ 0 h 601"/>
                <a:gd name="T14" fmla="*/ 823 w 823"/>
                <a:gd name="T15" fmla="*/ 5 h 601"/>
                <a:gd name="T16" fmla="*/ 823 w 823"/>
                <a:gd name="T17" fmla="*/ 596 h 6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23" h="601">
                  <a:moveTo>
                    <a:pt x="823" y="596"/>
                  </a:moveTo>
                  <a:cubicBezTo>
                    <a:pt x="823" y="599"/>
                    <a:pt x="820" y="601"/>
                    <a:pt x="817" y="601"/>
                  </a:cubicBezTo>
                  <a:cubicBezTo>
                    <a:pt x="5" y="601"/>
                    <a:pt x="5" y="601"/>
                    <a:pt x="5" y="601"/>
                  </a:cubicBezTo>
                  <a:cubicBezTo>
                    <a:pt x="3" y="601"/>
                    <a:pt x="0" y="599"/>
                    <a:pt x="0" y="596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3" y="0"/>
                    <a:pt x="5" y="0"/>
                  </a:cubicBezTo>
                  <a:cubicBezTo>
                    <a:pt x="817" y="0"/>
                    <a:pt x="817" y="0"/>
                    <a:pt x="817" y="0"/>
                  </a:cubicBezTo>
                  <a:cubicBezTo>
                    <a:pt x="820" y="0"/>
                    <a:pt x="823" y="2"/>
                    <a:pt x="823" y="5"/>
                  </a:cubicBezTo>
                  <a:lnTo>
                    <a:pt x="823" y="596"/>
                  </a:lnTo>
                  <a:close/>
                </a:path>
              </a:pathLst>
            </a:custGeom>
            <a:blipFill dpi="0" rotWithShape="1">
              <a:blip r:embed="rId4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/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91" name="Freeform 71"/>
            <p:cNvSpPr>
              <a:spLocks/>
            </p:cNvSpPr>
            <p:nvPr/>
          </p:nvSpPr>
          <p:spPr bwMode="auto">
            <a:xfrm>
              <a:off x="9512483" y="5883154"/>
              <a:ext cx="1441170" cy="178480"/>
            </a:xfrm>
            <a:custGeom>
              <a:avLst/>
              <a:gdLst>
                <a:gd name="T0" fmla="*/ 0 w 823"/>
                <a:gd name="T1" fmla="*/ 0 h 102"/>
                <a:gd name="T2" fmla="*/ 0 w 823"/>
                <a:gd name="T3" fmla="*/ 97 h 102"/>
                <a:gd name="T4" fmla="*/ 5 w 823"/>
                <a:gd name="T5" fmla="*/ 102 h 102"/>
                <a:gd name="T6" fmla="*/ 817 w 823"/>
                <a:gd name="T7" fmla="*/ 102 h 102"/>
                <a:gd name="T8" fmla="*/ 823 w 823"/>
                <a:gd name="T9" fmla="*/ 97 h 102"/>
                <a:gd name="T10" fmla="*/ 823 w 823"/>
                <a:gd name="T11" fmla="*/ 0 h 102"/>
                <a:gd name="T12" fmla="*/ 0 w 823"/>
                <a:gd name="T13" fmla="*/ 0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23" h="102">
                  <a:moveTo>
                    <a:pt x="0" y="0"/>
                  </a:moveTo>
                  <a:cubicBezTo>
                    <a:pt x="0" y="97"/>
                    <a:pt x="0" y="97"/>
                    <a:pt x="0" y="97"/>
                  </a:cubicBezTo>
                  <a:cubicBezTo>
                    <a:pt x="0" y="100"/>
                    <a:pt x="3" y="102"/>
                    <a:pt x="5" y="102"/>
                  </a:cubicBezTo>
                  <a:cubicBezTo>
                    <a:pt x="817" y="102"/>
                    <a:pt x="817" y="102"/>
                    <a:pt x="817" y="102"/>
                  </a:cubicBezTo>
                  <a:cubicBezTo>
                    <a:pt x="820" y="102"/>
                    <a:pt x="823" y="100"/>
                    <a:pt x="823" y="97"/>
                  </a:cubicBezTo>
                  <a:cubicBezTo>
                    <a:pt x="823" y="0"/>
                    <a:pt x="823" y="0"/>
                    <a:pt x="82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92" name="Rectangle 72"/>
            <p:cNvSpPr>
              <a:spLocks noChangeArrowheads="1"/>
            </p:cNvSpPr>
            <p:nvPr/>
          </p:nvSpPr>
          <p:spPr bwMode="auto">
            <a:xfrm>
              <a:off x="9575433" y="5068516"/>
              <a:ext cx="1315271" cy="814638"/>
            </a:xfrm>
            <a:prstGeom prst="rect">
              <a:avLst/>
            </a:prstGeom>
            <a:blipFill dpi="0" rotWithShape="1">
              <a:blip r:embed="rId4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93" name="Rectangle 73"/>
            <p:cNvSpPr>
              <a:spLocks noChangeArrowheads="1"/>
            </p:cNvSpPr>
            <p:nvPr/>
          </p:nvSpPr>
          <p:spPr bwMode="auto">
            <a:xfrm>
              <a:off x="9930911" y="6210491"/>
              <a:ext cx="604314" cy="52581"/>
            </a:xfrm>
            <a:prstGeom prst="rect">
              <a:avLst/>
            </a:prstGeom>
            <a:blipFill dpi="0" rotWithShape="1"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/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94" name="Freeform 74"/>
            <p:cNvSpPr>
              <a:spLocks/>
            </p:cNvSpPr>
            <p:nvPr/>
          </p:nvSpPr>
          <p:spPr bwMode="auto">
            <a:xfrm>
              <a:off x="9372514" y="5126281"/>
              <a:ext cx="139970" cy="91091"/>
            </a:xfrm>
            <a:custGeom>
              <a:avLst/>
              <a:gdLst>
                <a:gd name="T0" fmla="*/ 20 w 80"/>
                <a:gd name="T1" fmla="*/ 0 h 52"/>
                <a:gd name="T2" fmla="*/ 80 w 80"/>
                <a:gd name="T3" fmla="*/ 0 h 52"/>
                <a:gd name="T4" fmla="*/ 80 w 80"/>
                <a:gd name="T5" fmla="*/ 52 h 52"/>
                <a:gd name="T6" fmla="*/ 20 w 80"/>
                <a:gd name="T7" fmla="*/ 52 h 52"/>
                <a:gd name="T8" fmla="*/ 0 w 80"/>
                <a:gd name="T9" fmla="*/ 32 h 52"/>
                <a:gd name="T10" fmla="*/ 0 w 80"/>
                <a:gd name="T11" fmla="*/ 20 h 52"/>
                <a:gd name="T12" fmla="*/ 20 w 80"/>
                <a:gd name="T13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0" h="52">
                  <a:moveTo>
                    <a:pt x="20" y="0"/>
                  </a:moveTo>
                  <a:cubicBezTo>
                    <a:pt x="80" y="0"/>
                    <a:pt x="80" y="0"/>
                    <a:pt x="80" y="0"/>
                  </a:cubicBezTo>
                  <a:cubicBezTo>
                    <a:pt x="80" y="52"/>
                    <a:pt x="80" y="52"/>
                    <a:pt x="80" y="52"/>
                  </a:cubicBezTo>
                  <a:cubicBezTo>
                    <a:pt x="20" y="52"/>
                    <a:pt x="20" y="52"/>
                    <a:pt x="20" y="52"/>
                  </a:cubicBezTo>
                  <a:cubicBezTo>
                    <a:pt x="9" y="52"/>
                    <a:pt x="0" y="43"/>
                    <a:pt x="0" y="32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95" name="Line 75"/>
            <p:cNvSpPr>
              <a:spLocks noChangeShapeType="1"/>
            </p:cNvSpPr>
            <p:nvPr/>
          </p:nvSpPr>
          <p:spPr bwMode="auto">
            <a:xfrm>
              <a:off x="8623046" y="3756948"/>
              <a:ext cx="0" cy="1597432"/>
            </a:xfrm>
            <a:prstGeom prst="line">
              <a:avLst/>
            </a:prstGeom>
            <a:noFill/>
            <a:ln w="60325" cap="flat">
              <a:solidFill>
                <a:schemeClr val="tx2">
                  <a:lumMod val="60000"/>
                  <a:lumOff val="4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96" name="Freeform 76"/>
            <p:cNvSpPr>
              <a:spLocks/>
            </p:cNvSpPr>
            <p:nvPr/>
          </p:nvSpPr>
          <p:spPr bwMode="auto">
            <a:xfrm>
              <a:off x="8463822" y="5376597"/>
              <a:ext cx="812417" cy="1056068"/>
            </a:xfrm>
            <a:custGeom>
              <a:avLst/>
              <a:gdLst>
                <a:gd name="T0" fmla="*/ 464 w 464"/>
                <a:gd name="T1" fmla="*/ 586 h 603"/>
                <a:gd name="T2" fmla="*/ 446 w 464"/>
                <a:gd name="T3" fmla="*/ 603 h 603"/>
                <a:gd name="T4" fmla="*/ 18 w 464"/>
                <a:gd name="T5" fmla="*/ 603 h 603"/>
                <a:gd name="T6" fmla="*/ 0 w 464"/>
                <a:gd name="T7" fmla="*/ 586 h 603"/>
                <a:gd name="T8" fmla="*/ 0 w 464"/>
                <a:gd name="T9" fmla="*/ 18 h 603"/>
                <a:gd name="T10" fmla="*/ 18 w 464"/>
                <a:gd name="T11" fmla="*/ 0 h 603"/>
                <a:gd name="T12" fmla="*/ 446 w 464"/>
                <a:gd name="T13" fmla="*/ 0 h 603"/>
                <a:gd name="T14" fmla="*/ 464 w 464"/>
                <a:gd name="T15" fmla="*/ 18 h 603"/>
                <a:gd name="T16" fmla="*/ 464 w 464"/>
                <a:gd name="T17" fmla="*/ 586 h 6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64" h="603">
                  <a:moveTo>
                    <a:pt x="464" y="586"/>
                  </a:moveTo>
                  <a:cubicBezTo>
                    <a:pt x="464" y="596"/>
                    <a:pt x="456" y="603"/>
                    <a:pt x="446" y="603"/>
                  </a:cubicBezTo>
                  <a:cubicBezTo>
                    <a:pt x="18" y="603"/>
                    <a:pt x="18" y="603"/>
                    <a:pt x="18" y="603"/>
                  </a:cubicBezTo>
                  <a:cubicBezTo>
                    <a:pt x="8" y="603"/>
                    <a:pt x="0" y="596"/>
                    <a:pt x="0" y="586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8"/>
                    <a:pt x="8" y="0"/>
                    <a:pt x="18" y="0"/>
                  </a:cubicBezTo>
                  <a:cubicBezTo>
                    <a:pt x="446" y="0"/>
                    <a:pt x="446" y="0"/>
                    <a:pt x="446" y="0"/>
                  </a:cubicBezTo>
                  <a:cubicBezTo>
                    <a:pt x="456" y="0"/>
                    <a:pt x="464" y="8"/>
                    <a:pt x="464" y="18"/>
                  </a:cubicBezTo>
                  <a:lnTo>
                    <a:pt x="464" y="586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97" name="Rectangle 77"/>
            <p:cNvSpPr>
              <a:spLocks noChangeArrowheads="1"/>
            </p:cNvSpPr>
            <p:nvPr/>
          </p:nvSpPr>
          <p:spPr bwMode="auto">
            <a:xfrm>
              <a:off x="8491964" y="5412145"/>
              <a:ext cx="756133" cy="934612"/>
            </a:xfrm>
            <a:prstGeom prst="rect">
              <a:avLst/>
            </a:prstGeom>
            <a:blipFill dpi="0" rotWithShape="1">
              <a:blip r:embed="rId6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98" name="Oval 78"/>
            <p:cNvSpPr>
              <a:spLocks noChangeArrowheads="1"/>
            </p:cNvSpPr>
            <p:nvPr/>
          </p:nvSpPr>
          <p:spPr bwMode="auto">
            <a:xfrm>
              <a:off x="8843739" y="6360829"/>
              <a:ext cx="52581" cy="52581"/>
            </a:xfrm>
            <a:prstGeom prst="ellipse">
              <a:avLst/>
            </a:pr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99" name="Freeform 79"/>
            <p:cNvSpPr>
              <a:spLocks/>
            </p:cNvSpPr>
            <p:nvPr/>
          </p:nvSpPr>
          <p:spPr bwMode="auto">
            <a:xfrm>
              <a:off x="8577871" y="5236628"/>
              <a:ext cx="90351" cy="139970"/>
            </a:xfrm>
            <a:custGeom>
              <a:avLst/>
              <a:gdLst>
                <a:gd name="T0" fmla="*/ 52 w 52"/>
                <a:gd name="T1" fmla="*/ 20 h 80"/>
                <a:gd name="T2" fmla="*/ 52 w 52"/>
                <a:gd name="T3" fmla="*/ 80 h 80"/>
                <a:gd name="T4" fmla="*/ 0 w 52"/>
                <a:gd name="T5" fmla="*/ 80 h 80"/>
                <a:gd name="T6" fmla="*/ 0 w 52"/>
                <a:gd name="T7" fmla="*/ 20 h 80"/>
                <a:gd name="T8" fmla="*/ 20 w 52"/>
                <a:gd name="T9" fmla="*/ 0 h 80"/>
                <a:gd name="T10" fmla="*/ 32 w 52"/>
                <a:gd name="T11" fmla="*/ 0 h 80"/>
                <a:gd name="T12" fmla="*/ 52 w 52"/>
                <a:gd name="T13" fmla="*/ 2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2" h="80">
                  <a:moveTo>
                    <a:pt x="52" y="20"/>
                  </a:moveTo>
                  <a:cubicBezTo>
                    <a:pt x="52" y="80"/>
                    <a:pt x="52" y="80"/>
                    <a:pt x="52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32" y="0"/>
                    <a:pt x="32" y="0"/>
                  </a:cubicBezTo>
                  <a:cubicBezTo>
                    <a:pt x="43" y="0"/>
                    <a:pt x="52" y="9"/>
                    <a:pt x="52" y="2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00" name="Line 80"/>
            <p:cNvSpPr>
              <a:spLocks noChangeShapeType="1"/>
            </p:cNvSpPr>
            <p:nvPr/>
          </p:nvSpPr>
          <p:spPr bwMode="auto">
            <a:xfrm>
              <a:off x="7868395" y="3756948"/>
              <a:ext cx="0" cy="1844045"/>
            </a:xfrm>
            <a:prstGeom prst="line">
              <a:avLst/>
            </a:prstGeom>
            <a:noFill/>
            <a:ln w="60325" cap="flat">
              <a:solidFill>
                <a:schemeClr val="tx2">
                  <a:lumMod val="60000"/>
                  <a:lumOff val="4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01" name="Freeform 81"/>
            <p:cNvSpPr>
              <a:spLocks/>
            </p:cNvSpPr>
            <p:nvPr/>
          </p:nvSpPr>
          <p:spPr bwMode="auto">
            <a:xfrm>
              <a:off x="7647702" y="5625432"/>
              <a:ext cx="439905" cy="807233"/>
            </a:xfrm>
            <a:custGeom>
              <a:avLst/>
              <a:gdLst>
                <a:gd name="T0" fmla="*/ 251 w 251"/>
                <a:gd name="T1" fmla="*/ 444 h 461"/>
                <a:gd name="T2" fmla="*/ 233 w 251"/>
                <a:gd name="T3" fmla="*/ 461 h 461"/>
                <a:gd name="T4" fmla="*/ 18 w 251"/>
                <a:gd name="T5" fmla="*/ 461 h 461"/>
                <a:gd name="T6" fmla="*/ 0 w 251"/>
                <a:gd name="T7" fmla="*/ 444 h 461"/>
                <a:gd name="T8" fmla="*/ 0 w 251"/>
                <a:gd name="T9" fmla="*/ 18 h 461"/>
                <a:gd name="T10" fmla="*/ 18 w 251"/>
                <a:gd name="T11" fmla="*/ 0 h 461"/>
                <a:gd name="T12" fmla="*/ 233 w 251"/>
                <a:gd name="T13" fmla="*/ 0 h 461"/>
                <a:gd name="T14" fmla="*/ 251 w 251"/>
                <a:gd name="T15" fmla="*/ 18 h 461"/>
                <a:gd name="T16" fmla="*/ 251 w 251"/>
                <a:gd name="T17" fmla="*/ 444 h 4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1" h="461">
                  <a:moveTo>
                    <a:pt x="251" y="444"/>
                  </a:moveTo>
                  <a:cubicBezTo>
                    <a:pt x="251" y="454"/>
                    <a:pt x="243" y="461"/>
                    <a:pt x="233" y="461"/>
                  </a:cubicBezTo>
                  <a:cubicBezTo>
                    <a:pt x="18" y="461"/>
                    <a:pt x="18" y="461"/>
                    <a:pt x="18" y="461"/>
                  </a:cubicBezTo>
                  <a:cubicBezTo>
                    <a:pt x="8" y="461"/>
                    <a:pt x="0" y="454"/>
                    <a:pt x="0" y="444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8"/>
                    <a:pt x="8" y="0"/>
                    <a:pt x="18" y="0"/>
                  </a:cubicBezTo>
                  <a:cubicBezTo>
                    <a:pt x="233" y="0"/>
                    <a:pt x="233" y="0"/>
                    <a:pt x="233" y="0"/>
                  </a:cubicBezTo>
                  <a:cubicBezTo>
                    <a:pt x="243" y="0"/>
                    <a:pt x="251" y="8"/>
                    <a:pt x="251" y="18"/>
                  </a:cubicBezTo>
                  <a:lnTo>
                    <a:pt x="251" y="444"/>
                  </a:lnTo>
                  <a:close/>
                </a:path>
              </a:pathLst>
            </a:custGeom>
            <a:blipFill dpi="0" rotWithShape="1">
              <a:blip r:embed="rId7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/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02" name="Freeform 82"/>
            <p:cNvSpPr>
              <a:spLocks/>
            </p:cNvSpPr>
            <p:nvPr/>
          </p:nvSpPr>
          <p:spPr bwMode="auto">
            <a:xfrm>
              <a:off x="7786190" y="5649872"/>
              <a:ext cx="162928" cy="17774"/>
            </a:xfrm>
            <a:custGeom>
              <a:avLst/>
              <a:gdLst>
                <a:gd name="T0" fmla="*/ 93 w 93"/>
                <a:gd name="T1" fmla="*/ 5 h 10"/>
                <a:gd name="T2" fmla="*/ 88 w 93"/>
                <a:gd name="T3" fmla="*/ 10 h 10"/>
                <a:gd name="T4" fmla="*/ 5 w 93"/>
                <a:gd name="T5" fmla="*/ 10 h 10"/>
                <a:gd name="T6" fmla="*/ 0 w 93"/>
                <a:gd name="T7" fmla="*/ 5 h 10"/>
                <a:gd name="T8" fmla="*/ 0 w 93"/>
                <a:gd name="T9" fmla="*/ 5 h 10"/>
                <a:gd name="T10" fmla="*/ 5 w 93"/>
                <a:gd name="T11" fmla="*/ 0 h 10"/>
                <a:gd name="T12" fmla="*/ 88 w 93"/>
                <a:gd name="T13" fmla="*/ 0 h 10"/>
                <a:gd name="T14" fmla="*/ 93 w 93"/>
                <a:gd name="T15" fmla="*/ 5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3" h="10">
                  <a:moveTo>
                    <a:pt x="93" y="5"/>
                  </a:moveTo>
                  <a:cubicBezTo>
                    <a:pt x="93" y="7"/>
                    <a:pt x="91" y="10"/>
                    <a:pt x="88" y="10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3" y="10"/>
                    <a:pt x="0" y="7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3" y="0"/>
                    <a:pt x="5" y="0"/>
                  </a:cubicBezTo>
                  <a:cubicBezTo>
                    <a:pt x="88" y="0"/>
                    <a:pt x="88" y="0"/>
                    <a:pt x="88" y="0"/>
                  </a:cubicBezTo>
                  <a:cubicBezTo>
                    <a:pt x="91" y="0"/>
                    <a:pt x="93" y="2"/>
                    <a:pt x="93" y="5"/>
                  </a:cubicBezTo>
                  <a:close/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03" name="Rectangle 83"/>
            <p:cNvSpPr>
              <a:spLocks noChangeArrowheads="1"/>
            </p:cNvSpPr>
            <p:nvPr/>
          </p:nvSpPr>
          <p:spPr bwMode="auto">
            <a:xfrm>
              <a:off x="7675844" y="5686901"/>
              <a:ext cx="383621" cy="659857"/>
            </a:xfrm>
            <a:prstGeom prst="rect">
              <a:avLst/>
            </a:prstGeom>
            <a:blipFill dpi="0" rotWithShape="1">
              <a:blip r:embed="rId8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04" name="Oval 84"/>
            <p:cNvSpPr>
              <a:spLocks noChangeArrowheads="1"/>
            </p:cNvSpPr>
            <p:nvPr/>
          </p:nvSpPr>
          <p:spPr bwMode="auto">
            <a:xfrm>
              <a:off x="7842475" y="6360829"/>
              <a:ext cx="51841" cy="52581"/>
            </a:xfrm>
            <a:prstGeom prst="ellipse">
              <a:avLst/>
            </a:pr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05" name="Freeform 85"/>
            <p:cNvSpPr>
              <a:spLocks/>
            </p:cNvSpPr>
            <p:nvPr/>
          </p:nvSpPr>
          <p:spPr bwMode="auto">
            <a:xfrm>
              <a:off x="7822479" y="5485463"/>
              <a:ext cx="89610" cy="139970"/>
            </a:xfrm>
            <a:custGeom>
              <a:avLst/>
              <a:gdLst>
                <a:gd name="T0" fmla="*/ 51 w 51"/>
                <a:gd name="T1" fmla="*/ 20 h 80"/>
                <a:gd name="T2" fmla="*/ 51 w 51"/>
                <a:gd name="T3" fmla="*/ 80 h 80"/>
                <a:gd name="T4" fmla="*/ 0 w 51"/>
                <a:gd name="T5" fmla="*/ 80 h 80"/>
                <a:gd name="T6" fmla="*/ 0 w 51"/>
                <a:gd name="T7" fmla="*/ 20 h 80"/>
                <a:gd name="T8" fmla="*/ 20 w 51"/>
                <a:gd name="T9" fmla="*/ 0 h 80"/>
                <a:gd name="T10" fmla="*/ 31 w 51"/>
                <a:gd name="T11" fmla="*/ 0 h 80"/>
                <a:gd name="T12" fmla="*/ 51 w 51"/>
                <a:gd name="T13" fmla="*/ 2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1" h="80">
                  <a:moveTo>
                    <a:pt x="51" y="20"/>
                  </a:moveTo>
                  <a:cubicBezTo>
                    <a:pt x="51" y="80"/>
                    <a:pt x="51" y="80"/>
                    <a:pt x="51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43" y="0"/>
                    <a:pt x="51" y="9"/>
                    <a:pt x="51" y="2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06" name="Freeform 86"/>
            <p:cNvSpPr>
              <a:spLocks/>
            </p:cNvSpPr>
            <p:nvPr/>
          </p:nvSpPr>
          <p:spPr bwMode="auto">
            <a:xfrm>
              <a:off x="6047308" y="1522617"/>
              <a:ext cx="4794518" cy="2824574"/>
            </a:xfrm>
            <a:custGeom>
              <a:avLst/>
              <a:gdLst>
                <a:gd name="T0" fmla="*/ 2456 w 2738"/>
                <a:gd name="T1" fmla="*/ 830 h 1613"/>
                <a:gd name="T2" fmla="*/ 2348 w 2738"/>
                <a:gd name="T3" fmla="*/ 851 h 1613"/>
                <a:gd name="T4" fmla="*/ 2348 w 2738"/>
                <a:gd name="T5" fmla="*/ 850 h 1613"/>
                <a:gd name="T6" fmla="*/ 2025 w 2738"/>
                <a:gd name="T7" fmla="*/ 528 h 1613"/>
                <a:gd name="T8" fmla="*/ 1910 w 2738"/>
                <a:gd name="T9" fmla="*/ 549 h 1613"/>
                <a:gd name="T10" fmla="*/ 1812 w 2738"/>
                <a:gd name="T11" fmla="*/ 480 h 1613"/>
                <a:gd name="T12" fmla="*/ 1814 w 2738"/>
                <a:gd name="T13" fmla="*/ 435 h 1613"/>
                <a:gd name="T14" fmla="*/ 1379 w 2738"/>
                <a:gd name="T15" fmla="*/ 0 h 1613"/>
                <a:gd name="T16" fmla="*/ 1015 w 2738"/>
                <a:gd name="T17" fmla="*/ 196 h 1613"/>
                <a:gd name="T18" fmla="*/ 917 w 2738"/>
                <a:gd name="T19" fmla="*/ 162 h 1613"/>
                <a:gd name="T20" fmla="*/ 759 w 2738"/>
                <a:gd name="T21" fmla="*/ 320 h 1613"/>
                <a:gd name="T22" fmla="*/ 763 w 2738"/>
                <a:gd name="T23" fmla="*/ 356 h 1613"/>
                <a:gd name="T24" fmla="*/ 511 w 2738"/>
                <a:gd name="T25" fmla="*/ 621 h 1613"/>
                <a:gd name="T26" fmla="*/ 469 w 2738"/>
                <a:gd name="T27" fmla="*/ 616 h 1613"/>
                <a:gd name="T28" fmla="*/ 294 w 2738"/>
                <a:gd name="T29" fmla="*/ 791 h 1613"/>
                <a:gd name="T30" fmla="*/ 298 w 2738"/>
                <a:gd name="T31" fmla="*/ 830 h 1613"/>
                <a:gd name="T32" fmla="*/ 0 w 2738"/>
                <a:gd name="T33" fmla="*/ 1139 h 1613"/>
                <a:gd name="T34" fmla="*/ 309 w 2738"/>
                <a:gd name="T35" fmla="*/ 1449 h 1613"/>
                <a:gd name="T36" fmla="*/ 426 w 2738"/>
                <a:gd name="T37" fmla="*/ 1426 h 1613"/>
                <a:gd name="T38" fmla="*/ 737 w 2738"/>
                <a:gd name="T39" fmla="*/ 1573 h 1613"/>
                <a:gd name="T40" fmla="*/ 984 w 2738"/>
                <a:gd name="T41" fmla="*/ 1488 h 1613"/>
                <a:gd name="T42" fmla="*/ 1138 w 2738"/>
                <a:gd name="T43" fmla="*/ 1607 h 1613"/>
                <a:gd name="T44" fmla="*/ 1296 w 2738"/>
                <a:gd name="T45" fmla="*/ 1461 h 1613"/>
                <a:gd name="T46" fmla="*/ 1379 w 2738"/>
                <a:gd name="T47" fmla="*/ 1469 h 1613"/>
                <a:gd name="T48" fmla="*/ 1594 w 2738"/>
                <a:gd name="T49" fmla="*/ 1412 h 1613"/>
                <a:gd name="T50" fmla="*/ 1763 w 2738"/>
                <a:gd name="T51" fmla="*/ 1449 h 1613"/>
                <a:gd name="T52" fmla="*/ 1803 w 2738"/>
                <a:gd name="T53" fmla="*/ 1447 h 1613"/>
                <a:gd name="T54" fmla="*/ 2085 w 2738"/>
                <a:gd name="T55" fmla="*/ 1613 h 1613"/>
                <a:gd name="T56" fmla="*/ 2393 w 2738"/>
                <a:gd name="T57" fmla="*/ 1387 h 1613"/>
                <a:gd name="T58" fmla="*/ 2456 w 2738"/>
                <a:gd name="T59" fmla="*/ 1395 h 1613"/>
                <a:gd name="T60" fmla="*/ 2738 w 2738"/>
                <a:gd name="T61" fmla="*/ 1112 h 1613"/>
                <a:gd name="T62" fmla="*/ 2456 w 2738"/>
                <a:gd name="T63" fmla="*/ 830 h 16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738" h="1613">
                  <a:moveTo>
                    <a:pt x="2456" y="830"/>
                  </a:moveTo>
                  <a:cubicBezTo>
                    <a:pt x="2418" y="830"/>
                    <a:pt x="2381" y="837"/>
                    <a:pt x="2348" y="851"/>
                  </a:cubicBezTo>
                  <a:cubicBezTo>
                    <a:pt x="2348" y="851"/>
                    <a:pt x="2348" y="851"/>
                    <a:pt x="2348" y="850"/>
                  </a:cubicBezTo>
                  <a:cubicBezTo>
                    <a:pt x="2348" y="672"/>
                    <a:pt x="2203" y="528"/>
                    <a:pt x="2025" y="528"/>
                  </a:cubicBezTo>
                  <a:cubicBezTo>
                    <a:pt x="1985" y="528"/>
                    <a:pt x="1946" y="536"/>
                    <a:pt x="1910" y="549"/>
                  </a:cubicBezTo>
                  <a:cubicBezTo>
                    <a:pt x="1890" y="513"/>
                    <a:pt x="1854" y="487"/>
                    <a:pt x="1812" y="480"/>
                  </a:cubicBezTo>
                  <a:cubicBezTo>
                    <a:pt x="1813" y="465"/>
                    <a:pt x="1814" y="450"/>
                    <a:pt x="1814" y="435"/>
                  </a:cubicBezTo>
                  <a:cubicBezTo>
                    <a:pt x="1814" y="194"/>
                    <a:pt x="1619" y="0"/>
                    <a:pt x="1379" y="0"/>
                  </a:cubicBezTo>
                  <a:cubicBezTo>
                    <a:pt x="1227" y="0"/>
                    <a:pt x="1093" y="78"/>
                    <a:pt x="1015" y="196"/>
                  </a:cubicBezTo>
                  <a:cubicBezTo>
                    <a:pt x="988" y="175"/>
                    <a:pt x="954" y="162"/>
                    <a:pt x="917" y="162"/>
                  </a:cubicBezTo>
                  <a:cubicBezTo>
                    <a:pt x="829" y="162"/>
                    <a:pt x="759" y="233"/>
                    <a:pt x="759" y="320"/>
                  </a:cubicBezTo>
                  <a:cubicBezTo>
                    <a:pt x="759" y="333"/>
                    <a:pt x="760" y="344"/>
                    <a:pt x="763" y="356"/>
                  </a:cubicBezTo>
                  <a:cubicBezTo>
                    <a:pt x="642" y="398"/>
                    <a:pt x="547" y="497"/>
                    <a:pt x="511" y="621"/>
                  </a:cubicBezTo>
                  <a:cubicBezTo>
                    <a:pt x="497" y="618"/>
                    <a:pt x="483" y="616"/>
                    <a:pt x="469" y="616"/>
                  </a:cubicBezTo>
                  <a:cubicBezTo>
                    <a:pt x="372" y="616"/>
                    <a:pt x="294" y="694"/>
                    <a:pt x="294" y="791"/>
                  </a:cubicBezTo>
                  <a:cubicBezTo>
                    <a:pt x="294" y="805"/>
                    <a:pt x="295" y="818"/>
                    <a:pt x="298" y="830"/>
                  </a:cubicBezTo>
                  <a:cubicBezTo>
                    <a:pt x="132" y="836"/>
                    <a:pt x="0" y="972"/>
                    <a:pt x="0" y="1139"/>
                  </a:cubicBezTo>
                  <a:cubicBezTo>
                    <a:pt x="0" y="1310"/>
                    <a:pt x="138" y="1449"/>
                    <a:pt x="309" y="1449"/>
                  </a:cubicBezTo>
                  <a:cubicBezTo>
                    <a:pt x="351" y="1449"/>
                    <a:pt x="390" y="1441"/>
                    <a:pt x="426" y="1426"/>
                  </a:cubicBezTo>
                  <a:cubicBezTo>
                    <a:pt x="500" y="1516"/>
                    <a:pt x="612" y="1573"/>
                    <a:pt x="737" y="1573"/>
                  </a:cubicBezTo>
                  <a:cubicBezTo>
                    <a:pt x="830" y="1573"/>
                    <a:pt x="916" y="1541"/>
                    <a:pt x="984" y="1488"/>
                  </a:cubicBezTo>
                  <a:cubicBezTo>
                    <a:pt x="1002" y="1556"/>
                    <a:pt x="1064" y="1607"/>
                    <a:pt x="1138" y="1607"/>
                  </a:cubicBezTo>
                  <a:cubicBezTo>
                    <a:pt x="1221" y="1607"/>
                    <a:pt x="1290" y="1543"/>
                    <a:pt x="1296" y="1461"/>
                  </a:cubicBezTo>
                  <a:cubicBezTo>
                    <a:pt x="1323" y="1466"/>
                    <a:pt x="1351" y="1469"/>
                    <a:pt x="1379" y="1469"/>
                  </a:cubicBezTo>
                  <a:cubicBezTo>
                    <a:pt x="1457" y="1469"/>
                    <a:pt x="1531" y="1448"/>
                    <a:pt x="1594" y="1412"/>
                  </a:cubicBezTo>
                  <a:cubicBezTo>
                    <a:pt x="1646" y="1435"/>
                    <a:pt x="1703" y="1449"/>
                    <a:pt x="1763" y="1449"/>
                  </a:cubicBezTo>
                  <a:cubicBezTo>
                    <a:pt x="1777" y="1449"/>
                    <a:pt x="1790" y="1448"/>
                    <a:pt x="1803" y="1447"/>
                  </a:cubicBezTo>
                  <a:cubicBezTo>
                    <a:pt x="1858" y="1546"/>
                    <a:pt x="1964" y="1613"/>
                    <a:pt x="2085" y="1613"/>
                  </a:cubicBezTo>
                  <a:cubicBezTo>
                    <a:pt x="2229" y="1613"/>
                    <a:pt x="2351" y="1518"/>
                    <a:pt x="2393" y="1387"/>
                  </a:cubicBezTo>
                  <a:cubicBezTo>
                    <a:pt x="2413" y="1392"/>
                    <a:pt x="2434" y="1395"/>
                    <a:pt x="2456" y="1395"/>
                  </a:cubicBezTo>
                  <a:cubicBezTo>
                    <a:pt x="2612" y="1395"/>
                    <a:pt x="2738" y="1268"/>
                    <a:pt x="2738" y="1112"/>
                  </a:cubicBezTo>
                  <a:cubicBezTo>
                    <a:pt x="2738" y="956"/>
                    <a:pt x="2612" y="830"/>
                    <a:pt x="2456" y="830"/>
                  </a:cubicBezTo>
                  <a:close/>
                </a:path>
              </a:pathLst>
            </a:custGeom>
            <a:blipFill dpi="0" rotWithShape="1">
              <a:blip r:embed="rId9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/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07" name="Freeform 87"/>
            <p:cNvSpPr>
              <a:spLocks noEditPoints="1"/>
            </p:cNvSpPr>
            <p:nvPr/>
          </p:nvSpPr>
          <p:spPr bwMode="auto">
            <a:xfrm>
              <a:off x="8797823" y="2898615"/>
              <a:ext cx="266609" cy="266609"/>
            </a:xfrm>
            <a:custGeom>
              <a:avLst/>
              <a:gdLst>
                <a:gd name="T0" fmla="*/ 76 w 152"/>
                <a:gd name="T1" fmla="*/ 0 h 152"/>
                <a:gd name="T2" fmla="*/ 0 w 152"/>
                <a:gd name="T3" fmla="*/ 76 h 152"/>
                <a:gd name="T4" fmla="*/ 76 w 152"/>
                <a:gd name="T5" fmla="*/ 152 h 152"/>
                <a:gd name="T6" fmla="*/ 152 w 152"/>
                <a:gd name="T7" fmla="*/ 76 h 152"/>
                <a:gd name="T8" fmla="*/ 76 w 152"/>
                <a:gd name="T9" fmla="*/ 0 h 152"/>
                <a:gd name="T10" fmla="*/ 76 w 152"/>
                <a:gd name="T11" fmla="*/ 136 h 152"/>
                <a:gd name="T12" fmla="*/ 16 w 152"/>
                <a:gd name="T13" fmla="*/ 76 h 152"/>
                <a:gd name="T14" fmla="*/ 76 w 152"/>
                <a:gd name="T15" fmla="*/ 16 h 152"/>
                <a:gd name="T16" fmla="*/ 136 w 152"/>
                <a:gd name="T17" fmla="*/ 76 h 152"/>
                <a:gd name="T18" fmla="*/ 76 w 152"/>
                <a:gd name="T19" fmla="*/ 136 h 152"/>
                <a:gd name="T20" fmla="*/ 76 w 152"/>
                <a:gd name="T21" fmla="*/ 136 h 152"/>
                <a:gd name="T22" fmla="*/ 76 w 152"/>
                <a:gd name="T23" fmla="*/ 136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52" h="152">
                  <a:moveTo>
                    <a:pt x="76" y="0"/>
                  </a:moveTo>
                  <a:cubicBezTo>
                    <a:pt x="34" y="0"/>
                    <a:pt x="0" y="34"/>
                    <a:pt x="0" y="76"/>
                  </a:cubicBezTo>
                  <a:cubicBezTo>
                    <a:pt x="0" y="118"/>
                    <a:pt x="34" y="152"/>
                    <a:pt x="76" y="152"/>
                  </a:cubicBezTo>
                  <a:cubicBezTo>
                    <a:pt x="118" y="152"/>
                    <a:pt x="152" y="118"/>
                    <a:pt x="152" y="76"/>
                  </a:cubicBezTo>
                  <a:cubicBezTo>
                    <a:pt x="152" y="34"/>
                    <a:pt x="118" y="0"/>
                    <a:pt x="76" y="0"/>
                  </a:cubicBezTo>
                  <a:close/>
                  <a:moveTo>
                    <a:pt x="76" y="136"/>
                  </a:moveTo>
                  <a:cubicBezTo>
                    <a:pt x="43" y="136"/>
                    <a:pt x="16" y="109"/>
                    <a:pt x="16" y="76"/>
                  </a:cubicBezTo>
                  <a:cubicBezTo>
                    <a:pt x="16" y="43"/>
                    <a:pt x="43" y="16"/>
                    <a:pt x="76" y="16"/>
                  </a:cubicBezTo>
                  <a:cubicBezTo>
                    <a:pt x="109" y="16"/>
                    <a:pt x="136" y="43"/>
                    <a:pt x="136" y="76"/>
                  </a:cubicBezTo>
                  <a:cubicBezTo>
                    <a:pt x="136" y="109"/>
                    <a:pt x="109" y="136"/>
                    <a:pt x="76" y="136"/>
                  </a:cubicBezTo>
                  <a:close/>
                  <a:moveTo>
                    <a:pt x="76" y="136"/>
                  </a:moveTo>
                  <a:cubicBezTo>
                    <a:pt x="76" y="136"/>
                    <a:pt x="76" y="136"/>
                    <a:pt x="76" y="136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08" name="Freeform 88"/>
            <p:cNvSpPr>
              <a:spLocks noEditPoints="1"/>
            </p:cNvSpPr>
            <p:nvPr/>
          </p:nvSpPr>
          <p:spPr bwMode="auto">
            <a:xfrm>
              <a:off x="8908170" y="3020071"/>
              <a:ext cx="44435" cy="96275"/>
            </a:xfrm>
            <a:custGeom>
              <a:avLst/>
              <a:gdLst>
                <a:gd name="T0" fmla="*/ 21 w 25"/>
                <a:gd name="T1" fmla="*/ 0 h 55"/>
                <a:gd name="T2" fmla="*/ 5 w 25"/>
                <a:gd name="T3" fmla="*/ 0 h 55"/>
                <a:gd name="T4" fmla="*/ 0 w 25"/>
                <a:gd name="T5" fmla="*/ 4 h 55"/>
                <a:gd name="T6" fmla="*/ 0 w 25"/>
                <a:gd name="T7" fmla="*/ 50 h 55"/>
                <a:gd name="T8" fmla="*/ 5 w 25"/>
                <a:gd name="T9" fmla="*/ 55 h 55"/>
                <a:gd name="T10" fmla="*/ 21 w 25"/>
                <a:gd name="T11" fmla="*/ 55 h 55"/>
                <a:gd name="T12" fmla="*/ 25 w 25"/>
                <a:gd name="T13" fmla="*/ 50 h 55"/>
                <a:gd name="T14" fmla="*/ 25 w 25"/>
                <a:gd name="T15" fmla="*/ 4 h 55"/>
                <a:gd name="T16" fmla="*/ 21 w 25"/>
                <a:gd name="T17" fmla="*/ 0 h 55"/>
                <a:gd name="T18" fmla="*/ 21 w 25"/>
                <a:gd name="T19" fmla="*/ 0 h 55"/>
                <a:gd name="T20" fmla="*/ 21 w 25"/>
                <a:gd name="T21" fmla="*/ 0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5" h="55">
                  <a:moveTo>
                    <a:pt x="21" y="0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53"/>
                    <a:pt x="2" y="55"/>
                    <a:pt x="5" y="55"/>
                  </a:cubicBezTo>
                  <a:cubicBezTo>
                    <a:pt x="21" y="55"/>
                    <a:pt x="21" y="55"/>
                    <a:pt x="21" y="55"/>
                  </a:cubicBezTo>
                  <a:cubicBezTo>
                    <a:pt x="23" y="55"/>
                    <a:pt x="25" y="53"/>
                    <a:pt x="25" y="50"/>
                  </a:cubicBezTo>
                  <a:cubicBezTo>
                    <a:pt x="25" y="4"/>
                    <a:pt x="25" y="4"/>
                    <a:pt x="25" y="4"/>
                  </a:cubicBezTo>
                  <a:cubicBezTo>
                    <a:pt x="25" y="2"/>
                    <a:pt x="23" y="0"/>
                    <a:pt x="21" y="0"/>
                  </a:cubicBezTo>
                  <a:close/>
                  <a:moveTo>
                    <a:pt x="21" y="0"/>
                  </a:moveTo>
                  <a:cubicBezTo>
                    <a:pt x="21" y="0"/>
                    <a:pt x="21" y="0"/>
                    <a:pt x="21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09" name="Freeform 89"/>
            <p:cNvSpPr>
              <a:spLocks noEditPoints="1"/>
            </p:cNvSpPr>
            <p:nvPr/>
          </p:nvSpPr>
          <p:spPr bwMode="auto">
            <a:xfrm>
              <a:off x="8906689" y="2948234"/>
              <a:ext cx="48878" cy="48878"/>
            </a:xfrm>
            <a:custGeom>
              <a:avLst/>
              <a:gdLst>
                <a:gd name="T0" fmla="*/ 14 w 28"/>
                <a:gd name="T1" fmla="*/ 0 h 28"/>
                <a:gd name="T2" fmla="*/ 0 w 28"/>
                <a:gd name="T3" fmla="*/ 14 h 28"/>
                <a:gd name="T4" fmla="*/ 14 w 28"/>
                <a:gd name="T5" fmla="*/ 28 h 28"/>
                <a:gd name="T6" fmla="*/ 28 w 28"/>
                <a:gd name="T7" fmla="*/ 14 h 28"/>
                <a:gd name="T8" fmla="*/ 14 w 28"/>
                <a:gd name="T9" fmla="*/ 0 h 28"/>
                <a:gd name="T10" fmla="*/ 14 w 28"/>
                <a:gd name="T11" fmla="*/ 0 h 28"/>
                <a:gd name="T12" fmla="*/ 14 w 28"/>
                <a:gd name="T13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" h="28">
                  <a:moveTo>
                    <a:pt x="14" y="0"/>
                  </a:moveTo>
                  <a:cubicBezTo>
                    <a:pt x="6" y="0"/>
                    <a:pt x="0" y="6"/>
                    <a:pt x="0" y="14"/>
                  </a:cubicBezTo>
                  <a:cubicBezTo>
                    <a:pt x="0" y="22"/>
                    <a:pt x="6" y="28"/>
                    <a:pt x="14" y="28"/>
                  </a:cubicBezTo>
                  <a:cubicBezTo>
                    <a:pt x="21" y="28"/>
                    <a:pt x="28" y="22"/>
                    <a:pt x="28" y="14"/>
                  </a:cubicBezTo>
                  <a:cubicBezTo>
                    <a:pt x="28" y="6"/>
                    <a:pt x="21" y="0"/>
                    <a:pt x="14" y="0"/>
                  </a:cubicBezTo>
                  <a:close/>
                  <a:moveTo>
                    <a:pt x="14" y="0"/>
                  </a:moveTo>
                  <a:cubicBezTo>
                    <a:pt x="14" y="0"/>
                    <a:pt x="14" y="0"/>
                    <a:pt x="14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10" name="Freeform 90"/>
            <p:cNvSpPr>
              <a:spLocks noEditPoints="1"/>
            </p:cNvSpPr>
            <p:nvPr/>
          </p:nvSpPr>
          <p:spPr bwMode="auto">
            <a:xfrm>
              <a:off x="6793072" y="3306675"/>
              <a:ext cx="266609" cy="266609"/>
            </a:xfrm>
            <a:custGeom>
              <a:avLst/>
              <a:gdLst>
                <a:gd name="T0" fmla="*/ 76 w 152"/>
                <a:gd name="T1" fmla="*/ 0 h 152"/>
                <a:gd name="T2" fmla="*/ 0 w 152"/>
                <a:gd name="T3" fmla="*/ 76 h 152"/>
                <a:gd name="T4" fmla="*/ 76 w 152"/>
                <a:gd name="T5" fmla="*/ 152 h 152"/>
                <a:gd name="T6" fmla="*/ 152 w 152"/>
                <a:gd name="T7" fmla="*/ 76 h 152"/>
                <a:gd name="T8" fmla="*/ 76 w 152"/>
                <a:gd name="T9" fmla="*/ 0 h 152"/>
                <a:gd name="T10" fmla="*/ 76 w 152"/>
                <a:gd name="T11" fmla="*/ 136 h 152"/>
                <a:gd name="T12" fmla="*/ 16 w 152"/>
                <a:gd name="T13" fmla="*/ 76 h 152"/>
                <a:gd name="T14" fmla="*/ 76 w 152"/>
                <a:gd name="T15" fmla="*/ 16 h 152"/>
                <a:gd name="T16" fmla="*/ 136 w 152"/>
                <a:gd name="T17" fmla="*/ 76 h 152"/>
                <a:gd name="T18" fmla="*/ 76 w 152"/>
                <a:gd name="T19" fmla="*/ 136 h 152"/>
                <a:gd name="T20" fmla="*/ 76 w 152"/>
                <a:gd name="T21" fmla="*/ 136 h 152"/>
                <a:gd name="T22" fmla="*/ 76 w 152"/>
                <a:gd name="T23" fmla="*/ 136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52" h="152">
                  <a:moveTo>
                    <a:pt x="76" y="0"/>
                  </a:moveTo>
                  <a:cubicBezTo>
                    <a:pt x="34" y="0"/>
                    <a:pt x="0" y="34"/>
                    <a:pt x="0" y="76"/>
                  </a:cubicBezTo>
                  <a:cubicBezTo>
                    <a:pt x="0" y="118"/>
                    <a:pt x="34" y="152"/>
                    <a:pt x="76" y="152"/>
                  </a:cubicBezTo>
                  <a:cubicBezTo>
                    <a:pt x="118" y="152"/>
                    <a:pt x="152" y="118"/>
                    <a:pt x="152" y="76"/>
                  </a:cubicBezTo>
                  <a:cubicBezTo>
                    <a:pt x="152" y="34"/>
                    <a:pt x="118" y="0"/>
                    <a:pt x="76" y="0"/>
                  </a:cubicBezTo>
                  <a:close/>
                  <a:moveTo>
                    <a:pt x="76" y="136"/>
                  </a:moveTo>
                  <a:cubicBezTo>
                    <a:pt x="43" y="136"/>
                    <a:pt x="16" y="109"/>
                    <a:pt x="16" y="76"/>
                  </a:cubicBezTo>
                  <a:cubicBezTo>
                    <a:pt x="16" y="43"/>
                    <a:pt x="43" y="16"/>
                    <a:pt x="76" y="16"/>
                  </a:cubicBezTo>
                  <a:cubicBezTo>
                    <a:pt x="109" y="16"/>
                    <a:pt x="136" y="43"/>
                    <a:pt x="136" y="76"/>
                  </a:cubicBezTo>
                  <a:cubicBezTo>
                    <a:pt x="136" y="109"/>
                    <a:pt x="109" y="136"/>
                    <a:pt x="76" y="136"/>
                  </a:cubicBezTo>
                  <a:close/>
                  <a:moveTo>
                    <a:pt x="76" y="136"/>
                  </a:moveTo>
                  <a:cubicBezTo>
                    <a:pt x="76" y="136"/>
                    <a:pt x="76" y="136"/>
                    <a:pt x="76" y="136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11" name="Freeform 91"/>
            <p:cNvSpPr>
              <a:spLocks noEditPoints="1"/>
            </p:cNvSpPr>
            <p:nvPr/>
          </p:nvSpPr>
          <p:spPr bwMode="auto">
            <a:xfrm>
              <a:off x="6905640" y="3428130"/>
              <a:ext cx="41473" cy="96275"/>
            </a:xfrm>
            <a:custGeom>
              <a:avLst/>
              <a:gdLst>
                <a:gd name="T0" fmla="*/ 20 w 24"/>
                <a:gd name="T1" fmla="*/ 0 h 55"/>
                <a:gd name="T2" fmla="*/ 4 w 24"/>
                <a:gd name="T3" fmla="*/ 0 h 55"/>
                <a:gd name="T4" fmla="*/ 0 w 24"/>
                <a:gd name="T5" fmla="*/ 4 h 55"/>
                <a:gd name="T6" fmla="*/ 0 w 24"/>
                <a:gd name="T7" fmla="*/ 50 h 55"/>
                <a:gd name="T8" fmla="*/ 4 w 24"/>
                <a:gd name="T9" fmla="*/ 55 h 55"/>
                <a:gd name="T10" fmla="*/ 20 w 24"/>
                <a:gd name="T11" fmla="*/ 55 h 55"/>
                <a:gd name="T12" fmla="*/ 24 w 24"/>
                <a:gd name="T13" fmla="*/ 50 h 55"/>
                <a:gd name="T14" fmla="*/ 24 w 24"/>
                <a:gd name="T15" fmla="*/ 4 h 55"/>
                <a:gd name="T16" fmla="*/ 20 w 24"/>
                <a:gd name="T17" fmla="*/ 0 h 55"/>
                <a:gd name="T18" fmla="*/ 20 w 24"/>
                <a:gd name="T19" fmla="*/ 0 h 55"/>
                <a:gd name="T20" fmla="*/ 20 w 24"/>
                <a:gd name="T21" fmla="*/ 0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4" h="55">
                  <a:moveTo>
                    <a:pt x="20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53"/>
                    <a:pt x="2" y="55"/>
                    <a:pt x="4" y="55"/>
                  </a:cubicBezTo>
                  <a:cubicBezTo>
                    <a:pt x="20" y="55"/>
                    <a:pt x="20" y="55"/>
                    <a:pt x="20" y="55"/>
                  </a:cubicBezTo>
                  <a:cubicBezTo>
                    <a:pt x="22" y="55"/>
                    <a:pt x="24" y="53"/>
                    <a:pt x="24" y="50"/>
                  </a:cubicBezTo>
                  <a:cubicBezTo>
                    <a:pt x="24" y="4"/>
                    <a:pt x="24" y="4"/>
                    <a:pt x="24" y="4"/>
                  </a:cubicBezTo>
                  <a:cubicBezTo>
                    <a:pt x="24" y="2"/>
                    <a:pt x="22" y="0"/>
                    <a:pt x="20" y="0"/>
                  </a:cubicBezTo>
                  <a:close/>
                  <a:moveTo>
                    <a:pt x="20" y="0"/>
                  </a:moveTo>
                  <a:cubicBezTo>
                    <a:pt x="20" y="0"/>
                    <a:pt x="20" y="0"/>
                    <a:pt x="20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12" name="Freeform 92"/>
            <p:cNvSpPr>
              <a:spLocks noEditPoints="1"/>
            </p:cNvSpPr>
            <p:nvPr/>
          </p:nvSpPr>
          <p:spPr bwMode="auto">
            <a:xfrm>
              <a:off x="6901937" y="3356294"/>
              <a:ext cx="48878" cy="48878"/>
            </a:xfrm>
            <a:custGeom>
              <a:avLst/>
              <a:gdLst>
                <a:gd name="T0" fmla="*/ 14 w 28"/>
                <a:gd name="T1" fmla="*/ 0 h 28"/>
                <a:gd name="T2" fmla="*/ 0 w 28"/>
                <a:gd name="T3" fmla="*/ 14 h 28"/>
                <a:gd name="T4" fmla="*/ 14 w 28"/>
                <a:gd name="T5" fmla="*/ 28 h 28"/>
                <a:gd name="T6" fmla="*/ 28 w 28"/>
                <a:gd name="T7" fmla="*/ 14 h 28"/>
                <a:gd name="T8" fmla="*/ 14 w 28"/>
                <a:gd name="T9" fmla="*/ 0 h 28"/>
                <a:gd name="T10" fmla="*/ 14 w 28"/>
                <a:gd name="T11" fmla="*/ 0 h 28"/>
                <a:gd name="T12" fmla="*/ 14 w 28"/>
                <a:gd name="T13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" h="28">
                  <a:moveTo>
                    <a:pt x="14" y="0"/>
                  </a:moveTo>
                  <a:cubicBezTo>
                    <a:pt x="6" y="0"/>
                    <a:pt x="0" y="6"/>
                    <a:pt x="0" y="14"/>
                  </a:cubicBezTo>
                  <a:cubicBezTo>
                    <a:pt x="0" y="21"/>
                    <a:pt x="6" y="28"/>
                    <a:pt x="14" y="28"/>
                  </a:cubicBezTo>
                  <a:cubicBezTo>
                    <a:pt x="22" y="28"/>
                    <a:pt x="28" y="21"/>
                    <a:pt x="28" y="14"/>
                  </a:cubicBezTo>
                  <a:cubicBezTo>
                    <a:pt x="28" y="6"/>
                    <a:pt x="22" y="0"/>
                    <a:pt x="14" y="0"/>
                  </a:cubicBezTo>
                  <a:close/>
                  <a:moveTo>
                    <a:pt x="14" y="0"/>
                  </a:moveTo>
                  <a:cubicBezTo>
                    <a:pt x="14" y="0"/>
                    <a:pt x="14" y="0"/>
                    <a:pt x="14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13" name="Freeform 93"/>
            <p:cNvSpPr>
              <a:spLocks noEditPoints="1"/>
            </p:cNvSpPr>
            <p:nvPr/>
          </p:nvSpPr>
          <p:spPr bwMode="auto">
            <a:xfrm>
              <a:off x="9340669" y="3196329"/>
              <a:ext cx="487302" cy="705773"/>
            </a:xfrm>
            <a:custGeom>
              <a:avLst/>
              <a:gdLst>
                <a:gd name="T0" fmla="*/ 163 w 278"/>
                <a:gd name="T1" fmla="*/ 16 h 403"/>
                <a:gd name="T2" fmla="*/ 17 w 278"/>
                <a:gd name="T3" fmla="*/ 201 h 403"/>
                <a:gd name="T4" fmla="*/ 24 w 278"/>
                <a:gd name="T5" fmla="*/ 337 h 403"/>
                <a:gd name="T6" fmla="*/ 48 w 278"/>
                <a:gd name="T7" fmla="*/ 356 h 403"/>
                <a:gd name="T8" fmla="*/ 68 w 278"/>
                <a:gd name="T9" fmla="*/ 395 h 403"/>
                <a:gd name="T10" fmla="*/ 123 w 278"/>
                <a:gd name="T11" fmla="*/ 379 h 403"/>
                <a:gd name="T12" fmla="*/ 139 w 278"/>
                <a:gd name="T13" fmla="*/ 376 h 403"/>
                <a:gd name="T14" fmla="*/ 172 w 278"/>
                <a:gd name="T15" fmla="*/ 288 h 403"/>
                <a:gd name="T16" fmla="*/ 263 w 278"/>
                <a:gd name="T17" fmla="*/ 172 h 403"/>
                <a:gd name="T18" fmla="*/ 90 w 278"/>
                <a:gd name="T19" fmla="*/ 152 h 403"/>
                <a:gd name="T20" fmla="*/ 119 w 278"/>
                <a:gd name="T21" fmla="*/ 165 h 403"/>
                <a:gd name="T22" fmla="*/ 128 w 278"/>
                <a:gd name="T23" fmla="*/ 167 h 403"/>
                <a:gd name="T24" fmla="*/ 151 w 278"/>
                <a:gd name="T25" fmla="*/ 171 h 403"/>
                <a:gd name="T26" fmla="*/ 158 w 278"/>
                <a:gd name="T27" fmla="*/ 176 h 403"/>
                <a:gd name="T28" fmla="*/ 129 w 278"/>
                <a:gd name="T29" fmla="*/ 261 h 403"/>
                <a:gd name="T30" fmla="*/ 144 w 278"/>
                <a:gd name="T31" fmla="*/ 292 h 403"/>
                <a:gd name="T32" fmla="*/ 60 w 278"/>
                <a:gd name="T33" fmla="*/ 296 h 403"/>
                <a:gd name="T34" fmla="*/ 144 w 278"/>
                <a:gd name="T35" fmla="*/ 292 h 403"/>
                <a:gd name="T36" fmla="*/ 57 w 278"/>
                <a:gd name="T37" fmla="*/ 308 h 403"/>
                <a:gd name="T38" fmla="*/ 132 w 278"/>
                <a:gd name="T39" fmla="*/ 348 h 403"/>
                <a:gd name="T40" fmla="*/ 156 w 278"/>
                <a:gd name="T41" fmla="*/ 267 h 403"/>
                <a:gd name="T42" fmla="*/ 196 w 278"/>
                <a:gd name="T43" fmla="*/ 165 h 403"/>
                <a:gd name="T44" fmla="*/ 178 w 278"/>
                <a:gd name="T45" fmla="*/ 157 h 403"/>
                <a:gd name="T46" fmla="*/ 162 w 278"/>
                <a:gd name="T47" fmla="*/ 162 h 403"/>
                <a:gd name="T48" fmla="*/ 152 w 278"/>
                <a:gd name="T49" fmla="*/ 135 h 403"/>
                <a:gd name="T50" fmla="*/ 125 w 278"/>
                <a:gd name="T51" fmla="*/ 152 h 403"/>
                <a:gd name="T52" fmla="*/ 106 w 278"/>
                <a:gd name="T53" fmla="*/ 132 h 403"/>
                <a:gd name="T54" fmla="*/ 90 w 278"/>
                <a:gd name="T55" fmla="*/ 138 h 403"/>
                <a:gd name="T56" fmla="*/ 71 w 278"/>
                <a:gd name="T57" fmla="*/ 138 h 403"/>
                <a:gd name="T58" fmla="*/ 64 w 278"/>
                <a:gd name="T59" fmla="*/ 247 h 403"/>
                <a:gd name="T60" fmla="*/ 32 w 278"/>
                <a:gd name="T61" fmla="*/ 121 h 403"/>
                <a:gd name="T62" fmla="*/ 237 w 278"/>
                <a:gd name="T63" fmla="*/ 166 h 403"/>
                <a:gd name="T64" fmla="*/ 156 w 278"/>
                <a:gd name="T65" fmla="*/ 267 h 403"/>
                <a:gd name="T66" fmla="*/ 156 w 278"/>
                <a:gd name="T67" fmla="*/ 267 h 4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78" h="403">
                  <a:moveTo>
                    <a:pt x="263" y="172"/>
                  </a:moveTo>
                  <a:cubicBezTo>
                    <a:pt x="278" y="101"/>
                    <a:pt x="234" y="31"/>
                    <a:pt x="163" y="16"/>
                  </a:cubicBezTo>
                  <a:cubicBezTo>
                    <a:pt x="92" y="0"/>
                    <a:pt x="22" y="45"/>
                    <a:pt x="7" y="116"/>
                  </a:cubicBezTo>
                  <a:cubicBezTo>
                    <a:pt x="0" y="145"/>
                    <a:pt x="4" y="174"/>
                    <a:pt x="17" y="201"/>
                  </a:cubicBezTo>
                  <a:cubicBezTo>
                    <a:pt x="26" y="219"/>
                    <a:pt x="34" y="240"/>
                    <a:pt x="41" y="259"/>
                  </a:cubicBezTo>
                  <a:cubicBezTo>
                    <a:pt x="24" y="337"/>
                    <a:pt x="24" y="337"/>
                    <a:pt x="24" y="337"/>
                  </a:cubicBezTo>
                  <a:cubicBezTo>
                    <a:pt x="22" y="344"/>
                    <a:pt x="27" y="351"/>
                    <a:pt x="34" y="353"/>
                  </a:cubicBezTo>
                  <a:cubicBezTo>
                    <a:pt x="48" y="356"/>
                    <a:pt x="48" y="356"/>
                    <a:pt x="48" y="356"/>
                  </a:cubicBezTo>
                  <a:cubicBezTo>
                    <a:pt x="47" y="362"/>
                    <a:pt x="47" y="362"/>
                    <a:pt x="47" y="362"/>
                  </a:cubicBezTo>
                  <a:cubicBezTo>
                    <a:pt x="44" y="377"/>
                    <a:pt x="53" y="392"/>
                    <a:pt x="68" y="395"/>
                  </a:cubicBezTo>
                  <a:cubicBezTo>
                    <a:pt x="90" y="400"/>
                    <a:pt x="90" y="400"/>
                    <a:pt x="90" y="400"/>
                  </a:cubicBezTo>
                  <a:cubicBezTo>
                    <a:pt x="105" y="403"/>
                    <a:pt x="120" y="394"/>
                    <a:pt x="123" y="379"/>
                  </a:cubicBezTo>
                  <a:cubicBezTo>
                    <a:pt x="125" y="373"/>
                    <a:pt x="125" y="373"/>
                    <a:pt x="125" y="373"/>
                  </a:cubicBezTo>
                  <a:cubicBezTo>
                    <a:pt x="139" y="376"/>
                    <a:pt x="139" y="376"/>
                    <a:pt x="139" y="376"/>
                  </a:cubicBezTo>
                  <a:cubicBezTo>
                    <a:pt x="146" y="378"/>
                    <a:pt x="153" y="373"/>
                    <a:pt x="155" y="366"/>
                  </a:cubicBezTo>
                  <a:cubicBezTo>
                    <a:pt x="172" y="288"/>
                    <a:pt x="172" y="288"/>
                    <a:pt x="172" y="288"/>
                  </a:cubicBezTo>
                  <a:cubicBezTo>
                    <a:pt x="186" y="273"/>
                    <a:pt x="202" y="258"/>
                    <a:pt x="218" y="245"/>
                  </a:cubicBezTo>
                  <a:cubicBezTo>
                    <a:pt x="241" y="226"/>
                    <a:pt x="257" y="201"/>
                    <a:pt x="263" y="172"/>
                  </a:cubicBezTo>
                  <a:close/>
                  <a:moveTo>
                    <a:pt x="91" y="253"/>
                  </a:moveTo>
                  <a:cubicBezTo>
                    <a:pt x="90" y="152"/>
                    <a:pt x="90" y="152"/>
                    <a:pt x="90" y="152"/>
                  </a:cubicBezTo>
                  <a:cubicBezTo>
                    <a:pt x="106" y="146"/>
                    <a:pt x="106" y="146"/>
                    <a:pt x="106" y="146"/>
                  </a:cubicBezTo>
                  <a:cubicBezTo>
                    <a:pt x="119" y="165"/>
                    <a:pt x="119" y="165"/>
                    <a:pt x="119" y="165"/>
                  </a:cubicBezTo>
                  <a:cubicBezTo>
                    <a:pt x="120" y="167"/>
                    <a:pt x="121" y="168"/>
                    <a:pt x="123" y="168"/>
                  </a:cubicBezTo>
                  <a:cubicBezTo>
                    <a:pt x="125" y="169"/>
                    <a:pt x="127" y="168"/>
                    <a:pt x="128" y="167"/>
                  </a:cubicBezTo>
                  <a:cubicBezTo>
                    <a:pt x="146" y="153"/>
                    <a:pt x="146" y="153"/>
                    <a:pt x="146" y="153"/>
                  </a:cubicBezTo>
                  <a:cubicBezTo>
                    <a:pt x="151" y="171"/>
                    <a:pt x="151" y="171"/>
                    <a:pt x="151" y="171"/>
                  </a:cubicBezTo>
                  <a:cubicBezTo>
                    <a:pt x="152" y="173"/>
                    <a:pt x="153" y="175"/>
                    <a:pt x="156" y="175"/>
                  </a:cubicBezTo>
                  <a:cubicBezTo>
                    <a:pt x="157" y="176"/>
                    <a:pt x="157" y="176"/>
                    <a:pt x="158" y="176"/>
                  </a:cubicBezTo>
                  <a:cubicBezTo>
                    <a:pt x="170" y="173"/>
                    <a:pt x="170" y="173"/>
                    <a:pt x="170" y="173"/>
                  </a:cubicBezTo>
                  <a:cubicBezTo>
                    <a:pt x="129" y="261"/>
                    <a:pt x="129" y="261"/>
                    <a:pt x="129" y="261"/>
                  </a:cubicBezTo>
                  <a:lnTo>
                    <a:pt x="91" y="253"/>
                  </a:lnTo>
                  <a:close/>
                  <a:moveTo>
                    <a:pt x="144" y="292"/>
                  </a:moveTo>
                  <a:cubicBezTo>
                    <a:pt x="140" y="313"/>
                    <a:pt x="140" y="313"/>
                    <a:pt x="140" y="313"/>
                  </a:cubicBezTo>
                  <a:cubicBezTo>
                    <a:pt x="60" y="296"/>
                    <a:pt x="60" y="296"/>
                    <a:pt x="60" y="296"/>
                  </a:cubicBezTo>
                  <a:cubicBezTo>
                    <a:pt x="64" y="274"/>
                    <a:pt x="64" y="274"/>
                    <a:pt x="64" y="274"/>
                  </a:cubicBezTo>
                  <a:lnTo>
                    <a:pt x="144" y="292"/>
                  </a:lnTo>
                  <a:close/>
                  <a:moveTo>
                    <a:pt x="52" y="330"/>
                  </a:moveTo>
                  <a:cubicBezTo>
                    <a:pt x="57" y="308"/>
                    <a:pt x="57" y="308"/>
                    <a:pt x="57" y="308"/>
                  </a:cubicBezTo>
                  <a:cubicBezTo>
                    <a:pt x="137" y="326"/>
                    <a:pt x="137" y="326"/>
                    <a:pt x="137" y="326"/>
                  </a:cubicBezTo>
                  <a:cubicBezTo>
                    <a:pt x="132" y="348"/>
                    <a:pt x="132" y="348"/>
                    <a:pt x="132" y="348"/>
                  </a:cubicBezTo>
                  <a:lnTo>
                    <a:pt x="52" y="330"/>
                  </a:lnTo>
                  <a:close/>
                  <a:moveTo>
                    <a:pt x="156" y="267"/>
                  </a:moveTo>
                  <a:cubicBezTo>
                    <a:pt x="148" y="266"/>
                    <a:pt x="148" y="266"/>
                    <a:pt x="148" y="266"/>
                  </a:cubicBezTo>
                  <a:cubicBezTo>
                    <a:pt x="196" y="165"/>
                    <a:pt x="196" y="165"/>
                    <a:pt x="196" y="165"/>
                  </a:cubicBezTo>
                  <a:cubicBezTo>
                    <a:pt x="198" y="160"/>
                    <a:pt x="196" y="154"/>
                    <a:pt x="191" y="152"/>
                  </a:cubicBezTo>
                  <a:cubicBezTo>
                    <a:pt x="186" y="150"/>
                    <a:pt x="180" y="152"/>
                    <a:pt x="178" y="157"/>
                  </a:cubicBezTo>
                  <a:cubicBezTo>
                    <a:pt x="177" y="159"/>
                    <a:pt x="177" y="159"/>
                    <a:pt x="177" y="159"/>
                  </a:cubicBezTo>
                  <a:cubicBezTo>
                    <a:pt x="162" y="162"/>
                    <a:pt x="162" y="162"/>
                    <a:pt x="162" y="162"/>
                  </a:cubicBezTo>
                  <a:cubicBezTo>
                    <a:pt x="156" y="140"/>
                    <a:pt x="156" y="140"/>
                    <a:pt x="156" y="140"/>
                  </a:cubicBezTo>
                  <a:cubicBezTo>
                    <a:pt x="156" y="138"/>
                    <a:pt x="154" y="136"/>
                    <a:pt x="152" y="135"/>
                  </a:cubicBezTo>
                  <a:cubicBezTo>
                    <a:pt x="150" y="134"/>
                    <a:pt x="148" y="135"/>
                    <a:pt x="146" y="136"/>
                  </a:cubicBezTo>
                  <a:cubicBezTo>
                    <a:pt x="125" y="152"/>
                    <a:pt x="125" y="152"/>
                    <a:pt x="125" y="152"/>
                  </a:cubicBezTo>
                  <a:cubicBezTo>
                    <a:pt x="114" y="135"/>
                    <a:pt x="114" y="135"/>
                    <a:pt x="114" y="135"/>
                  </a:cubicBezTo>
                  <a:cubicBezTo>
                    <a:pt x="112" y="132"/>
                    <a:pt x="109" y="131"/>
                    <a:pt x="106" y="132"/>
                  </a:cubicBezTo>
                  <a:cubicBezTo>
                    <a:pt x="90" y="138"/>
                    <a:pt x="90" y="138"/>
                    <a:pt x="90" y="138"/>
                  </a:cubicBezTo>
                  <a:cubicBezTo>
                    <a:pt x="90" y="138"/>
                    <a:pt x="90" y="138"/>
                    <a:pt x="90" y="138"/>
                  </a:cubicBezTo>
                  <a:cubicBezTo>
                    <a:pt x="90" y="132"/>
                    <a:pt x="86" y="128"/>
                    <a:pt x="80" y="128"/>
                  </a:cubicBezTo>
                  <a:cubicBezTo>
                    <a:pt x="75" y="128"/>
                    <a:pt x="71" y="132"/>
                    <a:pt x="71" y="138"/>
                  </a:cubicBezTo>
                  <a:cubicBezTo>
                    <a:pt x="72" y="249"/>
                    <a:pt x="72" y="249"/>
                    <a:pt x="72" y="249"/>
                  </a:cubicBezTo>
                  <a:cubicBezTo>
                    <a:pt x="64" y="247"/>
                    <a:pt x="64" y="247"/>
                    <a:pt x="64" y="247"/>
                  </a:cubicBezTo>
                  <a:cubicBezTo>
                    <a:pt x="58" y="228"/>
                    <a:pt x="50" y="208"/>
                    <a:pt x="41" y="189"/>
                  </a:cubicBezTo>
                  <a:cubicBezTo>
                    <a:pt x="30" y="168"/>
                    <a:pt x="27" y="144"/>
                    <a:pt x="32" y="121"/>
                  </a:cubicBezTo>
                  <a:cubicBezTo>
                    <a:pt x="45" y="65"/>
                    <a:pt x="101" y="29"/>
                    <a:pt x="157" y="41"/>
                  </a:cubicBezTo>
                  <a:cubicBezTo>
                    <a:pt x="214" y="54"/>
                    <a:pt x="250" y="110"/>
                    <a:pt x="237" y="166"/>
                  </a:cubicBezTo>
                  <a:cubicBezTo>
                    <a:pt x="232" y="189"/>
                    <a:pt x="220" y="210"/>
                    <a:pt x="201" y="225"/>
                  </a:cubicBezTo>
                  <a:cubicBezTo>
                    <a:pt x="185" y="238"/>
                    <a:pt x="170" y="252"/>
                    <a:pt x="156" y="267"/>
                  </a:cubicBezTo>
                  <a:close/>
                  <a:moveTo>
                    <a:pt x="156" y="267"/>
                  </a:moveTo>
                  <a:cubicBezTo>
                    <a:pt x="156" y="267"/>
                    <a:pt x="156" y="267"/>
                    <a:pt x="156" y="267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14" name="Freeform 94"/>
            <p:cNvSpPr>
              <a:spLocks noEditPoints="1"/>
            </p:cNvSpPr>
            <p:nvPr/>
          </p:nvSpPr>
          <p:spPr bwMode="auto">
            <a:xfrm>
              <a:off x="6924895" y="3683631"/>
              <a:ext cx="208103" cy="302897"/>
            </a:xfrm>
            <a:custGeom>
              <a:avLst/>
              <a:gdLst>
                <a:gd name="T0" fmla="*/ 69 w 119"/>
                <a:gd name="T1" fmla="*/ 7 h 173"/>
                <a:gd name="T2" fmla="*/ 7 w 119"/>
                <a:gd name="T3" fmla="*/ 86 h 173"/>
                <a:gd name="T4" fmla="*/ 10 w 119"/>
                <a:gd name="T5" fmla="*/ 145 h 173"/>
                <a:gd name="T6" fmla="*/ 20 w 119"/>
                <a:gd name="T7" fmla="*/ 153 h 173"/>
                <a:gd name="T8" fmla="*/ 29 w 119"/>
                <a:gd name="T9" fmla="*/ 169 h 173"/>
                <a:gd name="T10" fmla="*/ 52 w 119"/>
                <a:gd name="T11" fmla="*/ 162 h 173"/>
                <a:gd name="T12" fmla="*/ 59 w 119"/>
                <a:gd name="T13" fmla="*/ 161 h 173"/>
                <a:gd name="T14" fmla="*/ 73 w 119"/>
                <a:gd name="T15" fmla="*/ 124 h 173"/>
                <a:gd name="T16" fmla="*/ 112 w 119"/>
                <a:gd name="T17" fmla="*/ 74 h 173"/>
                <a:gd name="T18" fmla="*/ 38 w 119"/>
                <a:gd name="T19" fmla="*/ 65 h 173"/>
                <a:gd name="T20" fmla="*/ 50 w 119"/>
                <a:gd name="T21" fmla="*/ 71 h 173"/>
                <a:gd name="T22" fmla="*/ 54 w 119"/>
                <a:gd name="T23" fmla="*/ 72 h 173"/>
                <a:gd name="T24" fmla="*/ 64 w 119"/>
                <a:gd name="T25" fmla="*/ 73 h 173"/>
                <a:gd name="T26" fmla="*/ 67 w 119"/>
                <a:gd name="T27" fmla="*/ 75 h 173"/>
                <a:gd name="T28" fmla="*/ 54 w 119"/>
                <a:gd name="T29" fmla="*/ 112 h 173"/>
                <a:gd name="T30" fmla="*/ 61 w 119"/>
                <a:gd name="T31" fmla="*/ 125 h 173"/>
                <a:gd name="T32" fmla="*/ 25 w 119"/>
                <a:gd name="T33" fmla="*/ 127 h 173"/>
                <a:gd name="T34" fmla="*/ 61 w 119"/>
                <a:gd name="T35" fmla="*/ 125 h 173"/>
                <a:gd name="T36" fmla="*/ 24 w 119"/>
                <a:gd name="T37" fmla="*/ 132 h 173"/>
                <a:gd name="T38" fmla="*/ 56 w 119"/>
                <a:gd name="T39" fmla="*/ 149 h 173"/>
                <a:gd name="T40" fmla="*/ 66 w 119"/>
                <a:gd name="T41" fmla="*/ 115 h 173"/>
                <a:gd name="T42" fmla="*/ 83 w 119"/>
                <a:gd name="T43" fmla="*/ 71 h 173"/>
                <a:gd name="T44" fmla="*/ 76 w 119"/>
                <a:gd name="T45" fmla="*/ 67 h 173"/>
                <a:gd name="T46" fmla="*/ 69 w 119"/>
                <a:gd name="T47" fmla="*/ 69 h 173"/>
                <a:gd name="T48" fmla="*/ 65 w 119"/>
                <a:gd name="T49" fmla="*/ 58 h 173"/>
                <a:gd name="T50" fmla="*/ 53 w 119"/>
                <a:gd name="T51" fmla="*/ 65 h 173"/>
                <a:gd name="T52" fmla="*/ 45 w 119"/>
                <a:gd name="T53" fmla="*/ 57 h 173"/>
                <a:gd name="T54" fmla="*/ 38 w 119"/>
                <a:gd name="T55" fmla="*/ 59 h 173"/>
                <a:gd name="T56" fmla="*/ 30 w 119"/>
                <a:gd name="T57" fmla="*/ 59 h 173"/>
                <a:gd name="T58" fmla="*/ 27 w 119"/>
                <a:gd name="T59" fmla="*/ 106 h 173"/>
                <a:gd name="T60" fmla="*/ 13 w 119"/>
                <a:gd name="T61" fmla="*/ 52 h 173"/>
                <a:gd name="T62" fmla="*/ 101 w 119"/>
                <a:gd name="T63" fmla="*/ 71 h 173"/>
                <a:gd name="T64" fmla="*/ 66 w 119"/>
                <a:gd name="T65" fmla="*/ 115 h 173"/>
                <a:gd name="T66" fmla="*/ 66 w 119"/>
                <a:gd name="T67" fmla="*/ 115 h 1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19" h="173">
                  <a:moveTo>
                    <a:pt x="112" y="74"/>
                  </a:moveTo>
                  <a:cubicBezTo>
                    <a:pt x="119" y="44"/>
                    <a:pt x="99" y="14"/>
                    <a:pt x="69" y="7"/>
                  </a:cubicBezTo>
                  <a:cubicBezTo>
                    <a:pt x="39" y="0"/>
                    <a:pt x="9" y="20"/>
                    <a:pt x="2" y="50"/>
                  </a:cubicBezTo>
                  <a:cubicBezTo>
                    <a:pt x="0" y="62"/>
                    <a:pt x="1" y="75"/>
                    <a:pt x="7" y="86"/>
                  </a:cubicBezTo>
                  <a:cubicBezTo>
                    <a:pt x="11" y="94"/>
                    <a:pt x="14" y="103"/>
                    <a:pt x="17" y="111"/>
                  </a:cubicBezTo>
                  <a:cubicBezTo>
                    <a:pt x="10" y="145"/>
                    <a:pt x="10" y="145"/>
                    <a:pt x="10" y="145"/>
                  </a:cubicBezTo>
                  <a:cubicBezTo>
                    <a:pt x="9" y="148"/>
                    <a:pt x="11" y="151"/>
                    <a:pt x="14" y="151"/>
                  </a:cubicBezTo>
                  <a:cubicBezTo>
                    <a:pt x="20" y="153"/>
                    <a:pt x="20" y="153"/>
                    <a:pt x="20" y="153"/>
                  </a:cubicBezTo>
                  <a:cubicBezTo>
                    <a:pt x="19" y="155"/>
                    <a:pt x="19" y="155"/>
                    <a:pt x="19" y="155"/>
                  </a:cubicBezTo>
                  <a:cubicBezTo>
                    <a:pt x="18" y="162"/>
                    <a:pt x="22" y="168"/>
                    <a:pt x="29" y="169"/>
                  </a:cubicBezTo>
                  <a:cubicBezTo>
                    <a:pt x="38" y="172"/>
                    <a:pt x="38" y="172"/>
                    <a:pt x="38" y="172"/>
                  </a:cubicBezTo>
                  <a:cubicBezTo>
                    <a:pt x="45" y="173"/>
                    <a:pt x="51" y="169"/>
                    <a:pt x="52" y="162"/>
                  </a:cubicBezTo>
                  <a:cubicBezTo>
                    <a:pt x="53" y="160"/>
                    <a:pt x="53" y="160"/>
                    <a:pt x="53" y="160"/>
                  </a:cubicBezTo>
                  <a:cubicBezTo>
                    <a:pt x="59" y="161"/>
                    <a:pt x="59" y="161"/>
                    <a:pt x="59" y="161"/>
                  </a:cubicBezTo>
                  <a:cubicBezTo>
                    <a:pt x="62" y="162"/>
                    <a:pt x="65" y="160"/>
                    <a:pt x="66" y="157"/>
                  </a:cubicBezTo>
                  <a:cubicBezTo>
                    <a:pt x="73" y="124"/>
                    <a:pt x="73" y="124"/>
                    <a:pt x="73" y="124"/>
                  </a:cubicBezTo>
                  <a:cubicBezTo>
                    <a:pt x="79" y="117"/>
                    <a:pt x="86" y="111"/>
                    <a:pt x="93" y="105"/>
                  </a:cubicBezTo>
                  <a:cubicBezTo>
                    <a:pt x="103" y="97"/>
                    <a:pt x="109" y="86"/>
                    <a:pt x="112" y="74"/>
                  </a:cubicBezTo>
                  <a:close/>
                  <a:moveTo>
                    <a:pt x="39" y="109"/>
                  </a:moveTo>
                  <a:cubicBezTo>
                    <a:pt x="38" y="65"/>
                    <a:pt x="38" y="65"/>
                    <a:pt x="38" y="65"/>
                  </a:cubicBezTo>
                  <a:cubicBezTo>
                    <a:pt x="45" y="63"/>
                    <a:pt x="45" y="63"/>
                    <a:pt x="45" y="63"/>
                  </a:cubicBezTo>
                  <a:cubicBezTo>
                    <a:pt x="50" y="71"/>
                    <a:pt x="50" y="71"/>
                    <a:pt x="50" y="71"/>
                  </a:cubicBezTo>
                  <a:cubicBezTo>
                    <a:pt x="51" y="72"/>
                    <a:pt x="51" y="72"/>
                    <a:pt x="52" y="72"/>
                  </a:cubicBezTo>
                  <a:cubicBezTo>
                    <a:pt x="53" y="72"/>
                    <a:pt x="54" y="72"/>
                    <a:pt x="54" y="72"/>
                  </a:cubicBezTo>
                  <a:cubicBezTo>
                    <a:pt x="62" y="66"/>
                    <a:pt x="62" y="66"/>
                    <a:pt x="62" y="66"/>
                  </a:cubicBezTo>
                  <a:cubicBezTo>
                    <a:pt x="64" y="73"/>
                    <a:pt x="64" y="73"/>
                    <a:pt x="64" y="73"/>
                  </a:cubicBezTo>
                  <a:cubicBezTo>
                    <a:pt x="64" y="74"/>
                    <a:pt x="65" y="75"/>
                    <a:pt x="66" y="75"/>
                  </a:cubicBezTo>
                  <a:cubicBezTo>
                    <a:pt x="66" y="75"/>
                    <a:pt x="67" y="75"/>
                    <a:pt x="67" y="75"/>
                  </a:cubicBezTo>
                  <a:cubicBezTo>
                    <a:pt x="72" y="74"/>
                    <a:pt x="72" y="74"/>
                    <a:pt x="72" y="74"/>
                  </a:cubicBezTo>
                  <a:cubicBezTo>
                    <a:pt x="54" y="112"/>
                    <a:pt x="54" y="112"/>
                    <a:pt x="54" y="112"/>
                  </a:cubicBezTo>
                  <a:lnTo>
                    <a:pt x="39" y="109"/>
                  </a:lnTo>
                  <a:close/>
                  <a:moveTo>
                    <a:pt x="61" y="125"/>
                  </a:moveTo>
                  <a:cubicBezTo>
                    <a:pt x="59" y="134"/>
                    <a:pt x="59" y="134"/>
                    <a:pt x="59" y="134"/>
                  </a:cubicBezTo>
                  <a:cubicBezTo>
                    <a:pt x="25" y="127"/>
                    <a:pt x="25" y="127"/>
                    <a:pt x="25" y="127"/>
                  </a:cubicBezTo>
                  <a:cubicBezTo>
                    <a:pt x="27" y="118"/>
                    <a:pt x="27" y="118"/>
                    <a:pt x="27" y="118"/>
                  </a:cubicBezTo>
                  <a:lnTo>
                    <a:pt x="61" y="125"/>
                  </a:lnTo>
                  <a:close/>
                  <a:moveTo>
                    <a:pt x="22" y="142"/>
                  </a:moveTo>
                  <a:cubicBezTo>
                    <a:pt x="24" y="132"/>
                    <a:pt x="24" y="132"/>
                    <a:pt x="24" y="132"/>
                  </a:cubicBezTo>
                  <a:cubicBezTo>
                    <a:pt x="58" y="140"/>
                    <a:pt x="58" y="140"/>
                    <a:pt x="58" y="140"/>
                  </a:cubicBezTo>
                  <a:cubicBezTo>
                    <a:pt x="56" y="149"/>
                    <a:pt x="56" y="149"/>
                    <a:pt x="56" y="149"/>
                  </a:cubicBezTo>
                  <a:lnTo>
                    <a:pt x="22" y="142"/>
                  </a:lnTo>
                  <a:close/>
                  <a:moveTo>
                    <a:pt x="66" y="115"/>
                  </a:moveTo>
                  <a:cubicBezTo>
                    <a:pt x="63" y="114"/>
                    <a:pt x="63" y="114"/>
                    <a:pt x="63" y="114"/>
                  </a:cubicBezTo>
                  <a:cubicBezTo>
                    <a:pt x="83" y="71"/>
                    <a:pt x="83" y="71"/>
                    <a:pt x="83" y="71"/>
                  </a:cubicBezTo>
                  <a:cubicBezTo>
                    <a:pt x="84" y="69"/>
                    <a:pt x="83" y="66"/>
                    <a:pt x="81" y="65"/>
                  </a:cubicBezTo>
                  <a:cubicBezTo>
                    <a:pt x="79" y="64"/>
                    <a:pt x="77" y="65"/>
                    <a:pt x="76" y="67"/>
                  </a:cubicBezTo>
                  <a:cubicBezTo>
                    <a:pt x="75" y="68"/>
                    <a:pt x="75" y="68"/>
                    <a:pt x="75" y="68"/>
                  </a:cubicBezTo>
                  <a:cubicBezTo>
                    <a:pt x="69" y="69"/>
                    <a:pt x="69" y="69"/>
                    <a:pt x="69" y="69"/>
                  </a:cubicBezTo>
                  <a:cubicBezTo>
                    <a:pt x="66" y="60"/>
                    <a:pt x="66" y="60"/>
                    <a:pt x="66" y="60"/>
                  </a:cubicBezTo>
                  <a:cubicBezTo>
                    <a:pt x="66" y="59"/>
                    <a:pt x="65" y="58"/>
                    <a:pt x="65" y="58"/>
                  </a:cubicBezTo>
                  <a:cubicBezTo>
                    <a:pt x="64" y="58"/>
                    <a:pt x="63" y="58"/>
                    <a:pt x="62" y="59"/>
                  </a:cubicBezTo>
                  <a:cubicBezTo>
                    <a:pt x="53" y="65"/>
                    <a:pt x="53" y="65"/>
                    <a:pt x="53" y="65"/>
                  </a:cubicBezTo>
                  <a:cubicBezTo>
                    <a:pt x="48" y="58"/>
                    <a:pt x="48" y="58"/>
                    <a:pt x="48" y="58"/>
                  </a:cubicBezTo>
                  <a:cubicBezTo>
                    <a:pt x="47" y="57"/>
                    <a:pt x="46" y="56"/>
                    <a:pt x="45" y="57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7"/>
                    <a:pt x="36" y="55"/>
                    <a:pt x="34" y="55"/>
                  </a:cubicBezTo>
                  <a:cubicBezTo>
                    <a:pt x="32" y="55"/>
                    <a:pt x="30" y="57"/>
                    <a:pt x="30" y="59"/>
                  </a:cubicBezTo>
                  <a:cubicBezTo>
                    <a:pt x="30" y="107"/>
                    <a:pt x="30" y="107"/>
                    <a:pt x="30" y="107"/>
                  </a:cubicBezTo>
                  <a:cubicBezTo>
                    <a:pt x="27" y="106"/>
                    <a:pt x="27" y="106"/>
                    <a:pt x="27" y="106"/>
                  </a:cubicBezTo>
                  <a:cubicBezTo>
                    <a:pt x="24" y="98"/>
                    <a:pt x="21" y="89"/>
                    <a:pt x="17" y="81"/>
                  </a:cubicBezTo>
                  <a:cubicBezTo>
                    <a:pt x="12" y="72"/>
                    <a:pt x="11" y="62"/>
                    <a:pt x="13" y="52"/>
                  </a:cubicBezTo>
                  <a:cubicBezTo>
                    <a:pt x="19" y="28"/>
                    <a:pt x="43" y="13"/>
                    <a:pt x="67" y="18"/>
                  </a:cubicBezTo>
                  <a:cubicBezTo>
                    <a:pt x="91" y="23"/>
                    <a:pt x="106" y="47"/>
                    <a:pt x="101" y="71"/>
                  </a:cubicBezTo>
                  <a:cubicBezTo>
                    <a:pt x="99" y="81"/>
                    <a:pt x="94" y="90"/>
                    <a:pt x="86" y="96"/>
                  </a:cubicBezTo>
                  <a:cubicBezTo>
                    <a:pt x="79" y="102"/>
                    <a:pt x="72" y="108"/>
                    <a:pt x="66" y="115"/>
                  </a:cubicBezTo>
                  <a:close/>
                  <a:moveTo>
                    <a:pt x="66" y="115"/>
                  </a:moveTo>
                  <a:cubicBezTo>
                    <a:pt x="66" y="115"/>
                    <a:pt x="66" y="115"/>
                    <a:pt x="66" y="115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15" name="Freeform 95"/>
            <p:cNvSpPr>
              <a:spLocks noEditPoints="1"/>
            </p:cNvSpPr>
            <p:nvPr/>
          </p:nvSpPr>
          <p:spPr bwMode="auto">
            <a:xfrm>
              <a:off x="7745459" y="2105454"/>
              <a:ext cx="662079" cy="648008"/>
            </a:xfrm>
            <a:custGeom>
              <a:avLst/>
              <a:gdLst>
                <a:gd name="T0" fmla="*/ 251 w 378"/>
                <a:gd name="T1" fmla="*/ 53 h 370"/>
                <a:gd name="T2" fmla="*/ 54 w 378"/>
                <a:gd name="T3" fmla="*/ 58 h 370"/>
                <a:gd name="T4" fmla="*/ 58 w 378"/>
                <a:gd name="T5" fmla="*/ 255 h 370"/>
                <a:gd name="T6" fmla="*/ 236 w 378"/>
                <a:gd name="T7" fmla="*/ 267 h 370"/>
                <a:gd name="T8" fmla="*/ 245 w 378"/>
                <a:gd name="T9" fmla="*/ 281 h 370"/>
                <a:gd name="T10" fmla="*/ 325 w 378"/>
                <a:gd name="T11" fmla="*/ 359 h 370"/>
                <a:gd name="T12" fmla="*/ 367 w 378"/>
                <a:gd name="T13" fmla="*/ 358 h 370"/>
                <a:gd name="T14" fmla="*/ 366 w 378"/>
                <a:gd name="T15" fmla="*/ 316 h 370"/>
                <a:gd name="T16" fmla="*/ 285 w 378"/>
                <a:gd name="T17" fmla="*/ 239 h 370"/>
                <a:gd name="T18" fmla="*/ 270 w 378"/>
                <a:gd name="T19" fmla="*/ 231 h 370"/>
                <a:gd name="T20" fmla="*/ 251 w 378"/>
                <a:gd name="T21" fmla="*/ 53 h 370"/>
                <a:gd name="T22" fmla="*/ 229 w 378"/>
                <a:gd name="T23" fmla="*/ 226 h 370"/>
                <a:gd name="T24" fmla="*/ 82 w 378"/>
                <a:gd name="T25" fmla="*/ 229 h 370"/>
                <a:gd name="T26" fmla="*/ 79 w 378"/>
                <a:gd name="T27" fmla="*/ 82 h 370"/>
                <a:gd name="T28" fmla="*/ 226 w 378"/>
                <a:gd name="T29" fmla="*/ 79 h 370"/>
                <a:gd name="T30" fmla="*/ 229 w 378"/>
                <a:gd name="T31" fmla="*/ 226 h 370"/>
                <a:gd name="T32" fmla="*/ 229 w 378"/>
                <a:gd name="T33" fmla="*/ 226 h 370"/>
                <a:gd name="T34" fmla="*/ 229 w 378"/>
                <a:gd name="T35" fmla="*/ 226 h 3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78" h="370">
                  <a:moveTo>
                    <a:pt x="251" y="53"/>
                  </a:moveTo>
                  <a:cubicBezTo>
                    <a:pt x="195" y="0"/>
                    <a:pt x="107" y="2"/>
                    <a:pt x="54" y="58"/>
                  </a:cubicBezTo>
                  <a:cubicBezTo>
                    <a:pt x="0" y="113"/>
                    <a:pt x="2" y="201"/>
                    <a:pt x="58" y="255"/>
                  </a:cubicBezTo>
                  <a:cubicBezTo>
                    <a:pt x="107" y="302"/>
                    <a:pt x="183" y="306"/>
                    <a:pt x="236" y="267"/>
                  </a:cubicBezTo>
                  <a:cubicBezTo>
                    <a:pt x="237" y="272"/>
                    <a:pt x="240" y="277"/>
                    <a:pt x="245" y="281"/>
                  </a:cubicBezTo>
                  <a:cubicBezTo>
                    <a:pt x="325" y="359"/>
                    <a:pt x="325" y="359"/>
                    <a:pt x="325" y="359"/>
                  </a:cubicBezTo>
                  <a:cubicBezTo>
                    <a:pt x="337" y="370"/>
                    <a:pt x="356" y="370"/>
                    <a:pt x="367" y="358"/>
                  </a:cubicBezTo>
                  <a:cubicBezTo>
                    <a:pt x="378" y="346"/>
                    <a:pt x="378" y="327"/>
                    <a:pt x="366" y="316"/>
                  </a:cubicBezTo>
                  <a:cubicBezTo>
                    <a:pt x="285" y="239"/>
                    <a:pt x="285" y="239"/>
                    <a:pt x="285" y="239"/>
                  </a:cubicBezTo>
                  <a:cubicBezTo>
                    <a:pt x="281" y="235"/>
                    <a:pt x="276" y="232"/>
                    <a:pt x="270" y="231"/>
                  </a:cubicBezTo>
                  <a:cubicBezTo>
                    <a:pt x="307" y="176"/>
                    <a:pt x="300" y="101"/>
                    <a:pt x="251" y="53"/>
                  </a:cubicBezTo>
                  <a:close/>
                  <a:moveTo>
                    <a:pt x="229" y="226"/>
                  </a:moveTo>
                  <a:cubicBezTo>
                    <a:pt x="190" y="267"/>
                    <a:pt x="124" y="269"/>
                    <a:pt x="82" y="229"/>
                  </a:cubicBezTo>
                  <a:cubicBezTo>
                    <a:pt x="41" y="189"/>
                    <a:pt x="39" y="123"/>
                    <a:pt x="79" y="82"/>
                  </a:cubicBezTo>
                  <a:cubicBezTo>
                    <a:pt x="119" y="41"/>
                    <a:pt x="185" y="39"/>
                    <a:pt x="226" y="79"/>
                  </a:cubicBezTo>
                  <a:cubicBezTo>
                    <a:pt x="268" y="119"/>
                    <a:pt x="269" y="185"/>
                    <a:pt x="229" y="226"/>
                  </a:cubicBezTo>
                  <a:close/>
                  <a:moveTo>
                    <a:pt x="229" y="226"/>
                  </a:moveTo>
                  <a:cubicBezTo>
                    <a:pt x="229" y="226"/>
                    <a:pt x="229" y="226"/>
                    <a:pt x="229" y="226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16" name="Freeform 96"/>
            <p:cNvSpPr>
              <a:spLocks noEditPoints="1"/>
            </p:cNvSpPr>
            <p:nvPr/>
          </p:nvSpPr>
          <p:spPr bwMode="auto">
            <a:xfrm>
              <a:off x="10445615" y="3240023"/>
              <a:ext cx="250316" cy="278458"/>
            </a:xfrm>
            <a:custGeom>
              <a:avLst/>
              <a:gdLst>
                <a:gd name="T0" fmla="*/ 71 w 143"/>
                <a:gd name="T1" fmla="*/ 17 h 159"/>
                <a:gd name="T2" fmla="*/ 70 w 143"/>
                <a:gd name="T3" fmla="*/ 14 h 159"/>
                <a:gd name="T4" fmla="*/ 61 w 143"/>
                <a:gd name="T5" fmla="*/ 11 h 159"/>
                <a:gd name="T6" fmla="*/ 51 w 143"/>
                <a:gd name="T7" fmla="*/ 15 h 159"/>
                <a:gd name="T8" fmla="*/ 50 w 143"/>
                <a:gd name="T9" fmla="*/ 9 h 159"/>
                <a:gd name="T10" fmla="*/ 33 w 143"/>
                <a:gd name="T11" fmla="*/ 3 h 159"/>
                <a:gd name="T12" fmla="*/ 27 w 143"/>
                <a:gd name="T13" fmla="*/ 20 h 159"/>
                <a:gd name="T14" fmla="*/ 31 w 143"/>
                <a:gd name="T15" fmla="*/ 24 h 159"/>
                <a:gd name="T16" fmla="*/ 23 w 143"/>
                <a:gd name="T17" fmla="*/ 28 h 159"/>
                <a:gd name="T18" fmla="*/ 19 w 143"/>
                <a:gd name="T19" fmla="*/ 37 h 159"/>
                <a:gd name="T20" fmla="*/ 21 w 143"/>
                <a:gd name="T21" fmla="*/ 40 h 159"/>
                <a:gd name="T22" fmla="*/ 7 w 143"/>
                <a:gd name="T23" fmla="*/ 46 h 159"/>
                <a:gd name="T24" fmla="*/ 2 w 143"/>
                <a:gd name="T25" fmla="*/ 60 h 159"/>
                <a:gd name="T26" fmla="*/ 44 w 143"/>
                <a:gd name="T27" fmla="*/ 152 h 159"/>
                <a:gd name="T28" fmla="*/ 58 w 143"/>
                <a:gd name="T29" fmla="*/ 157 h 159"/>
                <a:gd name="T30" fmla="*/ 136 w 143"/>
                <a:gd name="T31" fmla="*/ 121 h 159"/>
                <a:gd name="T32" fmla="*/ 141 w 143"/>
                <a:gd name="T33" fmla="*/ 107 h 159"/>
                <a:gd name="T34" fmla="*/ 99 w 143"/>
                <a:gd name="T35" fmla="*/ 16 h 159"/>
                <a:gd name="T36" fmla="*/ 85 w 143"/>
                <a:gd name="T37" fmla="*/ 11 h 159"/>
                <a:gd name="T38" fmla="*/ 71 w 143"/>
                <a:gd name="T39" fmla="*/ 17 h 159"/>
                <a:gd name="T40" fmla="*/ 32 w 143"/>
                <a:gd name="T41" fmla="*/ 18 h 159"/>
                <a:gd name="T42" fmla="*/ 35 w 143"/>
                <a:gd name="T43" fmla="*/ 8 h 159"/>
                <a:gd name="T44" fmla="*/ 45 w 143"/>
                <a:gd name="T45" fmla="*/ 12 h 159"/>
                <a:gd name="T46" fmla="*/ 45 w 143"/>
                <a:gd name="T47" fmla="*/ 18 h 159"/>
                <a:gd name="T48" fmla="*/ 37 w 143"/>
                <a:gd name="T49" fmla="*/ 22 h 159"/>
                <a:gd name="T50" fmla="*/ 32 w 143"/>
                <a:gd name="T51" fmla="*/ 18 h 159"/>
                <a:gd name="T52" fmla="*/ 129 w 143"/>
                <a:gd name="T53" fmla="*/ 106 h 159"/>
                <a:gd name="T54" fmla="*/ 126 w 143"/>
                <a:gd name="T55" fmla="*/ 114 h 159"/>
                <a:gd name="T56" fmla="*/ 59 w 143"/>
                <a:gd name="T57" fmla="*/ 145 h 159"/>
                <a:gd name="T58" fmla="*/ 51 w 143"/>
                <a:gd name="T59" fmla="*/ 142 h 159"/>
                <a:gd name="T60" fmla="*/ 14 w 143"/>
                <a:gd name="T61" fmla="*/ 61 h 159"/>
                <a:gd name="T62" fmla="*/ 17 w 143"/>
                <a:gd name="T63" fmla="*/ 53 h 159"/>
                <a:gd name="T64" fmla="*/ 25 w 143"/>
                <a:gd name="T65" fmla="*/ 50 h 159"/>
                <a:gd name="T66" fmla="*/ 32 w 143"/>
                <a:gd name="T67" fmla="*/ 52 h 159"/>
                <a:gd name="T68" fmla="*/ 73 w 143"/>
                <a:gd name="T69" fmla="*/ 33 h 159"/>
                <a:gd name="T70" fmla="*/ 76 w 143"/>
                <a:gd name="T71" fmla="*/ 26 h 159"/>
                <a:gd name="T72" fmla="*/ 84 w 143"/>
                <a:gd name="T73" fmla="*/ 23 h 159"/>
                <a:gd name="T74" fmla="*/ 92 w 143"/>
                <a:gd name="T75" fmla="*/ 26 h 159"/>
                <a:gd name="T76" fmla="*/ 129 w 143"/>
                <a:gd name="T77" fmla="*/ 106 h 159"/>
                <a:gd name="T78" fmla="*/ 129 w 143"/>
                <a:gd name="T79" fmla="*/ 106 h 159"/>
                <a:gd name="T80" fmla="*/ 129 w 143"/>
                <a:gd name="T81" fmla="*/ 106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43" h="159">
                  <a:moveTo>
                    <a:pt x="71" y="17"/>
                  </a:moveTo>
                  <a:cubicBezTo>
                    <a:pt x="70" y="14"/>
                    <a:pt x="70" y="14"/>
                    <a:pt x="70" y="14"/>
                  </a:cubicBezTo>
                  <a:cubicBezTo>
                    <a:pt x="69" y="11"/>
                    <a:pt x="64" y="9"/>
                    <a:pt x="61" y="11"/>
                  </a:cubicBezTo>
                  <a:cubicBezTo>
                    <a:pt x="51" y="15"/>
                    <a:pt x="51" y="15"/>
                    <a:pt x="51" y="15"/>
                  </a:cubicBezTo>
                  <a:cubicBezTo>
                    <a:pt x="51" y="13"/>
                    <a:pt x="51" y="11"/>
                    <a:pt x="50" y="9"/>
                  </a:cubicBezTo>
                  <a:cubicBezTo>
                    <a:pt x="47" y="3"/>
                    <a:pt x="40" y="0"/>
                    <a:pt x="33" y="3"/>
                  </a:cubicBezTo>
                  <a:cubicBezTo>
                    <a:pt x="27" y="6"/>
                    <a:pt x="24" y="14"/>
                    <a:pt x="27" y="20"/>
                  </a:cubicBezTo>
                  <a:cubicBezTo>
                    <a:pt x="28" y="22"/>
                    <a:pt x="29" y="23"/>
                    <a:pt x="31" y="24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19" y="30"/>
                    <a:pt x="18" y="34"/>
                    <a:pt x="19" y="37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7" y="46"/>
                    <a:pt x="7" y="46"/>
                    <a:pt x="7" y="46"/>
                  </a:cubicBezTo>
                  <a:cubicBezTo>
                    <a:pt x="2" y="49"/>
                    <a:pt x="0" y="55"/>
                    <a:pt x="2" y="60"/>
                  </a:cubicBezTo>
                  <a:cubicBezTo>
                    <a:pt x="44" y="152"/>
                    <a:pt x="44" y="152"/>
                    <a:pt x="44" y="152"/>
                  </a:cubicBezTo>
                  <a:cubicBezTo>
                    <a:pt x="46" y="157"/>
                    <a:pt x="52" y="159"/>
                    <a:pt x="58" y="157"/>
                  </a:cubicBezTo>
                  <a:cubicBezTo>
                    <a:pt x="136" y="121"/>
                    <a:pt x="136" y="121"/>
                    <a:pt x="136" y="121"/>
                  </a:cubicBezTo>
                  <a:cubicBezTo>
                    <a:pt x="141" y="119"/>
                    <a:pt x="143" y="113"/>
                    <a:pt x="141" y="107"/>
                  </a:cubicBezTo>
                  <a:cubicBezTo>
                    <a:pt x="99" y="16"/>
                    <a:pt x="99" y="16"/>
                    <a:pt x="99" y="16"/>
                  </a:cubicBezTo>
                  <a:cubicBezTo>
                    <a:pt x="96" y="11"/>
                    <a:pt x="90" y="8"/>
                    <a:pt x="85" y="11"/>
                  </a:cubicBezTo>
                  <a:lnTo>
                    <a:pt x="71" y="17"/>
                  </a:lnTo>
                  <a:close/>
                  <a:moveTo>
                    <a:pt x="32" y="18"/>
                  </a:moveTo>
                  <a:cubicBezTo>
                    <a:pt x="30" y="14"/>
                    <a:pt x="32" y="10"/>
                    <a:pt x="35" y="8"/>
                  </a:cubicBezTo>
                  <a:cubicBezTo>
                    <a:pt x="39" y="6"/>
                    <a:pt x="44" y="8"/>
                    <a:pt x="45" y="12"/>
                  </a:cubicBezTo>
                  <a:cubicBezTo>
                    <a:pt x="46" y="14"/>
                    <a:pt x="46" y="16"/>
                    <a:pt x="45" y="18"/>
                  </a:cubicBezTo>
                  <a:cubicBezTo>
                    <a:pt x="37" y="22"/>
                    <a:pt x="37" y="22"/>
                    <a:pt x="37" y="22"/>
                  </a:cubicBezTo>
                  <a:cubicBezTo>
                    <a:pt x="35" y="21"/>
                    <a:pt x="33" y="20"/>
                    <a:pt x="32" y="18"/>
                  </a:cubicBezTo>
                  <a:close/>
                  <a:moveTo>
                    <a:pt x="129" y="106"/>
                  </a:moveTo>
                  <a:cubicBezTo>
                    <a:pt x="130" y="109"/>
                    <a:pt x="129" y="113"/>
                    <a:pt x="126" y="114"/>
                  </a:cubicBezTo>
                  <a:cubicBezTo>
                    <a:pt x="59" y="145"/>
                    <a:pt x="59" y="145"/>
                    <a:pt x="59" y="145"/>
                  </a:cubicBezTo>
                  <a:cubicBezTo>
                    <a:pt x="56" y="146"/>
                    <a:pt x="52" y="145"/>
                    <a:pt x="51" y="142"/>
                  </a:cubicBezTo>
                  <a:cubicBezTo>
                    <a:pt x="14" y="61"/>
                    <a:pt x="14" y="61"/>
                    <a:pt x="14" y="61"/>
                  </a:cubicBezTo>
                  <a:cubicBezTo>
                    <a:pt x="13" y="58"/>
                    <a:pt x="14" y="55"/>
                    <a:pt x="17" y="53"/>
                  </a:cubicBezTo>
                  <a:cubicBezTo>
                    <a:pt x="25" y="50"/>
                    <a:pt x="25" y="50"/>
                    <a:pt x="25" y="50"/>
                  </a:cubicBezTo>
                  <a:cubicBezTo>
                    <a:pt x="26" y="52"/>
                    <a:pt x="29" y="53"/>
                    <a:pt x="32" y="52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6" y="32"/>
                    <a:pt x="77" y="29"/>
                    <a:pt x="76" y="26"/>
                  </a:cubicBezTo>
                  <a:cubicBezTo>
                    <a:pt x="84" y="23"/>
                    <a:pt x="84" y="23"/>
                    <a:pt x="84" y="23"/>
                  </a:cubicBezTo>
                  <a:cubicBezTo>
                    <a:pt x="87" y="21"/>
                    <a:pt x="90" y="23"/>
                    <a:pt x="92" y="26"/>
                  </a:cubicBezTo>
                  <a:lnTo>
                    <a:pt x="129" y="106"/>
                  </a:lnTo>
                  <a:close/>
                  <a:moveTo>
                    <a:pt x="129" y="106"/>
                  </a:moveTo>
                  <a:cubicBezTo>
                    <a:pt x="129" y="106"/>
                    <a:pt x="129" y="106"/>
                    <a:pt x="129" y="106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17" name="Freeform 97"/>
            <p:cNvSpPr>
              <a:spLocks noEditPoints="1"/>
            </p:cNvSpPr>
            <p:nvPr/>
          </p:nvSpPr>
          <p:spPr bwMode="auto">
            <a:xfrm>
              <a:off x="10495234" y="3342223"/>
              <a:ext cx="34807" cy="36288"/>
            </a:xfrm>
            <a:custGeom>
              <a:avLst/>
              <a:gdLst>
                <a:gd name="T0" fmla="*/ 18 w 20"/>
                <a:gd name="T1" fmla="*/ 7 h 21"/>
                <a:gd name="T2" fmla="*/ 14 w 20"/>
                <a:gd name="T3" fmla="*/ 19 h 21"/>
                <a:gd name="T4" fmla="*/ 2 w 20"/>
                <a:gd name="T5" fmla="*/ 14 h 21"/>
                <a:gd name="T6" fmla="*/ 6 w 20"/>
                <a:gd name="T7" fmla="*/ 2 h 21"/>
                <a:gd name="T8" fmla="*/ 18 w 20"/>
                <a:gd name="T9" fmla="*/ 7 h 21"/>
                <a:gd name="T10" fmla="*/ 18 w 20"/>
                <a:gd name="T11" fmla="*/ 7 h 21"/>
                <a:gd name="T12" fmla="*/ 18 w 20"/>
                <a:gd name="T13" fmla="*/ 7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" h="21">
                  <a:moveTo>
                    <a:pt x="18" y="7"/>
                  </a:moveTo>
                  <a:cubicBezTo>
                    <a:pt x="20" y="11"/>
                    <a:pt x="18" y="17"/>
                    <a:pt x="14" y="19"/>
                  </a:cubicBezTo>
                  <a:cubicBezTo>
                    <a:pt x="9" y="21"/>
                    <a:pt x="4" y="19"/>
                    <a:pt x="2" y="14"/>
                  </a:cubicBezTo>
                  <a:cubicBezTo>
                    <a:pt x="0" y="10"/>
                    <a:pt x="2" y="5"/>
                    <a:pt x="6" y="2"/>
                  </a:cubicBezTo>
                  <a:cubicBezTo>
                    <a:pt x="11" y="0"/>
                    <a:pt x="16" y="2"/>
                    <a:pt x="18" y="7"/>
                  </a:cubicBezTo>
                  <a:close/>
                  <a:moveTo>
                    <a:pt x="18" y="7"/>
                  </a:moveTo>
                  <a:cubicBezTo>
                    <a:pt x="18" y="7"/>
                    <a:pt x="18" y="7"/>
                    <a:pt x="18" y="7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18" name="Freeform 98"/>
            <p:cNvSpPr>
              <a:spLocks noEditPoints="1"/>
            </p:cNvSpPr>
            <p:nvPr/>
          </p:nvSpPr>
          <p:spPr bwMode="auto">
            <a:xfrm>
              <a:off x="10535225" y="3314081"/>
              <a:ext cx="68133" cy="42213"/>
            </a:xfrm>
            <a:custGeom>
              <a:avLst/>
              <a:gdLst>
                <a:gd name="T0" fmla="*/ 31 w 39"/>
                <a:gd name="T1" fmla="*/ 1 h 24"/>
                <a:gd name="T2" fmla="*/ 3 w 39"/>
                <a:gd name="T3" fmla="*/ 14 h 24"/>
                <a:gd name="T4" fmla="*/ 1 w 39"/>
                <a:gd name="T5" fmla="*/ 20 h 24"/>
                <a:gd name="T6" fmla="*/ 7 w 39"/>
                <a:gd name="T7" fmla="*/ 23 h 24"/>
                <a:gd name="T8" fmla="*/ 35 w 39"/>
                <a:gd name="T9" fmla="*/ 10 h 24"/>
                <a:gd name="T10" fmla="*/ 38 w 39"/>
                <a:gd name="T11" fmla="*/ 3 h 24"/>
                <a:gd name="T12" fmla="*/ 31 w 39"/>
                <a:gd name="T13" fmla="*/ 1 h 24"/>
                <a:gd name="T14" fmla="*/ 31 w 39"/>
                <a:gd name="T15" fmla="*/ 1 h 24"/>
                <a:gd name="T16" fmla="*/ 31 w 39"/>
                <a:gd name="T17" fmla="*/ 1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9" h="24">
                  <a:moveTo>
                    <a:pt x="31" y="1"/>
                  </a:moveTo>
                  <a:cubicBezTo>
                    <a:pt x="3" y="14"/>
                    <a:pt x="3" y="14"/>
                    <a:pt x="3" y="14"/>
                  </a:cubicBezTo>
                  <a:cubicBezTo>
                    <a:pt x="1" y="15"/>
                    <a:pt x="0" y="18"/>
                    <a:pt x="1" y="20"/>
                  </a:cubicBezTo>
                  <a:cubicBezTo>
                    <a:pt x="2" y="23"/>
                    <a:pt x="5" y="24"/>
                    <a:pt x="7" y="23"/>
                  </a:cubicBezTo>
                  <a:cubicBezTo>
                    <a:pt x="35" y="10"/>
                    <a:pt x="35" y="10"/>
                    <a:pt x="35" y="10"/>
                  </a:cubicBezTo>
                  <a:cubicBezTo>
                    <a:pt x="38" y="9"/>
                    <a:pt x="39" y="6"/>
                    <a:pt x="38" y="3"/>
                  </a:cubicBezTo>
                  <a:cubicBezTo>
                    <a:pt x="36" y="1"/>
                    <a:pt x="33" y="0"/>
                    <a:pt x="31" y="1"/>
                  </a:cubicBezTo>
                  <a:close/>
                  <a:moveTo>
                    <a:pt x="31" y="1"/>
                  </a:moveTo>
                  <a:cubicBezTo>
                    <a:pt x="31" y="1"/>
                    <a:pt x="31" y="1"/>
                    <a:pt x="31" y="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19" name="Freeform 99"/>
            <p:cNvSpPr>
              <a:spLocks noEditPoints="1"/>
            </p:cNvSpPr>
            <p:nvPr/>
          </p:nvSpPr>
          <p:spPr bwMode="auto">
            <a:xfrm>
              <a:off x="10512267" y="3382214"/>
              <a:ext cx="37029" cy="37029"/>
            </a:xfrm>
            <a:custGeom>
              <a:avLst/>
              <a:gdLst>
                <a:gd name="T0" fmla="*/ 19 w 21"/>
                <a:gd name="T1" fmla="*/ 7 h 21"/>
                <a:gd name="T2" fmla="*/ 14 w 21"/>
                <a:gd name="T3" fmla="*/ 19 h 21"/>
                <a:gd name="T4" fmla="*/ 2 w 21"/>
                <a:gd name="T5" fmla="*/ 14 h 21"/>
                <a:gd name="T6" fmla="*/ 7 w 21"/>
                <a:gd name="T7" fmla="*/ 2 h 21"/>
                <a:gd name="T8" fmla="*/ 19 w 21"/>
                <a:gd name="T9" fmla="*/ 7 h 21"/>
                <a:gd name="T10" fmla="*/ 19 w 21"/>
                <a:gd name="T11" fmla="*/ 7 h 21"/>
                <a:gd name="T12" fmla="*/ 19 w 21"/>
                <a:gd name="T13" fmla="*/ 7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" h="21">
                  <a:moveTo>
                    <a:pt x="19" y="7"/>
                  </a:moveTo>
                  <a:cubicBezTo>
                    <a:pt x="21" y="11"/>
                    <a:pt x="19" y="16"/>
                    <a:pt x="14" y="19"/>
                  </a:cubicBezTo>
                  <a:cubicBezTo>
                    <a:pt x="10" y="21"/>
                    <a:pt x="4" y="19"/>
                    <a:pt x="2" y="14"/>
                  </a:cubicBezTo>
                  <a:cubicBezTo>
                    <a:pt x="0" y="10"/>
                    <a:pt x="2" y="4"/>
                    <a:pt x="7" y="2"/>
                  </a:cubicBezTo>
                  <a:cubicBezTo>
                    <a:pt x="11" y="0"/>
                    <a:pt x="17" y="2"/>
                    <a:pt x="19" y="7"/>
                  </a:cubicBezTo>
                  <a:close/>
                  <a:moveTo>
                    <a:pt x="19" y="7"/>
                  </a:moveTo>
                  <a:cubicBezTo>
                    <a:pt x="19" y="7"/>
                    <a:pt x="19" y="7"/>
                    <a:pt x="19" y="7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20" name="Freeform 100"/>
            <p:cNvSpPr>
              <a:spLocks noEditPoints="1"/>
            </p:cNvSpPr>
            <p:nvPr/>
          </p:nvSpPr>
          <p:spPr bwMode="auto">
            <a:xfrm>
              <a:off x="10552999" y="3354072"/>
              <a:ext cx="68133" cy="42213"/>
            </a:xfrm>
            <a:custGeom>
              <a:avLst/>
              <a:gdLst>
                <a:gd name="T0" fmla="*/ 31 w 39"/>
                <a:gd name="T1" fmla="*/ 1 h 24"/>
                <a:gd name="T2" fmla="*/ 4 w 39"/>
                <a:gd name="T3" fmla="*/ 13 h 24"/>
                <a:gd name="T4" fmla="*/ 1 w 39"/>
                <a:gd name="T5" fmla="*/ 20 h 24"/>
                <a:gd name="T6" fmla="*/ 8 w 39"/>
                <a:gd name="T7" fmla="*/ 23 h 24"/>
                <a:gd name="T8" fmla="*/ 36 w 39"/>
                <a:gd name="T9" fmla="*/ 10 h 24"/>
                <a:gd name="T10" fmla="*/ 38 w 39"/>
                <a:gd name="T11" fmla="*/ 3 h 24"/>
                <a:gd name="T12" fmla="*/ 31 w 39"/>
                <a:gd name="T13" fmla="*/ 1 h 24"/>
                <a:gd name="T14" fmla="*/ 31 w 39"/>
                <a:gd name="T15" fmla="*/ 1 h 24"/>
                <a:gd name="T16" fmla="*/ 31 w 39"/>
                <a:gd name="T17" fmla="*/ 1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9" h="24">
                  <a:moveTo>
                    <a:pt x="31" y="1"/>
                  </a:moveTo>
                  <a:cubicBezTo>
                    <a:pt x="4" y="13"/>
                    <a:pt x="4" y="13"/>
                    <a:pt x="4" y="13"/>
                  </a:cubicBezTo>
                  <a:cubicBezTo>
                    <a:pt x="1" y="15"/>
                    <a:pt x="0" y="18"/>
                    <a:pt x="1" y="20"/>
                  </a:cubicBezTo>
                  <a:cubicBezTo>
                    <a:pt x="2" y="23"/>
                    <a:pt x="5" y="24"/>
                    <a:pt x="8" y="23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8" y="9"/>
                    <a:pt x="39" y="6"/>
                    <a:pt x="38" y="3"/>
                  </a:cubicBezTo>
                  <a:cubicBezTo>
                    <a:pt x="37" y="1"/>
                    <a:pt x="34" y="0"/>
                    <a:pt x="31" y="1"/>
                  </a:cubicBezTo>
                  <a:close/>
                  <a:moveTo>
                    <a:pt x="31" y="1"/>
                  </a:moveTo>
                  <a:cubicBezTo>
                    <a:pt x="31" y="1"/>
                    <a:pt x="31" y="1"/>
                    <a:pt x="31" y="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21" name="Freeform 101"/>
            <p:cNvSpPr>
              <a:spLocks noEditPoints="1"/>
            </p:cNvSpPr>
            <p:nvPr/>
          </p:nvSpPr>
          <p:spPr bwMode="auto">
            <a:xfrm>
              <a:off x="10533744" y="3425909"/>
              <a:ext cx="34807" cy="34807"/>
            </a:xfrm>
            <a:custGeom>
              <a:avLst/>
              <a:gdLst>
                <a:gd name="T0" fmla="*/ 18 w 20"/>
                <a:gd name="T1" fmla="*/ 6 h 20"/>
                <a:gd name="T2" fmla="*/ 13 w 20"/>
                <a:gd name="T3" fmla="*/ 18 h 20"/>
                <a:gd name="T4" fmla="*/ 2 w 20"/>
                <a:gd name="T5" fmla="*/ 14 h 20"/>
                <a:gd name="T6" fmla="*/ 6 w 20"/>
                <a:gd name="T7" fmla="*/ 2 h 20"/>
                <a:gd name="T8" fmla="*/ 18 w 20"/>
                <a:gd name="T9" fmla="*/ 6 h 20"/>
                <a:gd name="T10" fmla="*/ 18 w 20"/>
                <a:gd name="T11" fmla="*/ 6 h 20"/>
                <a:gd name="T12" fmla="*/ 18 w 20"/>
                <a:gd name="T13" fmla="*/ 6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" h="20">
                  <a:moveTo>
                    <a:pt x="18" y="6"/>
                  </a:moveTo>
                  <a:cubicBezTo>
                    <a:pt x="20" y="11"/>
                    <a:pt x="18" y="16"/>
                    <a:pt x="13" y="18"/>
                  </a:cubicBezTo>
                  <a:cubicBezTo>
                    <a:pt x="9" y="20"/>
                    <a:pt x="4" y="18"/>
                    <a:pt x="2" y="14"/>
                  </a:cubicBezTo>
                  <a:cubicBezTo>
                    <a:pt x="0" y="9"/>
                    <a:pt x="2" y="4"/>
                    <a:pt x="6" y="2"/>
                  </a:cubicBezTo>
                  <a:cubicBezTo>
                    <a:pt x="10" y="0"/>
                    <a:pt x="16" y="2"/>
                    <a:pt x="18" y="6"/>
                  </a:cubicBezTo>
                  <a:close/>
                  <a:moveTo>
                    <a:pt x="18" y="6"/>
                  </a:moveTo>
                  <a:cubicBezTo>
                    <a:pt x="18" y="6"/>
                    <a:pt x="18" y="6"/>
                    <a:pt x="18" y="6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22" name="Freeform 102"/>
            <p:cNvSpPr>
              <a:spLocks noEditPoints="1"/>
            </p:cNvSpPr>
            <p:nvPr/>
          </p:nvSpPr>
          <p:spPr bwMode="auto">
            <a:xfrm>
              <a:off x="10572254" y="3396285"/>
              <a:ext cx="68133" cy="42213"/>
            </a:xfrm>
            <a:custGeom>
              <a:avLst/>
              <a:gdLst>
                <a:gd name="T0" fmla="*/ 31 w 39"/>
                <a:gd name="T1" fmla="*/ 1 h 24"/>
                <a:gd name="T2" fmla="*/ 4 w 39"/>
                <a:gd name="T3" fmla="*/ 14 h 24"/>
                <a:gd name="T4" fmla="*/ 1 w 39"/>
                <a:gd name="T5" fmla="*/ 21 h 24"/>
                <a:gd name="T6" fmla="*/ 8 w 39"/>
                <a:gd name="T7" fmla="*/ 23 h 24"/>
                <a:gd name="T8" fmla="*/ 36 w 39"/>
                <a:gd name="T9" fmla="*/ 10 h 24"/>
                <a:gd name="T10" fmla="*/ 38 w 39"/>
                <a:gd name="T11" fmla="*/ 4 h 24"/>
                <a:gd name="T12" fmla="*/ 31 w 39"/>
                <a:gd name="T13" fmla="*/ 1 h 24"/>
                <a:gd name="T14" fmla="*/ 31 w 39"/>
                <a:gd name="T15" fmla="*/ 1 h 24"/>
                <a:gd name="T16" fmla="*/ 31 w 39"/>
                <a:gd name="T17" fmla="*/ 1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9" h="24">
                  <a:moveTo>
                    <a:pt x="31" y="1"/>
                  </a:moveTo>
                  <a:cubicBezTo>
                    <a:pt x="4" y="14"/>
                    <a:pt x="4" y="14"/>
                    <a:pt x="4" y="14"/>
                  </a:cubicBezTo>
                  <a:cubicBezTo>
                    <a:pt x="1" y="15"/>
                    <a:pt x="0" y="18"/>
                    <a:pt x="1" y="21"/>
                  </a:cubicBezTo>
                  <a:cubicBezTo>
                    <a:pt x="3" y="23"/>
                    <a:pt x="6" y="24"/>
                    <a:pt x="8" y="23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8" y="9"/>
                    <a:pt x="39" y="6"/>
                    <a:pt x="38" y="4"/>
                  </a:cubicBezTo>
                  <a:cubicBezTo>
                    <a:pt x="37" y="1"/>
                    <a:pt x="34" y="0"/>
                    <a:pt x="31" y="1"/>
                  </a:cubicBezTo>
                  <a:close/>
                  <a:moveTo>
                    <a:pt x="31" y="1"/>
                  </a:moveTo>
                  <a:cubicBezTo>
                    <a:pt x="31" y="1"/>
                    <a:pt x="31" y="1"/>
                    <a:pt x="31" y="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23" name="Freeform 103"/>
            <p:cNvSpPr>
              <a:spLocks noEditPoints="1"/>
            </p:cNvSpPr>
            <p:nvPr/>
          </p:nvSpPr>
          <p:spPr bwMode="auto">
            <a:xfrm>
              <a:off x="8318668" y="3474787"/>
              <a:ext cx="251797" cy="278458"/>
            </a:xfrm>
            <a:custGeom>
              <a:avLst/>
              <a:gdLst>
                <a:gd name="T0" fmla="*/ 72 w 144"/>
                <a:gd name="T1" fmla="*/ 17 h 159"/>
                <a:gd name="T2" fmla="*/ 71 w 144"/>
                <a:gd name="T3" fmla="*/ 14 h 159"/>
                <a:gd name="T4" fmla="*/ 62 w 144"/>
                <a:gd name="T5" fmla="*/ 10 h 159"/>
                <a:gd name="T6" fmla="*/ 52 w 144"/>
                <a:gd name="T7" fmla="*/ 15 h 159"/>
                <a:gd name="T8" fmla="*/ 51 w 144"/>
                <a:gd name="T9" fmla="*/ 9 h 159"/>
                <a:gd name="T10" fmla="*/ 34 w 144"/>
                <a:gd name="T11" fmla="*/ 3 h 159"/>
                <a:gd name="T12" fmla="*/ 28 w 144"/>
                <a:gd name="T13" fmla="*/ 19 h 159"/>
                <a:gd name="T14" fmla="*/ 32 w 144"/>
                <a:gd name="T15" fmla="*/ 24 h 159"/>
                <a:gd name="T16" fmla="*/ 23 w 144"/>
                <a:gd name="T17" fmla="*/ 28 h 159"/>
                <a:gd name="T18" fmla="*/ 20 w 144"/>
                <a:gd name="T19" fmla="*/ 37 h 159"/>
                <a:gd name="T20" fmla="*/ 21 w 144"/>
                <a:gd name="T21" fmla="*/ 40 h 159"/>
                <a:gd name="T22" fmla="*/ 8 w 144"/>
                <a:gd name="T23" fmla="*/ 46 h 159"/>
                <a:gd name="T24" fmla="*/ 3 w 144"/>
                <a:gd name="T25" fmla="*/ 60 h 159"/>
                <a:gd name="T26" fmla="*/ 45 w 144"/>
                <a:gd name="T27" fmla="*/ 151 h 159"/>
                <a:gd name="T28" fmla="*/ 58 w 144"/>
                <a:gd name="T29" fmla="*/ 156 h 159"/>
                <a:gd name="T30" fmla="*/ 136 w 144"/>
                <a:gd name="T31" fmla="*/ 121 h 159"/>
                <a:gd name="T32" fmla="*/ 141 w 144"/>
                <a:gd name="T33" fmla="*/ 107 h 159"/>
                <a:gd name="T34" fmla="*/ 99 w 144"/>
                <a:gd name="T35" fmla="*/ 15 h 159"/>
                <a:gd name="T36" fmla="*/ 86 w 144"/>
                <a:gd name="T37" fmla="*/ 10 h 159"/>
                <a:gd name="T38" fmla="*/ 72 w 144"/>
                <a:gd name="T39" fmla="*/ 17 h 159"/>
                <a:gd name="T40" fmla="*/ 32 w 144"/>
                <a:gd name="T41" fmla="*/ 17 h 159"/>
                <a:gd name="T42" fmla="*/ 36 w 144"/>
                <a:gd name="T43" fmla="*/ 7 h 159"/>
                <a:gd name="T44" fmla="*/ 46 w 144"/>
                <a:gd name="T45" fmla="*/ 11 h 159"/>
                <a:gd name="T46" fmla="*/ 46 w 144"/>
                <a:gd name="T47" fmla="*/ 18 h 159"/>
                <a:gd name="T48" fmla="*/ 37 w 144"/>
                <a:gd name="T49" fmla="*/ 21 h 159"/>
                <a:gd name="T50" fmla="*/ 32 w 144"/>
                <a:gd name="T51" fmla="*/ 17 h 159"/>
                <a:gd name="T52" fmla="*/ 129 w 144"/>
                <a:gd name="T53" fmla="*/ 106 h 159"/>
                <a:gd name="T54" fmla="*/ 126 w 144"/>
                <a:gd name="T55" fmla="*/ 114 h 159"/>
                <a:gd name="T56" fmla="*/ 60 w 144"/>
                <a:gd name="T57" fmla="*/ 145 h 159"/>
                <a:gd name="T58" fmla="*/ 51 w 144"/>
                <a:gd name="T59" fmla="*/ 141 h 159"/>
                <a:gd name="T60" fmla="*/ 15 w 144"/>
                <a:gd name="T61" fmla="*/ 61 h 159"/>
                <a:gd name="T62" fmla="*/ 18 w 144"/>
                <a:gd name="T63" fmla="*/ 53 h 159"/>
                <a:gd name="T64" fmla="*/ 26 w 144"/>
                <a:gd name="T65" fmla="*/ 49 h 159"/>
                <a:gd name="T66" fmla="*/ 32 w 144"/>
                <a:gd name="T67" fmla="*/ 52 h 159"/>
                <a:gd name="T68" fmla="*/ 74 w 144"/>
                <a:gd name="T69" fmla="*/ 33 h 159"/>
                <a:gd name="T70" fmla="*/ 76 w 144"/>
                <a:gd name="T71" fmla="*/ 26 h 159"/>
                <a:gd name="T72" fmla="*/ 84 w 144"/>
                <a:gd name="T73" fmla="*/ 22 h 159"/>
                <a:gd name="T74" fmla="*/ 93 w 144"/>
                <a:gd name="T75" fmla="*/ 25 h 159"/>
                <a:gd name="T76" fmla="*/ 129 w 144"/>
                <a:gd name="T77" fmla="*/ 106 h 159"/>
                <a:gd name="T78" fmla="*/ 129 w 144"/>
                <a:gd name="T79" fmla="*/ 106 h 159"/>
                <a:gd name="T80" fmla="*/ 129 w 144"/>
                <a:gd name="T81" fmla="*/ 106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44" h="159">
                  <a:moveTo>
                    <a:pt x="72" y="17"/>
                  </a:moveTo>
                  <a:cubicBezTo>
                    <a:pt x="71" y="14"/>
                    <a:pt x="71" y="14"/>
                    <a:pt x="71" y="14"/>
                  </a:cubicBezTo>
                  <a:cubicBezTo>
                    <a:pt x="69" y="10"/>
                    <a:pt x="65" y="9"/>
                    <a:pt x="62" y="10"/>
                  </a:cubicBezTo>
                  <a:cubicBezTo>
                    <a:pt x="52" y="15"/>
                    <a:pt x="52" y="15"/>
                    <a:pt x="52" y="15"/>
                  </a:cubicBezTo>
                  <a:cubicBezTo>
                    <a:pt x="52" y="13"/>
                    <a:pt x="51" y="11"/>
                    <a:pt x="51" y="9"/>
                  </a:cubicBezTo>
                  <a:cubicBezTo>
                    <a:pt x="48" y="3"/>
                    <a:pt x="40" y="0"/>
                    <a:pt x="34" y="3"/>
                  </a:cubicBezTo>
                  <a:cubicBezTo>
                    <a:pt x="28" y="6"/>
                    <a:pt x="25" y="13"/>
                    <a:pt x="28" y="19"/>
                  </a:cubicBezTo>
                  <a:cubicBezTo>
                    <a:pt x="29" y="21"/>
                    <a:pt x="30" y="23"/>
                    <a:pt x="32" y="24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0" y="29"/>
                    <a:pt x="19" y="33"/>
                    <a:pt x="20" y="37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8" y="46"/>
                    <a:pt x="8" y="46"/>
                    <a:pt x="8" y="46"/>
                  </a:cubicBezTo>
                  <a:cubicBezTo>
                    <a:pt x="3" y="48"/>
                    <a:pt x="0" y="55"/>
                    <a:pt x="3" y="60"/>
                  </a:cubicBezTo>
                  <a:cubicBezTo>
                    <a:pt x="45" y="151"/>
                    <a:pt x="45" y="151"/>
                    <a:pt x="45" y="151"/>
                  </a:cubicBezTo>
                  <a:cubicBezTo>
                    <a:pt x="47" y="156"/>
                    <a:pt x="53" y="159"/>
                    <a:pt x="58" y="156"/>
                  </a:cubicBezTo>
                  <a:cubicBezTo>
                    <a:pt x="136" y="121"/>
                    <a:pt x="136" y="121"/>
                    <a:pt x="136" y="121"/>
                  </a:cubicBezTo>
                  <a:cubicBezTo>
                    <a:pt x="141" y="118"/>
                    <a:pt x="144" y="112"/>
                    <a:pt x="141" y="107"/>
                  </a:cubicBezTo>
                  <a:cubicBezTo>
                    <a:pt x="99" y="15"/>
                    <a:pt x="99" y="15"/>
                    <a:pt x="99" y="15"/>
                  </a:cubicBezTo>
                  <a:cubicBezTo>
                    <a:pt x="97" y="10"/>
                    <a:pt x="91" y="8"/>
                    <a:pt x="86" y="10"/>
                  </a:cubicBezTo>
                  <a:lnTo>
                    <a:pt x="72" y="17"/>
                  </a:lnTo>
                  <a:close/>
                  <a:moveTo>
                    <a:pt x="32" y="17"/>
                  </a:moveTo>
                  <a:cubicBezTo>
                    <a:pt x="31" y="14"/>
                    <a:pt x="32" y="9"/>
                    <a:pt x="36" y="7"/>
                  </a:cubicBezTo>
                  <a:cubicBezTo>
                    <a:pt x="40" y="6"/>
                    <a:pt x="44" y="7"/>
                    <a:pt x="46" y="11"/>
                  </a:cubicBezTo>
                  <a:cubicBezTo>
                    <a:pt x="47" y="13"/>
                    <a:pt x="47" y="16"/>
                    <a:pt x="46" y="18"/>
                  </a:cubicBezTo>
                  <a:cubicBezTo>
                    <a:pt x="37" y="21"/>
                    <a:pt x="37" y="21"/>
                    <a:pt x="37" y="21"/>
                  </a:cubicBezTo>
                  <a:cubicBezTo>
                    <a:pt x="35" y="21"/>
                    <a:pt x="33" y="19"/>
                    <a:pt x="32" y="17"/>
                  </a:cubicBezTo>
                  <a:close/>
                  <a:moveTo>
                    <a:pt x="129" y="106"/>
                  </a:moveTo>
                  <a:cubicBezTo>
                    <a:pt x="131" y="109"/>
                    <a:pt x="129" y="113"/>
                    <a:pt x="126" y="114"/>
                  </a:cubicBezTo>
                  <a:cubicBezTo>
                    <a:pt x="60" y="145"/>
                    <a:pt x="60" y="145"/>
                    <a:pt x="60" y="145"/>
                  </a:cubicBezTo>
                  <a:cubicBezTo>
                    <a:pt x="57" y="146"/>
                    <a:pt x="53" y="145"/>
                    <a:pt x="51" y="141"/>
                  </a:cubicBezTo>
                  <a:cubicBezTo>
                    <a:pt x="15" y="61"/>
                    <a:pt x="15" y="61"/>
                    <a:pt x="15" y="61"/>
                  </a:cubicBezTo>
                  <a:cubicBezTo>
                    <a:pt x="13" y="58"/>
                    <a:pt x="15" y="54"/>
                    <a:pt x="18" y="53"/>
                  </a:cubicBezTo>
                  <a:cubicBezTo>
                    <a:pt x="26" y="49"/>
                    <a:pt x="26" y="49"/>
                    <a:pt x="26" y="49"/>
                  </a:cubicBezTo>
                  <a:cubicBezTo>
                    <a:pt x="27" y="52"/>
                    <a:pt x="30" y="53"/>
                    <a:pt x="32" y="52"/>
                  </a:cubicBezTo>
                  <a:cubicBezTo>
                    <a:pt x="74" y="33"/>
                    <a:pt x="74" y="33"/>
                    <a:pt x="74" y="33"/>
                  </a:cubicBezTo>
                  <a:cubicBezTo>
                    <a:pt x="76" y="31"/>
                    <a:pt x="77" y="28"/>
                    <a:pt x="76" y="26"/>
                  </a:cubicBezTo>
                  <a:cubicBezTo>
                    <a:pt x="84" y="22"/>
                    <a:pt x="84" y="22"/>
                    <a:pt x="84" y="22"/>
                  </a:cubicBezTo>
                  <a:cubicBezTo>
                    <a:pt x="87" y="21"/>
                    <a:pt x="91" y="22"/>
                    <a:pt x="93" y="25"/>
                  </a:cubicBezTo>
                  <a:lnTo>
                    <a:pt x="129" y="106"/>
                  </a:lnTo>
                  <a:close/>
                  <a:moveTo>
                    <a:pt x="129" y="106"/>
                  </a:moveTo>
                  <a:cubicBezTo>
                    <a:pt x="129" y="106"/>
                    <a:pt x="129" y="106"/>
                    <a:pt x="129" y="106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24" name="Freeform 104"/>
            <p:cNvSpPr>
              <a:spLocks noEditPoints="1"/>
            </p:cNvSpPr>
            <p:nvPr/>
          </p:nvSpPr>
          <p:spPr bwMode="auto">
            <a:xfrm>
              <a:off x="8369027" y="3576987"/>
              <a:ext cx="34807" cy="34807"/>
            </a:xfrm>
            <a:custGeom>
              <a:avLst/>
              <a:gdLst>
                <a:gd name="T0" fmla="*/ 18 w 20"/>
                <a:gd name="T1" fmla="*/ 6 h 20"/>
                <a:gd name="T2" fmla="*/ 13 w 20"/>
                <a:gd name="T3" fmla="*/ 18 h 20"/>
                <a:gd name="T4" fmla="*/ 2 w 20"/>
                <a:gd name="T5" fmla="*/ 14 h 20"/>
                <a:gd name="T6" fmla="*/ 6 w 20"/>
                <a:gd name="T7" fmla="*/ 2 h 20"/>
                <a:gd name="T8" fmla="*/ 18 w 20"/>
                <a:gd name="T9" fmla="*/ 6 h 20"/>
                <a:gd name="T10" fmla="*/ 18 w 20"/>
                <a:gd name="T11" fmla="*/ 6 h 20"/>
                <a:gd name="T12" fmla="*/ 18 w 20"/>
                <a:gd name="T13" fmla="*/ 6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" h="20">
                  <a:moveTo>
                    <a:pt x="18" y="6"/>
                  </a:moveTo>
                  <a:cubicBezTo>
                    <a:pt x="20" y="11"/>
                    <a:pt x="18" y="16"/>
                    <a:pt x="13" y="18"/>
                  </a:cubicBezTo>
                  <a:cubicBezTo>
                    <a:pt x="9" y="20"/>
                    <a:pt x="4" y="18"/>
                    <a:pt x="2" y="14"/>
                  </a:cubicBezTo>
                  <a:cubicBezTo>
                    <a:pt x="0" y="9"/>
                    <a:pt x="1" y="4"/>
                    <a:pt x="6" y="2"/>
                  </a:cubicBezTo>
                  <a:cubicBezTo>
                    <a:pt x="10" y="0"/>
                    <a:pt x="16" y="2"/>
                    <a:pt x="18" y="6"/>
                  </a:cubicBezTo>
                  <a:close/>
                  <a:moveTo>
                    <a:pt x="18" y="6"/>
                  </a:moveTo>
                  <a:cubicBezTo>
                    <a:pt x="18" y="6"/>
                    <a:pt x="18" y="6"/>
                    <a:pt x="18" y="6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25" name="Freeform 105"/>
            <p:cNvSpPr>
              <a:spLocks noEditPoints="1"/>
            </p:cNvSpPr>
            <p:nvPr/>
          </p:nvSpPr>
          <p:spPr bwMode="auto">
            <a:xfrm>
              <a:off x="8407537" y="3546623"/>
              <a:ext cx="68133" cy="42213"/>
            </a:xfrm>
            <a:custGeom>
              <a:avLst/>
              <a:gdLst>
                <a:gd name="T0" fmla="*/ 31 w 39"/>
                <a:gd name="T1" fmla="*/ 2 h 24"/>
                <a:gd name="T2" fmla="*/ 4 w 39"/>
                <a:gd name="T3" fmla="*/ 14 h 24"/>
                <a:gd name="T4" fmla="*/ 1 w 39"/>
                <a:gd name="T5" fmla="*/ 21 h 24"/>
                <a:gd name="T6" fmla="*/ 8 w 39"/>
                <a:gd name="T7" fmla="*/ 23 h 24"/>
                <a:gd name="T8" fmla="*/ 36 w 39"/>
                <a:gd name="T9" fmla="*/ 11 h 24"/>
                <a:gd name="T10" fmla="*/ 38 w 39"/>
                <a:gd name="T11" fmla="*/ 4 h 24"/>
                <a:gd name="T12" fmla="*/ 31 w 39"/>
                <a:gd name="T13" fmla="*/ 2 h 24"/>
                <a:gd name="T14" fmla="*/ 31 w 39"/>
                <a:gd name="T15" fmla="*/ 2 h 24"/>
                <a:gd name="T16" fmla="*/ 31 w 39"/>
                <a:gd name="T17" fmla="*/ 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9" h="24">
                  <a:moveTo>
                    <a:pt x="31" y="2"/>
                  </a:moveTo>
                  <a:cubicBezTo>
                    <a:pt x="4" y="14"/>
                    <a:pt x="4" y="14"/>
                    <a:pt x="4" y="14"/>
                  </a:cubicBezTo>
                  <a:cubicBezTo>
                    <a:pt x="1" y="15"/>
                    <a:pt x="0" y="18"/>
                    <a:pt x="1" y="21"/>
                  </a:cubicBezTo>
                  <a:cubicBezTo>
                    <a:pt x="3" y="23"/>
                    <a:pt x="6" y="24"/>
                    <a:pt x="8" y="23"/>
                  </a:cubicBezTo>
                  <a:cubicBezTo>
                    <a:pt x="36" y="11"/>
                    <a:pt x="36" y="11"/>
                    <a:pt x="36" y="11"/>
                  </a:cubicBezTo>
                  <a:cubicBezTo>
                    <a:pt x="38" y="10"/>
                    <a:pt x="39" y="7"/>
                    <a:pt x="38" y="4"/>
                  </a:cubicBezTo>
                  <a:cubicBezTo>
                    <a:pt x="37" y="2"/>
                    <a:pt x="34" y="0"/>
                    <a:pt x="31" y="2"/>
                  </a:cubicBezTo>
                  <a:close/>
                  <a:moveTo>
                    <a:pt x="31" y="2"/>
                  </a:moveTo>
                  <a:cubicBezTo>
                    <a:pt x="31" y="2"/>
                    <a:pt x="31" y="2"/>
                    <a:pt x="31" y="2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26" name="Freeform 106"/>
            <p:cNvSpPr>
              <a:spLocks noEditPoints="1"/>
            </p:cNvSpPr>
            <p:nvPr/>
          </p:nvSpPr>
          <p:spPr bwMode="auto">
            <a:xfrm>
              <a:off x="8386801" y="3616978"/>
              <a:ext cx="34807" cy="34807"/>
            </a:xfrm>
            <a:custGeom>
              <a:avLst/>
              <a:gdLst>
                <a:gd name="T0" fmla="*/ 18 w 20"/>
                <a:gd name="T1" fmla="*/ 6 h 20"/>
                <a:gd name="T2" fmla="*/ 14 w 20"/>
                <a:gd name="T3" fmla="*/ 18 h 20"/>
                <a:gd name="T4" fmla="*/ 2 w 20"/>
                <a:gd name="T5" fmla="*/ 14 h 20"/>
                <a:gd name="T6" fmla="*/ 6 w 20"/>
                <a:gd name="T7" fmla="*/ 2 h 20"/>
                <a:gd name="T8" fmla="*/ 18 w 20"/>
                <a:gd name="T9" fmla="*/ 6 h 20"/>
                <a:gd name="T10" fmla="*/ 18 w 20"/>
                <a:gd name="T11" fmla="*/ 6 h 20"/>
                <a:gd name="T12" fmla="*/ 18 w 20"/>
                <a:gd name="T13" fmla="*/ 6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" h="20">
                  <a:moveTo>
                    <a:pt x="18" y="6"/>
                  </a:moveTo>
                  <a:cubicBezTo>
                    <a:pt x="20" y="11"/>
                    <a:pt x="18" y="16"/>
                    <a:pt x="14" y="18"/>
                  </a:cubicBezTo>
                  <a:cubicBezTo>
                    <a:pt x="9" y="20"/>
                    <a:pt x="4" y="18"/>
                    <a:pt x="2" y="14"/>
                  </a:cubicBezTo>
                  <a:cubicBezTo>
                    <a:pt x="0" y="9"/>
                    <a:pt x="2" y="4"/>
                    <a:pt x="6" y="2"/>
                  </a:cubicBezTo>
                  <a:cubicBezTo>
                    <a:pt x="11" y="0"/>
                    <a:pt x="16" y="2"/>
                    <a:pt x="18" y="6"/>
                  </a:cubicBezTo>
                  <a:close/>
                  <a:moveTo>
                    <a:pt x="18" y="6"/>
                  </a:moveTo>
                  <a:cubicBezTo>
                    <a:pt x="18" y="6"/>
                    <a:pt x="18" y="6"/>
                    <a:pt x="18" y="6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27" name="Freeform 107"/>
            <p:cNvSpPr>
              <a:spLocks noEditPoints="1"/>
            </p:cNvSpPr>
            <p:nvPr/>
          </p:nvSpPr>
          <p:spPr bwMode="auto">
            <a:xfrm>
              <a:off x="8426793" y="3587355"/>
              <a:ext cx="68133" cy="41473"/>
            </a:xfrm>
            <a:custGeom>
              <a:avLst/>
              <a:gdLst>
                <a:gd name="T0" fmla="*/ 31 w 39"/>
                <a:gd name="T1" fmla="*/ 1 h 24"/>
                <a:gd name="T2" fmla="*/ 3 w 39"/>
                <a:gd name="T3" fmla="*/ 14 h 24"/>
                <a:gd name="T4" fmla="*/ 1 w 39"/>
                <a:gd name="T5" fmla="*/ 21 h 24"/>
                <a:gd name="T6" fmla="*/ 8 w 39"/>
                <a:gd name="T7" fmla="*/ 23 h 24"/>
                <a:gd name="T8" fmla="*/ 35 w 39"/>
                <a:gd name="T9" fmla="*/ 11 h 24"/>
                <a:gd name="T10" fmla="*/ 38 w 39"/>
                <a:gd name="T11" fmla="*/ 4 h 24"/>
                <a:gd name="T12" fmla="*/ 31 w 39"/>
                <a:gd name="T13" fmla="*/ 1 h 24"/>
                <a:gd name="T14" fmla="*/ 31 w 39"/>
                <a:gd name="T15" fmla="*/ 1 h 24"/>
                <a:gd name="T16" fmla="*/ 31 w 39"/>
                <a:gd name="T17" fmla="*/ 1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9" h="24">
                  <a:moveTo>
                    <a:pt x="31" y="1"/>
                  </a:moveTo>
                  <a:cubicBezTo>
                    <a:pt x="3" y="14"/>
                    <a:pt x="3" y="14"/>
                    <a:pt x="3" y="14"/>
                  </a:cubicBezTo>
                  <a:cubicBezTo>
                    <a:pt x="1" y="15"/>
                    <a:pt x="0" y="18"/>
                    <a:pt x="1" y="21"/>
                  </a:cubicBezTo>
                  <a:cubicBezTo>
                    <a:pt x="2" y="23"/>
                    <a:pt x="5" y="24"/>
                    <a:pt x="8" y="23"/>
                  </a:cubicBezTo>
                  <a:cubicBezTo>
                    <a:pt x="35" y="11"/>
                    <a:pt x="35" y="11"/>
                    <a:pt x="35" y="11"/>
                  </a:cubicBezTo>
                  <a:cubicBezTo>
                    <a:pt x="38" y="9"/>
                    <a:pt x="39" y="6"/>
                    <a:pt x="38" y="4"/>
                  </a:cubicBezTo>
                  <a:cubicBezTo>
                    <a:pt x="36" y="1"/>
                    <a:pt x="33" y="0"/>
                    <a:pt x="31" y="1"/>
                  </a:cubicBezTo>
                  <a:close/>
                  <a:moveTo>
                    <a:pt x="31" y="1"/>
                  </a:moveTo>
                  <a:cubicBezTo>
                    <a:pt x="31" y="1"/>
                    <a:pt x="31" y="1"/>
                    <a:pt x="31" y="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28" name="Freeform 108"/>
            <p:cNvSpPr>
              <a:spLocks noEditPoints="1"/>
            </p:cNvSpPr>
            <p:nvPr/>
          </p:nvSpPr>
          <p:spPr bwMode="auto">
            <a:xfrm>
              <a:off x="8406056" y="3659191"/>
              <a:ext cx="34807" cy="36288"/>
            </a:xfrm>
            <a:custGeom>
              <a:avLst/>
              <a:gdLst>
                <a:gd name="T0" fmla="*/ 18 w 20"/>
                <a:gd name="T1" fmla="*/ 7 h 21"/>
                <a:gd name="T2" fmla="*/ 14 w 20"/>
                <a:gd name="T3" fmla="*/ 19 h 21"/>
                <a:gd name="T4" fmla="*/ 2 w 20"/>
                <a:gd name="T5" fmla="*/ 14 h 21"/>
                <a:gd name="T6" fmla="*/ 7 w 20"/>
                <a:gd name="T7" fmla="*/ 2 h 21"/>
                <a:gd name="T8" fmla="*/ 18 w 20"/>
                <a:gd name="T9" fmla="*/ 7 h 21"/>
                <a:gd name="T10" fmla="*/ 18 w 20"/>
                <a:gd name="T11" fmla="*/ 7 h 21"/>
                <a:gd name="T12" fmla="*/ 18 w 20"/>
                <a:gd name="T13" fmla="*/ 7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" h="21">
                  <a:moveTo>
                    <a:pt x="18" y="7"/>
                  </a:moveTo>
                  <a:cubicBezTo>
                    <a:pt x="20" y="11"/>
                    <a:pt x="19" y="17"/>
                    <a:pt x="14" y="19"/>
                  </a:cubicBezTo>
                  <a:cubicBezTo>
                    <a:pt x="10" y="21"/>
                    <a:pt x="4" y="19"/>
                    <a:pt x="2" y="14"/>
                  </a:cubicBezTo>
                  <a:cubicBezTo>
                    <a:pt x="0" y="10"/>
                    <a:pt x="2" y="5"/>
                    <a:pt x="7" y="2"/>
                  </a:cubicBezTo>
                  <a:cubicBezTo>
                    <a:pt x="11" y="0"/>
                    <a:pt x="16" y="2"/>
                    <a:pt x="18" y="7"/>
                  </a:cubicBezTo>
                  <a:close/>
                  <a:moveTo>
                    <a:pt x="18" y="7"/>
                  </a:moveTo>
                  <a:cubicBezTo>
                    <a:pt x="18" y="7"/>
                    <a:pt x="18" y="7"/>
                    <a:pt x="18" y="7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29" name="Freeform 109"/>
            <p:cNvSpPr>
              <a:spLocks noEditPoints="1"/>
            </p:cNvSpPr>
            <p:nvPr/>
          </p:nvSpPr>
          <p:spPr bwMode="auto">
            <a:xfrm>
              <a:off x="8446048" y="3631049"/>
              <a:ext cx="68133" cy="42213"/>
            </a:xfrm>
            <a:custGeom>
              <a:avLst/>
              <a:gdLst>
                <a:gd name="T0" fmla="*/ 31 w 39"/>
                <a:gd name="T1" fmla="*/ 1 h 24"/>
                <a:gd name="T2" fmla="*/ 4 w 39"/>
                <a:gd name="T3" fmla="*/ 13 h 24"/>
                <a:gd name="T4" fmla="*/ 1 w 39"/>
                <a:gd name="T5" fmla="*/ 20 h 24"/>
                <a:gd name="T6" fmla="*/ 8 w 39"/>
                <a:gd name="T7" fmla="*/ 23 h 24"/>
                <a:gd name="T8" fmla="*/ 35 w 39"/>
                <a:gd name="T9" fmla="*/ 10 h 24"/>
                <a:gd name="T10" fmla="*/ 38 w 39"/>
                <a:gd name="T11" fmla="*/ 3 h 24"/>
                <a:gd name="T12" fmla="*/ 31 w 39"/>
                <a:gd name="T13" fmla="*/ 1 h 24"/>
                <a:gd name="T14" fmla="*/ 31 w 39"/>
                <a:gd name="T15" fmla="*/ 1 h 24"/>
                <a:gd name="T16" fmla="*/ 31 w 39"/>
                <a:gd name="T17" fmla="*/ 1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9" h="24">
                  <a:moveTo>
                    <a:pt x="31" y="1"/>
                  </a:moveTo>
                  <a:cubicBezTo>
                    <a:pt x="4" y="13"/>
                    <a:pt x="4" y="13"/>
                    <a:pt x="4" y="13"/>
                  </a:cubicBezTo>
                  <a:cubicBezTo>
                    <a:pt x="1" y="15"/>
                    <a:pt x="0" y="18"/>
                    <a:pt x="1" y="20"/>
                  </a:cubicBezTo>
                  <a:cubicBezTo>
                    <a:pt x="2" y="23"/>
                    <a:pt x="5" y="24"/>
                    <a:pt x="8" y="23"/>
                  </a:cubicBezTo>
                  <a:cubicBezTo>
                    <a:pt x="35" y="10"/>
                    <a:pt x="35" y="10"/>
                    <a:pt x="35" y="10"/>
                  </a:cubicBezTo>
                  <a:cubicBezTo>
                    <a:pt x="38" y="9"/>
                    <a:pt x="39" y="6"/>
                    <a:pt x="38" y="3"/>
                  </a:cubicBezTo>
                  <a:cubicBezTo>
                    <a:pt x="37" y="1"/>
                    <a:pt x="34" y="0"/>
                    <a:pt x="31" y="1"/>
                  </a:cubicBezTo>
                  <a:close/>
                  <a:moveTo>
                    <a:pt x="31" y="1"/>
                  </a:moveTo>
                  <a:cubicBezTo>
                    <a:pt x="31" y="1"/>
                    <a:pt x="31" y="1"/>
                    <a:pt x="31" y="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30" name="Freeform 110"/>
            <p:cNvSpPr>
              <a:spLocks noEditPoints="1"/>
            </p:cNvSpPr>
            <p:nvPr/>
          </p:nvSpPr>
          <p:spPr bwMode="auto">
            <a:xfrm>
              <a:off x="8348291" y="2331331"/>
              <a:ext cx="232542" cy="219212"/>
            </a:xfrm>
            <a:custGeom>
              <a:avLst/>
              <a:gdLst>
                <a:gd name="T0" fmla="*/ 122 w 133"/>
                <a:gd name="T1" fmla="*/ 22 h 125"/>
                <a:gd name="T2" fmla="*/ 101 w 133"/>
                <a:gd name="T3" fmla="*/ 1 h 125"/>
                <a:gd name="T4" fmla="*/ 95 w 133"/>
                <a:gd name="T5" fmla="*/ 1 h 125"/>
                <a:gd name="T6" fmla="*/ 93 w 133"/>
                <a:gd name="T7" fmla="*/ 5 h 125"/>
                <a:gd name="T8" fmla="*/ 93 w 133"/>
                <a:gd name="T9" fmla="*/ 16 h 125"/>
                <a:gd name="T10" fmla="*/ 95 w 133"/>
                <a:gd name="T11" fmla="*/ 20 h 125"/>
                <a:gd name="T12" fmla="*/ 113 w 133"/>
                <a:gd name="T13" fmla="*/ 58 h 125"/>
                <a:gd name="T14" fmla="*/ 66 w 133"/>
                <a:gd name="T15" fmla="*/ 105 h 125"/>
                <a:gd name="T16" fmla="*/ 19 w 133"/>
                <a:gd name="T17" fmla="*/ 58 h 125"/>
                <a:gd name="T18" fmla="*/ 38 w 133"/>
                <a:gd name="T19" fmla="*/ 20 h 125"/>
                <a:gd name="T20" fmla="*/ 40 w 133"/>
                <a:gd name="T21" fmla="*/ 16 h 125"/>
                <a:gd name="T22" fmla="*/ 40 w 133"/>
                <a:gd name="T23" fmla="*/ 5 h 125"/>
                <a:gd name="T24" fmla="*/ 37 w 133"/>
                <a:gd name="T25" fmla="*/ 1 h 125"/>
                <a:gd name="T26" fmla="*/ 32 w 133"/>
                <a:gd name="T27" fmla="*/ 1 h 125"/>
                <a:gd name="T28" fmla="*/ 10 w 133"/>
                <a:gd name="T29" fmla="*/ 22 h 125"/>
                <a:gd name="T30" fmla="*/ 0 w 133"/>
                <a:gd name="T31" fmla="*/ 58 h 125"/>
                <a:gd name="T32" fmla="*/ 19 w 133"/>
                <a:gd name="T33" fmla="*/ 105 h 125"/>
                <a:gd name="T34" fmla="*/ 66 w 133"/>
                <a:gd name="T35" fmla="*/ 125 h 125"/>
                <a:gd name="T36" fmla="*/ 113 w 133"/>
                <a:gd name="T37" fmla="*/ 105 h 125"/>
                <a:gd name="T38" fmla="*/ 133 w 133"/>
                <a:gd name="T39" fmla="*/ 58 h 125"/>
                <a:gd name="T40" fmla="*/ 122 w 133"/>
                <a:gd name="T41" fmla="*/ 22 h 125"/>
                <a:gd name="T42" fmla="*/ 122 w 133"/>
                <a:gd name="T43" fmla="*/ 22 h 125"/>
                <a:gd name="T44" fmla="*/ 122 w 133"/>
                <a:gd name="T45" fmla="*/ 22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33" h="125">
                  <a:moveTo>
                    <a:pt x="122" y="22"/>
                  </a:moveTo>
                  <a:cubicBezTo>
                    <a:pt x="117" y="13"/>
                    <a:pt x="109" y="6"/>
                    <a:pt x="101" y="1"/>
                  </a:cubicBezTo>
                  <a:cubicBezTo>
                    <a:pt x="99" y="0"/>
                    <a:pt x="97" y="0"/>
                    <a:pt x="95" y="1"/>
                  </a:cubicBezTo>
                  <a:cubicBezTo>
                    <a:pt x="94" y="2"/>
                    <a:pt x="93" y="4"/>
                    <a:pt x="93" y="5"/>
                  </a:cubicBezTo>
                  <a:cubicBezTo>
                    <a:pt x="93" y="16"/>
                    <a:pt x="93" y="16"/>
                    <a:pt x="93" y="16"/>
                  </a:cubicBezTo>
                  <a:cubicBezTo>
                    <a:pt x="93" y="18"/>
                    <a:pt x="93" y="19"/>
                    <a:pt x="95" y="20"/>
                  </a:cubicBezTo>
                  <a:cubicBezTo>
                    <a:pt x="106" y="29"/>
                    <a:pt x="113" y="43"/>
                    <a:pt x="113" y="58"/>
                  </a:cubicBezTo>
                  <a:cubicBezTo>
                    <a:pt x="113" y="84"/>
                    <a:pt x="92" y="105"/>
                    <a:pt x="66" y="105"/>
                  </a:cubicBezTo>
                  <a:cubicBezTo>
                    <a:pt x="40" y="105"/>
                    <a:pt x="19" y="84"/>
                    <a:pt x="19" y="58"/>
                  </a:cubicBezTo>
                  <a:cubicBezTo>
                    <a:pt x="19" y="43"/>
                    <a:pt x="26" y="29"/>
                    <a:pt x="38" y="20"/>
                  </a:cubicBezTo>
                  <a:cubicBezTo>
                    <a:pt x="39" y="19"/>
                    <a:pt x="40" y="18"/>
                    <a:pt x="40" y="16"/>
                  </a:cubicBezTo>
                  <a:cubicBezTo>
                    <a:pt x="40" y="5"/>
                    <a:pt x="40" y="5"/>
                    <a:pt x="40" y="5"/>
                  </a:cubicBezTo>
                  <a:cubicBezTo>
                    <a:pt x="40" y="4"/>
                    <a:pt x="39" y="2"/>
                    <a:pt x="37" y="1"/>
                  </a:cubicBezTo>
                  <a:cubicBezTo>
                    <a:pt x="36" y="0"/>
                    <a:pt x="34" y="0"/>
                    <a:pt x="32" y="1"/>
                  </a:cubicBezTo>
                  <a:cubicBezTo>
                    <a:pt x="23" y="6"/>
                    <a:pt x="16" y="13"/>
                    <a:pt x="10" y="22"/>
                  </a:cubicBezTo>
                  <a:cubicBezTo>
                    <a:pt x="3" y="33"/>
                    <a:pt x="0" y="45"/>
                    <a:pt x="0" y="58"/>
                  </a:cubicBezTo>
                  <a:cubicBezTo>
                    <a:pt x="0" y="76"/>
                    <a:pt x="7" y="92"/>
                    <a:pt x="19" y="105"/>
                  </a:cubicBezTo>
                  <a:cubicBezTo>
                    <a:pt x="32" y="118"/>
                    <a:pt x="49" y="125"/>
                    <a:pt x="66" y="125"/>
                  </a:cubicBezTo>
                  <a:cubicBezTo>
                    <a:pt x="84" y="125"/>
                    <a:pt x="101" y="118"/>
                    <a:pt x="113" y="105"/>
                  </a:cubicBezTo>
                  <a:cubicBezTo>
                    <a:pt x="126" y="92"/>
                    <a:pt x="133" y="76"/>
                    <a:pt x="133" y="58"/>
                  </a:cubicBezTo>
                  <a:cubicBezTo>
                    <a:pt x="133" y="45"/>
                    <a:pt x="129" y="33"/>
                    <a:pt x="122" y="22"/>
                  </a:cubicBezTo>
                  <a:close/>
                  <a:moveTo>
                    <a:pt x="122" y="22"/>
                  </a:moveTo>
                  <a:cubicBezTo>
                    <a:pt x="122" y="22"/>
                    <a:pt x="122" y="22"/>
                    <a:pt x="122" y="22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31" name="Freeform 111"/>
            <p:cNvSpPr>
              <a:spLocks noEditPoints="1"/>
            </p:cNvSpPr>
            <p:nvPr/>
          </p:nvSpPr>
          <p:spPr bwMode="auto">
            <a:xfrm>
              <a:off x="8444567" y="2301708"/>
              <a:ext cx="38510" cy="142191"/>
            </a:xfrm>
            <a:custGeom>
              <a:avLst/>
              <a:gdLst>
                <a:gd name="T0" fmla="*/ 5 w 22"/>
                <a:gd name="T1" fmla="*/ 81 h 81"/>
                <a:gd name="T2" fmla="*/ 18 w 22"/>
                <a:gd name="T3" fmla="*/ 81 h 81"/>
                <a:gd name="T4" fmla="*/ 22 w 22"/>
                <a:gd name="T5" fmla="*/ 76 h 81"/>
                <a:gd name="T6" fmla="*/ 22 w 22"/>
                <a:gd name="T7" fmla="*/ 5 h 81"/>
                <a:gd name="T8" fmla="*/ 18 w 22"/>
                <a:gd name="T9" fmla="*/ 0 h 81"/>
                <a:gd name="T10" fmla="*/ 5 w 22"/>
                <a:gd name="T11" fmla="*/ 0 h 81"/>
                <a:gd name="T12" fmla="*/ 0 w 22"/>
                <a:gd name="T13" fmla="*/ 5 h 81"/>
                <a:gd name="T14" fmla="*/ 0 w 22"/>
                <a:gd name="T15" fmla="*/ 76 h 81"/>
                <a:gd name="T16" fmla="*/ 5 w 22"/>
                <a:gd name="T17" fmla="*/ 81 h 81"/>
                <a:gd name="T18" fmla="*/ 5 w 22"/>
                <a:gd name="T19" fmla="*/ 81 h 81"/>
                <a:gd name="T20" fmla="*/ 5 w 22"/>
                <a:gd name="T21" fmla="*/ 81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" h="81">
                  <a:moveTo>
                    <a:pt x="5" y="81"/>
                  </a:moveTo>
                  <a:cubicBezTo>
                    <a:pt x="18" y="81"/>
                    <a:pt x="18" y="81"/>
                    <a:pt x="18" y="81"/>
                  </a:cubicBezTo>
                  <a:cubicBezTo>
                    <a:pt x="20" y="81"/>
                    <a:pt x="22" y="79"/>
                    <a:pt x="22" y="76"/>
                  </a:cubicBezTo>
                  <a:cubicBezTo>
                    <a:pt x="22" y="5"/>
                    <a:pt x="22" y="5"/>
                    <a:pt x="22" y="5"/>
                  </a:cubicBezTo>
                  <a:cubicBezTo>
                    <a:pt x="22" y="2"/>
                    <a:pt x="20" y="0"/>
                    <a:pt x="18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0" y="2"/>
                    <a:pt x="0" y="5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9"/>
                    <a:pt x="3" y="81"/>
                    <a:pt x="5" y="81"/>
                  </a:cubicBezTo>
                  <a:close/>
                  <a:moveTo>
                    <a:pt x="5" y="81"/>
                  </a:moveTo>
                  <a:cubicBezTo>
                    <a:pt x="5" y="81"/>
                    <a:pt x="5" y="81"/>
                    <a:pt x="5" y="8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32" name="Freeform 112"/>
            <p:cNvSpPr>
              <a:spLocks noEditPoints="1"/>
            </p:cNvSpPr>
            <p:nvPr/>
          </p:nvSpPr>
          <p:spPr bwMode="auto">
            <a:xfrm>
              <a:off x="8023917" y="3180776"/>
              <a:ext cx="233283" cy="219212"/>
            </a:xfrm>
            <a:custGeom>
              <a:avLst/>
              <a:gdLst>
                <a:gd name="T0" fmla="*/ 122 w 133"/>
                <a:gd name="T1" fmla="*/ 22 h 125"/>
                <a:gd name="T2" fmla="*/ 101 w 133"/>
                <a:gd name="T3" fmla="*/ 1 h 125"/>
                <a:gd name="T4" fmla="*/ 95 w 133"/>
                <a:gd name="T5" fmla="*/ 1 h 125"/>
                <a:gd name="T6" fmla="*/ 93 w 133"/>
                <a:gd name="T7" fmla="*/ 6 h 125"/>
                <a:gd name="T8" fmla="*/ 93 w 133"/>
                <a:gd name="T9" fmla="*/ 17 h 125"/>
                <a:gd name="T10" fmla="*/ 95 w 133"/>
                <a:gd name="T11" fmla="*/ 21 h 125"/>
                <a:gd name="T12" fmla="*/ 113 w 133"/>
                <a:gd name="T13" fmla="*/ 59 h 125"/>
                <a:gd name="T14" fmla="*/ 66 w 133"/>
                <a:gd name="T15" fmla="*/ 106 h 125"/>
                <a:gd name="T16" fmla="*/ 19 w 133"/>
                <a:gd name="T17" fmla="*/ 59 h 125"/>
                <a:gd name="T18" fmla="*/ 38 w 133"/>
                <a:gd name="T19" fmla="*/ 21 h 125"/>
                <a:gd name="T20" fmla="*/ 40 w 133"/>
                <a:gd name="T21" fmla="*/ 17 h 125"/>
                <a:gd name="T22" fmla="*/ 40 w 133"/>
                <a:gd name="T23" fmla="*/ 6 h 125"/>
                <a:gd name="T24" fmla="*/ 37 w 133"/>
                <a:gd name="T25" fmla="*/ 1 h 125"/>
                <a:gd name="T26" fmla="*/ 32 w 133"/>
                <a:gd name="T27" fmla="*/ 1 h 125"/>
                <a:gd name="T28" fmla="*/ 10 w 133"/>
                <a:gd name="T29" fmla="*/ 22 h 125"/>
                <a:gd name="T30" fmla="*/ 0 w 133"/>
                <a:gd name="T31" fmla="*/ 59 h 125"/>
                <a:gd name="T32" fmla="*/ 19 w 133"/>
                <a:gd name="T33" fmla="*/ 106 h 125"/>
                <a:gd name="T34" fmla="*/ 66 w 133"/>
                <a:gd name="T35" fmla="*/ 125 h 125"/>
                <a:gd name="T36" fmla="*/ 113 w 133"/>
                <a:gd name="T37" fmla="*/ 106 h 125"/>
                <a:gd name="T38" fmla="*/ 133 w 133"/>
                <a:gd name="T39" fmla="*/ 59 h 125"/>
                <a:gd name="T40" fmla="*/ 122 w 133"/>
                <a:gd name="T41" fmla="*/ 22 h 125"/>
                <a:gd name="T42" fmla="*/ 122 w 133"/>
                <a:gd name="T43" fmla="*/ 22 h 125"/>
                <a:gd name="T44" fmla="*/ 122 w 133"/>
                <a:gd name="T45" fmla="*/ 22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33" h="125">
                  <a:moveTo>
                    <a:pt x="122" y="22"/>
                  </a:moveTo>
                  <a:cubicBezTo>
                    <a:pt x="117" y="14"/>
                    <a:pt x="109" y="7"/>
                    <a:pt x="101" y="1"/>
                  </a:cubicBezTo>
                  <a:cubicBezTo>
                    <a:pt x="99" y="0"/>
                    <a:pt x="97" y="0"/>
                    <a:pt x="95" y="1"/>
                  </a:cubicBezTo>
                  <a:cubicBezTo>
                    <a:pt x="94" y="2"/>
                    <a:pt x="93" y="4"/>
                    <a:pt x="93" y="6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9"/>
                    <a:pt x="93" y="20"/>
                    <a:pt x="95" y="21"/>
                  </a:cubicBezTo>
                  <a:cubicBezTo>
                    <a:pt x="106" y="30"/>
                    <a:pt x="113" y="44"/>
                    <a:pt x="113" y="59"/>
                  </a:cubicBezTo>
                  <a:cubicBezTo>
                    <a:pt x="113" y="84"/>
                    <a:pt x="92" y="106"/>
                    <a:pt x="66" y="106"/>
                  </a:cubicBezTo>
                  <a:cubicBezTo>
                    <a:pt x="40" y="106"/>
                    <a:pt x="19" y="84"/>
                    <a:pt x="19" y="59"/>
                  </a:cubicBezTo>
                  <a:cubicBezTo>
                    <a:pt x="19" y="44"/>
                    <a:pt x="26" y="30"/>
                    <a:pt x="38" y="21"/>
                  </a:cubicBezTo>
                  <a:cubicBezTo>
                    <a:pt x="39" y="20"/>
                    <a:pt x="40" y="19"/>
                    <a:pt x="40" y="17"/>
                  </a:cubicBezTo>
                  <a:cubicBezTo>
                    <a:pt x="40" y="6"/>
                    <a:pt x="40" y="6"/>
                    <a:pt x="40" y="6"/>
                  </a:cubicBezTo>
                  <a:cubicBezTo>
                    <a:pt x="40" y="4"/>
                    <a:pt x="39" y="2"/>
                    <a:pt x="37" y="1"/>
                  </a:cubicBezTo>
                  <a:cubicBezTo>
                    <a:pt x="36" y="0"/>
                    <a:pt x="34" y="0"/>
                    <a:pt x="32" y="1"/>
                  </a:cubicBezTo>
                  <a:cubicBezTo>
                    <a:pt x="23" y="7"/>
                    <a:pt x="16" y="14"/>
                    <a:pt x="10" y="22"/>
                  </a:cubicBezTo>
                  <a:cubicBezTo>
                    <a:pt x="3" y="33"/>
                    <a:pt x="0" y="46"/>
                    <a:pt x="0" y="59"/>
                  </a:cubicBezTo>
                  <a:cubicBezTo>
                    <a:pt x="0" y="76"/>
                    <a:pt x="7" y="93"/>
                    <a:pt x="19" y="106"/>
                  </a:cubicBezTo>
                  <a:cubicBezTo>
                    <a:pt x="32" y="118"/>
                    <a:pt x="48" y="125"/>
                    <a:pt x="66" y="125"/>
                  </a:cubicBezTo>
                  <a:cubicBezTo>
                    <a:pt x="84" y="125"/>
                    <a:pt x="101" y="118"/>
                    <a:pt x="113" y="106"/>
                  </a:cubicBezTo>
                  <a:cubicBezTo>
                    <a:pt x="126" y="93"/>
                    <a:pt x="133" y="76"/>
                    <a:pt x="133" y="59"/>
                  </a:cubicBezTo>
                  <a:cubicBezTo>
                    <a:pt x="133" y="46"/>
                    <a:pt x="129" y="33"/>
                    <a:pt x="122" y="22"/>
                  </a:cubicBezTo>
                  <a:close/>
                  <a:moveTo>
                    <a:pt x="122" y="22"/>
                  </a:moveTo>
                  <a:cubicBezTo>
                    <a:pt x="122" y="22"/>
                    <a:pt x="122" y="22"/>
                    <a:pt x="122" y="22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33" name="Freeform 113"/>
            <p:cNvSpPr>
              <a:spLocks noEditPoints="1"/>
            </p:cNvSpPr>
            <p:nvPr/>
          </p:nvSpPr>
          <p:spPr bwMode="auto">
            <a:xfrm>
              <a:off x="8120192" y="3152634"/>
              <a:ext cx="38510" cy="142191"/>
            </a:xfrm>
            <a:custGeom>
              <a:avLst/>
              <a:gdLst>
                <a:gd name="T0" fmla="*/ 5 w 22"/>
                <a:gd name="T1" fmla="*/ 81 h 81"/>
                <a:gd name="T2" fmla="*/ 17 w 22"/>
                <a:gd name="T3" fmla="*/ 81 h 81"/>
                <a:gd name="T4" fmla="*/ 22 w 22"/>
                <a:gd name="T5" fmla="*/ 76 h 81"/>
                <a:gd name="T6" fmla="*/ 22 w 22"/>
                <a:gd name="T7" fmla="*/ 5 h 81"/>
                <a:gd name="T8" fmla="*/ 17 w 22"/>
                <a:gd name="T9" fmla="*/ 0 h 81"/>
                <a:gd name="T10" fmla="*/ 5 w 22"/>
                <a:gd name="T11" fmla="*/ 0 h 81"/>
                <a:gd name="T12" fmla="*/ 0 w 22"/>
                <a:gd name="T13" fmla="*/ 5 h 81"/>
                <a:gd name="T14" fmla="*/ 0 w 22"/>
                <a:gd name="T15" fmla="*/ 76 h 81"/>
                <a:gd name="T16" fmla="*/ 5 w 22"/>
                <a:gd name="T17" fmla="*/ 81 h 81"/>
                <a:gd name="T18" fmla="*/ 5 w 22"/>
                <a:gd name="T19" fmla="*/ 81 h 81"/>
                <a:gd name="T20" fmla="*/ 5 w 22"/>
                <a:gd name="T21" fmla="*/ 81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" h="81">
                  <a:moveTo>
                    <a:pt x="5" y="81"/>
                  </a:moveTo>
                  <a:cubicBezTo>
                    <a:pt x="17" y="81"/>
                    <a:pt x="17" y="81"/>
                    <a:pt x="17" y="81"/>
                  </a:cubicBezTo>
                  <a:cubicBezTo>
                    <a:pt x="20" y="81"/>
                    <a:pt x="22" y="78"/>
                    <a:pt x="22" y="76"/>
                  </a:cubicBezTo>
                  <a:cubicBezTo>
                    <a:pt x="22" y="5"/>
                    <a:pt x="22" y="5"/>
                    <a:pt x="22" y="5"/>
                  </a:cubicBezTo>
                  <a:cubicBezTo>
                    <a:pt x="22" y="2"/>
                    <a:pt x="20" y="0"/>
                    <a:pt x="17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8"/>
                    <a:pt x="2" y="81"/>
                    <a:pt x="5" y="81"/>
                  </a:cubicBezTo>
                  <a:close/>
                  <a:moveTo>
                    <a:pt x="5" y="81"/>
                  </a:moveTo>
                  <a:cubicBezTo>
                    <a:pt x="5" y="81"/>
                    <a:pt x="5" y="81"/>
                    <a:pt x="5" y="8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34" name="Freeform 114"/>
            <p:cNvSpPr>
              <a:spLocks noEditPoints="1"/>
            </p:cNvSpPr>
            <p:nvPr/>
          </p:nvSpPr>
          <p:spPr bwMode="auto">
            <a:xfrm>
              <a:off x="6828620" y="2762349"/>
              <a:ext cx="232542" cy="219212"/>
            </a:xfrm>
            <a:custGeom>
              <a:avLst/>
              <a:gdLst>
                <a:gd name="T0" fmla="*/ 123 w 133"/>
                <a:gd name="T1" fmla="*/ 22 h 125"/>
                <a:gd name="T2" fmla="*/ 101 w 133"/>
                <a:gd name="T3" fmla="*/ 1 h 125"/>
                <a:gd name="T4" fmla="*/ 96 w 133"/>
                <a:gd name="T5" fmla="*/ 1 h 125"/>
                <a:gd name="T6" fmla="*/ 93 w 133"/>
                <a:gd name="T7" fmla="*/ 6 h 125"/>
                <a:gd name="T8" fmla="*/ 93 w 133"/>
                <a:gd name="T9" fmla="*/ 17 h 125"/>
                <a:gd name="T10" fmla="*/ 95 w 133"/>
                <a:gd name="T11" fmla="*/ 21 h 125"/>
                <a:gd name="T12" fmla="*/ 114 w 133"/>
                <a:gd name="T13" fmla="*/ 58 h 125"/>
                <a:gd name="T14" fmla="*/ 67 w 133"/>
                <a:gd name="T15" fmla="*/ 106 h 125"/>
                <a:gd name="T16" fmla="*/ 20 w 133"/>
                <a:gd name="T17" fmla="*/ 58 h 125"/>
                <a:gd name="T18" fmla="*/ 38 w 133"/>
                <a:gd name="T19" fmla="*/ 21 h 125"/>
                <a:gd name="T20" fmla="*/ 40 w 133"/>
                <a:gd name="T21" fmla="*/ 17 h 125"/>
                <a:gd name="T22" fmla="*/ 40 w 133"/>
                <a:gd name="T23" fmla="*/ 6 h 125"/>
                <a:gd name="T24" fmla="*/ 38 w 133"/>
                <a:gd name="T25" fmla="*/ 1 h 125"/>
                <a:gd name="T26" fmla="*/ 32 w 133"/>
                <a:gd name="T27" fmla="*/ 1 h 125"/>
                <a:gd name="T28" fmla="*/ 11 w 133"/>
                <a:gd name="T29" fmla="*/ 22 h 125"/>
                <a:gd name="T30" fmla="*/ 0 w 133"/>
                <a:gd name="T31" fmla="*/ 58 h 125"/>
                <a:gd name="T32" fmla="*/ 20 w 133"/>
                <a:gd name="T33" fmla="*/ 106 h 125"/>
                <a:gd name="T34" fmla="*/ 67 w 133"/>
                <a:gd name="T35" fmla="*/ 125 h 125"/>
                <a:gd name="T36" fmla="*/ 114 w 133"/>
                <a:gd name="T37" fmla="*/ 106 h 125"/>
                <a:gd name="T38" fmla="*/ 133 w 133"/>
                <a:gd name="T39" fmla="*/ 58 h 125"/>
                <a:gd name="T40" fmla="*/ 123 w 133"/>
                <a:gd name="T41" fmla="*/ 22 h 125"/>
                <a:gd name="T42" fmla="*/ 123 w 133"/>
                <a:gd name="T43" fmla="*/ 22 h 125"/>
                <a:gd name="T44" fmla="*/ 123 w 133"/>
                <a:gd name="T45" fmla="*/ 22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33" h="125">
                  <a:moveTo>
                    <a:pt x="123" y="22"/>
                  </a:moveTo>
                  <a:cubicBezTo>
                    <a:pt x="117" y="14"/>
                    <a:pt x="110" y="7"/>
                    <a:pt x="101" y="1"/>
                  </a:cubicBezTo>
                  <a:cubicBezTo>
                    <a:pt x="99" y="0"/>
                    <a:pt x="97" y="0"/>
                    <a:pt x="96" y="1"/>
                  </a:cubicBezTo>
                  <a:cubicBezTo>
                    <a:pt x="94" y="2"/>
                    <a:pt x="93" y="4"/>
                    <a:pt x="93" y="6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8"/>
                    <a:pt x="94" y="20"/>
                    <a:pt x="95" y="21"/>
                  </a:cubicBezTo>
                  <a:cubicBezTo>
                    <a:pt x="107" y="30"/>
                    <a:pt x="114" y="44"/>
                    <a:pt x="114" y="58"/>
                  </a:cubicBezTo>
                  <a:cubicBezTo>
                    <a:pt x="114" y="84"/>
                    <a:pt x="93" y="106"/>
                    <a:pt x="67" y="106"/>
                  </a:cubicBezTo>
                  <a:cubicBezTo>
                    <a:pt x="41" y="106"/>
                    <a:pt x="20" y="84"/>
                    <a:pt x="20" y="58"/>
                  </a:cubicBezTo>
                  <a:cubicBezTo>
                    <a:pt x="20" y="44"/>
                    <a:pt x="27" y="30"/>
                    <a:pt x="38" y="21"/>
                  </a:cubicBezTo>
                  <a:cubicBezTo>
                    <a:pt x="40" y="20"/>
                    <a:pt x="40" y="18"/>
                    <a:pt x="40" y="17"/>
                  </a:cubicBezTo>
                  <a:cubicBezTo>
                    <a:pt x="40" y="6"/>
                    <a:pt x="40" y="6"/>
                    <a:pt x="40" y="6"/>
                  </a:cubicBezTo>
                  <a:cubicBezTo>
                    <a:pt x="40" y="4"/>
                    <a:pt x="39" y="2"/>
                    <a:pt x="38" y="1"/>
                  </a:cubicBezTo>
                  <a:cubicBezTo>
                    <a:pt x="36" y="0"/>
                    <a:pt x="34" y="0"/>
                    <a:pt x="32" y="1"/>
                  </a:cubicBezTo>
                  <a:cubicBezTo>
                    <a:pt x="24" y="7"/>
                    <a:pt x="16" y="14"/>
                    <a:pt x="11" y="22"/>
                  </a:cubicBezTo>
                  <a:cubicBezTo>
                    <a:pt x="4" y="33"/>
                    <a:pt x="0" y="46"/>
                    <a:pt x="0" y="58"/>
                  </a:cubicBezTo>
                  <a:cubicBezTo>
                    <a:pt x="0" y="76"/>
                    <a:pt x="7" y="93"/>
                    <a:pt x="20" y="106"/>
                  </a:cubicBezTo>
                  <a:cubicBezTo>
                    <a:pt x="32" y="118"/>
                    <a:pt x="49" y="125"/>
                    <a:pt x="67" y="125"/>
                  </a:cubicBezTo>
                  <a:cubicBezTo>
                    <a:pt x="85" y="125"/>
                    <a:pt x="101" y="118"/>
                    <a:pt x="114" y="106"/>
                  </a:cubicBezTo>
                  <a:cubicBezTo>
                    <a:pt x="126" y="93"/>
                    <a:pt x="133" y="76"/>
                    <a:pt x="133" y="58"/>
                  </a:cubicBezTo>
                  <a:cubicBezTo>
                    <a:pt x="133" y="46"/>
                    <a:pt x="130" y="33"/>
                    <a:pt x="123" y="22"/>
                  </a:cubicBezTo>
                  <a:close/>
                  <a:moveTo>
                    <a:pt x="123" y="22"/>
                  </a:moveTo>
                  <a:cubicBezTo>
                    <a:pt x="123" y="22"/>
                    <a:pt x="123" y="22"/>
                    <a:pt x="123" y="22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35" name="Freeform 115"/>
            <p:cNvSpPr>
              <a:spLocks noEditPoints="1"/>
            </p:cNvSpPr>
            <p:nvPr/>
          </p:nvSpPr>
          <p:spPr bwMode="auto">
            <a:xfrm>
              <a:off x="6926377" y="2734207"/>
              <a:ext cx="38510" cy="139970"/>
            </a:xfrm>
            <a:custGeom>
              <a:avLst/>
              <a:gdLst>
                <a:gd name="T0" fmla="*/ 5 w 22"/>
                <a:gd name="T1" fmla="*/ 80 h 80"/>
                <a:gd name="T2" fmla="*/ 17 w 22"/>
                <a:gd name="T3" fmla="*/ 80 h 80"/>
                <a:gd name="T4" fmla="*/ 22 w 22"/>
                <a:gd name="T5" fmla="*/ 76 h 80"/>
                <a:gd name="T6" fmla="*/ 22 w 22"/>
                <a:gd name="T7" fmla="*/ 5 h 80"/>
                <a:gd name="T8" fmla="*/ 17 w 22"/>
                <a:gd name="T9" fmla="*/ 0 h 80"/>
                <a:gd name="T10" fmla="*/ 5 w 22"/>
                <a:gd name="T11" fmla="*/ 0 h 80"/>
                <a:gd name="T12" fmla="*/ 0 w 22"/>
                <a:gd name="T13" fmla="*/ 5 h 80"/>
                <a:gd name="T14" fmla="*/ 0 w 22"/>
                <a:gd name="T15" fmla="*/ 76 h 80"/>
                <a:gd name="T16" fmla="*/ 5 w 22"/>
                <a:gd name="T17" fmla="*/ 80 h 80"/>
                <a:gd name="T18" fmla="*/ 5 w 22"/>
                <a:gd name="T19" fmla="*/ 80 h 80"/>
                <a:gd name="T20" fmla="*/ 5 w 22"/>
                <a:gd name="T21" fmla="*/ 8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" h="80">
                  <a:moveTo>
                    <a:pt x="5" y="80"/>
                  </a:moveTo>
                  <a:cubicBezTo>
                    <a:pt x="17" y="80"/>
                    <a:pt x="17" y="80"/>
                    <a:pt x="17" y="80"/>
                  </a:cubicBezTo>
                  <a:cubicBezTo>
                    <a:pt x="20" y="80"/>
                    <a:pt x="22" y="78"/>
                    <a:pt x="22" y="76"/>
                  </a:cubicBezTo>
                  <a:cubicBezTo>
                    <a:pt x="22" y="5"/>
                    <a:pt x="22" y="5"/>
                    <a:pt x="22" y="5"/>
                  </a:cubicBezTo>
                  <a:cubicBezTo>
                    <a:pt x="22" y="2"/>
                    <a:pt x="20" y="0"/>
                    <a:pt x="17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8"/>
                    <a:pt x="2" y="80"/>
                    <a:pt x="5" y="80"/>
                  </a:cubicBezTo>
                  <a:close/>
                  <a:moveTo>
                    <a:pt x="5" y="80"/>
                  </a:moveTo>
                  <a:cubicBezTo>
                    <a:pt x="5" y="80"/>
                    <a:pt x="5" y="80"/>
                    <a:pt x="5" y="8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36" name="Freeform 116"/>
            <p:cNvSpPr>
              <a:spLocks noEditPoints="1"/>
            </p:cNvSpPr>
            <p:nvPr/>
          </p:nvSpPr>
          <p:spPr bwMode="auto">
            <a:xfrm>
              <a:off x="9582839" y="2617195"/>
              <a:ext cx="108125" cy="77020"/>
            </a:xfrm>
            <a:custGeom>
              <a:avLst/>
              <a:gdLst>
                <a:gd name="T0" fmla="*/ 2 w 62"/>
                <a:gd name="T1" fmla="*/ 25 h 44"/>
                <a:gd name="T2" fmla="*/ 50 w 62"/>
                <a:gd name="T3" fmla="*/ 44 h 44"/>
                <a:gd name="T4" fmla="*/ 53 w 62"/>
                <a:gd name="T5" fmla="*/ 42 h 44"/>
                <a:gd name="T6" fmla="*/ 62 w 62"/>
                <a:gd name="T7" fmla="*/ 21 h 44"/>
                <a:gd name="T8" fmla="*/ 9 w 62"/>
                <a:gd name="T9" fmla="*/ 0 h 44"/>
                <a:gd name="T10" fmla="*/ 0 w 62"/>
                <a:gd name="T11" fmla="*/ 21 h 44"/>
                <a:gd name="T12" fmla="*/ 2 w 62"/>
                <a:gd name="T13" fmla="*/ 25 h 44"/>
                <a:gd name="T14" fmla="*/ 2 w 62"/>
                <a:gd name="T15" fmla="*/ 25 h 44"/>
                <a:gd name="T16" fmla="*/ 2 w 62"/>
                <a:gd name="T17" fmla="*/ 25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2" h="44">
                  <a:moveTo>
                    <a:pt x="2" y="25"/>
                  </a:moveTo>
                  <a:cubicBezTo>
                    <a:pt x="50" y="44"/>
                    <a:pt x="50" y="44"/>
                    <a:pt x="50" y="44"/>
                  </a:cubicBezTo>
                  <a:cubicBezTo>
                    <a:pt x="51" y="44"/>
                    <a:pt x="53" y="44"/>
                    <a:pt x="53" y="42"/>
                  </a:cubicBezTo>
                  <a:cubicBezTo>
                    <a:pt x="62" y="21"/>
                    <a:pt x="62" y="21"/>
                    <a:pt x="62" y="21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22"/>
                    <a:pt x="0" y="24"/>
                    <a:pt x="2" y="25"/>
                  </a:cubicBezTo>
                  <a:close/>
                  <a:moveTo>
                    <a:pt x="2" y="25"/>
                  </a:moveTo>
                  <a:cubicBezTo>
                    <a:pt x="2" y="25"/>
                    <a:pt x="2" y="25"/>
                    <a:pt x="2" y="25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37" name="Freeform 117"/>
            <p:cNvSpPr>
              <a:spLocks noEditPoints="1"/>
            </p:cNvSpPr>
            <p:nvPr/>
          </p:nvSpPr>
          <p:spPr bwMode="auto">
            <a:xfrm>
              <a:off x="9445831" y="2594237"/>
              <a:ext cx="285864" cy="308081"/>
            </a:xfrm>
            <a:custGeom>
              <a:avLst/>
              <a:gdLst>
                <a:gd name="T0" fmla="*/ 162 w 163"/>
                <a:gd name="T1" fmla="*/ 81 h 176"/>
                <a:gd name="T2" fmla="*/ 146 w 163"/>
                <a:gd name="T3" fmla="*/ 43 h 176"/>
                <a:gd name="T4" fmla="*/ 140 w 163"/>
                <a:gd name="T5" fmla="*/ 59 h 176"/>
                <a:gd name="T6" fmla="*/ 124 w 163"/>
                <a:gd name="T7" fmla="*/ 65 h 176"/>
                <a:gd name="T8" fmla="*/ 76 w 163"/>
                <a:gd name="T9" fmla="*/ 46 h 176"/>
                <a:gd name="T10" fmla="*/ 70 w 163"/>
                <a:gd name="T11" fmla="*/ 30 h 176"/>
                <a:gd name="T12" fmla="*/ 78 w 163"/>
                <a:gd name="T13" fmla="*/ 9 h 176"/>
                <a:gd name="T14" fmla="*/ 61 w 163"/>
                <a:gd name="T15" fmla="*/ 2 h 176"/>
                <a:gd name="T16" fmla="*/ 44 w 163"/>
                <a:gd name="T17" fmla="*/ 9 h 176"/>
                <a:gd name="T18" fmla="*/ 2 w 163"/>
                <a:gd name="T19" fmla="*/ 114 h 176"/>
                <a:gd name="T20" fmla="*/ 9 w 163"/>
                <a:gd name="T21" fmla="*/ 131 h 176"/>
                <a:gd name="T22" fmla="*/ 114 w 163"/>
                <a:gd name="T23" fmla="*/ 173 h 176"/>
                <a:gd name="T24" fmla="*/ 130 w 163"/>
                <a:gd name="T25" fmla="*/ 166 h 176"/>
                <a:gd name="T26" fmla="*/ 162 w 163"/>
                <a:gd name="T27" fmla="*/ 87 h 176"/>
                <a:gd name="T28" fmla="*/ 162 w 163"/>
                <a:gd name="T29" fmla="*/ 81 h 176"/>
                <a:gd name="T30" fmla="*/ 117 w 163"/>
                <a:gd name="T31" fmla="*/ 143 h 176"/>
                <a:gd name="T32" fmla="*/ 107 w 163"/>
                <a:gd name="T33" fmla="*/ 147 h 176"/>
                <a:gd name="T34" fmla="*/ 32 w 163"/>
                <a:gd name="T35" fmla="*/ 117 h 176"/>
                <a:gd name="T36" fmla="*/ 28 w 163"/>
                <a:gd name="T37" fmla="*/ 107 h 176"/>
                <a:gd name="T38" fmla="*/ 43 w 163"/>
                <a:gd name="T39" fmla="*/ 71 h 176"/>
                <a:gd name="T40" fmla="*/ 52 w 163"/>
                <a:gd name="T41" fmla="*/ 67 h 176"/>
                <a:gd name="T42" fmla="*/ 127 w 163"/>
                <a:gd name="T43" fmla="*/ 97 h 176"/>
                <a:gd name="T44" fmla="*/ 131 w 163"/>
                <a:gd name="T45" fmla="*/ 107 h 176"/>
                <a:gd name="T46" fmla="*/ 117 w 163"/>
                <a:gd name="T47" fmla="*/ 143 h 176"/>
                <a:gd name="T48" fmla="*/ 117 w 163"/>
                <a:gd name="T49" fmla="*/ 143 h 176"/>
                <a:gd name="T50" fmla="*/ 117 w 163"/>
                <a:gd name="T51" fmla="*/ 143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63" h="176">
                  <a:moveTo>
                    <a:pt x="162" y="81"/>
                  </a:moveTo>
                  <a:cubicBezTo>
                    <a:pt x="146" y="43"/>
                    <a:pt x="146" y="43"/>
                    <a:pt x="146" y="43"/>
                  </a:cubicBezTo>
                  <a:cubicBezTo>
                    <a:pt x="140" y="59"/>
                    <a:pt x="140" y="59"/>
                    <a:pt x="140" y="59"/>
                  </a:cubicBezTo>
                  <a:cubicBezTo>
                    <a:pt x="137" y="65"/>
                    <a:pt x="130" y="68"/>
                    <a:pt x="124" y="65"/>
                  </a:cubicBezTo>
                  <a:cubicBezTo>
                    <a:pt x="76" y="46"/>
                    <a:pt x="76" y="46"/>
                    <a:pt x="76" y="46"/>
                  </a:cubicBezTo>
                  <a:cubicBezTo>
                    <a:pt x="70" y="44"/>
                    <a:pt x="67" y="37"/>
                    <a:pt x="70" y="30"/>
                  </a:cubicBezTo>
                  <a:cubicBezTo>
                    <a:pt x="78" y="9"/>
                    <a:pt x="78" y="9"/>
                    <a:pt x="78" y="9"/>
                  </a:cubicBezTo>
                  <a:cubicBezTo>
                    <a:pt x="61" y="2"/>
                    <a:pt x="61" y="2"/>
                    <a:pt x="61" y="2"/>
                  </a:cubicBezTo>
                  <a:cubicBezTo>
                    <a:pt x="54" y="0"/>
                    <a:pt x="47" y="3"/>
                    <a:pt x="44" y="9"/>
                  </a:cubicBezTo>
                  <a:cubicBezTo>
                    <a:pt x="2" y="114"/>
                    <a:pt x="2" y="114"/>
                    <a:pt x="2" y="114"/>
                  </a:cubicBezTo>
                  <a:cubicBezTo>
                    <a:pt x="0" y="121"/>
                    <a:pt x="3" y="128"/>
                    <a:pt x="9" y="131"/>
                  </a:cubicBezTo>
                  <a:cubicBezTo>
                    <a:pt x="114" y="173"/>
                    <a:pt x="114" y="173"/>
                    <a:pt x="114" y="173"/>
                  </a:cubicBezTo>
                  <a:cubicBezTo>
                    <a:pt x="120" y="176"/>
                    <a:pt x="128" y="172"/>
                    <a:pt x="130" y="166"/>
                  </a:cubicBezTo>
                  <a:cubicBezTo>
                    <a:pt x="162" y="87"/>
                    <a:pt x="162" y="87"/>
                    <a:pt x="162" y="87"/>
                  </a:cubicBezTo>
                  <a:cubicBezTo>
                    <a:pt x="163" y="85"/>
                    <a:pt x="163" y="83"/>
                    <a:pt x="162" y="81"/>
                  </a:cubicBezTo>
                  <a:close/>
                  <a:moveTo>
                    <a:pt x="117" y="143"/>
                  </a:moveTo>
                  <a:cubicBezTo>
                    <a:pt x="115" y="146"/>
                    <a:pt x="111" y="148"/>
                    <a:pt x="107" y="147"/>
                  </a:cubicBezTo>
                  <a:cubicBezTo>
                    <a:pt x="32" y="117"/>
                    <a:pt x="32" y="117"/>
                    <a:pt x="32" y="117"/>
                  </a:cubicBezTo>
                  <a:cubicBezTo>
                    <a:pt x="29" y="115"/>
                    <a:pt x="27" y="111"/>
                    <a:pt x="28" y="107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4" y="67"/>
                    <a:pt x="49" y="66"/>
                    <a:pt x="52" y="67"/>
                  </a:cubicBezTo>
                  <a:cubicBezTo>
                    <a:pt x="127" y="97"/>
                    <a:pt x="127" y="97"/>
                    <a:pt x="127" y="97"/>
                  </a:cubicBezTo>
                  <a:cubicBezTo>
                    <a:pt x="131" y="99"/>
                    <a:pt x="133" y="103"/>
                    <a:pt x="131" y="107"/>
                  </a:cubicBezTo>
                  <a:lnTo>
                    <a:pt x="117" y="143"/>
                  </a:lnTo>
                  <a:close/>
                  <a:moveTo>
                    <a:pt x="117" y="143"/>
                  </a:moveTo>
                  <a:cubicBezTo>
                    <a:pt x="117" y="143"/>
                    <a:pt x="117" y="143"/>
                    <a:pt x="117" y="143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38" name="Freeform 118"/>
            <p:cNvSpPr>
              <a:spLocks noEditPoints="1"/>
            </p:cNvSpPr>
            <p:nvPr/>
          </p:nvSpPr>
          <p:spPr bwMode="auto">
            <a:xfrm>
              <a:off x="9531739" y="2734207"/>
              <a:ext cx="120715" cy="61468"/>
            </a:xfrm>
            <a:custGeom>
              <a:avLst/>
              <a:gdLst>
                <a:gd name="T0" fmla="*/ 66 w 69"/>
                <a:gd name="T1" fmla="*/ 25 h 35"/>
                <a:gd name="T2" fmla="*/ 7 w 69"/>
                <a:gd name="T3" fmla="*/ 1 h 35"/>
                <a:gd name="T4" fmla="*/ 1 w 69"/>
                <a:gd name="T5" fmla="*/ 4 h 35"/>
                <a:gd name="T6" fmla="*/ 3 w 69"/>
                <a:gd name="T7" fmla="*/ 10 h 35"/>
                <a:gd name="T8" fmla="*/ 62 w 69"/>
                <a:gd name="T9" fmla="*/ 34 h 35"/>
                <a:gd name="T10" fmla="*/ 68 w 69"/>
                <a:gd name="T11" fmla="*/ 31 h 35"/>
                <a:gd name="T12" fmla="*/ 66 w 69"/>
                <a:gd name="T13" fmla="*/ 25 h 35"/>
                <a:gd name="T14" fmla="*/ 66 w 69"/>
                <a:gd name="T15" fmla="*/ 25 h 35"/>
                <a:gd name="T16" fmla="*/ 66 w 69"/>
                <a:gd name="T17" fmla="*/ 25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9" h="35">
                  <a:moveTo>
                    <a:pt x="66" y="25"/>
                  </a:moveTo>
                  <a:cubicBezTo>
                    <a:pt x="7" y="1"/>
                    <a:pt x="7" y="1"/>
                    <a:pt x="7" y="1"/>
                  </a:cubicBezTo>
                  <a:cubicBezTo>
                    <a:pt x="4" y="0"/>
                    <a:pt x="2" y="1"/>
                    <a:pt x="1" y="4"/>
                  </a:cubicBezTo>
                  <a:cubicBezTo>
                    <a:pt x="0" y="6"/>
                    <a:pt x="1" y="9"/>
                    <a:pt x="3" y="10"/>
                  </a:cubicBezTo>
                  <a:cubicBezTo>
                    <a:pt x="62" y="34"/>
                    <a:pt x="62" y="34"/>
                    <a:pt x="62" y="34"/>
                  </a:cubicBezTo>
                  <a:cubicBezTo>
                    <a:pt x="65" y="35"/>
                    <a:pt x="67" y="33"/>
                    <a:pt x="68" y="31"/>
                  </a:cubicBezTo>
                  <a:cubicBezTo>
                    <a:pt x="69" y="29"/>
                    <a:pt x="68" y="26"/>
                    <a:pt x="66" y="25"/>
                  </a:cubicBezTo>
                  <a:close/>
                  <a:moveTo>
                    <a:pt x="66" y="25"/>
                  </a:moveTo>
                  <a:cubicBezTo>
                    <a:pt x="66" y="25"/>
                    <a:pt x="66" y="25"/>
                    <a:pt x="66" y="25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39" name="Freeform 119"/>
            <p:cNvSpPr>
              <a:spLocks noEditPoints="1"/>
            </p:cNvSpPr>
            <p:nvPr/>
          </p:nvSpPr>
          <p:spPr bwMode="auto">
            <a:xfrm>
              <a:off x="9533220" y="2771236"/>
              <a:ext cx="93313" cy="47397"/>
            </a:xfrm>
            <a:custGeom>
              <a:avLst/>
              <a:gdLst>
                <a:gd name="T0" fmla="*/ 49 w 53"/>
                <a:gd name="T1" fmla="*/ 18 h 27"/>
                <a:gd name="T2" fmla="*/ 7 w 53"/>
                <a:gd name="T3" fmla="*/ 1 h 27"/>
                <a:gd name="T4" fmla="*/ 1 w 53"/>
                <a:gd name="T5" fmla="*/ 3 h 27"/>
                <a:gd name="T6" fmla="*/ 4 w 53"/>
                <a:gd name="T7" fmla="*/ 9 h 27"/>
                <a:gd name="T8" fmla="*/ 46 w 53"/>
                <a:gd name="T9" fmla="*/ 26 h 27"/>
                <a:gd name="T10" fmla="*/ 52 w 53"/>
                <a:gd name="T11" fmla="*/ 24 h 27"/>
                <a:gd name="T12" fmla="*/ 49 w 53"/>
                <a:gd name="T13" fmla="*/ 18 h 27"/>
                <a:gd name="T14" fmla="*/ 49 w 53"/>
                <a:gd name="T15" fmla="*/ 18 h 27"/>
                <a:gd name="T16" fmla="*/ 49 w 53"/>
                <a:gd name="T17" fmla="*/ 18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3" h="27">
                  <a:moveTo>
                    <a:pt x="49" y="18"/>
                  </a:moveTo>
                  <a:cubicBezTo>
                    <a:pt x="7" y="1"/>
                    <a:pt x="7" y="1"/>
                    <a:pt x="7" y="1"/>
                  </a:cubicBezTo>
                  <a:cubicBezTo>
                    <a:pt x="5" y="0"/>
                    <a:pt x="2" y="1"/>
                    <a:pt x="1" y="3"/>
                  </a:cubicBezTo>
                  <a:cubicBezTo>
                    <a:pt x="0" y="6"/>
                    <a:pt x="2" y="8"/>
                    <a:pt x="4" y="9"/>
                  </a:cubicBezTo>
                  <a:cubicBezTo>
                    <a:pt x="46" y="26"/>
                    <a:pt x="46" y="26"/>
                    <a:pt x="46" y="26"/>
                  </a:cubicBezTo>
                  <a:cubicBezTo>
                    <a:pt x="48" y="27"/>
                    <a:pt x="51" y="26"/>
                    <a:pt x="52" y="24"/>
                  </a:cubicBezTo>
                  <a:cubicBezTo>
                    <a:pt x="53" y="21"/>
                    <a:pt x="52" y="19"/>
                    <a:pt x="49" y="18"/>
                  </a:cubicBezTo>
                  <a:close/>
                  <a:moveTo>
                    <a:pt x="49" y="18"/>
                  </a:moveTo>
                  <a:cubicBezTo>
                    <a:pt x="49" y="18"/>
                    <a:pt x="49" y="18"/>
                    <a:pt x="49" y="18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40" name="Freeform 120"/>
            <p:cNvSpPr>
              <a:spLocks noEditPoints="1"/>
            </p:cNvSpPr>
            <p:nvPr/>
          </p:nvSpPr>
          <p:spPr bwMode="auto">
            <a:xfrm>
              <a:off x="7062643" y="2960084"/>
              <a:ext cx="110346" cy="79242"/>
            </a:xfrm>
            <a:custGeom>
              <a:avLst/>
              <a:gdLst>
                <a:gd name="T0" fmla="*/ 60 w 63"/>
                <a:gd name="T1" fmla="*/ 25 h 45"/>
                <a:gd name="T2" fmla="*/ 62 w 63"/>
                <a:gd name="T3" fmla="*/ 21 h 45"/>
                <a:gd name="T4" fmla="*/ 53 w 63"/>
                <a:gd name="T5" fmla="*/ 0 h 45"/>
                <a:gd name="T6" fmla="*/ 0 w 63"/>
                <a:gd name="T7" fmla="*/ 22 h 45"/>
                <a:gd name="T8" fmla="*/ 9 w 63"/>
                <a:gd name="T9" fmla="*/ 43 h 45"/>
                <a:gd name="T10" fmla="*/ 13 w 63"/>
                <a:gd name="T11" fmla="*/ 44 h 45"/>
                <a:gd name="T12" fmla="*/ 60 w 63"/>
                <a:gd name="T13" fmla="*/ 25 h 45"/>
                <a:gd name="T14" fmla="*/ 60 w 63"/>
                <a:gd name="T15" fmla="*/ 25 h 45"/>
                <a:gd name="T16" fmla="*/ 60 w 63"/>
                <a:gd name="T17" fmla="*/ 25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3" h="45">
                  <a:moveTo>
                    <a:pt x="60" y="25"/>
                  </a:moveTo>
                  <a:cubicBezTo>
                    <a:pt x="62" y="24"/>
                    <a:pt x="63" y="23"/>
                    <a:pt x="62" y="21"/>
                  </a:cubicBezTo>
                  <a:cubicBezTo>
                    <a:pt x="53" y="0"/>
                    <a:pt x="53" y="0"/>
                    <a:pt x="53" y="0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9" y="43"/>
                    <a:pt x="9" y="43"/>
                    <a:pt x="9" y="43"/>
                  </a:cubicBezTo>
                  <a:cubicBezTo>
                    <a:pt x="9" y="44"/>
                    <a:pt x="11" y="45"/>
                    <a:pt x="13" y="44"/>
                  </a:cubicBezTo>
                  <a:cubicBezTo>
                    <a:pt x="60" y="25"/>
                    <a:pt x="60" y="25"/>
                    <a:pt x="60" y="25"/>
                  </a:cubicBezTo>
                  <a:close/>
                  <a:moveTo>
                    <a:pt x="60" y="25"/>
                  </a:moveTo>
                  <a:cubicBezTo>
                    <a:pt x="60" y="25"/>
                    <a:pt x="60" y="25"/>
                    <a:pt x="60" y="25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41" name="Freeform 121"/>
            <p:cNvSpPr>
              <a:spLocks noEditPoints="1"/>
            </p:cNvSpPr>
            <p:nvPr/>
          </p:nvSpPr>
          <p:spPr bwMode="auto">
            <a:xfrm>
              <a:off x="7022652" y="2937126"/>
              <a:ext cx="287345" cy="308822"/>
            </a:xfrm>
            <a:custGeom>
              <a:avLst/>
              <a:gdLst>
                <a:gd name="T0" fmla="*/ 1 w 164"/>
                <a:gd name="T1" fmla="*/ 81 h 176"/>
                <a:gd name="T2" fmla="*/ 1 w 164"/>
                <a:gd name="T3" fmla="*/ 87 h 176"/>
                <a:gd name="T4" fmla="*/ 33 w 164"/>
                <a:gd name="T5" fmla="*/ 166 h 176"/>
                <a:gd name="T6" fmla="*/ 49 w 164"/>
                <a:gd name="T7" fmla="*/ 173 h 176"/>
                <a:gd name="T8" fmla="*/ 154 w 164"/>
                <a:gd name="T9" fmla="*/ 131 h 176"/>
                <a:gd name="T10" fmla="*/ 161 w 164"/>
                <a:gd name="T11" fmla="*/ 114 h 176"/>
                <a:gd name="T12" fmla="*/ 119 w 164"/>
                <a:gd name="T13" fmla="*/ 10 h 176"/>
                <a:gd name="T14" fmla="*/ 102 w 164"/>
                <a:gd name="T15" fmla="*/ 3 h 176"/>
                <a:gd name="T16" fmla="*/ 85 w 164"/>
                <a:gd name="T17" fmla="*/ 10 h 176"/>
                <a:gd name="T18" fmla="*/ 94 w 164"/>
                <a:gd name="T19" fmla="*/ 31 h 176"/>
                <a:gd name="T20" fmla="*/ 87 w 164"/>
                <a:gd name="T21" fmla="*/ 46 h 176"/>
                <a:gd name="T22" fmla="*/ 39 w 164"/>
                <a:gd name="T23" fmla="*/ 66 h 176"/>
                <a:gd name="T24" fmla="*/ 23 w 164"/>
                <a:gd name="T25" fmla="*/ 59 h 176"/>
                <a:gd name="T26" fmla="*/ 17 w 164"/>
                <a:gd name="T27" fmla="*/ 43 h 176"/>
                <a:gd name="T28" fmla="*/ 1 w 164"/>
                <a:gd name="T29" fmla="*/ 81 h 176"/>
                <a:gd name="T30" fmla="*/ 32 w 164"/>
                <a:gd name="T31" fmla="*/ 107 h 176"/>
                <a:gd name="T32" fmla="*/ 36 w 164"/>
                <a:gd name="T33" fmla="*/ 98 h 176"/>
                <a:gd name="T34" fmla="*/ 111 w 164"/>
                <a:gd name="T35" fmla="*/ 67 h 176"/>
                <a:gd name="T36" fmla="*/ 121 w 164"/>
                <a:gd name="T37" fmla="*/ 71 h 176"/>
                <a:gd name="T38" fmla="*/ 135 w 164"/>
                <a:gd name="T39" fmla="*/ 107 h 176"/>
                <a:gd name="T40" fmla="*/ 131 w 164"/>
                <a:gd name="T41" fmla="*/ 117 h 176"/>
                <a:gd name="T42" fmla="*/ 56 w 164"/>
                <a:gd name="T43" fmla="*/ 147 h 176"/>
                <a:gd name="T44" fmla="*/ 47 w 164"/>
                <a:gd name="T45" fmla="*/ 143 h 176"/>
                <a:gd name="T46" fmla="*/ 32 w 164"/>
                <a:gd name="T47" fmla="*/ 107 h 176"/>
                <a:gd name="T48" fmla="*/ 47 w 164"/>
                <a:gd name="T49" fmla="*/ 143 h 176"/>
                <a:gd name="T50" fmla="*/ 47 w 164"/>
                <a:gd name="T51" fmla="*/ 143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64" h="176">
                  <a:moveTo>
                    <a:pt x="1" y="81"/>
                  </a:moveTo>
                  <a:cubicBezTo>
                    <a:pt x="0" y="83"/>
                    <a:pt x="0" y="85"/>
                    <a:pt x="1" y="87"/>
                  </a:cubicBezTo>
                  <a:cubicBezTo>
                    <a:pt x="33" y="166"/>
                    <a:pt x="33" y="166"/>
                    <a:pt x="33" y="166"/>
                  </a:cubicBezTo>
                  <a:cubicBezTo>
                    <a:pt x="35" y="173"/>
                    <a:pt x="43" y="176"/>
                    <a:pt x="49" y="173"/>
                  </a:cubicBezTo>
                  <a:cubicBezTo>
                    <a:pt x="154" y="131"/>
                    <a:pt x="154" y="131"/>
                    <a:pt x="154" y="131"/>
                  </a:cubicBezTo>
                  <a:cubicBezTo>
                    <a:pt x="161" y="128"/>
                    <a:pt x="164" y="121"/>
                    <a:pt x="161" y="114"/>
                  </a:cubicBezTo>
                  <a:cubicBezTo>
                    <a:pt x="119" y="10"/>
                    <a:pt x="119" y="10"/>
                    <a:pt x="119" y="10"/>
                  </a:cubicBezTo>
                  <a:cubicBezTo>
                    <a:pt x="116" y="3"/>
                    <a:pt x="109" y="0"/>
                    <a:pt x="102" y="3"/>
                  </a:cubicBezTo>
                  <a:cubicBezTo>
                    <a:pt x="85" y="10"/>
                    <a:pt x="85" y="10"/>
                    <a:pt x="85" y="10"/>
                  </a:cubicBezTo>
                  <a:cubicBezTo>
                    <a:pt x="94" y="31"/>
                    <a:pt x="94" y="31"/>
                    <a:pt x="94" y="31"/>
                  </a:cubicBezTo>
                  <a:cubicBezTo>
                    <a:pt x="96" y="37"/>
                    <a:pt x="93" y="44"/>
                    <a:pt x="87" y="46"/>
                  </a:cubicBezTo>
                  <a:cubicBezTo>
                    <a:pt x="39" y="66"/>
                    <a:pt x="39" y="66"/>
                    <a:pt x="39" y="66"/>
                  </a:cubicBezTo>
                  <a:cubicBezTo>
                    <a:pt x="33" y="68"/>
                    <a:pt x="26" y="65"/>
                    <a:pt x="23" y="59"/>
                  </a:cubicBezTo>
                  <a:cubicBezTo>
                    <a:pt x="17" y="43"/>
                    <a:pt x="17" y="43"/>
                    <a:pt x="17" y="43"/>
                  </a:cubicBezTo>
                  <a:cubicBezTo>
                    <a:pt x="1" y="81"/>
                    <a:pt x="1" y="81"/>
                    <a:pt x="1" y="81"/>
                  </a:cubicBezTo>
                  <a:close/>
                  <a:moveTo>
                    <a:pt x="32" y="107"/>
                  </a:moveTo>
                  <a:cubicBezTo>
                    <a:pt x="31" y="103"/>
                    <a:pt x="32" y="99"/>
                    <a:pt x="36" y="98"/>
                  </a:cubicBezTo>
                  <a:cubicBezTo>
                    <a:pt x="111" y="67"/>
                    <a:pt x="111" y="67"/>
                    <a:pt x="111" y="67"/>
                  </a:cubicBezTo>
                  <a:cubicBezTo>
                    <a:pt x="115" y="66"/>
                    <a:pt x="119" y="68"/>
                    <a:pt x="121" y="71"/>
                  </a:cubicBezTo>
                  <a:cubicBezTo>
                    <a:pt x="135" y="107"/>
                    <a:pt x="135" y="107"/>
                    <a:pt x="135" y="107"/>
                  </a:cubicBezTo>
                  <a:cubicBezTo>
                    <a:pt x="137" y="111"/>
                    <a:pt x="135" y="115"/>
                    <a:pt x="131" y="117"/>
                  </a:cubicBezTo>
                  <a:cubicBezTo>
                    <a:pt x="56" y="147"/>
                    <a:pt x="56" y="147"/>
                    <a:pt x="56" y="147"/>
                  </a:cubicBezTo>
                  <a:cubicBezTo>
                    <a:pt x="53" y="149"/>
                    <a:pt x="48" y="147"/>
                    <a:pt x="47" y="143"/>
                  </a:cubicBezTo>
                  <a:lnTo>
                    <a:pt x="32" y="107"/>
                  </a:lnTo>
                  <a:close/>
                  <a:moveTo>
                    <a:pt x="47" y="143"/>
                  </a:moveTo>
                  <a:cubicBezTo>
                    <a:pt x="47" y="143"/>
                    <a:pt x="47" y="143"/>
                    <a:pt x="47" y="143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42" name="Freeform 122"/>
            <p:cNvSpPr>
              <a:spLocks noEditPoints="1"/>
            </p:cNvSpPr>
            <p:nvPr/>
          </p:nvSpPr>
          <p:spPr bwMode="auto">
            <a:xfrm>
              <a:off x="7101154" y="3079317"/>
              <a:ext cx="121455" cy="59246"/>
            </a:xfrm>
            <a:custGeom>
              <a:avLst/>
              <a:gdLst>
                <a:gd name="T0" fmla="*/ 4 w 69"/>
                <a:gd name="T1" fmla="*/ 24 h 34"/>
                <a:gd name="T2" fmla="*/ 1 w 69"/>
                <a:gd name="T3" fmla="*/ 30 h 34"/>
                <a:gd name="T4" fmla="*/ 7 w 69"/>
                <a:gd name="T5" fmla="*/ 33 h 34"/>
                <a:gd name="T6" fmla="*/ 66 w 69"/>
                <a:gd name="T7" fmla="*/ 9 h 34"/>
                <a:gd name="T8" fmla="*/ 69 w 69"/>
                <a:gd name="T9" fmla="*/ 3 h 34"/>
                <a:gd name="T10" fmla="*/ 63 w 69"/>
                <a:gd name="T11" fmla="*/ 1 h 34"/>
                <a:gd name="T12" fmla="*/ 4 w 69"/>
                <a:gd name="T13" fmla="*/ 24 h 34"/>
                <a:gd name="T14" fmla="*/ 4 w 69"/>
                <a:gd name="T15" fmla="*/ 24 h 34"/>
                <a:gd name="T16" fmla="*/ 4 w 69"/>
                <a:gd name="T17" fmla="*/ 24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9" h="34">
                  <a:moveTo>
                    <a:pt x="4" y="24"/>
                  </a:moveTo>
                  <a:cubicBezTo>
                    <a:pt x="1" y="25"/>
                    <a:pt x="0" y="28"/>
                    <a:pt x="1" y="30"/>
                  </a:cubicBezTo>
                  <a:cubicBezTo>
                    <a:pt x="2" y="33"/>
                    <a:pt x="5" y="34"/>
                    <a:pt x="7" y="33"/>
                  </a:cubicBezTo>
                  <a:cubicBezTo>
                    <a:pt x="66" y="9"/>
                    <a:pt x="66" y="9"/>
                    <a:pt x="66" y="9"/>
                  </a:cubicBezTo>
                  <a:cubicBezTo>
                    <a:pt x="68" y="8"/>
                    <a:pt x="69" y="5"/>
                    <a:pt x="69" y="3"/>
                  </a:cubicBezTo>
                  <a:cubicBezTo>
                    <a:pt x="68" y="1"/>
                    <a:pt x="65" y="0"/>
                    <a:pt x="63" y="1"/>
                  </a:cubicBezTo>
                  <a:cubicBezTo>
                    <a:pt x="4" y="24"/>
                    <a:pt x="4" y="24"/>
                    <a:pt x="4" y="24"/>
                  </a:cubicBezTo>
                  <a:close/>
                  <a:moveTo>
                    <a:pt x="4" y="24"/>
                  </a:moveTo>
                  <a:cubicBezTo>
                    <a:pt x="4" y="24"/>
                    <a:pt x="4" y="24"/>
                    <a:pt x="4" y="24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43" name="Freeform 123"/>
            <p:cNvSpPr>
              <a:spLocks noEditPoints="1"/>
            </p:cNvSpPr>
            <p:nvPr/>
          </p:nvSpPr>
          <p:spPr bwMode="auto">
            <a:xfrm>
              <a:off x="7129296" y="3114124"/>
              <a:ext cx="91091" cy="48878"/>
            </a:xfrm>
            <a:custGeom>
              <a:avLst/>
              <a:gdLst>
                <a:gd name="T0" fmla="*/ 3 w 52"/>
                <a:gd name="T1" fmla="*/ 18 h 28"/>
                <a:gd name="T2" fmla="*/ 0 w 52"/>
                <a:gd name="T3" fmla="*/ 24 h 28"/>
                <a:gd name="T4" fmla="*/ 6 w 52"/>
                <a:gd name="T5" fmla="*/ 27 h 28"/>
                <a:gd name="T6" fmla="*/ 48 w 52"/>
                <a:gd name="T7" fmla="*/ 10 h 28"/>
                <a:gd name="T8" fmla="*/ 51 w 52"/>
                <a:gd name="T9" fmla="*/ 4 h 28"/>
                <a:gd name="T10" fmla="*/ 45 w 52"/>
                <a:gd name="T11" fmla="*/ 1 h 28"/>
                <a:gd name="T12" fmla="*/ 3 w 52"/>
                <a:gd name="T13" fmla="*/ 18 h 28"/>
                <a:gd name="T14" fmla="*/ 3 w 52"/>
                <a:gd name="T15" fmla="*/ 18 h 28"/>
                <a:gd name="T16" fmla="*/ 3 w 52"/>
                <a:gd name="T17" fmla="*/ 1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2" h="28">
                  <a:moveTo>
                    <a:pt x="3" y="18"/>
                  </a:moveTo>
                  <a:cubicBezTo>
                    <a:pt x="1" y="19"/>
                    <a:pt x="0" y="22"/>
                    <a:pt x="0" y="24"/>
                  </a:cubicBezTo>
                  <a:cubicBezTo>
                    <a:pt x="1" y="26"/>
                    <a:pt x="4" y="28"/>
                    <a:pt x="6" y="27"/>
                  </a:cubicBezTo>
                  <a:cubicBezTo>
                    <a:pt x="48" y="10"/>
                    <a:pt x="48" y="10"/>
                    <a:pt x="48" y="10"/>
                  </a:cubicBezTo>
                  <a:cubicBezTo>
                    <a:pt x="51" y="9"/>
                    <a:pt x="52" y="6"/>
                    <a:pt x="51" y="4"/>
                  </a:cubicBezTo>
                  <a:cubicBezTo>
                    <a:pt x="50" y="1"/>
                    <a:pt x="47" y="0"/>
                    <a:pt x="45" y="1"/>
                  </a:cubicBezTo>
                  <a:cubicBezTo>
                    <a:pt x="3" y="18"/>
                    <a:pt x="3" y="18"/>
                    <a:pt x="3" y="18"/>
                  </a:cubicBezTo>
                  <a:close/>
                  <a:moveTo>
                    <a:pt x="3" y="18"/>
                  </a:moveTo>
                  <a:cubicBezTo>
                    <a:pt x="3" y="18"/>
                    <a:pt x="3" y="18"/>
                    <a:pt x="3" y="18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44" name="Freeform 124"/>
            <p:cNvSpPr>
              <a:spLocks noEditPoints="1"/>
            </p:cNvSpPr>
            <p:nvPr/>
          </p:nvSpPr>
          <p:spPr bwMode="auto">
            <a:xfrm>
              <a:off x="7833588" y="3758429"/>
              <a:ext cx="108125" cy="79242"/>
            </a:xfrm>
            <a:custGeom>
              <a:avLst/>
              <a:gdLst>
                <a:gd name="T0" fmla="*/ 2 w 62"/>
                <a:gd name="T1" fmla="*/ 25 h 45"/>
                <a:gd name="T2" fmla="*/ 50 w 62"/>
                <a:gd name="T3" fmla="*/ 44 h 45"/>
                <a:gd name="T4" fmla="*/ 54 w 62"/>
                <a:gd name="T5" fmla="*/ 43 h 45"/>
                <a:gd name="T6" fmla="*/ 62 w 62"/>
                <a:gd name="T7" fmla="*/ 21 h 45"/>
                <a:gd name="T8" fmla="*/ 9 w 62"/>
                <a:gd name="T9" fmla="*/ 0 h 45"/>
                <a:gd name="T10" fmla="*/ 1 w 62"/>
                <a:gd name="T11" fmla="*/ 21 h 45"/>
                <a:gd name="T12" fmla="*/ 2 w 62"/>
                <a:gd name="T13" fmla="*/ 25 h 45"/>
                <a:gd name="T14" fmla="*/ 2 w 62"/>
                <a:gd name="T15" fmla="*/ 25 h 45"/>
                <a:gd name="T16" fmla="*/ 2 w 62"/>
                <a:gd name="T17" fmla="*/ 25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2" h="45">
                  <a:moveTo>
                    <a:pt x="2" y="25"/>
                  </a:moveTo>
                  <a:cubicBezTo>
                    <a:pt x="50" y="44"/>
                    <a:pt x="50" y="44"/>
                    <a:pt x="50" y="44"/>
                  </a:cubicBezTo>
                  <a:cubicBezTo>
                    <a:pt x="52" y="45"/>
                    <a:pt x="53" y="44"/>
                    <a:pt x="54" y="43"/>
                  </a:cubicBezTo>
                  <a:cubicBezTo>
                    <a:pt x="62" y="21"/>
                    <a:pt x="62" y="21"/>
                    <a:pt x="62" y="21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1" y="21"/>
                    <a:pt x="1" y="21"/>
                    <a:pt x="1" y="21"/>
                  </a:cubicBezTo>
                  <a:cubicBezTo>
                    <a:pt x="0" y="23"/>
                    <a:pt x="1" y="24"/>
                    <a:pt x="2" y="25"/>
                  </a:cubicBezTo>
                  <a:close/>
                  <a:moveTo>
                    <a:pt x="2" y="25"/>
                  </a:moveTo>
                  <a:cubicBezTo>
                    <a:pt x="2" y="25"/>
                    <a:pt x="2" y="25"/>
                    <a:pt x="2" y="25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45" name="Freeform 125"/>
            <p:cNvSpPr>
              <a:spLocks noEditPoints="1"/>
            </p:cNvSpPr>
            <p:nvPr/>
          </p:nvSpPr>
          <p:spPr bwMode="auto">
            <a:xfrm>
              <a:off x="7696580" y="3736212"/>
              <a:ext cx="287345" cy="308081"/>
            </a:xfrm>
            <a:custGeom>
              <a:avLst/>
              <a:gdLst>
                <a:gd name="T0" fmla="*/ 163 w 164"/>
                <a:gd name="T1" fmla="*/ 81 h 176"/>
                <a:gd name="T2" fmla="*/ 147 w 164"/>
                <a:gd name="T3" fmla="*/ 43 h 176"/>
                <a:gd name="T4" fmla="*/ 140 w 164"/>
                <a:gd name="T5" fmla="*/ 59 h 176"/>
                <a:gd name="T6" fmla="*/ 125 w 164"/>
                <a:gd name="T7" fmla="*/ 66 h 176"/>
                <a:gd name="T8" fmla="*/ 77 w 164"/>
                <a:gd name="T9" fmla="*/ 46 h 176"/>
                <a:gd name="T10" fmla="*/ 70 w 164"/>
                <a:gd name="T11" fmla="*/ 31 h 176"/>
                <a:gd name="T12" fmla="*/ 79 w 164"/>
                <a:gd name="T13" fmla="*/ 10 h 176"/>
                <a:gd name="T14" fmla="*/ 61 w 164"/>
                <a:gd name="T15" fmla="*/ 3 h 176"/>
                <a:gd name="T16" fmla="*/ 45 w 164"/>
                <a:gd name="T17" fmla="*/ 10 h 176"/>
                <a:gd name="T18" fmla="*/ 3 w 164"/>
                <a:gd name="T19" fmla="*/ 114 h 176"/>
                <a:gd name="T20" fmla="*/ 10 w 164"/>
                <a:gd name="T21" fmla="*/ 131 h 176"/>
                <a:gd name="T22" fmla="*/ 114 w 164"/>
                <a:gd name="T23" fmla="*/ 173 h 176"/>
                <a:gd name="T24" fmla="*/ 131 w 164"/>
                <a:gd name="T25" fmla="*/ 166 h 176"/>
                <a:gd name="T26" fmla="*/ 163 w 164"/>
                <a:gd name="T27" fmla="*/ 87 h 176"/>
                <a:gd name="T28" fmla="*/ 163 w 164"/>
                <a:gd name="T29" fmla="*/ 81 h 176"/>
                <a:gd name="T30" fmla="*/ 117 w 164"/>
                <a:gd name="T31" fmla="*/ 143 h 176"/>
                <a:gd name="T32" fmla="*/ 107 w 164"/>
                <a:gd name="T33" fmla="*/ 147 h 176"/>
                <a:gd name="T34" fmla="*/ 33 w 164"/>
                <a:gd name="T35" fmla="*/ 117 h 176"/>
                <a:gd name="T36" fmla="*/ 29 w 164"/>
                <a:gd name="T37" fmla="*/ 107 h 176"/>
                <a:gd name="T38" fmla="*/ 43 w 164"/>
                <a:gd name="T39" fmla="*/ 71 h 176"/>
                <a:gd name="T40" fmla="*/ 53 w 164"/>
                <a:gd name="T41" fmla="*/ 67 h 176"/>
                <a:gd name="T42" fmla="*/ 127 w 164"/>
                <a:gd name="T43" fmla="*/ 97 h 176"/>
                <a:gd name="T44" fmla="*/ 132 w 164"/>
                <a:gd name="T45" fmla="*/ 107 h 176"/>
                <a:gd name="T46" fmla="*/ 117 w 164"/>
                <a:gd name="T47" fmla="*/ 143 h 176"/>
                <a:gd name="T48" fmla="*/ 117 w 164"/>
                <a:gd name="T49" fmla="*/ 143 h 176"/>
                <a:gd name="T50" fmla="*/ 117 w 164"/>
                <a:gd name="T51" fmla="*/ 143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64" h="176">
                  <a:moveTo>
                    <a:pt x="163" y="81"/>
                  </a:moveTo>
                  <a:cubicBezTo>
                    <a:pt x="147" y="43"/>
                    <a:pt x="147" y="43"/>
                    <a:pt x="147" y="43"/>
                  </a:cubicBezTo>
                  <a:cubicBezTo>
                    <a:pt x="140" y="59"/>
                    <a:pt x="140" y="59"/>
                    <a:pt x="140" y="59"/>
                  </a:cubicBezTo>
                  <a:cubicBezTo>
                    <a:pt x="138" y="65"/>
                    <a:pt x="131" y="68"/>
                    <a:pt x="125" y="66"/>
                  </a:cubicBezTo>
                  <a:cubicBezTo>
                    <a:pt x="77" y="46"/>
                    <a:pt x="77" y="46"/>
                    <a:pt x="77" y="46"/>
                  </a:cubicBezTo>
                  <a:cubicBezTo>
                    <a:pt x="71" y="44"/>
                    <a:pt x="68" y="37"/>
                    <a:pt x="70" y="31"/>
                  </a:cubicBezTo>
                  <a:cubicBezTo>
                    <a:pt x="79" y="10"/>
                    <a:pt x="79" y="10"/>
                    <a:pt x="79" y="10"/>
                  </a:cubicBezTo>
                  <a:cubicBezTo>
                    <a:pt x="61" y="3"/>
                    <a:pt x="61" y="3"/>
                    <a:pt x="61" y="3"/>
                  </a:cubicBezTo>
                  <a:cubicBezTo>
                    <a:pt x="55" y="0"/>
                    <a:pt x="48" y="3"/>
                    <a:pt x="45" y="10"/>
                  </a:cubicBezTo>
                  <a:cubicBezTo>
                    <a:pt x="3" y="114"/>
                    <a:pt x="3" y="114"/>
                    <a:pt x="3" y="114"/>
                  </a:cubicBezTo>
                  <a:cubicBezTo>
                    <a:pt x="0" y="121"/>
                    <a:pt x="3" y="128"/>
                    <a:pt x="10" y="131"/>
                  </a:cubicBezTo>
                  <a:cubicBezTo>
                    <a:pt x="114" y="173"/>
                    <a:pt x="114" y="173"/>
                    <a:pt x="114" y="173"/>
                  </a:cubicBezTo>
                  <a:cubicBezTo>
                    <a:pt x="121" y="176"/>
                    <a:pt x="128" y="173"/>
                    <a:pt x="131" y="166"/>
                  </a:cubicBezTo>
                  <a:cubicBezTo>
                    <a:pt x="163" y="87"/>
                    <a:pt x="163" y="87"/>
                    <a:pt x="163" y="87"/>
                  </a:cubicBezTo>
                  <a:cubicBezTo>
                    <a:pt x="164" y="85"/>
                    <a:pt x="164" y="83"/>
                    <a:pt x="163" y="81"/>
                  </a:cubicBezTo>
                  <a:close/>
                  <a:moveTo>
                    <a:pt x="117" y="143"/>
                  </a:moveTo>
                  <a:cubicBezTo>
                    <a:pt x="116" y="147"/>
                    <a:pt x="111" y="148"/>
                    <a:pt x="107" y="147"/>
                  </a:cubicBezTo>
                  <a:cubicBezTo>
                    <a:pt x="33" y="117"/>
                    <a:pt x="33" y="117"/>
                    <a:pt x="33" y="117"/>
                  </a:cubicBezTo>
                  <a:cubicBezTo>
                    <a:pt x="29" y="115"/>
                    <a:pt x="27" y="111"/>
                    <a:pt x="29" y="107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5" y="68"/>
                    <a:pt x="49" y="66"/>
                    <a:pt x="53" y="67"/>
                  </a:cubicBezTo>
                  <a:cubicBezTo>
                    <a:pt x="127" y="97"/>
                    <a:pt x="127" y="97"/>
                    <a:pt x="127" y="97"/>
                  </a:cubicBezTo>
                  <a:cubicBezTo>
                    <a:pt x="131" y="99"/>
                    <a:pt x="133" y="103"/>
                    <a:pt x="132" y="107"/>
                  </a:cubicBezTo>
                  <a:lnTo>
                    <a:pt x="117" y="143"/>
                  </a:lnTo>
                  <a:close/>
                  <a:moveTo>
                    <a:pt x="117" y="143"/>
                  </a:moveTo>
                  <a:cubicBezTo>
                    <a:pt x="117" y="143"/>
                    <a:pt x="117" y="143"/>
                    <a:pt x="117" y="143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46" name="Freeform 126"/>
            <p:cNvSpPr>
              <a:spLocks noEditPoints="1"/>
            </p:cNvSpPr>
            <p:nvPr/>
          </p:nvSpPr>
          <p:spPr bwMode="auto">
            <a:xfrm>
              <a:off x="7782488" y="3876181"/>
              <a:ext cx="122936" cy="61468"/>
            </a:xfrm>
            <a:custGeom>
              <a:avLst/>
              <a:gdLst>
                <a:gd name="T0" fmla="*/ 66 w 70"/>
                <a:gd name="T1" fmla="*/ 25 h 35"/>
                <a:gd name="T2" fmla="*/ 7 w 70"/>
                <a:gd name="T3" fmla="*/ 1 h 35"/>
                <a:gd name="T4" fmla="*/ 1 w 70"/>
                <a:gd name="T5" fmla="*/ 4 h 35"/>
                <a:gd name="T6" fmla="*/ 4 w 70"/>
                <a:gd name="T7" fmla="*/ 10 h 35"/>
                <a:gd name="T8" fmla="*/ 63 w 70"/>
                <a:gd name="T9" fmla="*/ 34 h 35"/>
                <a:gd name="T10" fmla="*/ 69 w 70"/>
                <a:gd name="T11" fmla="*/ 31 h 35"/>
                <a:gd name="T12" fmla="*/ 66 w 70"/>
                <a:gd name="T13" fmla="*/ 25 h 35"/>
                <a:gd name="T14" fmla="*/ 66 w 70"/>
                <a:gd name="T15" fmla="*/ 25 h 35"/>
                <a:gd name="T16" fmla="*/ 66 w 70"/>
                <a:gd name="T17" fmla="*/ 25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0" h="35">
                  <a:moveTo>
                    <a:pt x="66" y="25"/>
                  </a:moveTo>
                  <a:cubicBezTo>
                    <a:pt x="7" y="1"/>
                    <a:pt x="7" y="1"/>
                    <a:pt x="7" y="1"/>
                  </a:cubicBezTo>
                  <a:cubicBezTo>
                    <a:pt x="5" y="0"/>
                    <a:pt x="2" y="2"/>
                    <a:pt x="1" y="4"/>
                  </a:cubicBezTo>
                  <a:cubicBezTo>
                    <a:pt x="0" y="6"/>
                    <a:pt x="1" y="9"/>
                    <a:pt x="4" y="10"/>
                  </a:cubicBezTo>
                  <a:cubicBezTo>
                    <a:pt x="63" y="34"/>
                    <a:pt x="63" y="34"/>
                    <a:pt x="63" y="34"/>
                  </a:cubicBezTo>
                  <a:cubicBezTo>
                    <a:pt x="65" y="35"/>
                    <a:pt x="68" y="34"/>
                    <a:pt x="69" y="31"/>
                  </a:cubicBezTo>
                  <a:cubicBezTo>
                    <a:pt x="70" y="29"/>
                    <a:pt x="69" y="26"/>
                    <a:pt x="66" y="25"/>
                  </a:cubicBezTo>
                  <a:close/>
                  <a:moveTo>
                    <a:pt x="66" y="25"/>
                  </a:moveTo>
                  <a:cubicBezTo>
                    <a:pt x="66" y="25"/>
                    <a:pt x="66" y="25"/>
                    <a:pt x="66" y="25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47" name="Freeform 127"/>
            <p:cNvSpPr>
              <a:spLocks noEditPoints="1"/>
            </p:cNvSpPr>
            <p:nvPr/>
          </p:nvSpPr>
          <p:spPr bwMode="auto">
            <a:xfrm>
              <a:off x="7786190" y="3913211"/>
              <a:ext cx="91091" cy="46657"/>
            </a:xfrm>
            <a:custGeom>
              <a:avLst/>
              <a:gdLst>
                <a:gd name="T0" fmla="*/ 49 w 52"/>
                <a:gd name="T1" fmla="*/ 18 h 27"/>
                <a:gd name="T2" fmla="*/ 7 w 52"/>
                <a:gd name="T3" fmla="*/ 1 h 27"/>
                <a:gd name="T4" fmla="*/ 1 w 52"/>
                <a:gd name="T5" fmla="*/ 4 h 27"/>
                <a:gd name="T6" fmla="*/ 3 w 52"/>
                <a:gd name="T7" fmla="*/ 10 h 27"/>
                <a:gd name="T8" fmla="*/ 45 w 52"/>
                <a:gd name="T9" fmla="*/ 26 h 27"/>
                <a:gd name="T10" fmla="*/ 51 w 52"/>
                <a:gd name="T11" fmla="*/ 24 h 27"/>
                <a:gd name="T12" fmla="*/ 49 w 52"/>
                <a:gd name="T13" fmla="*/ 18 h 27"/>
                <a:gd name="T14" fmla="*/ 49 w 52"/>
                <a:gd name="T15" fmla="*/ 18 h 27"/>
                <a:gd name="T16" fmla="*/ 49 w 52"/>
                <a:gd name="T17" fmla="*/ 18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2" h="27">
                  <a:moveTo>
                    <a:pt x="49" y="18"/>
                  </a:moveTo>
                  <a:cubicBezTo>
                    <a:pt x="7" y="1"/>
                    <a:pt x="7" y="1"/>
                    <a:pt x="7" y="1"/>
                  </a:cubicBezTo>
                  <a:cubicBezTo>
                    <a:pt x="5" y="0"/>
                    <a:pt x="2" y="1"/>
                    <a:pt x="1" y="4"/>
                  </a:cubicBezTo>
                  <a:cubicBezTo>
                    <a:pt x="0" y="6"/>
                    <a:pt x="1" y="9"/>
                    <a:pt x="3" y="10"/>
                  </a:cubicBezTo>
                  <a:cubicBezTo>
                    <a:pt x="45" y="26"/>
                    <a:pt x="45" y="26"/>
                    <a:pt x="45" y="26"/>
                  </a:cubicBezTo>
                  <a:cubicBezTo>
                    <a:pt x="48" y="27"/>
                    <a:pt x="50" y="26"/>
                    <a:pt x="51" y="24"/>
                  </a:cubicBezTo>
                  <a:cubicBezTo>
                    <a:pt x="52" y="22"/>
                    <a:pt x="51" y="19"/>
                    <a:pt x="49" y="18"/>
                  </a:cubicBezTo>
                  <a:close/>
                  <a:moveTo>
                    <a:pt x="49" y="18"/>
                  </a:moveTo>
                  <a:cubicBezTo>
                    <a:pt x="49" y="18"/>
                    <a:pt x="49" y="18"/>
                    <a:pt x="49" y="18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48" name="Freeform 128"/>
            <p:cNvSpPr>
              <a:spLocks noEditPoints="1"/>
            </p:cNvSpPr>
            <p:nvPr/>
          </p:nvSpPr>
          <p:spPr bwMode="auto">
            <a:xfrm>
              <a:off x="9892401" y="3310378"/>
              <a:ext cx="191070" cy="182183"/>
            </a:xfrm>
            <a:custGeom>
              <a:avLst/>
              <a:gdLst>
                <a:gd name="T0" fmla="*/ 29 w 109"/>
                <a:gd name="T1" fmla="*/ 8 h 104"/>
                <a:gd name="T2" fmla="*/ 22 w 109"/>
                <a:gd name="T3" fmla="*/ 1 h 104"/>
                <a:gd name="T4" fmla="*/ 0 w 109"/>
                <a:gd name="T5" fmla="*/ 41 h 104"/>
                <a:gd name="T6" fmla="*/ 10 w 109"/>
                <a:gd name="T7" fmla="*/ 41 h 104"/>
                <a:gd name="T8" fmla="*/ 29 w 109"/>
                <a:gd name="T9" fmla="*/ 8 h 104"/>
                <a:gd name="T10" fmla="*/ 99 w 109"/>
                <a:gd name="T11" fmla="*/ 41 h 104"/>
                <a:gd name="T12" fmla="*/ 109 w 109"/>
                <a:gd name="T13" fmla="*/ 41 h 104"/>
                <a:gd name="T14" fmla="*/ 88 w 109"/>
                <a:gd name="T15" fmla="*/ 1 h 104"/>
                <a:gd name="T16" fmla="*/ 81 w 109"/>
                <a:gd name="T17" fmla="*/ 8 h 104"/>
                <a:gd name="T18" fmla="*/ 99 w 109"/>
                <a:gd name="T19" fmla="*/ 41 h 104"/>
                <a:gd name="T20" fmla="*/ 88 w 109"/>
                <a:gd name="T21" fmla="*/ 44 h 104"/>
                <a:gd name="T22" fmla="*/ 62 w 109"/>
                <a:gd name="T23" fmla="*/ 11 h 104"/>
                <a:gd name="T24" fmla="*/ 62 w 109"/>
                <a:gd name="T25" fmla="*/ 7 h 104"/>
                <a:gd name="T26" fmla="*/ 55 w 109"/>
                <a:gd name="T27" fmla="*/ 0 h 104"/>
                <a:gd name="T28" fmla="*/ 47 w 109"/>
                <a:gd name="T29" fmla="*/ 7 h 104"/>
                <a:gd name="T30" fmla="*/ 47 w 109"/>
                <a:gd name="T31" fmla="*/ 11 h 104"/>
                <a:gd name="T32" fmla="*/ 21 w 109"/>
                <a:gd name="T33" fmla="*/ 44 h 104"/>
                <a:gd name="T34" fmla="*/ 21 w 109"/>
                <a:gd name="T35" fmla="*/ 73 h 104"/>
                <a:gd name="T36" fmla="*/ 10 w 109"/>
                <a:gd name="T37" fmla="*/ 83 h 104"/>
                <a:gd name="T38" fmla="*/ 10 w 109"/>
                <a:gd name="T39" fmla="*/ 88 h 104"/>
                <a:gd name="T40" fmla="*/ 99 w 109"/>
                <a:gd name="T41" fmla="*/ 88 h 104"/>
                <a:gd name="T42" fmla="*/ 99 w 109"/>
                <a:gd name="T43" fmla="*/ 83 h 104"/>
                <a:gd name="T44" fmla="*/ 88 w 109"/>
                <a:gd name="T45" fmla="*/ 73 h 104"/>
                <a:gd name="T46" fmla="*/ 88 w 109"/>
                <a:gd name="T47" fmla="*/ 44 h 104"/>
                <a:gd name="T48" fmla="*/ 55 w 109"/>
                <a:gd name="T49" fmla="*/ 104 h 104"/>
                <a:gd name="T50" fmla="*/ 57 w 109"/>
                <a:gd name="T51" fmla="*/ 104 h 104"/>
                <a:gd name="T52" fmla="*/ 64 w 109"/>
                <a:gd name="T53" fmla="*/ 98 h 104"/>
                <a:gd name="T54" fmla="*/ 65 w 109"/>
                <a:gd name="T55" fmla="*/ 93 h 104"/>
                <a:gd name="T56" fmla="*/ 44 w 109"/>
                <a:gd name="T57" fmla="*/ 93 h 104"/>
                <a:gd name="T58" fmla="*/ 55 w 109"/>
                <a:gd name="T59" fmla="*/ 104 h 104"/>
                <a:gd name="T60" fmla="*/ 55 w 109"/>
                <a:gd name="T61" fmla="*/ 104 h 104"/>
                <a:gd name="T62" fmla="*/ 55 w 109"/>
                <a:gd name="T63" fmla="*/ 104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09" h="104">
                  <a:moveTo>
                    <a:pt x="29" y="8"/>
                  </a:moveTo>
                  <a:cubicBezTo>
                    <a:pt x="22" y="1"/>
                    <a:pt x="22" y="1"/>
                    <a:pt x="22" y="1"/>
                  </a:cubicBezTo>
                  <a:cubicBezTo>
                    <a:pt x="9" y="10"/>
                    <a:pt x="1" y="25"/>
                    <a:pt x="0" y="41"/>
                  </a:cubicBezTo>
                  <a:cubicBezTo>
                    <a:pt x="10" y="41"/>
                    <a:pt x="10" y="41"/>
                    <a:pt x="10" y="41"/>
                  </a:cubicBezTo>
                  <a:cubicBezTo>
                    <a:pt x="11" y="27"/>
                    <a:pt x="18" y="15"/>
                    <a:pt x="29" y="8"/>
                  </a:cubicBezTo>
                  <a:close/>
                  <a:moveTo>
                    <a:pt x="99" y="41"/>
                  </a:moveTo>
                  <a:cubicBezTo>
                    <a:pt x="109" y="41"/>
                    <a:pt x="109" y="41"/>
                    <a:pt x="109" y="41"/>
                  </a:cubicBezTo>
                  <a:cubicBezTo>
                    <a:pt x="108" y="25"/>
                    <a:pt x="100" y="10"/>
                    <a:pt x="88" y="1"/>
                  </a:cubicBezTo>
                  <a:cubicBezTo>
                    <a:pt x="81" y="8"/>
                    <a:pt x="81" y="8"/>
                    <a:pt x="81" y="8"/>
                  </a:cubicBezTo>
                  <a:cubicBezTo>
                    <a:pt x="91" y="15"/>
                    <a:pt x="98" y="27"/>
                    <a:pt x="99" y="41"/>
                  </a:cubicBezTo>
                  <a:close/>
                  <a:moveTo>
                    <a:pt x="88" y="44"/>
                  </a:moveTo>
                  <a:cubicBezTo>
                    <a:pt x="88" y="28"/>
                    <a:pt x="78" y="15"/>
                    <a:pt x="62" y="11"/>
                  </a:cubicBezTo>
                  <a:cubicBezTo>
                    <a:pt x="62" y="7"/>
                    <a:pt x="62" y="7"/>
                    <a:pt x="62" y="7"/>
                  </a:cubicBezTo>
                  <a:cubicBezTo>
                    <a:pt x="62" y="3"/>
                    <a:pt x="59" y="0"/>
                    <a:pt x="55" y="0"/>
                  </a:cubicBezTo>
                  <a:cubicBezTo>
                    <a:pt x="50" y="0"/>
                    <a:pt x="47" y="3"/>
                    <a:pt x="47" y="7"/>
                  </a:cubicBezTo>
                  <a:cubicBezTo>
                    <a:pt x="47" y="11"/>
                    <a:pt x="47" y="11"/>
                    <a:pt x="47" y="11"/>
                  </a:cubicBezTo>
                  <a:cubicBezTo>
                    <a:pt x="32" y="15"/>
                    <a:pt x="21" y="28"/>
                    <a:pt x="21" y="44"/>
                  </a:cubicBezTo>
                  <a:cubicBezTo>
                    <a:pt x="21" y="73"/>
                    <a:pt x="21" y="73"/>
                    <a:pt x="21" y="73"/>
                  </a:cubicBezTo>
                  <a:cubicBezTo>
                    <a:pt x="10" y="83"/>
                    <a:pt x="10" y="83"/>
                    <a:pt x="10" y="83"/>
                  </a:cubicBezTo>
                  <a:cubicBezTo>
                    <a:pt x="10" y="88"/>
                    <a:pt x="10" y="88"/>
                    <a:pt x="10" y="88"/>
                  </a:cubicBezTo>
                  <a:cubicBezTo>
                    <a:pt x="99" y="88"/>
                    <a:pt x="99" y="88"/>
                    <a:pt x="99" y="88"/>
                  </a:cubicBezTo>
                  <a:cubicBezTo>
                    <a:pt x="99" y="83"/>
                    <a:pt x="99" y="83"/>
                    <a:pt x="99" y="83"/>
                  </a:cubicBezTo>
                  <a:cubicBezTo>
                    <a:pt x="88" y="73"/>
                    <a:pt x="88" y="73"/>
                    <a:pt x="88" y="73"/>
                  </a:cubicBezTo>
                  <a:lnTo>
                    <a:pt x="88" y="44"/>
                  </a:lnTo>
                  <a:close/>
                  <a:moveTo>
                    <a:pt x="55" y="104"/>
                  </a:moveTo>
                  <a:cubicBezTo>
                    <a:pt x="57" y="104"/>
                    <a:pt x="57" y="104"/>
                    <a:pt x="57" y="104"/>
                  </a:cubicBezTo>
                  <a:cubicBezTo>
                    <a:pt x="60" y="103"/>
                    <a:pt x="63" y="101"/>
                    <a:pt x="64" y="98"/>
                  </a:cubicBezTo>
                  <a:cubicBezTo>
                    <a:pt x="64" y="96"/>
                    <a:pt x="65" y="95"/>
                    <a:pt x="65" y="93"/>
                  </a:cubicBezTo>
                  <a:cubicBezTo>
                    <a:pt x="44" y="93"/>
                    <a:pt x="44" y="93"/>
                    <a:pt x="44" y="93"/>
                  </a:cubicBezTo>
                  <a:cubicBezTo>
                    <a:pt x="44" y="99"/>
                    <a:pt x="49" y="104"/>
                    <a:pt x="55" y="104"/>
                  </a:cubicBezTo>
                  <a:close/>
                  <a:moveTo>
                    <a:pt x="55" y="104"/>
                  </a:moveTo>
                  <a:cubicBezTo>
                    <a:pt x="55" y="104"/>
                    <a:pt x="55" y="104"/>
                    <a:pt x="55" y="104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49" name="Freeform 129"/>
            <p:cNvSpPr>
              <a:spLocks noEditPoints="1"/>
            </p:cNvSpPr>
            <p:nvPr/>
          </p:nvSpPr>
          <p:spPr bwMode="auto">
            <a:xfrm>
              <a:off x="7420344" y="2280971"/>
              <a:ext cx="192551" cy="182183"/>
            </a:xfrm>
            <a:custGeom>
              <a:avLst/>
              <a:gdLst>
                <a:gd name="T0" fmla="*/ 29 w 110"/>
                <a:gd name="T1" fmla="*/ 8 h 104"/>
                <a:gd name="T2" fmla="*/ 22 w 110"/>
                <a:gd name="T3" fmla="*/ 1 h 104"/>
                <a:gd name="T4" fmla="*/ 0 w 110"/>
                <a:gd name="T5" fmla="*/ 42 h 104"/>
                <a:gd name="T6" fmla="*/ 11 w 110"/>
                <a:gd name="T7" fmla="*/ 42 h 104"/>
                <a:gd name="T8" fmla="*/ 29 w 110"/>
                <a:gd name="T9" fmla="*/ 8 h 104"/>
                <a:gd name="T10" fmla="*/ 99 w 110"/>
                <a:gd name="T11" fmla="*/ 42 h 104"/>
                <a:gd name="T12" fmla="*/ 110 w 110"/>
                <a:gd name="T13" fmla="*/ 42 h 104"/>
                <a:gd name="T14" fmla="*/ 88 w 110"/>
                <a:gd name="T15" fmla="*/ 1 h 104"/>
                <a:gd name="T16" fmla="*/ 81 w 110"/>
                <a:gd name="T17" fmla="*/ 8 h 104"/>
                <a:gd name="T18" fmla="*/ 99 w 110"/>
                <a:gd name="T19" fmla="*/ 42 h 104"/>
                <a:gd name="T20" fmla="*/ 89 w 110"/>
                <a:gd name="T21" fmla="*/ 44 h 104"/>
                <a:gd name="T22" fmla="*/ 63 w 110"/>
                <a:gd name="T23" fmla="*/ 12 h 104"/>
                <a:gd name="T24" fmla="*/ 63 w 110"/>
                <a:gd name="T25" fmla="*/ 8 h 104"/>
                <a:gd name="T26" fmla="*/ 55 w 110"/>
                <a:gd name="T27" fmla="*/ 0 h 104"/>
                <a:gd name="T28" fmla="*/ 47 w 110"/>
                <a:gd name="T29" fmla="*/ 8 h 104"/>
                <a:gd name="T30" fmla="*/ 47 w 110"/>
                <a:gd name="T31" fmla="*/ 12 h 104"/>
                <a:gd name="T32" fmla="*/ 21 w 110"/>
                <a:gd name="T33" fmla="*/ 44 h 104"/>
                <a:gd name="T34" fmla="*/ 21 w 110"/>
                <a:gd name="T35" fmla="*/ 73 h 104"/>
                <a:gd name="T36" fmla="*/ 11 w 110"/>
                <a:gd name="T37" fmla="*/ 84 h 104"/>
                <a:gd name="T38" fmla="*/ 11 w 110"/>
                <a:gd name="T39" fmla="*/ 89 h 104"/>
                <a:gd name="T40" fmla="*/ 99 w 110"/>
                <a:gd name="T41" fmla="*/ 89 h 104"/>
                <a:gd name="T42" fmla="*/ 99 w 110"/>
                <a:gd name="T43" fmla="*/ 84 h 104"/>
                <a:gd name="T44" fmla="*/ 89 w 110"/>
                <a:gd name="T45" fmla="*/ 73 h 104"/>
                <a:gd name="T46" fmla="*/ 89 w 110"/>
                <a:gd name="T47" fmla="*/ 44 h 104"/>
                <a:gd name="T48" fmla="*/ 55 w 110"/>
                <a:gd name="T49" fmla="*/ 104 h 104"/>
                <a:gd name="T50" fmla="*/ 57 w 110"/>
                <a:gd name="T51" fmla="*/ 104 h 104"/>
                <a:gd name="T52" fmla="*/ 64 w 110"/>
                <a:gd name="T53" fmla="*/ 98 h 104"/>
                <a:gd name="T54" fmla="*/ 65 w 110"/>
                <a:gd name="T55" fmla="*/ 94 h 104"/>
                <a:gd name="T56" fmla="*/ 45 w 110"/>
                <a:gd name="T57" fmla="*/ 94 h 104"/>
                <a:gd name="T58" fmla="*/ 55 w 110"/>
                <a:gd name="T59" fmla="*/ 104 h 104"/>
                <a:gd name="T60" fmla="*/ 55 w 110"/>
                <a:gd name="T61" fmla="*/ 104 h 104"/>
                <a:gd name="T62" fmla="*/ 55 w 110"/>
                <a:gd name="T63" fmla="*/ 104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10" h="104">
                  <a:moveTo>
                    <a:pt x="29" y="8"/>
                  </a:moveTo>
                  <a:cubicBezTo>
                    <a:pt x="22" y="1"/>
                    <a:pt x="22" y="1"/>
                    <a:pt x="22" y="1"/>
                  </a:cubicBezTo>
                  <a:cubicBezTo>
                    <a:pt x="10" y="11"/>
                    <a:pt x="1" y="25"/>
                    <a:pt x="0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2" y="28"/>
                    <a:pt x="18" y="16"/>
                    <a:pt x="29" y="8"/>
                  </a:cubicBezTo>
                  <a:close/>
                  <a:moveTo>
                    <a:pt x="99" y="42"/>
                  </a:moveTo>
                  <a:cubicBezTo>
                    <a:pt x="110" y="42"/>
                    <a:pt x="110" y="42"/>
                    <a:pt x="110" y="42"/>
                  </a:cubicBezTo>
                  <a:cubicBezTo>
                    <a:pt x="109" y="25"/>
                    <a:pt x="101" y="11"/>
                    <a:pt x="88" y="1"/>
                  </a:cubicBezTo>
                  <a:cubicBezTo>
                    <a:pt x="81" y="8"/>
                    <a:pt x="81" y="8"/>
                    <a:pt x="81" y="8"/>
                  </a:cubicBezTo>
                  <a:cubicBezTo>
                    <a:pt x="91" y="16"/>
                    <a:pt x="98" y="28"/>
                    <a:pt x="99" y="42"/>
                  </a:cubicBezTo>
                  <a:close/>
                  <a:moveTo>
                    <a:pt x="89" y="44"/>
                  </a:moveTo>
                  <a:cubicBezTo>
                    <a:pt x="89" y="28"/>
                    <a:pt x="78" y="15"/>
                    <a:pt x="63" y="12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3" y="4"/>
                    <a:pt x="59" y="0"/>
                    <a:pt x="55" y="0"/>
                  </a:cubicBezTo>
                  <a:cubicBezTo>
                    <a:pt x="51" y="0"/>
                    <a:pt x="47" y="4"/>
                    <a:pt x="47" y="8"/>
                  </a:cubicBezTo>
                  <a:cubicBezTo>
                    <a:pt x="47" y="12"/>
                    <a:pt x="47" y="12"/>
                    <a:pt x="47" y="12"/>
                  </a:cubicBezTo>
                  <a:cubicBezTo>
                    <a:pt x="32" y="15"/>
                    <a:pt x="21" y="28"/>
                    <a:pt x="21" y="44"/>
                  </a:cubicBezTo>
                  <a:cubicBezTo>
                    <a:pt x="21" y="73"/>
                    <a:pt x="21" y="73"/>
                    <a:pt x="21" y="73"/>
                  </a:cubicBezTo>
                  <a:cubicBezTo>
                    <a:pt x="11" y="84"/>
                    <a:pt x="11" y="84"/>
                    <a:pt x="11" y="84"/>
                  </a:cubicBezTo>
                  <a:cubicBezTo>
                    <a:pt x="11" y="89"/>
                    <a:pt x="11" y="89"/>
                    <a:pt x="11" y="89"/>
                  </a:cubicBezTo>
                  <a:cubicBezTo>
                    <a:pt x="99" y="89"/>
                    <a:pt x="99" y="89"/>
                    <a:pt x="99" y="89"/>
                  </a:cubicBezTo>
                  <a:cubicBezTo>
                    <a:pt x="99" y="84"/>
                    <a:pt x="99" y="84"/>
                    <a:pt x="99" y="84"/>
                  </a:cubicBezTo>
                  <a:cubicBezTo>
                    <a:pt x="89" y="73"/>
                    <a:pt x="89" y="73"/>
                    <a:pt x="89" y="73"/>
                  </a:cubicBezTo>
                  <a:lnTo>
                    <a:pt x="89" y="44"/>
                  </a:lnTo>
                  <a:close/>
                  <a:moveTo>
                    <a:pt x="55" y="104"/>
                  </a:moveTo>
                  <a:cubicBezTo>
                    <a:pt x="57" y="104"/>
                    <a:pt x="57" y="104"/>
                    <a:pt x="57" y="104"/>
                  </a:cubicBezTo>
                  <a:cubicBezTo>
                    <a:pt x="61" y="104"/>
                    <a:pt x="63" y="101"/>
                    <a:pt x="64" y="98"/>
                  </a:cubicBezTo>
                  <a:cubicBezTo>
                    <a:pt x="65" y="97"/>
                    <a:pt x="65" y="96"/>
                    <a:pt x="65" y="94"/>
                  </a:cubicBezTo>
                  <a:cubicBezTo>
                    <a:pt x="45" y="94"/>
                    <a:pt x="45" y="94"/>
                    <a:pt x="45" y="94"/>
                  </a:cubicBezTo>
                  <a:cubicBezTo>
                    <a:pt x="45" y="100"/>
                    <a:pt x="49" y="104"/>
                    <a:pt x="55" y="104"/>
                  </a:cubicBezTo>
                  <a:close/>
                  <a:moveTo>
                    <a:pt x="55" y="104"/>
                  </a:moveTo>
                  <a:cubicBezTo>
                    <a:pt x="55" y="104"/>
                    <a:pt x="55" y="104"/>
                    <a:pt x="55" y="104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50" name="Freeform 130"/>
            <p:cNvSpPr>
              <a:spLocks noEditPoints="1"/>
            </p:cNvSpPr>
            <p:nvPr/>
          </p:nvSpPr>
          <p:spPr bwMode="auto">
            <a:xfrm>
              <a:off x="8551210" y="3732509"/>
              <a:ext cx="192551" cy="182183"/>
            </a:xfrm>
            <a:custGeom>
              <a:avLst/>
              <a:gdLst>
                <a:gd name="T0" fmla="*/ 29 w 110"/>
                <a:gd name="T1" fmla="*/ 8 h 104"/>
                <a:gd name="T2" fmla="*/ 22 w 110"/>
                <a:gd name="T3" fmla="*/ 1 h 104"/>
                <a:gd name="T4" fmla="*/ 0 w 110"/>
                <a:gd name="T5" fmla="*/ 42 h 104"/>
                <a:gd name="T6" fmla="*/ 11 w 110"/>
                <a:gd name="T7" fmla="*/ 42 h 104"/>
                <a:gd name="T8" fmla="*/ 29 w 110"/>
                <a:gd name="T9" fmla="*/ 8 h 104"/>
                <a:gd name="T10" fmla="*/ 99 w 110"/>
                <a:gd name="T11" fmla="*/ 42 h 104"/>
                <a:gd name="T12" fmla="*/ 110 w 110"/>
                <a:gd name="T13" fmla="*/ 42 h 104"/>
                <a:gd name="T14" fmla="*/ 88 w 110"/>
                <a:gd name="T15" fmla="*/ 1 h 104"/>
                <a:gd name="T16" fmla="*/ 81 w 110"/>
                <a:gd name="T17" fmla="*/ 8 h 104"/>
                <a:gd name="T18" fmla="*/ 99 w 110"/>
                <a:gd name="T19" fmla="*/ 42 h 104"/>
                <a:gd name="T20" fmla="*/ 89 w 110"/>
                <a:gd name="T21" fmla="*/ 44 h 104"/>
                <a:gd name="T22" fmla="*/ 63 w 110"/>
                <a:gd name="T23" fmla="*/ 12 h 104"/>
                <a:gd name="T24" fmla="*/ 63 w 110"/>
                <a:gd name="T25" fmla="*/ 8 h 104"/>
                <a:gd name="T26" fmla="*/ 55 w 110"/>
                <a:gd name="T27" fmla="*/ 0 h 104"/>
                <a:gd name="T28" fmla="*/ 47 w 110"/>
                <a:gd name="T29" fmla="*/ 8 h 104"/>
                <a:gd name="T30" fmla="*/ 47 w 110"/>
                <a:gd name="T31" fmla="*/ 12 h 104"/>
                <a:gd name="T32" fmla="*/ 21 w 110"/>
                <a:gd name="T33" fmla="*/ 44 h 104"/>
                <a:gd name="T34" fmla="*/ 21 w 110"/>
                <a:gd name="T35" fmla="*/ 73 h 104"/>
                <a:gd name="T36" fmla="*/ 11 w 110"/>
                <a:gd name="T37" fmla="*/ 84 h 104"/>
                <a:gd name="T38" fmla="*/ 11 w 110"/>
                <a:gd name="T39" fmla="*/ 89 h 104"/>
                <a:gd name="T40" fmla="*/ 99 w 110"/>
                <a:gd name="T41" fmla="*/ 89 h 104"/>
                <a:gd name="T42" fmla="*/ 99 w 110"/>
                <a:gd name="T43" fmla="*/ 84 h 104"/>
                <a:gd name="T44" fmla="*/ 89 w 110"/>
                <a:gd name="T45" fmla="*/ 73 h 104"/>
                <a:gd name="T46" fmla="*/ 89 w 110"/>
                <a:gd name="T47" fmla="*/ 44 h 104"/>
                <a:gd name="T48" fmla="*/ 55 w 110"/>
                <a:gd name="T49" fmla="*/ 104 h 104"/>
                <a:gd name="T50" fmla="*/ 57 w 110"/>
                <a:gd name="T51" fmla="*/ 104 h 104"/>
                <a:gd name="T52" fmla="*/ 64 w 110"/>
                <a:gd name="T53" fmla="*/ 98 h 104"/>
                <a:gd name="T54" fmla="*/ 65 w 110"/>
                <a:gd name="T55" fmla="*/ 94 h 104"/>
                <a:gd name="T56" fmla="*/ 45 w 110"/>
                <a:gd name="T57" fmla="*/ 94 h 104"/>
                <a:gd name="T58" fmla="*/ 55 w 110"/>
                <a:gd name="T59" fmla="*/ 104 h 104"/>
                <a:gd name="T60" fmla="*/ 55 w 110"/>
                <a:gd name="T61" fmla="*/ 104 h 104"/>
                <a:gd name="T62" fmla="*/ 55 w 110"/>
                <a:gd name="T63" fmla="*/ 104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10" h="104">
                  <a:moveTo>
                    <a:pt x="29" y="8"/>
                  </a:moveTo>
                  <a:cubicBezTo>
                    <a:pt x="22" y="1"/>
                    <a:pt x="22" y="1"/>
                    <a:pt x="22" y="1"/>
                  </a:cubicBezTo>
                  <a:cubicBezTo>
                    <a:pt x="10" y="11"/>
                    <a:pt x="1" y="25"/>
                    <a:pt x="0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2" y="28"/>
                    <a:pt x="18" y="16"/>
                    <a:pt x="29" y="8"/>
                  </a:cubicBezTo>
                  <a:close/>
                  <a:moveTo>
                    <a:pt x="99" y="42"/>
                  </a:moveTo>
                  <a:cubicBezTo>
                    <a:pt x="110" y="42"/>
                    <a:pt x="110" y="42"/>
                    <a:pt x="110" y="42"/>
                  </a:cubicBezTo>
                  <a:cubicBezTo>
                    <a:pt x="109" y="25"/>
                    <a:pt x="101" y="11"/>
                    <a:pt x="88" y="1"/>
                  </a:cubicBezTo>
                  <a:cubicBezTo>
                    <a:pt x="81" y="8"/>
                    <a:pt x="81" y="8"/>
                    <a:pt x="81" y="8"/>
                  </a:cubicBezTo>
                  <a:cubicBezTo>
                    <a:pt x="91" y="16"/>
                    <a:pt x="98" y="28"/>
                    <a:pt x="99" y="42"/>
                  </a:cubicBezTo>
                  <a:close/>
                  <a:moveTo>
                    <a:pt x="89" y="44"/>
                  </a:moveTo>
                  <a:cubicBezTo>
                    <a:pt x="89" y="28"/>
                    <a:pt x="78" y="15"/>
                    <a:pt x="63" y="12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3" y="4"/>
                    <a:pt x="59" y="0"/>
                    <a:pt x="55" y="0"/>
                  </a:cubicBezTo>
                  <a:cubicBezTo>
                    <a:pt x="51" y="0"/>
                    <a:pt x="47" y="4"/>
                    <a:pt x="47" y="8"/>
                  </a:cubicBezTo>
                  <a:cubicBezTo>
                    <a:pt x="47" y="12"/>
                    <a:pt x="47" y="12"/>
                    <a:pt x="47" y="12"/>
                  </a:cubicBezTo>
                  <a:cubicBezTo>
                    <a:pt x="32" y="15"/>
                    <a:pt x="21" y="28"/>
                    <a:pt x="21" y="44"/>
                  </a:cubicBezTo>
                  <a:cubicBezTo>
                    <a:pt x="21" y="73"/>
                    <a:pt x="21" y="73"/>
                    <a:pt x="21" y="73"/>
                  </a:cubicBezTo>
                  <a:cubicBezTo>
                    <a:pt x="11" y="84"/>
                    <a:pt x="11" y="84"/>
                    <a:pt x="11" y="84"/>
                  </a:cubicBezTo>
                  <a:cubicBezTo>
                    <a:pt x="11" y="89"/>
                    <a:pt x="11" y="89"/>
                    <a:pt x="11" y="89"/>
                  </a:cubicBezTo>
                  <a:cubicBezTo>
                    <a:pt x="99" y="89"/>
                    <a:pt x="99" y="89"/>
                    <a:pt x="99" y="89"/>
                  </a:cubicBezTo>
                  <a:cubicBezTo>
                    <a:pt x="99" y="84"/>
                    <a:pt x="99" y="84"/>
                    <a:pt x="99" y="84"/>
                  </a:cubicBezTo>
                  <a:cubicBezTo>
                    <a:pt x="89" y="73"/>
                    <a:pt x="89" y="73"/>
                    <a:pt x="89" y="73"/>
                  </a:cubicBezTo>
                  <a:lnTo>
                    <a:pt x="89" y="44"/>
                  </a:lnTo>
                  <a:close/>
                  <a:moveTo>
                    <a:pt x="55" y="104"/>
                  </a:moveTo>
                  <a:cubicBezTo>
                    <a:pt x="57" y="104"/>
                    <a:pt x="57" y="104"/>
                    <a:pt x="57" y="104"/>
                  </a:cubicBezTo>
                  <a:cubicBezTo>
                    <a:pt x="61" y="104"/>
                    <a:pt x="63" y="101"/>
                    <a:pt x="64" y="98"/>
                  </a:cubicBezTo>
                  <a:cubicBezTo>
                    <a:pt x="65" y="97"/>
                    <a:pt x="65" y="96"/>
                    <a:pt x="65" y="94"/>
                  </a:cubicBezTo>
                  <a:cubicBezTo>
                    <a:pt x="45" y="94"/>
                    <a:pt x="45" y="94"/>
                    <a:pt x="45" y="94"/>
                  </a:cubicBezTo>
                  <a:cubicBezTo>
                    <a:pt x="45" y="100"/>
                    <a:pt x="49" y="104"/>
                    <a:pt x="55" y="104"/>
                  </a:cubicBezTo>
                  <a:close/>
                  <a:moveTo>
                    <a:pt x="55" y="104"/>
                  </a:moveTo>
                  <a:cubicBezTo>
                    <a:pt x="55" y="104"/>
                    <a:pt x="55" y="104"/>
                    <a:pt x="55" y="104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51" name="Freeform 131"/>
            <p:cNvSpPr>
              <a:spLocks noEditPoints="1"/>
            </p:cNvSpPr>
            <p:nvPr/>
          </p:nvSpPr>
          <p:spPr bwMode="auto">
            <a:xfrm>
              <a:off x="8680812" y="2189880"/>
              <a:ext cx="191070" cy="182183"/>
            </a:xfrm>
            <a:custGeom>
              <a:avLst/>
              <a:gdLst>
                <a:gd name="T0" fmla="*/ 29 w 109"/>
                <a:gd name="T1" fmla="*/ 8 h 104"/>
                <a:gd name="T2" fmla="*/ 22 w 109"/>
                <a:gd name="T3" fmla="*/ 1 h 104"/>
                <a:gd name="T4" fmla="*/ 0 w 109"/>
                <a:gd name="T5" fmla="*/ 42 h 104"/>
                <a:gd name="T6" fmla="*/ 10 w 109"/>
                <a:gd name="T7" fmla="*/ 42 h 104"/>
                <a:gd name="T8" fmla="*/ 29 w 109"/>
                <a:gd name="T9" fmla="*/ 8 h 104"/>
                <a:gd name="T10" fmla="*/ 99 w 109"/>
                <a:gd name="T11" fmla="*/ 42 h 104"/>
                <a:gd name="T12" fmla="*/ 109 w 109"/>
                <a:gd name="T13" fmla="*/ 42 h 104"/>
                <a:gd name="T14" fmla="*/ 88 w 109"/>
                <a:gd name="T15" fmla="*/ 1 h 104"/>
                <a:gd name="T16" fmla="*/ 80 w 109"/>
                <a:gd name="T17" fmla="*/ 8 h 104"/>
                <a:gd name="T18" fmla="*/ 99 w 109"/>
                <a:gd name="T19" fmla="*/ 42 h 104"/>
                <a:gd name="T20" fmla="*/ 88 w 109"/>
                <a:gd name="T21" fmla="*/ 44 h 104"/>
                <a:gd name="T22" fmla="*/ 62 w 109"/>
                <a:gd name="T23" fmla="*/ 11 h 104"/>
                <a:gd name="T24" fmla="*/ 62 w 109"/>
                <a:gd name="T25" fmla="*/ 8 h 104"/>
                <a:gd name="T26" fmla="*/ 54 w 109"/>
                <a:gd name="T27" fmla="*/ 0 h 104"/>
                <a:gd name="T28" fmla="*/ 47 w 109"/>
                <a:gd name="T29" fmla="*/ 8 h 104"/>
                <a:gd name="T30" fmla="*/ 47 w 109"/>
                <a:gd name="T31" fmla="*/ 11 h 104"/>
                <a:gd name="T32" fmla="*/ 21 w 109"/>
                <a:gd name="T33" fmla="*/ 44 h 104"/>
                <a:gd name="T34" fmla="*/ 21 w 109"/>
                <a:gd name="T35" fmla="*/ 73 h 104"/>
                <a:gd name="T36" fmla="*/ 10 w 109"/>
                <a:gd name="T37" fmla="*/ 83 h 104"/>
                <a:gd name="T38" fmla="*/ 10 w 109"/>
                <a:gd name="T39" fmla="*/ 89 h 104"/>
                <a:gd name="T40" fmla="*/ 99 w 109"/>
                <a:gd name="T41" fmla="*/ 89 h 104"/>
                <a:gd name="T42" fmla="*/ 99 w 109"/>
                <a:gd name="T43" fmla="*/ 83 h 104"/>
                <a:gd name="T44" fmla="*/ 88 w 109"/>
                <a:gd name="T45" fmla="*/ 73 h 104"/>
                <a:gd name="T46" fmla="*/ 88 w 109"/>
                <a:gd name="T47" fmla="*/ 44 h 104"/>
                <a:gd name="T48" fmla="*/ 54 w 109"/>
                <a:gd name="T49" fmla="*/ 104 h 104"/>
                <a:gd name="T50" fmla="*/ 57 w 109"/>
                <a:gd name="T51" fmla="*/ 104 h 104"/>
                <a:gd name="T52" fmla="*/ 64 w 109"/>
                <a:gd name="T53" fmla="*/ 98 h 104"/>
                <a:gd name="T54" fmla="*/ 65 w 109"/>
                <a:gd name="T55" fmla="*/ 94 h 104"/>
                <a:gd name="T56" fmla="*/ 44 w 109"/>
                <a:gd name="T57" fmla="*/ 94 h 104"/>
                <a:gd name="T58" fmla="*/ 54 w 109"/>
                <a:gd name="T59" fmla="*/ 104 h 104"/>
                <a:gd name="T60" fmla="*/ 54 w 109"/>
                <a:gd name="T61" fmla="*/ 104 h 104"/>
                <a:gd name="T62" fmla="*/ 54 w 109"/>
                <a:gd name="T63" fmla="*/ 104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09" h="104">
                  <a:moveTo>
                    <a:pt x="29" y="8"/>
                  </a:moveTo>
                  <a:cubicBezTo>
                    <a:pt x="22" y="1"/>
                    <a:pt x="22" y="1"/>
                    <a:pt x="22" y="1"/>
                  </a:cubicBezTo>
                  <a:cubicBezTo>
                    <a:pt x="9" y="10"/>
                    <a:pt x="1" y="25"/>
                    <a:pt x="0" y="42"/>
                  </a:cubicBezTo>
                  <a:cubicBezTo>
                    <a:pt x="10" y="42"/>
                    <a:pt x="10" y="42"/>
                    <a:pt x="10" y="42"/>
                  </a:cubicBezTo>
                  <a:cubicBezTo>
                    <a:pt x="11" y="28"/>
                    <a:pt x="18" y="16"/>
                    <a:pt x="29" y="8"/>
                  </a:cubicBezTo>
                  <a:close/>
                  <a:moveTo>
                    <a:pt x="99" y="42"/>
                  </a:moveTo>
                  <a:cubicBezTo>
                    <a:pt x="109" y="42"/>
                    <a:pt x="109" y="42"/>
                    <a:pt x="109" y="42"/>
                  </a:cubicBezTo>
                  <a:cubicBezTo>
                    <a:pt x="108" y="25"/>
                    <a:pt x="100" y="10"/>
                    <a:pt x="88" y="1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91" y="16"/>
                    <a:pt x="98" y="28"/>
                    <a:pt x="99" y="42"/>
                  </a:cubicBezTo>
                  <a:close/>
                  <a:moveTo>
                    <a:pt x="88" y="44"/>
                  </a:moveTo>
                  <a:cubicBezTo>
                    <a:pt x="88" y="28"/>
                    <a:pt x="77" y="15"/>
                    <a:pt x="62" y="11"/>
                  </a:cubicBezTo>
                  <a:cubicBezTo>
                    <a:pt x="62" y="8"/>
                    <a:pt x="62" y="8"/>
                    <a:pt x="62" y="8"/>
                  </a:cubicBezTo>
                  <a:cubicBezTo>
                    <a:pt x="62" y="4"/>
                    <a:pt x="59" y="0"/>
                    <a:pt x="54" y="0"/>
                  </a:cubicBezTo>
                  <a:cubicBezTo>
                    <a:pt x="50" y="0"/>
                    <a:pt x="47" y="4"/>
                    <a:pt x="47" y="8"/>
                  </a:cubicBezTo>
                  <a:cubicBezTo>
                    <a:pt x="47" y="11"/>
                    <a:pt x="47" y="11"/>
                    <a:pt x="47" y="11"/>
                  </a:cubicBezTo>
                  <a:cubicBezTo>
                    <a:pt x="31" y="15"/>
                    <a:pt x="21" y="28"/>
                    <a:pt x="21" y="44"/>
                  </a:cubicBezTo>
                  <a:cubicBezTo>
                    <a:pt x="21" y="73"/>
                    <a:pt x="21" y="73"/>
                    <a:pt x="21" y="73"/>
                  </a:cubicBezTo>
                  <a:cubicBezTo>
                    <a:pt x="10" y="83"/>
                    <a:pt x="10" y="83"/>
                    <a:pt x="10" y="83"/>
                  </a:cubicBezTo>
                  <a:cubicBezTo>
                    <a:pt x="10" y="89"/>
                    <a:pt x="10" y="89"/>
                    <a:pt x="10" y="89"/>
                  </a:cubicBezTo>
                  <a:cubicBezTo>
                    <a:pt x="99" y="89"/>
                    <a:pt x="99" y="89"/>
                    <a:pt x="99" y="89"/>
                  </a:cubicBezTo>
                  <a:cubicBezTo>
                    <a:pt x="99" y="83"/>
                    <a:pt x="99" y="83"/>
                    <a:pt x="99" y="83"/>
                  </a:cubicBezTo>
                  <a:cubicBezTo>
                    <a:pt x="88" y="73"/>
                    <a:pt x="88" y="73"/>
                    <a:pt x="88" y="73"/>
                  </a:cubicBezTo>
                  <a:lnTo>
                    <a:pt x="88" y="44"/>
                  </a:lnTo>
                  <a:close/>
                  <a:moveTo>
                    <a:pt x="54" y="104"/>
                  </a:moveTo>
                  <a:cubicBezTo>
                    <a:pt x="57" y="104"/>
                    <a:pt x="57" y="104"/>
                    <a:pt x="57" y="104"/>
                  </a:cubicBezTo>
                  <a:cubicBezTo>
                    <a:pt x="60" y="104"/>
                    <a:pt x="63" y="101"/>
                    <a:pt x="64" y="98"/>
                  </a:cubicBezTo>
                  <a:cubicBezTo>
                    <a:pt x="64" y="97"/>
                    <a:pt x="65" y="95"/>
                    <a:pt x="65" y="94"/>
                  </a:cubicBezTo>
                  <a:cubicBezTo>
                    <a:pt x="44" y="94"/>
                    <a:pt x="44" y="94"/>
                    <a:pt x="44" y="94"/>
                  </a:cubicBezTo>
                  <a:cubicBezTo>
                    <a:pt x="44" y="100"/>
                    <a:pt x="49" y="104"/>
                    <a:pt x="54" y="104"/>
                  </a:cubicBezTo>
                  <a:close/>
                  <a:moveTo>
                    <a:pt x="54" y="104"/>
                  </a:moveTo>
                  <a:cubicBezTo>
                    <a:pt x="54" y="104"/>
                    <a:pt x="54" y="104"/>
                    <a:pt x="54" y="104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52" name="Freeform 132"/>
            <p:cNvSpPr>
              <a:spLocks noEditPoints="1"/>
            </p:cNvSpPr>
            <p:nvPr/>
          </p:nvSpPr>
          <p:spPr bwMode="auto">
            <a:xfrm>
              <a:off x="9765021" y="2868992"/>
              <a:ext cx="276237" cy="302897"/>
            </a:xfrm>
            <a:custGeom>
              <a:avLst/>
              <a:gdLst>
                <a:gd name="T0" fmla="*/ 120 w 158"/>
                <a:gd name="T1" fmla="*/ 24 h 173"/>
                <a:gd name="T2" fmla="*/ 108 w 158"/>
                <a:gd name="T3" fmla="*/ 23 h 173"/>
                <a:gd name="T4" fmla="*/ 111 w 158"/>
                <a:gd name="T5" fmla="*/ 28 h 173"/>
                <a:gd name="T6" fmla="*/ 102 w 158"/>
                <a:gd name="T7" fmla="*/ 26 h 173"/>
                <a:gd name="T8" fmla="*/ 92 w 158"/>
                <a:gd name="T9" fmla="*/ 39 h 173"/>
                <a:gd name="T10" fmla="*/ 93 w 158"/>
                <a:gd name="T11" fmla="*/ 28 h 173"/>
                <a:gd name="T12" fmla="*/ 101 w 158"/>
                <a:gd name="T13" fmla="*/ 13 h 173"/>
                <a:gd name="T14" fmla="*/ 91 w 158"/>
                <a:gd name="T15" fmla="*/ 8 h 173"/>
                <a:gd name="T16" fmla="*/ 9 w 158"/>
                <a:gd name="T17" fmla="*/ 48 h 173"/>
                <a:gd name="T18" fmla="*/ 14 w 158"/>
                <a:gd name="T19" fmla="*/ 47 h 173"/>
                <a:gd name="T20" fmla="*/ 19 w 158"/>
                <a:gd name="T21" fmla="*/ 40 h 173"/>
                <a:gd name="T22" fmla="*/ 22 w 158"/>
                <a:gd name="T23" fmla="*/ 44 h 173"/>
                <a:gd name="T24" fmla="*/ 26 w 158"/>
                <a:gd name="T25" fmla="*/ 35 h 173"/>
                <a:gd name="T26" fmla="*/ 33 w 158"/>
                <a:gd name="T27" fmla="*/ 32 h 173"/>
                <a:gd name="T28" fmla="*/ 51 w 158"/>
                <a:gd name="T29" fmla="*/ 27 h 173"/>
                <a:gd name="T30" fmla="*/ 45 w 158"/>
                <a:gd name="T31" fmla="*/ 31 h 173"/>
                <a:gd name="T32" fmla="*/ 37 w 158"/>
                <a:gd name="T33" fmla="*/ 36 h 173"/>
                <a:gd name="T34" fmla="*/ 35 w 158"/>
                <a:gd name="T35" fmla="*/ 41 h 173"/>
                <a:gd name="T36" fmla="*/ 30 w 158"/>
                <a:gd name="T37" fmla="*/ 53 h 173"/>
                <a:gd name="T38" fmla="*/ 38 w 158"/>
                <a:gd name="T39" fmla="*/ 42 h 173"/>
                <a:gd name="T40" fmla="*/ 52 w 158"/>
                <a:gd name="T41" fmla="*/ 40 h 173"/>
                <a:gd name="T42" fmla="*/ 56 w 158"/>
                <a:gd name="T43" fmla="*/ 45 h 173"/>
                <a:gd name="T44" fmla="*/ 59 w 158"/>
                <a:gd name="T45" fmla="*/ 48 h 173"/>
                <a:gd name="T46" fmla="*/ 53 w 158"/>
                <a:gd name="T47" fmla="*/ 45 h 173"/>
                <a:gd name="T48" fmla="*/ 49 w 158"/>
                <a:gd name="T49" fmla="*/ 48 h 173"/>
                <a:gd name="T50" fmla="*/ 50 w 158"/>
                <a:gd name="T51" fmla="*/ 50 h 173"/>
                <a:gd name="T52" fmla="*/ 47 w 158"/>
                <a:gd name="T53" fmla="*/ 57 h 173"/>
                <a:gd name="T54" fmla="*/ 42 w 158"/>
                <a:gd name="T55" fmla="*/ 84 h 173"/>
                <a:gd name="T56" fmla="*/ 27 w 158"/>
                <a:gd name="T57" fmla="*/ 99 h 173"/>
                <a:gd name="T58" fmla="*/ 43 w 158"/>
                <a:gd name="T59" fmla="*/ 96 h 173"/>
                <a:gd name="T60" fmla="*/ 65 w 158"/>
                <a:gd name="T61" fmla="*/ 91 h 173"/>
                <a:gd name="T62" fmla="*/ 82 w 158"/>
                <a:gd name="T63" fmla="*/ 94 h 173"/>
                <a:gd name="T64" fmla="*/ 102 w 158"/>
                <a:gd name="T65" fmla="*/ 94 h 173"/>
                <a:gd name="T66" fmla="*/ 100 w 158"/>
                <a:gd name="T67" fmla="*/ 117 h 173"/>
                <a:gd name="T68" fmla="*/ 97 w 158"/>
                <a:gd name="T69" fmla="*/ 138 h 173"/>
                <a:gd name="T70" fmla="*/ 104 w 158"/>
                <a:gd name="T71" fmla="*/ 142 h 173"/>
                <a:gd name="T72" fmla="*/ 106 w 158"/>
                <a:gd name="T73" fmla="*/ 152 h 173"/>
                <a:gd name="T74" fmla="*/ 83 w 158"/>
                <a:gd name="T75" fmla="*/ 134 h 173"/>
                <a:gd name="T76" fmla="*/ 55 w 158"/>
                <a:gd name="T77" fmla="*/ 115 h 173"/>
                <a:gd name="T78" fmla="*/ 36 w 158"/>
                <a:gd name="T79" fmla="*/ 104 h 173"/>
                <a:gd name="T80" fmla="*/ 20 w 158"/>
                <a:gd name="T81" fmla="*/ 104 h 173"/>
                <a:gd name="T82" fmla="*/ 16 w 158"/>
                <a:gd name="T83" fmla="*/ 102 h 173"/>
                <a:gd name="T84" fmla="*/ 0 w 158"/>
                <a:gd name="T85" fmla="*/ 93 h 173"/>
                <a:gd name="T86" fmla="*/ 153 w 158"/>
                <a:gd name="T87" fmla="*/ 90 h 173"/>
                <a:gd name="T88" fmla="*/ 130 w 158"/>
                <a:gd name="T89" fmla="*/ 68 h 173"/>
                <a:gd name="T90" fmla="*/ 111 w 158"/>
                <a:gd name="T91" fmla="*/ 70 h 173"/>
                <a:gd name="T92" fmla="*/ 94 w 158"/>
                <a:gd name="T93" fmla="*/ 60 h 173"/>
                <a:gd name="T94" fmla="*/ 97 w 158"/>
                <a:gd name="T95" fmla="*/ 40 h 173"/>
                <a:gd name="T96" fmla="*/ 120 w 158"/>
                <a:gd name="T97" fmla="*/ 32 h 173"/>
                <a:gd name="T98" fmla="*/ 133 w 158"/>
                <a:gd name="T99" fmla="*/ 23 h 173"/>
                <a:gd name="T100" fmla="*/ 91 w 158"/>
                <a:gd name="T101" fmla="*/ 19 h 173"/>
                <a:gd name="T102" fmla="*/ 88 w 158"/>
                <a:gd name="T103" fmla="*/ 22 h 173"/>
                <a:gd name="T104" fmla="*/ 83 w 158"/>
                <a:gd name="T105" fmla="*/ 25 h 173"/>
                <a:gd name="T106" fmla="*/ 84 w 158"/>
                <a:gd name="T107" fmla="*/ 27 h 173"/>
                <a:gd name="T108" fmla="*/ 50 w 158"/>
                <a:gd name="T109" fmla="*/ 55 h 173"/>
                <a:gd name="T110" fmla="*/ 52 w 158"/>
                <a:gd name="T111" fmla="*/ 55 h 173"/>
                <a:gd name="T112" fmla="*/ 53 w 158"/>
                <a:gd name="T113" fmla="*/ 50 h 1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58" h="173">
                  <a:moveTo>
                    <a:pt x="128" y="19"/>
                  </a:moveTo>
                  <a:cubicBezTo>
                    <a:pt x="125" y="21"/>
                    <a:pt x="125" y="21"/>
                    <a:pt x="125" y="21"/>
                  </a:cubicBezTo>
                  <a:cubicBezTo>
                    <a:pt x="122" y="20"/>
                    <a:pt x="122" y="20"/>
                    <a:pt x="122" y="20"/>
                  </a:cubicBezTo>
                  <a:cubicBezTo>
                    <a:pt x="119" y="17"/>
                    <a:pt x="119" y="17"/>
                    <a:pt x="119" y="17"/>
                  </a:cubicBezTo>
                  <a:cubicBezTo>
                    <a:pt x="118" y="19"/>
                    <a:pt x="118" y="19"/>
                    <a:pt x="118" y="19"/>
                  </a:cubicBezTo>
                  <a:cubicBezTo>
                    <a:pt x="120" y="24"/>
                    <a:pt x="120" y="24"/>
                    <a:pt x="120" y="24"/>
                  </a:cubicBezTo>
                  <a:cubicBezTo>
                    <a:pt x="115" y="22"/>
                    <a:pt x="115" y="22"/>
                    <a:pt x="115" y="22"/>
                  </a:cubicBezTo>
                  <a:cubicBezTo>
                    <a:pt x="113" y="20"/>
                    <a:pt x="113" y="20"/>
                    <a:pt x="113" y="20"/>
                  </a:cubicBezTo>
                  <a:cubicBezTo>
                    <a:pt x="110" y="19"/>
                    <a:pt x="110" y="19"/>
                    <a:pt x="110" y="19"/>
                  </a:cubicBezTo>
                  <a:cubicBezTo>
                    <a:pt x="108" y="19"/>
                    <a:pt x="108" y="19"/>
                    <a:pt x="108" y="19"/>
                  </a:cubicBezTo>
                  <a:cubicBezTo>
                    <a:pt x="105" y="21"/>
                    <a:pt x="105" y="21"/>
                    <a:pt x="105" y="21"/>
                  </a:cubicBezTo>
                  <a:cubicBezTo>
                    <a:pt x="108" y="23"/>
                    <a:pt x="108" y="23"/>
                    <a:pt x="108" y="23"/>
                  </a:cubicBezTo>
                  <a:cubicBezTo>
                    <a:pt x="112" y="23"/>
                    <a:pt x="112" y="23"/>
                    <a:pt x="112" y="23"/>
                  </a:cubicBezTo>
                  <a:cubicBezTo>
                    <a:pt x="113" y="23"/>
                    <a:pt x="113" y="23"/>
                    <a:pt x="113" y="23"/>
                  </a:cubicBezTo>
                  <a:cubicBezTo>
                    <a:pt x="113" y="24"/>
                    <a:pt x="113" y="24"/>
                    <a:pt x="113" y="24"/>
                  </a:cubicBezTo>
                  <a:cubicBezTo>
                    <a:pt x="114" y="26"/>
                    <a:pt x="114" y="26"/>
                    <a:pt x="114" y="26"/>
                  </a:cubicBezTo>
                  <a:cubicBezTo>
                    <a:pt x="113" y="28"/>
                    <a:pt x="113" y="28"/>
                    <a:pt x="113" y="28"/>
                  </a:cubicBezTo>
                  <a:cubicBezTo>
                    <a:pt x="111" y="28"/>
                    <a:pt x="111" y="28"/>
                    <a:pt x="111" y="28"/>
                  </a:cubicBezTo>
                  <a:cubicBezTo>
                    <a:pt x="109" y="27"/>
                    <a:pt x="109" y="27"/>
                    <a:pt x="109" y="27"/>
                  </a:cubicBezTo>
                  <a:cubicBezTo>
                    <a:pt x="112" y="26"/>
                    <a:pt x="112" y="26"/>
                    <a:pt x="112" y="26"/>
                  </a:cubicBezTo>
                  <a:cubicBezTo>
                    <a:pt x="112" y="25"/>
                    <a:pt x="112" y="25"/>
                    <a:pt x="112" y="25"/>
                  </a:cubicBezTo>
                  <a:cubicBezTo>
                    <a:pt x="105" y="24"/>
                    <a:pt x="105" y="24"/>
                    <a:pt x="105" y="24"/>
                  </a:cubicBezTo>
                  <a:cubicBezTo>
                    <a:pt x="103" y="23"/>
                    <a:pt x="103" y="23"/>
                    <a:pt x="103" y="23"/>
                  </a:cubicBezTo>
                  <a:cubicBezTo>
                    <a:pt x="102" y="26"/>
                    <a:pt x="102" y="26"/>
                    <a:pt x="102" y="26"/>
                  </a:cubicBezTo>
                  <a:cubicBezTo>
                    <a:pt x="100" y="27"/>
                    <a:pt x="100" y="27"/>
                    <a:pt x="100" y="27"/>
                  </a:cubicBezTo>
                  <a:cubicBezTo>
                    <a:pt x="99" y="34"/>
                    <a:pt x="99" y="34"/>
                    <a:pt x="99" y="34"/>
                  </a:cubicBezTo>
                  <a:cubicBezTo>
                    <a:pt x="99" y="36"/>
                    <a:pt x="99" y="36"/>
                    <a:pt x="99" y="36"/>
                  </a:cubicBezTo>
                  <a:cubicBezTo>
                    <a:pt x="97" y="37"/>
                    <a:pt x="97" y="37"/>
                    <a:pt x="97" y="37"/>
                  </a:cubicBezTo>
                  <a:cubicBezTo>
                    <a:pt x="94" y="39"/>
                    <a:pt x="94" y="39"/>
                    <a:pt x="94" y="39"/>
                  </a:cubicBezTo>
                  <a:cubicBezTo>
                    <a:pt x="92" y="39"/>
                    <a:pt x="92" y="39"/>
                    <a:pt x="92" y="39"/>
                  </a:cubicBezTo>
                  <a:cubicBezTo>
                    <a:pt x="89" y="36"/>
                    <a:pt x="89" y="36"/>
                    <a:pt x="89" y="36"/>
                  </a:cubicBezTo>
                  <a:cubicBezTo>
                    <a:pt x="88" y="34"/>
                    <a:pt x="88" y="34"/>
                    <a:pt x="88" y="34"/>
                  </a:cubicBezTo>
                  <a:cubicBezTo>
                    <a:pt x="91" y="31"/>
                    <a:pt x="91" y="31"/>
                    <a:pt x="91" y="31"/>
                  </a:cubicBezTo>
                  <a:cubicBezTo>
                    <a:pt x="95" y="30"/>
                    <a:pt x="95" y="30"/>
                    <a:pt x="95" y="30"/>
                  </a:cubicBezTo>
                  <a:cubicBezTo>
                    <a:pt x="95" y="27"/>
                    <a:pt x="95" y="27"/>
                    <a:pt x="95" y="27"/>
                  </a:cubicBezTo>
                  <a:cubicBezTo>
                    <a:pt x="93" y="28"/>
                    <a:pt x="93" y="28"/>
                    <a:pt x="93" y="28"/>
                  </a:cubicBezTo>
                  <a:cubicBezTo>
                    <a:pt x="91" y="25"/>
                    <a:pt x="91" y="25"/>
                    <a:pt x="91" y="25"/>
                  </a:cubicBezTo>
                  <a:cubicBezTo>
                    <a:pt x="95" y="22"/>
                    <a:pt x="95" y="22"/>
                    <a:pt x="95" y="22"/>
                  </a:cubicBezTo>
                  <a:cubicBezTo>
                    <a:pt x="95" y="17"/>
                    <a:pt x="95" y="17"/>
                    <a:pt x="95" y="17"/>
                  </a:cubicBezTo>
                  <a:cubicBezTo>
                    <a:pt x="97" y="15"/>
                    <a:pt x="97" y="15"/>
                    <a:pt x="97" y="15"/>
                  </a:cubicBezTo>
                  <a:cubicBezTo>
                    <a:pt x="100" y="14"/>
                    <a:pt x="100" y="14"/>
                    <a:pt x="100" y="14"/>
                  </a:cubicBezTo>
                  <a:cubicBezTo>
                    <a:pt x="101" y="13"/>
                    <a:pt x="101" y="13"/>
                    <a:pt x="101" y="13"/>
                  </a:cubicBezTo>
                  <a:cubicBezTo>
                    <a:pt x="98" y="10"/>
                    <a:pt x="98" y="10"/>
                    <a:pt x="98" y="10"/>
                  </a:cubicBezTo>
                  <a:cubicBezTo>
                    <a:pt x="96" y="13"/>
                    <a:pt x="96" y="13"/>
                    <a:pt x="96" y="13"/>
                  </a:cubicBezTo>
                  <a:cubicBezTo>
                    <a:pt x="94" y="11"/>
                    <a:pt x="94" y="11"/>
                    <a:pt x="94" y="11"/>
                  </a:cubicBezTo>
                  <a:cubicBezTo>
                    <a:pt x="92" y="12"/>
                    <a:pt x="92" y="12"/>
                    <a:pt x="92" y="12"/>
                  </a:cubicBezTo>
                  <a:cubicBezTo>
                    <a:pt x="91" y="11"/>
                    <a:pt x="91" y="11"/>
                    <a:pt x="91" y="11"/>
                  </a:cubicBezTo>
                  <a:cubicBezTo>
                    <a:pt x="91" y="8"/>
                    <a:pt x="91" y="8"/>
                    <a:pt x="91" y="8"/>
                  </a:cubicBezTo>
                  <a:cubicBezTo>
                    <a:pt x="94" y="5"/>
                    <a:pt x="94" y="5"/>
                    <a:pt x="94" y="5"/>
                  </a:cubicBezTo>
                  <a:cubicBezTo>
                    <a:pt x="94" y="3"/>
                    <a:pt x="94" y="3"/>
                    <a:pt x="94" y="3"/>
                  </a:cubicBezTo>
                  <a:cubicBezTo>
                    <a:pt x="75" y="0"/>
                    <a:pt x="55" y="3"/>
                    <a:pt x="38" y="13"/>
                  </a:cubicBezTo>
                  <a:cubicBezTo>
                    <a:pt x="38" y="13"/>
                    <a:pt x="38" y="13"/>
                    <a:pt x="38" y="13"/>
                  </a:cubicBezTo>
                  <a:cubicBezTo>
                    <a:pt x="23" y="22"/>
                    <a:pt x="12" y="35"/>
                    <a:pt x="5" y="50"/>
                  </a:cubicBezTo>
                  <a:cubicBezTo>
                    <a:pt x="9" y="48"/>
                    <a:pt x="9" y="48"/>
                    <a:pt x="9" y="48"/>
                  </a:cubicBezTo>
                  <a:cubicBezTo>
                    <a:pt x="11" y="48"/>
                    <a:pt x="11" y="48"/>
                    <a:pt x="11" y="48"/>
                  </a:cubicBezTo>
                  <a:cubicBezTo>
                    <a:pt x="14" y="47"/>
                    <a:pt x="14" y="47"/>
                    <a:pt x="14" y="47"/>
                  </a:cubicBezTo>
                  <a:cubicBezTo>
                    <a:pt x="15" y="48"/>
                    <a:pt x="15" y="48"/>
                    <a:pt x="15" y="48"/>
                  </a:cubicBezTo>
                  <a:cubicBezTo>
                    <a:pt x="20" y="46"/>
                    <a:pt x="20" y="46"/>
                    <a:pt x="20" y="46"/>
                  </a:cubicBezTo>
                  <a:cubicBezTo>
                    <a:pt x="18" y="44"/>
                    <a:pt x="18" y="44"/>
                    <a:pt x="18" y="44"/>
                  </a:cubicBezTo>
                  <a:cubicBezTo>
                    <a:pt x="14" y="47"/>
                    <a:pt x="14" y="47"/>
                    <a:pt x="14" y="47"/>
                  </a:cubicBezTo>
                  <a:cubicBezTo>
                    <a:pt x="14" y="45"/>
                    <a:pt x="14" y="45"/>
                    <a:pt x="14" y="45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2" y="41"/>
                    <a:pt x="12" y="41"/>
                    <a:pt x="12" y="41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9" y="40"/>
                    <a:pt x="19" y="40"/>
                    <a:pt x="19" y="40"/>
                  </a:cubicBezTo>
                  <a:cubicBezTo>
                    <a:pt x="22" y="39"/>
                    <a:pt x="22" y="39"/>
                    <a:pt x="22" y="39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4" y="40"/>
                    <a:pt x="24" y="40"/>
                    <a:pt x="24" y="40"/>
                  </a:cubicBezTo>
                  <a:cubicBezTo>
                    <a:pt x="24" y="40"/>
                    <a:pt x="20" y="42"/>
                    <a:pt x="21" y="42"/>
                  </a:cubicBezTo>
                  <a:cubicBezTo>
                    <a:pt x="21" y="42"/>
                    <a:pt x="22" y="44"/>
                    <a:pt x="22" y="44"/>
                  </a:cubicBezTo>
                  <a:cubicBezTo>
                    <a:pt x="26" y="41"/>
                    <a:pt x="26" y="41"/>
                    <a:pt x="26" y="41"/>
                  </a:cubicBezTo>
                  <a:cubicBezTo>
                    <a:pt x="26" y="40"/>
                    <a:pt x="26" y="40"/>
                    <a:pt x="26" y="40"/>
                  </a:cubicBezTo>
                  <a:cubicBezTo>
                    <a:pt x="29" y="38"/>
                    <a:pt x="29" y="38"/>
                    <a:pt x="29" y="38"/>
                  </a:cubicBezTo>
                  <a:cubicBezTo>
                    <a:pt x="28" y="36"/>
                    <a:pt x="28" y="36"/>
                    <a:pt x="28" y="36"/>
                  </a:cubicBezTo>
                  <a:cubicBezTo>
                    <a:pt x="26" y="37"/>
                    <a:pt x="26" y="37"/>
                    <a:pt x="26" y="37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7" y="34"/>
                    <a:pt x="27" y="34"/>
                    <a:pt x="27" y="34"/>
                  </a:cubicBezTo>
                  <a:cubicBezTo>
                    <a:pt x="32" y="31"/>
                    <a:pt x="32" y="31"/>
                    <a:pt x="32" y="31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32" y="36"/>
                    <a:pt x="32" y="36"/>
                    <a:pt x="32" y="36"/>
                  </a:cubicBezTo>
                  <a:cubicBezTo>
                    <a:pt x="35" y="35"/>
                    <a:pt x="35" y="35"/>
                    <a:pt x="35" y="35"/>
                  </a:cubicBezTo>
                  <a:cubicBezTo>
                    <a:pt x="33" y="32"/>
                    <a:pt x="33" y="32"/>
                    <a:pt x="33" y="32"/>
                  </a:cubicBezTo>
                  <a:cubicBezTo>
                    <a:pt x="35" y="29"/>
                    <a:pt x="35" y="29"/>
                    <a:pt x="35" y="29"/>
                  </a:cubicBezTo>
                  <a:cubicBezTo>
                    <a:pt x="39" y="26"/>
                    <a:pt x="39" y="26"/>
                    <a:pt x="39" y="26"/>
                  </a:cubicBezTo>
                  <a:cubicBezTo>
                    <a:pt x="45" y="25"/>
                    <a:pt x="45" y="25"/>
                    <a:pt x="45" y="25"/>
                  </a:cubicBezTo>
                  <a:cubicBezTo>
                    <a:pt x="47" y="25"/>
                    <a:pt x="47" y="25"/>
                    <a:pt x="47" y="25"/>
                  </a:cubicBezTo>
                  <a:cubicBezTo>
                    <a:pt x="49" y="28"/>
                    <a:pt x="49" y="28"/>
                    <a:pt x="49" y="28"/>
                  </a:cubicBezTo>
                  <a:cubicBezTo>
                    <a:pt x="51" y="27"/>
                    <a:pt x="51" y="27"/>
                    <a:pt x="51" y="27"/>
                  </a:cubicBezTo>
                  <a:cubicBezTo>
                    <a:pt x="51" y="30"/>
                    <a:pt x="51" y="30"/>
                    <a:pt x="51" y="30"/>
                  </a:cubicBezTo>
                  <a:cubicBezTo>
                    <a:pt x="49" y="31"/>
                    <a:pt x="49" y="31"/>
                    <a:pt x="49" y="31"/>
                  </a:cubicBezTo>
                  <a:cubicBezTo>
                    <a:pt x="48" y="31"/>
                    <a:pt x="48" y="31"/>
                    <a:pt x="48" y="31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1" y="36"/>
                    <a:pt x="41" y="36"/>
                    <a:pt x="41" y="36"/>
                  </a:cubicBezTo>
                  <a:cubicBezTo>
                    <a:pt x="45" y="31"/>
                    <a:pt x="45" y="31"/>
                    <a:pt x="45" y="31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37" y="33"/>
                    <a:pt x="37" y="33"/>
                    <a:pt x="37" y="33"/>
                  </a:cubicBezTo>
                  <a:cubicBezTo>
                    <a:pt x="37" y="34"/>
                    <a:pt x="37" y="34"/>
                    <a:pt x="37" y="34"/>
                  </a:cubicBezTo>
                  <a:cubicBezTo>
                    <a:pt x="37" y="34"/>
                    <a:pt x="37" y="34"/>
                    <a:pt x="37" y="34"/>
                  </a:cubicBezTo>
                  <a:cubicBezTo>
                    <a:pt x="37" y="34"/>
                    <a:pt x="37" y="34"/>
                    <a:pt x="37" y="34"/>
                  </a:cubicBezTo>
                  <a:cubicBezTo>
                    <a:pt x="37" y="36"/>
                    <a:pt x="37" y="36"/>
                    <a:pt x="37" y="36"/>
                  </a:cubicBezTo>
                  <a:cubicBezTo>
                    <a:pt x="35" y="38"/>
                    <a:pt x="35" y="38"/>
                    <a:pt x="35" y="38"/>
                  </a:cubicBezTo>
                  <a:cubicBezTo>
                    <a:pt x="35" y="39"/>
                    <a:pt x="35" y="39"/>
                    <a:pt x="35" y="39"/>
                  </a:cubicBezTo>
                  <a:cubicBezTo>
                    <a:pt x="36" y="38"/>
                    <a:pt x="36" y="38"/>
                    <a:pt x="36" y="38"/>
                  </a:cubicBezTo>
                  <a:cubicBezTo>
                    <a:pt x="37" y="39"/>
                    <a:pt x="37" y="39"/>
                    <a:pt x="37" y="39"/>
                  </a:cubicBezTo>
                  <a:cubicBezTo>
                    <a:pt x="35" y="40"/>
                    <a:pt x="35" y="40"/>
                    <a:pt x="35" y="40"/>
                  </a:cubicBezTo>
                  <a:cubicBezTo>
                    <a:pt x="35" y="41"/>
                    <a:pt x="35" y="41"/>
                    <a:pt x="35" y="41"/>
                  </a:cubicBezTo>
                  <a:cubicBezTo>
                    <a:pt x="34" y="42"/>
                    <a:pt x="34" y="42"/>
                    <a:pt x="34" y="42"/>
                  </a:cubicBezTo>
                  <a:cubicBezTo>
                    <a:pt x="32" y="40"/>
                    <a:pt x="32" y="40"/>
                    <a:pt x="32" y="40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8" y="53"/>
                    <a:pt x="28" y="53"/>
                    <a:pt x="28" y="53"/>
                  </a:cubicBezTo>
                  <a:cubicBezTo>
                    <a:pt x="30" y="53"/>
                    <a:pt x="30" y="53"/>
                    <a:pt x="30" y="53"/>
                  </a:cubicBezTo>
                  <a:cubicBezTo>
                    <a:pt x="34" y="51"/>
                    <a:pt x="34" y="51"/>
                    <a:pt x="34" y="51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8" y="54"/>
                    <a:pt x="38" y="54"/>
                    <a:pt x="38" y="54"/>
                  </a:cubicBezTo>
                  <a:cubicBezTo>
                    <a:pt x="38" y="50"/>
                    <a:pt x="38" y="50"/>
                    <a:pt x="38" y="50"/>
                  </a:cubicBezTo>
                  <a:cubicBezTo>
                    <a:pt x="41" y="47"/>
                    <a:pt x="41" y="47"/>
                    <a:pt x="41" y="47"/>
                  </a:cubicBezTo>
                  <a:cubicBezTo>
                    <a:pt x="38" y="42"/>
                    <a:pt x="38" y="42"/>
                    <a:pt x="38" y="42"/>
                  </a:cubicBezTo>
                  <a:cubicBezTo>
                    <a:pt x="39" y="39"/>
                    <a:pt x="39" y="39"/>
                    <a:pt x="39" y="39"/>
                  </a:cubicBezTo>
                  <a:cubicBezTo>
                    <a:pt x="44" y="37"/>
                    <a:pt x="44" y="37"/>
                    <a:pt x="44" y="37"/>
                  </a:cubicBezTo>
                  <a:cubicBezTo>
                    <a:pt x="46" y="41"/>
                    <a:pt x="46" y="41"/>
                    <a:pt x="46" y="41"/>
                  </a:cubicBezTo>
                  <a:cubicBezTo>
                    <a:pt x="47" y="40"/>
                    <a:pt x="47" y="40"/>
                    <a:pt x="47" y="40"/>
                  </a:cubicBezTo>
                  <a:cubicBezTo>
                    <a:pt x="50" y="36"/>
                    <a:pt x="50" y="36"/>
                    <a:pt x="50" y="36"/>
                  </a:cubicBezTo>
                  <a:cubicBezTo>
                    <a:pt x="52" y="40"/>
                    <a:pt x="52" y="40"/>
                    <a:pt x="52" y="40"/>
                  </a:cubicBezTo>
                  <a:cubicBezTo>
                    <a:pt x="54" y="40"/>
                    <a:pt x="54" y="40"/>
                    <a:pt x="54" y="40"/>
                  </a:cubicBezTo>
                  <a:cubicBezTo>
                    <a:pt x="56" y="40"/>
                    <a:pt x="56" y="40"/>
                    <a:pt x="56" y="40"/>
                  </a:cubicBezTo>
                  <a:cubicBezTo>
                    <a:pt x="57" y="42"/>
                    <a:pt x="57" y="42"/>
                    <a:pt x="57" y="42"/>
                  </a:cubicBezTo>
                  <a:cubicBezTo>
                    <a:pt x="56" y="44"/>
                    <a:pt x="56" y="44"/>
                    <a:pt x="56" y="44"/>
                  </a:cubicBezTo>
                  <a:cubicBezTo>
                    <a:pt x="55" y="45"/>
                    <a:pt x="55" y="45"/>
                    <a:pt x="55" y="45"/>
                  </a:cubicBezTo>
                  <a:cubicBezTo>
                    <a:pt x="56" y="45"/>
                    <a:pt x="56" y="45"/>
                    <a:pt x="56" y="45"/>
                  </a:cubicBezTo>
                  <a:cubicBezTo>
                    <a:pt x="57" y="45"/>
                    <a:pt x="57" y="45"/>
                    <a:pt x="57" y="45"/>
                  </a:cubicBezTo>
                  <a:cubicBezTo>
                    <a:pt x="60" y="45"/>
                    <a:pt x="60" y="45"/>
                    <a:pt x="60" y="45"/>
                  </a:cubicBezTo>
                  <a:cubicBezTo>
                    <a:pt x="61" y="47"/>
                    <a:pt x="61" y="47"/>
                    <a:pt x="61" y="47"/>
                  </a:cubicBezTo>
                  <a:cubicBezTo>
                    <a:pt x="60" y="47"/>
                    <a:pt x="60" y="47"/>
                    <a:pt x="60" y="47"/>
                  </a:cubicBezTo>
                  <a:cubicBezTo>
                    <a:pt x="60" y="47"/>
                    <a:pt x="60" y="47"/>
                    <a:pt x="60" y="47"/>
                  </a:cubicBezTo>
                  <a:cubicBezTo>
                    <a:pt x="59" y="48"/>
                    <a:pt x="59" y="48"/>
                    <a:pt x="59" y="48"/>
                  </a:cubicBezTo>
                  <a:cubicBezTo>
                    <a:pt x="55" y="48"/>
                    <a:pt x="55" y="48"/>
                    <a:pt x="55" y="48"/>
                  </a:cubicBezTo>
                  <a:cubicBezTo>
                    <a:pt x="54" y="47"/>
                    <a:pt x="54" y="47"/>
                    <a:pt x="54" y="47"/>
                  </a:cubicBezTo>
                  <a:cubicBezTo>
                    <a:pt x="54" y="47"/>
                    <a:pt x="54" y="47"/>
                    <a:pt x="54" y="47"/>
                  </a:cubicBezTo>
                  <a:cubicBezTo>
                    <a:pt x="55" y="46"/>
                    <a:pt x="55" y="46"/>
                    <a:pt x="55" y="46"/>
                  </a:cubicBezTo>
                  <a:cubicBezTo>
                    <a:pt x="54" y="45"/>
                    <a:pt x="54" y="45"/>
                    <a:pt x="54" y="45"/>
                  </a:cubicBezTo>
                  <a:cubicBezTo>
                    <a:pt x="53" y="45"/>
                    <a:pt x="53" y="45"/>
                    <a:pt x="53" y="45"/>
                  </a:cubicBezTo>
                  <a:cubicBezTo>
                    <a:pt x="53" y="46"/>
                    <a:pt x="53" y="46"/>
                    <a:pt x="53" y="46"/>
                  </a:cubicBezTo>
                  <a:cubicBezTo>
                    <a:pt x="51" y="48"/>
                    <a:pt x="51" y="48"/>
                    <a:pt x="51" y="48"/>
                  </a:cubicBezTo>
                  <a:cubicBezTo>
                    <a:pt x="51" y="48"/>
                    <a:pt x="51" y="48"/>
                    <a:pt x="51" y="48"/>
                  </a:cubicBezTo>
                  <a:cubicBezTo>
                    <a:pt x="51" y="48"/>
                    <a:pt x="51" y="48"/>
                    <a:pt x="51" y="48"/>
                  </a:cubicBezTo>
                  <a:cubicBezTo>
                    <a:pt x="51" y="49"/>
                    <a:pt x="51" y="49"/>
                    <a:pt x="51" y="49"/>
                  </a:cubicBezTo>
                  <a:cubicBezTo>
                    <a:pt x="49" y="48"/>
                    <a:pt x="49" y="48"/>
                    <a:pt x="49" y="48"/>
                  </a:cubicBezTo>
                  <a:cubicBezTo>
                    <a:pt x="48" y="48"/>
                    <a:pt x="48" y="48"/>
                    <a:pt x="48" y="48"/>
                  </a:cubicBezTo>
                  <a:cubicBezTo>
                    <a:pt x="47" y="49"/>
                    <a:pt x="47" y="49"/>
                    <a:pt x="47" y="49"/>
                  </a:cubicBezTo>
                  <a:cubicBezTo>
                    <a:pt x="47" y="50"/>
                    <a:pt x="47" y="50"/>
                    <a:pt x="47" y="50"/>
                  </a:cubicBezTo>
                  <a:cubicBezTo>
                    <a:pt x="47" y="51"/>
                    <a:pt x="47" y="51"/>
                    <a:pt x="47" y="51"/>
                  </a:cubicBezTo>
                  <a:cubicBezTo>
                    <a:pt x="49" y="51"/>
                    <a:pt x="49" y="51"/>
                    <a:pt x="49" y="51"/>
                  </a:cubicBezTo>
                  <a:cubicBezTo>
                    <a:pt x="50" y="50"/>
                    <a:pt x="50" y="50"/>
                    <a:pt x="50" y="50"/>
                  </a:cubicBezTo>
                  <a:cubicBezTo>
                    <a:pt x="50" y="50"/>
                    <a:pt x="50" y="50"/>
                    <a:pt x="50" y="50"/>
                  </a:cubicBezTo>
                  <a:cubicBezTo>
                    <a:pt x="50" y="52"/>
                    <a:pt x="50" y="52"/>
                    <a:pt x="50" y="52"/>
                  </a:cubicBezTo>
                  <a:cubicBezTo>
                    <a:pt x="49" y="52"/>
                    <a:pt x="49" y="52"/>
                    <a:pt x="49" y="52"/>
                  </a:cubicBezTo>
                  <a:cubicBezTo>
                    <a:pt x="47" y="52"/>
                    <a:pt x="47" y="52"/>
                    <a:pt x="47" y="52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47" y="57"/>
                    <a:pt x="47" y="57"/>
                    <a:pt x="47" y="57"/>
                  </a:cubicBezTo>
                  <a:cubicBezTo>
                    <a:pt x="44" y="62"/>
                    <a:pt x="44" y="62"/>
                    <a:pt x="44" y="62"/>
                  </a:cubicBezTo>
                  <a:cubicBezTo>
                    <a:pt x="42" y="69"/>
                    <a:pt x="42" y="69"/>
                    <a:pt x="42" y="69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0" y="77"/>
                    <a:pt x="40" y="77"/>
                    <a:pt x="40" y="77"/>
                  </a:cubicBezTo>
                  <a:cubicBezTo>
                    <a:pt x="40" y="80"/>
                    <a:pt x="40" y="80"/>
                    <a:pt x="40" y="80"/>
                  </a:cubicBezTo>
                  <a:cubicBezTo>
                    <a:pt x="42" y="84"/>
                    <a:pt x="42" y="84"/>
                    <a:pt x="42" y="84"/>
                  </a:cubicBezTo>
                  <a:cubicBezTo>
                    <a:pt x="39" y="85"/>
                    <a:pt x="39" y="85"/>
                    <a:pt x="39" y="85"/>
                  </a:cubicBezTo>
                  <a:cubicBezTo>
                    <a:pt x="37" y="82"/>
                    <a:pt x="37" y="82"/>
                    <a:pt x="37" y="82"/>
                  </a:cubicBezTo>
                  <a:cubicBezTo>
                    <a:pt x="29" y="87"/>
                    <a:pt x="29" y="87"/>
                    <a:pt x="29" y="87"/>
                  </a:cubicBezTo>
                  <a:cubicBezTo>
                    <a:pt x="26" y="92"/>
                    <a:pt x="26" y="92"/>
                    <a:pt x="26" y="92"/>
                  </a:cubicBezTo>
                  <a:cubicBezTo>
                    <a:pt x="26" y="96"/>
                    <a:pt x="26" y="96"/>
                    <a:pt x="26" y="96"/>
                  </a:cubicBezTo>
                  <a:cubicBezTo>
                    <a:pt x="27" y="99"/>
                    <a:pt x="27" y="99"/>
                    <a:pt x="27" y="99"/>
                  </a:cubicBezTo>
                  <a:cubicBezTo>
                    <a:pt x="30" y="101"/>
                    <a:pt x="30" y="101"/>
                    <a:pt x="30" y="101"/>
                  </a:cubicBezTo>
                  <a:cubicBezTo>
                    <a:pt x="33" y="99"/>
                    <a:pt x="33" y="99"/>
                    <a:pt x="33" y="99"/>
                  </a:cubicBezTo>
                  <a:cubicBezTo>
                    <a:pt x="37" y="93"/>
                    <a:pt x="37" y="93"/>
                    <a:pt x="37" y="93"/>
                  </a:cubicBezTo>
                  <a:cubicBezTo>
                    <a:pt x="38" y="94"/>
                    <a:pt x="38" y="94"/>
                    <a:pt x="38" y="94"/>
                  </a:cubicBezTo>
                  <a:cubicBezTo>
                    <a:pt x="38" y="98"/>
                    <a:pt x="38" y="98"/>
                    <a:pt x="38" y="98"/>
                  </a:cubicBezTo>
                  <a:cubicBezTo>
                    <a:pt x="43" y="96"/>
                    <a:pt x="43" y="96"/>
                    <a:pt x="43" y="96"/>
                  </a:cubicBezTo>
                  <a:cubicBezTo>
                    <a:pt x="47" y="102"/>
                    <a:pt x="47" y="102"/>
                    <a:pt x="47" y="102"/>
                  </a:cubicBezTo>
                  <a:cubicBezTo>
                    <a:pt x="53" y="100"/>
                    <a:pt x="53" y="100"/>
                    <a:pt x="53" y="100"/>
                  </a:cubicBezTo>
                  <a:cubicBezTo>
                    <a:pt x="54" y="94"/>
                    <a:pt x="54" y="94"/>
                    <a:pt x="54" y="94"/>
                  </a:cubicBezTo>
                  <a:cubicBezTo>
                    <a:pt x="59" y="92"/>
                    <a:pt x="59" y="92"/>
                    <a:pt x="59" y="92"/>
                  </a:cubicBezTo>
                  <a:cubicBezTo>
                    <a:pt x="61" y="93"/>
                    <a:pt x="61" y="93"/>
                    <a:pt x="61" y="93"/>
                  </a:cubicBezTo>
                  <a:cubicBezTo>
                    <a:pt x="65" y="91"/>
                    <a:pt x="65" y="91"/>
                    <a:pt x="65" y="91"/>
                  </a:cubicBezTo>
                  <a:cubicBezTo>
                    <a:pt x="65" y="90"/>
                    <a:pt x="65" y="90"/>
                    <a:pt x="65" y="90"/>
                  </a:cubicBezTo>
                  <a:cubicBezTo>
                    <a:pt x="68" y="89"/>
                    <a:pt x="68" y="89"/>
                    <a:pt x="68" y="89"/>
                  </a:cubicBezTo>
                  <a:cubicBezTo>
                    <a:pt x="72" y="92"/>
                    <a:pt x="72" y="92"/>
                    <a:pt x="72" y="92"/>
                  </a:cubicBezTo>
                  <a:cubicBezTo>
                    <a:pt x="77" y="89"/>
                    <a:pt x="77" y="89"/>
                    <a:pt x="77" y="89"/>
                  </a:cubicBezTo>
                  <a:cubicBezTo>
                    <a:pt x="80" y="91"/>
                    <a:pt x="80" y="91"/>
                    <a:pt x="80" y="91"/>
                  </a:cubicBezTo>
                  <a:cubicBezTo>
                    <a:pt x="82" y="94"/>
                    <a:pt x="82" y="94"/>
                    <a:pt x="82" y="94"/>
                  </a:cubicBezTo>
                  <a:cubicBezTo>
                    <a:pt x="86" y="94"/>
                    <a:pt x="86" y="94"/>
                    <a:pt x="86" y="94"/>
                  </a:cubicBezTo>
                  <a:cubicBezTo>
                    <a:pt x="88" y="93"/>
                    <a:pt x="88" y="93"/>
                    <a:pt x="88" y="93"/>
                  </a:cubicBezTo>
                  <a:cubicBezTo>
                    <a:pt x="94" y="90"/>
                    <a:pt x="94" y="90"/>
                    <a:pt x="94" y="90"/>
                  </a:cubicBezTo>
                  <a:cubicBezTo>
                    <a:pt x="98" y="92"/>
                    <a:pt x="98" y="92"/>
                    <a:pt x="98" y="92"/>
                  </a:cubicBezTo>
                  <a:cubicBezTo>
                    <a:pt x="101" y="91"/>
                    <a:pt x="101" y="91"/>
                    <a:pt x="101" y="91"/>
                  </a:cubicBezTo>
                  <a:cubicBezTo>
                    <a:pt x="102" y="94"/>
                    <a:pt x="102" y="94"/>
                    <a:pt x="102" y="94"/>
                  </a:cubicBezTo>
                  <a:cubicBezTo>
                    <a:pt x="101" y="99"/>
                    <a:pt x="101" y="99"/>
                    <a:pt x="101" y="99"/>
                  </a:cubicBezTo>
                  <a:cubicBezTo>
                    <a:pt x="105" y="108"/>
                    <a:pt x="105" y="108"/>
                    <a:pt x="105" y="108"/>
                  </a:cubicBezTo>
                  <a:cubicBezTo>
                    <a:pt x="104" y="112"/>
                    <a:pt x="104" y="112"/>
                    <a:pt x="104" y="112"/>
                  </a:cubicBezTo>
                  <a:cubicBezTo>
                    <a:pt x="100" y="114"/>
                    <a:pt x="100" y="114"/>
                    <a:pt x="100" y="114"/>
                  </a:cubicBezTo>
                  <a:cubicBezTo>
                    <a:pt x="100" y="117"/>
                    <a:pt x="100" y="117"/>
                    <a:pt x="100" y="117"/>
                  </a:cubicBezTo>
                  <a:cubicBezTo>
                    <a:pt x="100" y="117"/>
                    <a:pt x="100" y="117"/>
                    <a:pt x="100" y="117"/>
                  </a:cubicBezTo>
                  <a:cubicBezTo>
                    <a:pt x="104" y="121"/>
                    <a:pt x="104" y="121"/>
                    <a:pt x="104" y="121"/>
                  </a:cubicBezTo>
                  <a:cubicBezTo>
                    <a:pt x="103" y="122"/>
                    <a:pt x="103" y="122"/>
                    <a:pt x="103" y="122"/>
                  </a:cubicBezTo>
                  <a:cubicBezTo>
                    <a:pt x="103" y="129"/>
                    <a:pt x="103" y="129"/>
                    <a:pt x="103" y="129"/>
                  </a:cubicBezTo>
                  <a:cubicBezTo>
                    <a:pt x="103" y="132"/>
                    <a:pt x="103" y="132"/>
                    <a:pt x="103" y="132"/>
                  </a:cubicBezTo>
                  <a:cubicBezTo>
                    <a:pt x="100" y="136"/>
                    <a:pt x="100" y="136"/>
                    <a:pt x="100" y="136"/>
                  </a:cubicBezTo>
                  <a:cubicBezTo>
                    <a:pt x="97" y="138"/>
                    <a:pt x="97" y="138"/>
                    <a:pt x="97" y="138"/>
                  </a:cubicBezTo>
                  <a:cubicBezTo>
                    <a:pt x="98" y="140"/>
                    <a:pt x="98" y="140"/>
                    <a:pt x="98" y="140"/>
                  </a:cubicBezTo>
                  <a:cubicBezTo>
                    <a:pt x="100" y="139"/>
                    <a:pt x="100" y="139"/>
                    <a:pt x="100" y="139"/>
                  </a:cubicBezTo>
                  <a:cubicBezTo>
                    <a:pt x="101" y="140"/>
                    <a:pt x="101" y="140"/>
                    <a:pt x="101" y="140"/>
                  </a:cubicBezTo>
                  <a:cubicBezTo>
                    <a:pt x="100" y="143"/>
                    <a:pt x="100" y="143"/>
                    <a:pt x="100" y="143"/>
                  </a:cubicBezTo>
                  <a:cubicBezTo>
                    <a:pt x="102" y="144"/>
                    <a:pt x="102" y="144"/>
                    <a:pt x="102" y="144"/>
                  </a:cubicBezTo>
                  <a:cubicBezTo>
                    <a:pt x="104" y="142"/>
                    <a:pt x="104" y="142"/>
                    <a:pt x="104" y="142"/>
                  </a:cubicBezTo>
                  <a:cubicBezTo>
                    <a:pt x="105" y="144"/>
                    <a:pt x="105" y="144"/>
                    <a:pt x="105" y="144"/>
                  </a:cubicBezTo>
                  <a:cubicBezTo>
                    <a:pt x="105" y="146"/>
                    <a:pt x="105" y="146"/>
                    <a:pt x="105" y="146"/>
                  </a:cubicBezTo>
                  <a:cubicBezTo>
                    <a:pt x="105" y="147"/>
                    <a:pt x="105" y="147"/>
                    <a:pt x="105" y="147"/>
                  </a:cubicBezTo>
                  <a:cubicBezTo>
                    <a:pt x="110" y="148"/>
                    <a:pt x="110" y="148"/>
                    <a:pt x="110" y="148"/>
                  </a:cubicBezTo>
                  <a:cubicBezTo>
                    <a:pt x="110" y="150"/>
                    <a:pt x="110" y="150"/>
                    <a:pt x="110" y="150"/>
                  </a:cubicBezTo>
                  <a:cubicBezTo>
                    <a:pt x="106" y="152"/>
                    <a:pt x="106" y="152"/>
                    <a:pt x="106" y="152"/>
                  </a:cubicBezTo>
                  <a:cubicBezTo>
                    <a:pt x="100" y="151"/>
                    <a:pt x="100" y="151"/>
                    <a:pt x="100" y="151"/>
                  </a:cubicBezTo>
                  <a:cubicBezTo>
                    <a:pt x="94" y="147"/>
                    <a:pt x="94" y="147"/>
                    <a:pt x="94" y="147"/>
                  </a:cubicBezTo>
                  <a:cubicBezTo>
                    <a:pt x="91" y="142"/>
                    <a:pt x="91" y="142"/>
                    <a:pt x="91" y="142"/>
                  </a:cubicBezTo>
                  <a:cubicBezTo>
                    <a:pt x="86" y="140"/>
                    <a:pt x="86" y="140"/>
                    <a:pt x="86" y="140"/>
                  </a:cubicBezTo>
                  <a:cubicBezTo>
                    <a:pt x="84" y="134"/>
                    <a:pt x="84" y="134"/>
                    <a:pt x="84" y="134"/>
                  </a:cubicBezTo>
                  <a:cubicBezTo>
                    <a:pt x="83" y="134"/>
                    <a:pt x="83" y="134"/>
                    <a:pt x="83" y="134"/>
                  </a:cubicBezTo>
                  <a:cubicBezTo>
                    <a:pt x="76" y="122"/>
                    <a:pt x="76" y="122"/>
                    <a:pt x="76" y="122"/>
                  </a:cubicBezTo>
                  <a:cubicBezTo>
                    <a:pt x="76" y="122"/>
                    <a:pt x="70" y="122"/>
                    <a:pt x="69" y="122"/>
                  </a:cubicBezTo>
                  <a:cubicBezTo>
                    <a:pt x="69" y="122"/>
                    <a:pt x="67" y="123"/>
                    <a:pt x="67" y="123"/>
                  </a:cubicBezTo>
                  <a:cubicBezTo>
                    <a:pt x="65" y="121"/>
                    <a:pt x="65" y="121"/>
                    <a:pt x="65" y="121"/>
                  </a:cubicBezTo>
                  <a:cubicBezTo>
                    <a:pt x="56" y="117"/>
                    <a:pt x="56" y="117"/>
                    <a:pt x="56" y="117"/>
                  </a:cubicBezTo>
                  <a:cubicBezTo>
                    <a:pt x="55" y="115"/>
                    <a:pt x="55" y="115"/>
                    <a:pt x="55" y="115"/>
                  </a:cubicBezTo>
                  <a:cubicBezTo>
                    <a:pt x="53" y="111"/>
                    <a:pt x="53" y="111"/>
                    <a:pt x="53" y="111"/>
                  </a:cubicBezTo>
                  <a:cubicBezTo>
                    <a:pt x="55" y="106"/>
                    <a:pt x="55" y="106"/>
                    <a:pt x="55" y="106"/>
                  </a:cubicBezTo>
                  <a:cubicBezTo>
                    <a:pt x="52" y="102"/>
                    <a:pt x="52" y="102"/>
                    <a:pt x="52" y="102"/>
                  </a:cubicBezTo>
                  <a:cubicBezTo>
                    <a:pt x="47" y="105"/>
                    <a:pt x="47" y="105"/>
                    <a:pt x="47" y="105"/>
                  </a:cubicBezTo>
                  <a:cubicBezTo>
                    <a:pt x="40" y="103"/>
                    <a:pt x="40" y="103"/>
                    <a:pt x="40" y="103"/>
                  </a:cubicBezTo>
                  <a:cubicBezTo>
                    <a:pt x="36" y="104"/>
                    <a:pt x="36" y="104"/>
                    <a:pt x="36" y="104"/>
                  </a:cubicBezTo>
                  <a:cubicBezTo>
                    <a:pt x="34" y="104"/>
                    <a:pt x="34" y="104"/>
                    <a:pt x="34" y="104"/>
                  </a:cubicBezTo>
                  <a:cubicBezTo>
                    <a:pt x="34" y="102"/>
                    <a:pt x="34" y="102"/>
                    <a:pt x="34" y="102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5"/>
                    <a:pt x="32" y="105"/>
                    <a:pt x="32" y="105"/>
                  </a:cubicBezTo>
                  <a:cubicBezTo>
                    <a:pt x="25" y="107"/>
                    <a:pt x="25" y="107"/>
                    <a:pt x="25" y="107"/>
                  </a:cubicBezTo>
                  <a:cubicBezTo>
                    <a:pt x="20" y="104"/>
                    <a:pt x="20" y="104"/>
                    <a:pt x="20" y="104"/>
                  </a:cubicBezTo>
                  <a:cubicBezTo>
                    <a:pt x="20" y="102"/>
                    <a:pt x="20" y="102"/>
                    <a:pt x="20" y="102"/>
                  </a:cubicBezTo>
                  <a:cubicBezTo>
                    <a:pt x="13" y="99"/>
                    <a:pt x="13" y="99"/>
                    <a:pt x="13" y="99"/>
                  </a:cubicBezTo>
                  <a:cubicBezTo>
                    <a:pt x="10" y="95"/>
                    <a:pt x="10" y="95"/>
                    <a:pt x="10" y="95"/>
                  </a:cubicBezTo>
                  <a:cubicBezTo>
                    <a:pt x="8" y="96"/>
                    <a:pt x="8" y="96"/>
                    <a:pt x="8" y="96"/>
                  </a:cubicBezTo>
                  <a:cubicBezTo>
                    <a:pt x="11" y="100"/>
                    <a:pt x="11" y="100"/>
                    <a:pt x="11" y="100"/>
                  </a:cubicBezTo>
                  <a:cubicBezTo>
                    <a:pt x="16" y="102"/>
                    <a:pt x="16" y="102"/>
                    <a:pt x="16" y="102"/>
                  </a:cubicBezTo>
                  <a:cubicBezTo>
                    <a:pt x="17" y="104"/>
                    <a:pt x="17" y="104"/>
                    <a:pt x="17" y="104"/>
                  </a:cubicBezTo>
                  <a:cubicBezTo>
                    <a:pt x="14" y="105"/>
                    <a:pt x="14" y="105"/>
                    <a:pt x="14" y="105"/>
                  </a:cubicBezTo>
                  <a:cubicBezTo>
                    <a:pt x="9" y="102"/>
                    <a:pt x="9" y="102"/>
                    <a:pt x="9" y="102"/>
                  </a:cubicBezTo>
                  <a:cubicBezTo>
                    <a:pt x="6" y="96"/>
                    <a:pt x="6" y="96"/>
                    <a:pt x="6" y="96"/>
                  </a:cubicBezTo>
                  <a:cubicBezTo>
                    <a:pt x="2" y="97"/>
                    <a:pt x="2" y="97"/>
                    <a:pt x="2" y="97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1" y="103"/>
                    <a:pt x="4" y="113"/>
                    <a:pt x="10" y="123"/>
                  </a:cubicBezTo>
                  <a:cubicBezTo>
                    <a:pt x="33" y="161"/>
                    <a:pt x="82" y="173"/>
                    <a:pt x="120" y="151"/>
                  </a:cubicBezTo>
                  <a:cubicBezTo>
                    <a:pt x="120" y="151"/>
                    <a:pt x="120" y="151"/>
                    <a:pt x="120" y="151"/>
                  </a:cubicBezTo>
                  <a:cubicBezTo>
                    <a:pt x="142" y="138"/>
                    <a:pt x="155" y="116"/>
                    <a:pt x="158" y="93"/>
                  </a:cubicBezTo>
                  <a:cubicBezTo>
                    <a:pt x="156" y="95"/>
                    <a:pt x="156" y="95"/>
                    <a:pt x="156" y="95"/>
                  </a:cubicBezTo>
                  <a:cubicBezTo>
                    <a:pt x="153" y="90"/>
                    <a:pt x="153" y="90"/>
                    <a:pt x="153" y="90"/>
                  </a:cubicBezTo>
                  <a:cubicBezTo>
                    <a:pt x="148" y="88"/>
                    <a:pt x="148" y="88"/>
                    <a:pt x="148" y="88"/>
                  </a:cubicBezTo>
                  <a:cubicBezTo>
                    <a:pt x="145" y="83"/>
                    <a:pt x="145" y="83"/>
                    <a:pt x="145" y="83"/>
                  </a:cubicBezTo>
                  <a:cubicBezTo>
                    <a:pt x="142" y="82"/>
                    <a:pt x="142" y="82"/>
                    <a:pt x="142" y="82"/>
                  </a:cubicBezTo>
                  <a:cubicBezTo>
                    <a:pt x="140" y="80"/>
                    <a:pt x="140" y="80"/>
                    <a:pt x="140" y="80"/>
                  </a:cubicBezTo>
                  <a:cubicBezTo>
                    <a:pt x="140" y="73"/>
                    <a:pt x="140" y="73"/>
                    <a:pt x="140" y="73"/>
                  </a:cubicBezTo>
                  <a:cubicBezTo>
                    <a:pt x="130" y="68"/>
                    <a:pt x="130" y="68"/>
                    <a:pt x="130" y="68"/>
                  </a:cubicBezTo>
                  <a:cubicBezTo>
                    <a:pt x="127" y="62"/>
                    <a:pt x="127" y="62"/>
                    <a:pt x="127" y="62"/>
                  </a:cubicBezTo>
                  <a:cubicBezTo>
                    <a:pt x="123" y="64"/>
                    <a:pt x="123" y="64"/>
                    <a:pt x="123" y="64"/>
                  </a:cubicBezTo>
                  <a:cubicBezTo>
                    <a:pt x="120" y="63"/>
                    <a:pt x="120" y="63"/>
                    <a:pt x="120" y="63"/>
                  </a:cubicBezTo>
                  <a:cubicBezTo>
                    <a:pt x="117" y="65"/>
                    <a:pt x="117" y="65"/>
                    <a:pt x="117" y="65"/>
                  </a:cubicBezTo>
                  <a:cubicBezTo>
                    <a:pt x="117" y="67"/>
                    <a:pt x="117" y="67"/>
                    <a:pt x="117" y="67"/>
                  </a:cubicBezTo>
                  <a:cubicBezTo>
                    <a:pt x="111" y="70"/>
                    <a:pt x="111" y="70"/>
                    <a:pt x="111" y="70"/>
                  </a:cubicBezTo>
                  <a:cubicBezTo>
                    <a:pt x="111" y="71"/>
                    <a:pt x="111" y="71"/>
                    <a:pt x="111" y="71"/>
                  </a:cubicBezTo>
                  <a:cubicBezTo>
                    <a:pt x="109" y="72"/>
                    <a:pt x="109" y="72"/>
                    <a:pt x="109" y="72"/>
                  </a:cubicBezTo>
                  <a:cubicBezTo>
                    <a:pt x="98" y="69"/>
                    <a:pt x="98" y="69"/>
                    <a:pt x="98" y="69"/>
                  </a:cubicBezTo>
                  <a:cubicBezTo>
                    <a:pt x="94" y="63"/>
                    <a:pt x="94" y="63"/>
                    <a:pt x="94" y="63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4" y="60"/>
                    <a:pt x="94" y="60"/>
                    <a:pt x="94" y="60"/>
                  </a:cubicBezTo>
                  <a:cubicBezTo>
                    <a:pt x="93" y="60"/>
                    <a:pt x="93" y="60"/>
                    <a:pt x="93" y="60"/>
                  </a:cubicBezTo>
                  <a:cubicBezTo>
                    <a:pt x="90" y="58"/>
                    <a:pt x="90" y="58"/>
                    <a:pt x="90" y="58"/>
                  </a:cubicBezTo>
                  <a:cubicBezTo>
                    <a:pt x="95" y="48"/>
                    <a:pt x="95" y="48"/>
                    <a:pt x="95" y="48"/>
                  </a:cubicBezTo>
                  <a:cubicBezTo>
                    <a:pt x="92" y="45"/>
                    <a:pt x="92" y="45"/>
                    <a:pt x="92" y="45"/>
                  </a:cubicBezTo>
                  <a:cubicBezTo>
                    <a:pt x="95" y="40"/>
                    <a:pt x="95" y="40"/>
                    <a:pt x="95" y="40"/>
                  </a:cubicBezTo>
                  <a:cubicBezTo>
                    <a:pt x="97" y="40"/>
                    <a:pt x="97" y="40"/>
                    <a:pt x="97" y="40"/>
                  </a:cubicBezTo>
                  <a:cubicBezTo>
                    <a:pt x="100" y="38"/>
                    <a:pt x="100" y="38"/>
                    <a:pt x="100" y="38"/>
                  </a:cubicBezTo>
                  <a:cubicBezTo>
                    <a:pt x="101" y="35"/>
                    <a:pt x="101" y="35"/>
                    <a:pt x="101" y="35"/>
                  </a:cubicBezTo>
                  <a:cubicBezTo>
                    <a:pt x="109" y="30"/>
                    <a:pt x="109" y="30"/>
                    <a:pt x="109" y="30"/>
                  </a:cubicBezTo>
                  <a:cubicBezTo>
                    <a:pt x="111" y="34"/>
                    <a:pt x="111" y="34"/>
                    <a:pt x="111" y="34"/>
                  </a:cubicBezTo>
                  <a:cubicBezTo>
                    <a:pt x="118" y="32"/>
                    <a:pt x="118" y="32"/>
                    <a:pt x="118" y="32"/>
                  </a:cubicBezTo>
                  <a:cubicBezTo>
                    <a:pt x="120" y="32"/>
                    <a:pt x="120" y="32"/>
                    <a:pt x="120" y="32"/>
                  </a:cubicBezTo>
                  <a:cubicBezTo>
                    <a:pt x="121" y="31"/>
                    <a:pt x="121" y="31"/>
                    <a:pt x="121" y="31"/>
                  </a:cubicBezTo>
                  <a:cubicBezTo>
                    <a:pt x="120" y="29"/>
                    <a:pt x="120" y="29"/>
                    <a:pt x="120" y="29"/>
                  </a:cubicBezTo>
                  <a:cubicBezTo>
                    <a:pt x="123" y="26"/>
                    <a:pt x="123" y="26"/>
                    <a:pt x="123" y="26"/>
                  </a:cubicBezTo>
                  <a:cubicBezTo>
                    <a:pt x="128" y="27"/>
                    <a:pt x="128" y="27"/>
                    <a:pt x="128" y="27"/>
                  </a:cubicBezTo>
                  <a:cubicBezTo>
                    <a:pt x="133" y="24"/>
                    <a:pt x="133" y="24"/>
                    <a:pt x="133" y="24"/>
                  </a:cubicBezTo>
                  <a:cubicBezTo>
                    <a:pt x="133" y="23"/>
                    <a:pt x="133" y="23"/>
                    <a:pt x="133" y="23"/>
                  </a:cubicBezTo>
                  <a:cubicBezTo>
                    <a:pt x="132" y="22"/>
                    <a:pt x="130" y="20"/>
                    <a:pt x="128" y="19"/>
                  </a:cubicBezTo>
                  <a:close/>
                  <a:moveTo>
                    <a:pt x="84" y="19"/>
                  </a:moveTo>
                  <a:cubicBezTo>
                    <a:pt x="84" y="17"/>
                    <a:pt x="84" y="17"/>
                    <a:pt x="84" y="17"/>
                  </a:cubicBezTo>
                  <a:cubicBezTo>
                    <a:pt x="86" y="15"/>
                    <a:pt x="86" y="15"/>
                    <a:pt x="86" y="15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92" y="20"/>
                    <a:pt x="92" y="20"/>
                    <a:pt x="92" y="20"/>
                  </a:cubicBezTo>
                  <a:cubicBezTo>
                    <a:pt x="94" y="19"/>
                    <a:pt x="94" y="19"/>
                    <a:pt x="94" y="19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91" y="24"/>
                    <a:pt x="91" y="24"/>
                    <a:pt x="91" y="24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8" y="22"/>
                    <a:pt x="88" y="22"/>
                    <a:pt x="88" y="22"/>
                  </a:cubicBezTo>
                  <a:cubicBezTo>
                    <a:pt x="89" y="21"/>
                    <a:pt x="89" y="21"/>
                    <a:pt x="89" y="21"/>
                  </a:cubicBezTo>
                  <a:cubicBezTo>
                    <a:pt x="88" y="20"/>
                    <a:pt x="88" y="20"/>
                    <a:pt x="88" y="20"/>
                  </a:cubicBezTo>
                  <a:cubicBezTo>
                    <a:pt x="86" y="20"/>
                    <a:pt x="86" y="20"/>
                    <a:pt x="86" y="20"/>
                  </a:cubicBezTo>
                  <a:cubicBezTo>
                    <a:pt x="85" y="20"/>
                    <a:pt x="85" y="20"/>
                    <a:pt x="85" y="20"/>
                  </a:cubicBezTo>
                  <a:lnTo>
                    <a:pt x="84" y="19"/>
                  </a:lnTo>
                  <a:close/>
                  <a:moveTo>
                    <a:pt x="83" y="25"/>
                  </a:moveTo>
                  <a:cubicBezTo>
                    <a:pt x="83" y="22"/>
                    <a:pt x="83" y="22"/>
                    <a:pt x="83" y="22"/>
                  </a:cubicBezTo>
                  <a:cubicBezTo>
                    <a:pt x="85" y="21"/>
                    <a:pt x="85" y="21"/>
                    <a:pt x="85" y="21"/>
                  </a:cubicBezTo>
                  <a:cubicBezTo>
                    <a:pt x="86" y="20"/>
                    <a:pt x="86" y="20"/>
                    <a:pt x="86" y="20"/>
                  </a:cubicBezTo>
                  <a:cubicBezTo>
                    <a:pt x="87" y="22"/>
                    <a:pt x="87" y="22"/>
                    <a:pt x="87" y="22"/>
                  </a:cubicBezTo>
                  <a:cubicBezTo>
                    <a:pt x="85" y="26"/>
                    <a:pt x="85" y="26"/>
                    <a:pt x="85" y="26"/>
                  </a:cubicBezTo>
                  <a:cubicBezTo>
                    <a:pt x="84" y="27"/>
                    <a:pt x="84" y="27"/>
                    <a:pt x="84" y="27"/>
                  </a:cubicBezTo>
                  <a:lnTo>
                    <a:pt x="83" y="25"/>
                  </a:lnTo>
                  <a:close/>
                  <a:moveTo>
                    <a:pt x="51" y="56"/>
                  </a:moveTo>
                  <a:cubicBezTo>
                    <a:pt x="49" y="57"/>
                    <a:pt x="49" y="57"/>
                    <a:pt x="49" y="57"/>
                  </a:cubicBezTo>
                  <a:cubicBezTo>
                    <a:pt x="49" y="56"/>
                    <a:pt x="49" y="56"/>
                    <a:pt x="49" y="56"/>
                  </a:cubicBezTo>
                  <a:cubicBezTo>
                    <a:pt x="49" y="55"/>
                    <a:pt x="49" y="55"/>
                    <a:pt x="49" y="55"/>
                  </a:cubicBezTo>
                  <a:cubicBezTo>
                    <a:pt x="50" y="55"/>
                    <a:pt x="50" y="55"/>
                    <a:pt x="50" y="55"/>
                  </a:cubicBezTo>
                  <a:lnTo>
                    <a:pt x="51" y="56"/>
                  </a:lnTo>
                  <a:close/>
                  <a:moveTo>
                    <a:pt x="55" y="51"/>
                  </a:moveTo>
                  <a:cubicBezTo>
                    <a:pt x="54" y="52"/>
                    <a:pt x="54" y="52"/>
                    <a:pt x="54" y="52"/>
                  </a:cubicBezTo>
                  <a:cubicBezTo>
                    <a:pt x="54" y="53"/>
                    <a:pt x="54" y="53"/>
                    <a:pt x="54" y="53"/>
                  </a:cubicBezTo>
                  <a:cubicBezTo>
                    <a:pt x="54" y="54"/>
                    <a:pt x="54" y="54"/>
                    <a:pt x="54" y="54"/>
                  </a:cubicBezTo>
                  <a:cubicBezTo>
                    <a:pt x="52" y="55"/>
                    <a:pt x="52" y="55"/>
                    <a:pt x="52" y="55"/>
                  </a:cubicBezTo>
                  <a:cubicBezTo>
                    <a:pt x="52" y="54"/>
                    <a:pt x="52" y="54"/>
                    <a:pt x="52" y="54"/>
                  </a:cubicBezTo>
                  <a:cubicBezTo>
                    <a:pt x="52" y="54"/>
                    <a:pt x="52" y="54"/>
                    <a:pt x="52" y="54"/>
                  </a:cubicBezTo>
                  <a:cubicBezTo>
                    <a:pt x="51" y="53"/>
                    <a:pt x="51" y="53"/>
                    <a:pt x="51" y="53"/>
                  </a:cubicBezTo>
                  <a:cubicBezTo>
                    <a:pt x="53" y="52"/>
                    <a:pt x="53" y="52"/>
                    <a:pt x="53" y="52"/>
                  </a:cubicBezTo>
                  <a:cubicBezTo>
                    <a:pt x="53" y="51"/>
                    <a:pt x="53" y="51"/>
                    <a:pt x="53" y="51"/>
                  </a:cubicBezTo>
                  <a:cubicBezTo>
                    <a:pt x="53" y="50"/>
                    <a:pt x="53" y="50"/>
                    <a:pt x="53" y="50"/>
                  </a:cubicBezTo>
                  <a:cubicBezTo>
                    <a:pt x="54" y="50"/>
                    <a:pt x="54" y="50"/>
                    <a:pt x="54" y="50"/>
                  </a:cubicBezTo>
                  <a:lnTo>
                    <a:pt x="55" y="5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53" name="Freeform 133"/>
            <p:cNvSpPr>
              <a:spLocks noEditPoints="1"/>
            </p:cNvSpPr>
            <p:nvPr/>
          </p:nvSpPr>
          <p:spPr bwMode="auto">
            <a:xfrm>
              <a:off x="7672141" y="2876398"/>
              <a:ext cx="278458" cy="302897"/>
            </a:xfrm>
            <a:custGeom>
              <a:avLst/>
              <a:gdLst>
                <a:gd name="T0" fmla="*/ 120 w 159"/>
                <a:gd name="T1" fmla="*/ 23 h 173"/>
                <a:gd name="T2" fmla="*/ 108 w 159"/>
                <a:gd name="T3" fmla="*/ 22 h 173"/>
                <a:gd name="T4" fmla="*/ 112 w 159"/>
                <a:gd name="T5" fmla="*/ 28 h 173"/>
                <a:gd name="T6" fmla="*/ 103 w 159"/>
                <a:gd name="T7" fmla="*/ 26 h 173"/>
                <a:gd name="T8" fmla="*/ 93 w 159"/>
                <a:gd name="T9" fmla="*/ 39 h 173"/>
                <a:gd name="T10" fmla="*/ 94 w 159"/>
                <a:gd name="T11" fmla="*/ 28 h 173"/>
                <a:gd name="T12" fmla="*/ 102 w 159"/>
                <a:gd name="T13" fmla="*/ 13 h 173"/>
                <a:gd name="T14" fmla="*/ 92 w 159"/>
                <a:gd name="T15" fmla="*/ 8 h 173"/>
                <a:gd name="T16" fmla="*/ 10 w 159"/>
                <a:gd name="T17" fmla="*/ 48 h 173"/>
                <a:gd name="T18" fmla="*/ 15 w 159"/>
                <a:gd name="T19" fmla="*/ 47 h 173"/>
                <a:gd name="T20" fmla="*/ 20 w 159"/>
                <a:gd name="T21" fmla="*/ 40 h 173"/>
                <a:gd name="T22" fmla="*/ 23 w 159"/>
                <a:gd name="T23" fmla="*/ 44 h 173"/>
                <a:gd name="T24" fmla="*/ 27 w 159"/>
                <a:gd name="T25" fmla="*/ 35 h 173"/>
                <a:gd name="T26" fmla="*/ 34 w 159"/>
                <a:gd name="T27" fmla="*/ 32 h 173"/>
                <a:gd name="T28" fmla="*/ 52 w 159"/>
                <a:gd name="T29" fmla="*/ 27 h 173"/>
                <a:gd name="T30" fmla="*/ 45 w 159"/>
                <a:gd name="T31" fmla="*/ 30 h 173"/>
                <a:gd name="T32" fmla="*/ 37 w 159"/>
                <a:gd name="T33" fmla="*/ 36 h 173"/>
                <a:gd name="T34" fmla="*/ 36 w 159"/>
                <a:gd name="T35" fmla="*/ 41 h 173"/>
                <a:gd name="T36" fmla="*/ 31 w 159"/>
                <a:gd name="T37" fmla="*/ 52 h 173"/>
                <a:gd name="T38" fmla="*/ 39 w 159"/>
                <a:gd name="T39" fmla="*/ 42 h 173"/>
                <a:gd name="T40" fmla="*/ 53 w 159"/>
                <a:gd name="T41" fmla="*/ 40 h 173"/>
                <a:gd name="T42" fmla="*/ 57 w 159"/>
                <a:gd name="T43" fmla="*/ 45 h 173"/>
                <a:gd name="T44" fmla="*/ 59 w 159"/>
                <a:gd name="T45" fmla="*/ 47 h 173"/>
                <a:gd name="T46" fmla="*/ 54 w 159"/>
                <a:gd name="T47" fmla="*/ 45 h 173"/>
                <a:gd name="T48" fmla="*/ 50 w 159"/>
                <a:gd name="T49" fmla="*/ 48 h 173"/>
                <a:gd name="T50" fmla="*/ 51 w 159"/>
                <a:gd name="T51" fmla="*/ 50 h 173"/>
                <a:gd name="T52" fmla="*/ 48 w 159"/>
                <a:gd name="T53" fmla="*/ 57 h 173"/>
                <a:gd name="T54" fmla="*/ 43 w 159"/>
                <a:gd name="T55" fmla="*/ 84 h 173"/>
                <a:gd name="T56" fmla="*/ 28 w 159"/>
                <a:gd name="T57" fmla="*/ 99 h 173"/>
                <a:gd name="T58" fmla="*/ 44 w 159"/>
                <a:gd name="T59" fmla="*/ 96 h 173"/>
                <a:gd name="T60" fmla="*/ 66 w 159"/>
                <a:gd name="T61" fmla="*/ 91 h 173"/>
                <a:gd name="T62" fmla="*/ 83 w 159"/>
                <a:gd name="T63" fmla="*/ 94 h 173"/>
                <a:gd name="T64" fmla="*/ 103 w 159"/>
                <a:gd name="T65" fmla="*/ 93 h 173"/>
                <a:gd name="T66" fmla="*/ 101 w 159"/>
                <a:gd name="T67" fmla="*/ 117 h 173"/>
                <a:gd name="T68" fmla="*/ 98 w 159"/>
                <a:gd name="T69" fmla="*/ 138 h 173"/>
                <a:gd name="T70" fmla="*/ 105 w 159"/>
                <a:gd name="T71" fmla="*/ 142 h 173"/>
                <a:gd name="T72" fmla="*/ 107 w 159"/>
                <a:gd name="T73" fmla="*/ 152 h 173"/>
                <a:gd name="T74" fmla="*/ 83 w 159"/>
                <a:gd name="T75" fmla="*/ 134 h 173"/>
                <a:gd name="T76" fmla="*/ 56 w 159"/>
                <a:gd name="T77" fmla="*/ 114 h 173"/>
                <a:gd name="T78" fmla="*/ 37 w 159"/>
                <a:gd name="T79" fmla="*/ 103 h 173"/>
                <a:gd name="T80" fmla="*/ 21 w 159"/>
                <a:gd name="T81" fmla="*/ 104 h 173"/>
                <a:gd name="T82" fmla="*/ 17 w 159"/>
                <a:gd name="T83" fmla="*/ 102 h 173"/>
                <a:gd name="T84" fmla="*/ 0 w 159"/>
                <a:gd name="T85" fmla="*/ 93 h 173"/>
                <a:gd name="T86" fmla="*/ 154 w 159"/>
                <a:gd name="T87" fmla="*/ 90 h 173"/>
                <a:gd name="T88" fmla="*/ 131 w 159"/>
                <a:gd name="T89" fmla="*/ 67 h 173"/>
                <a:gd name="T90" fmla="*/ 112 w 159"/>
                <a:gd name="T91" fmla="*/ 70 h 173"/>
                <a:gd name="T92" fmla="*/ 95 w 159"/>
                <a:gd name="T93" fmla="*/ 59 h 173"/>
                <a:gd name="T94" fmla="*/ 97 w 159"/>
                <a:gd name="T95" fmla="*/ 39 h 173"/>
                <a:gd name="T96" fmla="*/ 121 w 159"/>
                <a:gd name="T97" fmla="*/ 32 h 173"/>
                <a:gd name="T98" fmla="*/ 134 w 159"/>
                <a:gd name="T99" fmla="*/ 23 h 173"/>
                <a:gd name="T100" fmla="*/ 91 w 159"/>
                <a:gd name="T101" fmla="*/ 19 h 173"/>
                <a:gd name="T102" fmla="*/ 89 w 159"/>
                <a:gd name="T103" fmla="*/ 22 h 173"/>
                <a:gd name="T104" fmla="*/ 84 w 159"/>
                <a:gd name="T105" fmla="*/ 25 h 173"/>
                <a:gd name="T106" fmla="*/ 85 w 159"/>
                <a:gd name="T107" fmla="*/ 26 h 173"/>
                <a:gd name="T108" fmla="*/ 51 w 159"/>
                <a:gd name="T109" fmla="*/ 55 h 173"/>
                <a:gd name="T110" fmla="*/ 53 w 159"/>
                <a:gd name="T111" fmla="*/ 54 h 173"/>
                <a:gd name="T112" fmla="*/ 54 w 159"/>
                <a:gd name="T113" fmla="*/ 50 h 1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59" h="173">
                  <a:moveTo>
                    <a:pt x="129" y="19"/>
                  </a:moveTo>
                  <a:cubicBezTo>
                    <a:pt x="125" y="21"/>
                    <a:pt x="125" y="21"/>
                    <a:pt x="125" y="21"/>
                  </a:cubicBezTo>
                  <a:cubicBezTo>
                    <a:pt x="123" y="20"/>
                    <a:pt x="123" y="20"/>
                    <a:pt x="123" y="20"/>
                  </a:cubicBezTo>
                  <a:cubicBezTo>
                    <a:pt x="120" y="17"/>
                    <a:pt x="120" y="17"/>
                    <a:pt x="120" y="17"/>
                  </a:cubicBezTo>
                  <a:cubicBezTo>
                    <a:pt x="119" y="19"/>
                    <a:pt x="119" y="19"/>
                    <a:pt x="119" y="19"/>
                  </a:cubicBezTo>
                  <a:cubicBezTo>
                    <a:pt x="120" y="23"/>
                    <a:pt x="120" y="23"/>
                    <a:pt x="120" y="23"/>
                  </a:cubicBezTo>
                  <a:cubicBezTo>
                    <a:pt x="116" y="22"/>
                    <a:pt x="116" y="22"/>
                    <a:pt x="116" y="22"/>
                  </a:cubicBezTo>
                  <a:cubicBezTo>
                    <a:pt x="114" y="20"/>
                    <a:pt x="114" y="20"/>
                    <a:pt x="114" y="20"/>
                  </a:cubicBezTo>
                  <a:cubicBezTo>
                    <a:pt x="110" y="19"/>
                    <a:pt x="110" y="19"/>
                    <a:pt x="110" y="19"/>
                  </a:cubicBezTo>
                  <a:cubicBezTo>
                    <a:pt x="109" y="19"/>
                    <a:pt x="109" y="19"/>
                    <a:pt x="109" y="19"/>
                  </a:cubicBezTo>
                  <a:cubicBezTo>
                    <a:pt x="106" y="20"/>
                    <a:pt x="106" y="20"/>
                    <a:pt x="106" y="20"/>
                  </a:cubicBezTo>
                  <a:cubicBezTo>
                    <a:pt x="108" y="22"/>
                    <a:pt x="108" y="22"/>
                    <a:pt x="108" y="22"/>
                  </a:cubicBezTo>
                  <a:cubicBezTo>
                    <a:pt x="113" y="22"/>
                    <a:pt x="113" y="22"/>
                    <a:pt x="113" y="22"/>
                  </a:cubicBezTo>
                  <a:cubicBezTo>
                    <a:pt x="114" y="23"/>
                    <a:pt x="114" y="23"/>
                    <a:pt x="114" y="23"/>
                  </a:cubicBezTo>
                  <a:cubicBezTo>
                    <a:pt x="114" y="23"/>
                    <a:pt x="114" y="23"/>
                    <a:pt x="114" y="23"/>
                  </a:cubicBezTo>
                  <a:cubicBezTo>
                    <a:pt x="115" y="26"/>
                    <a:pt x="115" y="26"/>
                    <a:pt x="115" y="26"/>
                  </a:cubicBezTo>
                  <a:cubicBezTo>
                    <a:pt x="114" y="27"/>
                    <a:pt x="114" y="27"/>
                    <a:pt x="114" y="27"/>
                  </a:cubicBezTo>
                  <a:cubicBezTo>
                    <a:pt x="112" y="28"/>
                    <a:pt x="112" y="28"/>
                    <a:pt x="112" y="28"/>
                  </a:cubicBezTo>
                  <a:cubicBezTo>
                    <a:pt x="110" y="27"/>
                    <a:pt x="110" y="27"/>
                    <a:pt x="110" y="27"/>
                  </a:cubicBezTo>
                  <a:cubicBezTo>
                    <a:pt x="113" y="26"/>
                    <a:pt x="113" y="26"/>
                    <a:pt x="113" y="26"/>
                  </a:cubicBezTo>
                  <a:cubicBezTo>
                    <a:pt x="113" y="24"/>
                    <a:pt x="113" y="24"/>
                    <a:pt x="113" y="24"/>
                  </a:cubicBezTo>
                  <a:cubicBezTo>
                    <a:pt x="105" y="24"/>
                    <a:pt x="105" y="24"/>
                    <a:pt x="105" y="24"/>
                  </a:cubicBezTo>
                  <a:cubicBezTo>
                    <a:pt x="104" y="23"/>
                    <a:pt x="104" y="23"/>
                    <a:pt x="104" y="23"/>
                  </a:cubicBezTo>
                  <a:cubicBezTo>
                    <a:pt x="103" y="26"/>
                    <a:pt x="103" y="26"/>
                    <a:pt x="103" y="26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0" y="33"/>
                    <a:pt x="100" y="33"/>
                    <a:pt x="100" y="33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98" y="37"/>
                    <a:pt x="98" y="37"/>
                    <a:pt x="98" y="37"/>
                  </a:cubicBezTo>
                  <a:cubicBezTo>
                    <a:pt x="95" y="39"/>
                    <a:pt x="95" y="39"/>
                    <a:pt x="95" y="39"/>
                  </a:cubicBezTo>
                  <a:cubicBezTo>
                    <a:pt x="93" y="39"/>
                    <a:pt x="93" y="39"/>
                    <a:pt x="93" y="39"/>
                  </a:cubicBezTo>
                  <a:cubicBezTo>
                    <a:pt x="90" y="36"/>
                    <a:pt x="90" y="36"/>
                    <a:pt x="90" y="36"/>
                  </a:cubicBezTo>
                  <a:cubicBezTo>
                    <a:pt x="89" y="33"/>
                    <a:pt x="89" y="33"/>
                    <a:pt x="89" y="33"/>
                  </a:cubicBezTo>
                  <a:cubicBezTo>
                    <a:pt x="92" y="31"/>
                    <a:pt x="92" y="31"/>
                    <a:pt x="92" y="31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5" y="27"/>
                    <a:pt x="95" y="27"/>
                    <a:pt x="95" y="27"/>
                  </a:cubicBezTo>
                  <a:cubicBezTo>
                    <a:pt x="94" y="28"/>
                    <a:pt x="94" y="28"/>
                    <a:pt x="94" y="28"/>
                  </a:cubicBezTo>
                  <a:cubicBezTo>
                    <a:pt x="92" y="24"/>
                    <a:pt x="92" y="24"/>
                    <a:pt x="92" y="24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17"/>
                    <a:pt x="96" y="17"/>
                    <a:pt x="96" y="17"/>
                  </a:cubicBezTo>
                  <a:cubicBezTo>
                    <a:pt x="98" y="15"/>
                    <a:pt x="98" y="15"/>
                    <a:pt x="98" y="15"/>
                  </a:cubicBezTo>
                  <a:cubicBezTo>
                    <a:pt x="101" y="14"/>
                    <a:pt x="101" y="14"/>
                    <a:pt x="101" y="14"/>
                  </a:cubicBezTo>
                  <a:cubicBezTo>
                    <a:pt x="102" y="13"/>
                    <a:pt x="102" y="13"/>
                    <a:pt x="102" y="13"/>
                  </a:cubicBezTo>
                  <a:cubicBezTo>
                    <a:pt x="99" y="10"/>
                    <a:pt x="99" y="10"/>
                    <a:pt x="99" y="10"/>
                  </a:cubicBezTo>
                  <a:cubicBezTo>
                    <a:pt x="97" y="13"/>
                    <a:pt x="97" y="13"/>
                    <a:pt x="97" y="13"/>
                  </a:cubicBezTo>
                  <a:cubicBezTo>
                    <a:pt x="95" y="11"/>
                    <a:pt x="95" y="11"/>
                    <a:pt x="95" y="11"/>
                  </a:cubicBezTo>
                  <a:cubicBezTo>
                    <a:pt x="93" y="12"/>
                    <a:pt x="93" y="12"/>
                    <a:pt x="93" y="12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2" y="8"/>
                    <a:pt x="92" y="8"/>
                    <a:pt x="92" y="8"/>
                  </a:cubicBezTo>
                  <a:cubicBezTo>
                    <a:pt x="94" y="5"/>
                    <a:pt x="94" y="5"/>
                    <a:pt x="94" y="5"/>
                  </a:cubicBezTo>
                  <a:cubicBezTo>
                    <a:pt x="94" y="3"/>
                    <a:pt x="94" y="3"/>
                    <a:pt x="94" y="3"/>
                  </a:cubicBezTo>
                  <a:cubicBezTo>
                    <a:pt x="76" y="0"/>
                    <a:pt x="56" y="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24" y="22"/>
                    <a:pt x="13" y="35"/>
                    <a:pt x="6" y="50"/>
                  </a:cubicBezTo>
                  <a:cubicBezTo>
                    <a:pt x="10" y="48"/>
                    <a:pt x="10" y="48"/>
                    <a:pt x="10" y="48"/>
                  </a:cubicBezTo>
                  <a:cubicBezTo>
                    <a:pt x="12" y="48"/>
                    <a:pt x="12" y="48"/>
                    <a:pt x="12" y="48"/>
                  </a:cubicBezTo>
                  <a:cubicBezTo>
                    <a:pt x="15" y="47"/>
                    <a:pt x="15" y="47"/>
                    <a:pt x="15" y="47"/>
                  </a:cubicBezTo>
                  <a:cubicBezTo>
                    <a:pt x="16" y="48"/>
                    <a:pt x="16" y="48"/>
                    <a:pt x="16" y="48"/>
                  </a:cubicBezTo>
                  <a:cubicBezTo>
                    <a:pt x="21" y="45"/>
                    <a:pt x="21" y="45"/>
                    <a:pt x="21" y="45"/>
                  </a:cubicBezTo>
                  <a:cubicBezTo>
                    <a:pt x="19" y="44"/>
                    <a:pt x="19" y="44"/>
                    <a:pt x="19" y="44"/>
                  </a:cubicBezTo>
                  <a:cubicBezTo>
                    <a:pt x="15" y="47"/>
                    <a:pt x="15" y="47"/>
                    <a:pt x="15" y="47"/>
                  </a:cubicBezTo>
                  <a:cubicBezTo>
                    <a:pt x="15" y="45"/>
                    <a:pt x="15" y="45"/>
                    <a:pt x="15" y="45"/>
                  </a:cubicBezTo>
                  <a:cubicBezTo>
                    <a:pt x="14" y="44"/>
                    <a:pt x="14" y="44"/>
                    <a:pt x="14" y="44"/>
                  </a:cubicBezTo>
                  <a:cubicBezTo>
                    <a:pt x="11" y="46"/>
                    <a:pt x="11" y="46"/>
                    <a:pt x="11" y="46"/>
                  </a:cubicBezTo>
                  <a:cubicBezTo>
                    <a:pt x="13" y="41"/>
                    <a:pt x="13" y="41"/>
                    <a:pt x="13" y="41"/>
                  </a:cubicBezTo>
                  <a:cubicBezTo>
                    <a:pt x="17" y="39"/>
                    <a:pt x="17" y="39"/>
                    <a:pt x="17" y="39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3" y="38"/>
                    <a:pt x="23" y="38"/>
                    <a:pt x="23" y="38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5" y="39"/>
                    <a:pt x="25" y="39"/>
                    <a:pt x="25" y="39"/>
                  </a:cubicBezTo>
                  <a:cubicBezTo>
                    <a:pt x="25" y="39"/>
                    <a:pt x="21" y="42"/>
                    <a:pt x="21" y="41"/>
                  </a:cubicBezTo>
                  <a:cubicBezTo>
                    <a:pt x="22" y="41"/>
                    <a:pt x="23" y="44"/>
                    <a:pt x="23" y="44"/>
                  </a:cubicBezTo>
                  <a:cubicBezTo>
                    <a:pt x="27" y="41"/>
                    <a:pt x="27" y="41"/>
                    <a:pt x="27" y="41"/>
                  </a:cubicBezTo>
                  <a:cubicBezTo>
                    <a:pt x="27" y="40"/>
                    <a:pt x="27" y="40"/>
                    <a:pt x="27" y="40"/>
                  </a:cubicBezTo>
                  <a:cubicBezTo>
                    <a:pt x="30" y="38"/>
                    <a:pt x="30" y="38"/>
                    <a:pt x="30" y="38"/>
                  </a:cubicBezTo>
                  <a:cubicBezTo>
                    <a:pt x="29" y="36"/>
                    <a:pt x="29" y="36"/>
                    <a:pt x="29" y="36"/>
                  </a:cubicBezTo>
                  <a:cubicBezTo>
                    <a:pt x="27" y="37"/>
                    <a:pt x="27" y="37"/>
                    <a:pt x="27" y="37"/>
                  </a:cubicBezTo>
                  <a:cubicBezTo>
                    <a:pt x="27" y="35"/>
                    <a:pt x="27" y="35"/>
                    <a:pt x="27" y="35"/>
                  </a:cubicBezTo>
                  <a:cubicBezTo>
                    <a:pt x="28" y="33"/>
                    <a:pt x="28" y="33"/>
                    <a:pt x="28" y="33"/>
                  </a:cubicBezTo>
                  <a:cubicBezTo>
                    <a:pt x="33" y="31"/>
                    <a:pt x="33" y="31"/>
                    <a:pt x="33" y="31"/>
                  </a:cubicBezTo>
                  <a:cubicBezTo>
                    <a:pt x="32" y="35"/>
                    <a:pt x="32" y="35"/>
                    <a:pt x="32" y="35"/>
                  </a:cubicBezTo>
                  <a:cubicBezTo>
                    <a:pt x="33" y="36"/>
                    <a:pt x="33" y="36"/>
                    <a:pt x="33" y="36"/>
                  </a:cubicBezTo>
                  <a:cubicBezTo>
                    <a:pt x="36" y="35"/>
                    <a:pt x="36" y="35"/>
                    <a:pt x="36" y="35"/>
                  </a:cubicBezTo>
                  <a:cubicBezTo>
                    <a:pt x="34" y="32"/>
                    <a:pt x="34" y="32"/>
                    <a:pt x="34" y="32"/>
                  </a:cubicBezTo>
                  <a:cubicBezTo>
                    <a:pt x="36" y="29"/>
                    <a:pt x="36" y="29"/>
                    <a:pt x="36" y="29"/>
                  </a:cubicBezTo>
                  <a:cubicBezTo>
                    <a:pt x="40" y="26"/>
                    <a:pt x="40" y="26"/>
                    <a:pt x="40" y="26"/>
                  </a:cubicBezTo>
                  <a:cubicBezTo>
                    <a:pt x="46" y="25"/>
                    <a:pt x="46" y="25"/>
                    <a:pt x="46" y="25"/>
                  </a:cubicBezTo>
                  <a:cubicBezTo>
                    <a:pt x="48" y="25"/>
                    <a:pt x="48" y="25"/>
                    <a:pt x="48" y="25"/>
                  </a:cubicBezTo>
                  <a:cubicBezTo>
                    <a:pt x="49" y="27"/>
                    <a:pt x="49" y="27"/>
                    <a:pt x="49" y="27"/>
                  </a:cubicBezTo>
                  <a:cubicBezTo>
                    <a:pt x="52" y="27"/>
                    <a:pt x="52" y="27"/>
                    <a:pt x="52" y="27"/>
                  </a:cubicBezTo>
                  <a:cubicBezTo>
                    <a:pt x="52" y="29"/>
                    <a:pt x="52" y="29"/>
                    <a:pt x="52" y="29"/>
                  </a:cubicBezTo>
                  <a:cubicBezTo>
                    <a:pt x="49" y="31"/>
                    <a:pt x="49" y="31"/>
                    <a:pt x="49" y="31"/>
                  </a:cubicBezTo>
                  <a:cubicBezTo>
                    <a:pt x="49" y="31"/>
                    <a:pt x="49" y="31"/>
                    <a:pt x="49" y="31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2" y="36"/>
                    <a:pt x="42" y="36"/>
                    <a:pt x="42" y="36"/>
                  </a:cubicBezTo>
                  <a:cubicBezTo>
                    <a:pt x="45" y="30"/>
                    <a:pt x="45" y="30"/>
                    <a:pt x="45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38" y="33"/>
                    <a:pt x="38" y="33"/>
                    <a:pt x="38" y="33"/>
                  </a:cubicBezTo>
                  <a:cubicBezTo>
                    <a:pt x="38" y="34"/>
                    <a:pt x="38" y="34"/>
                    <a:pt x="38" y="34"/>
                  </a:cubicBezTo>
                  <a:cubicBezTo>
                    <a:pt x="38" y="34"/>
                    <a:pt x="38" y="34"/>
                    <a:pt x="38" y="34"/>
                  </a:cubicBezTo>
                  <a:cubicBezTo>
                    <a:pt x="38" y="34"/>
                    <a:pt x="38" y="34"/>
                    <a:pt x="38" y="34"/>
                  </a:cubicBezTo>
                  <a:cubicBezTo>
                    <a:pt x="37" y="36"/>
                    <a:pt x="37" y="36"/>
                    <a:pt x="37" y="36"/>
                  </a:cubicBezTo>
                  <a:cubicBezTo>
                    <a:pt x="35" y="37"/>
                    <a:pt x="35" y="37"/>
                    <a:pt x="35" y="37"/>
                  </a:cubicBezTo>
                  <a:cubicBezTo>
                    <a:pt x="36" y="38"/>
                    <a:pt x="36" y="38"/>
                    <a:pt x="36" y="38"/>
                  </a:cubicBezTo>
                  <a:cubicBezTo>
                    <a:pt x="37" y="38"/>
                    <a:pt x="37" y="38"/>
                    <a:pt x="37" y="38"/>
                  </a:cubicBezTo>
                  <a:cubicBezTo>
                    <a:pt x="37" y="39"/>
                    <a:pt x="37" y="39"/>
                    <a:pt x="37" y="39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6" y="41"/>
                    <a:pt x="36" y="41"/>
                    <a:pt x="36" y="41"/>
                  </a:cubicBezTo>
                  <a:cubicBezTo>
                    <a:pt x="35" y="42"/>
                    <a:pt x="35" y="42"/>
                    <a:pt x="35" y="42"/>
                  </a:cubicBezTo>
                  <a:cubicBezTo>
                    <a:pt x="33" y="40"/>
                    <a:pt x="33" y="40"/>
                    <a:pt x="33" y="40"/>
                  </a:cubicBezTo>
                  <a:cubicBezTo>
                    <a:pt x="31" y="43"/>
                    <a:pt x="31" y="43"/>
                    <a:pt x="31" y="43"/>
                  </a:cubicBezTo>
                  <a:cubicBezTo>
                    <a:pt x="27" y="50"/>
                    <a:pt x="27" y="50"/>
                    <a:pt x="27" y="50"/>
                  </a:cubicBezTo>
                  <a:cubicBezTo>
                    <a:pt x="29" y="52"/>
                    <a:pt x="29" y="52"/>
                    <a:pt x="29" y="52"/>
                  </a:cubicBezTo>
                  <a:cubicBezTo>
                    <a:pt x="31" y="52"/>
                    <a:pt x="31" y="52"/>
                    <a:pt x="31" y="52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9" y="54"/>
                    <a:pt x="39" y="54"/>
                    <a:pt x="39" y="54"/>
                  </a:cubicBezTo>
                  <a:cubicBezTo>
                    <a:pt x="38" y="50"/>
                    <a:pt x="38" y="50"/>
                    <a:pt x="38" y="50"/>
                  </a:cubicBezTo>
                  <a:cubicBezTo>
                    <a:pt x="41" y="46"/>
                    <a:pt x="41" y="46"/>
                    <a:pt x="41" y="46"/>
                  </a:cubicBezTo>
                  <a:cubicBezTo>
                    <a:pt x="39" y="42"/>
                    <a:pt x="39" y="42"/>
                    <a:pt x="39" y="42"/>
                  </a:cubicBezTo>
                  <a:cubicBezTo>
                    <a:pt x="40" y="39"/>
                    <a:pt x="40" y="39"/>
                    <a:pt x="40" y="39"/>
                  </a:cubicBezTo>
                  <a:cubicBezTo>
                    <a:pt x="45" y="37"/>
                    <a:pt x="45" y="37"/>
                    <a:pt x="45" y="37"/>
                  </a:cubicBezTo>
                  <a:cubicBezTo>
                    <a:pt x="47" y="40"/>
                    <a:pt x="47" y="40"/>
                    <a:pt x="47" y="40"/>
                  </a:cubicBezTo>
                  <a:cubicBezTo>
                    <a:pt x="48" y="40"/>
                    <a:pt x="48" y="40"/>
                    <a:pt x="48" y="40"/>
                  </a:cubicBezTo>
                  <a:cubicBezTo>
                    <a:pt x="51" y="36"/>
                    <a:pt x="51" y="36"/>
                    <a:pt x="51" y="36"/>
                  </a:cubicBezTo>
                  <a:cubicBezTo>
                    <a:pt x="53" y="40"/>
                    <a:pt x="53" y="40"/>
                    <a:pt x="53" y="40"/>
                  </a:cubicBezTo>
                  <a:cubicBezTo>
                    <a:pt x="55" y="40"/>
                    <a:pt x="55" y="40"/>
                    <a:pt x="55" y="40"/>
                  </a:cubicBezTo>
                  <a:cubicBezTo>
                    <a:pt x="57" y="40"/>
                    <a:pt x="57" y="40"/>
                    <a:pt x="57" y="40"/>
                  </a:cubicBezTo>
                  <a:cubicBezTo>
                    <a:pt x="58" y="42"/>
                    <a:pt x="58" y="42"/>
                    <a:pt x="58" y="42"/>
                  </a:cubicBezTo>
                  <a:cubicBezTo>
                    <a:pt x="57" y="43"/>
                    <a:pt x="57" y="43"/>
                    <a:pt x="57" y="43"/>
                  </a:cubicBezTo>
                  <a:cubicBezTo>
                    <a:pt x="56" y="45"/>
                    <a:pt x="56" y="45"/>
                    <a:pt x="56" y="45"/>
                  </a:cubicBezTo>
                  <a:cubicBezTo>
                    <a:pt x="57" y="45"/>
                    <a:pt x="57" y="45"/>
                    <a:pt x="57" y="45"/>
                  </a:cubicBezTo>
                  <a:cubicBezTo>
                    <a:pt x="58" y="45"/>
                    <a:pt x="58" y="45"/>
                    <a:pt x="58" y="45"/>
                  </a:cubicBezTo>
                  <a:cubicBezTo>
                    <a:pt x="61" y="45"/>
                    <a:pt x="61" y="45"/>
                    <a:pt x="61" y="45"/>
                  </a:cubicBezTo>
                  <a:cubicBezTo>
                    <a:pt x="62" y="46"/>
                    <a:pt x="62" y="46"/>
                    <a:pt x="62" y="46"/>
                  </a:cubicBezTo>
                  <a:cubicBezTo>
                    <a:pt x="61" y="47"/>
                    <a:pt x="61" y="47"/>
                    <a:pt x="61" y="47"/>
                  </a:cubicBezTo>
                  <a:cubicBezTo>
                    <a:pt x="61" y="47"/>
                    <a:pt x="61" y="47"/>
                    <a:pt x="61" y="47"/>
                  </a:cubicBezTo>
                  <a:cubicBezTo>
                    <a:pt x="59" y="47"/>
                    <a:pt x="59" y="47"/>
                    <a:pt x="59" y="47"/>
                  </a:cubicBezTo>
                  <a:cubicBezTo>
                    <a:pt x="56" y="48"/>
                    <a:pt x="56" y="48"/>
                    <a:pt x="56" y="48"/>
                  </a:cubicBezTo>
                  <a:cubicBezTo>
                    <a:pt x="55" y="47"/>
                    <a:pt x="55" y="47"/>
                    <a:pt x="55" y="47"/>
                  </a:cubicBezTo>
                  <a:cubicBezTo>
                    <a:pt x="55" y="47"/>
                    <a:pt x="55" y="47"/>
                    <a:pt x="55" y="47"/>
                  </a:cubicBezTo>
                  <a:cubicBezTo>
                    <a:pt x="56" y="46"/>
                    <a:pt x="56" y="46"/>
                    <a:pt x="56" y="46"/>
                  </a:cubicBezTo>
                  <a:cubicBezTo>
                    <a:pt x="55" y="44"/>
                    <a:pt x="55" y="44"/>
                    <a:pt x="55" y="44"/>
                  </a:cubicBezTo>
                  <a:cubicBezTo>
                    <a:pt x="54" y="45"/>
                    <a:pt x="54" y="45"/>
                    <a:pt x="54" y="45"/>
                  </a:cubicBezTo>
                  <a:cubicBezTo>
                    <a:pt x="54" y="46"/>
                    <a:pt x="54" y="46"/>
                    <a:pt x="54" y="46"/>
                  </a:cubicBezTo>
                  <a:cubicBezTo>
                    <a:pt x="52" y="48"/>
                    <a:pt x="52" y="48"/>
                    <a:pt x="52" y="48"/>
                  </a:cubicBezTo>
                  <a:cubicBezTo>
                    <a:pt x="52" y="48"/>
                    <a:pt x="52" y="48"/>
                    <a:pt x="52" y="48"/>
                  </a:cubicBezTo>
                  <a:cubicBezTo>
                    <a:pt x="52" y="48"/>
                    <a:pt x="52" y="48"/>
                    <a:pt x="52" y="48"/>
                  </a:cubicBezTo>
                  <a:cubicBezTo>
                    <a:pt x="51" y="48"/>
                    <a:pt x="51" y="48"/>
                    <a:pt x="51" y="48"/>
                  </a:cubicBezTo>
                  <a:cubicBezTo>
                    <a:pt x="50" y="48"/>
                    <a:pt x="50" y="48"/>
                    <a:pt x="50" y="48"/>
                  </a:cubicBezTo>
                  <a:cubicBezTo>
                    <a:pt x="49" y="48"/>
                    <a:pt x="49" y="48"/>
                    <a:pt x="49" y="48"/>
                  </a:cubicBezTo>
                  <a:cubicBezTo>
                    <a:pt x="48" y="49"/>
                    <a:pt x="48" y="49"/>
                    <a:pt x="48" y="49"/>
                  </a:cubicBezTo>
                  <a:cubicBezTo>
                    <a:pt x="47" y="49"/>
                    <a:pt x="47" y="49"/>
                    <a:pt x="47" y="49"/>
                  </a:cubicBezTo>
                  <a:cubicBezTo>
                    <a:pt x="48" y="51"/>
                    <a:pt x="48" y="51"/>
                    <a:pt x="48" y="51"/>
                  </a:cubicBezTo>
                  <a:cubicBezTo>
                    <a:pt x="50" y="50"/>
                    <a:pt x="50" y="50"/>
                    <a:pt x="50" y="50"/>
                  </a:cubicBezTo>
                  <a:cubicBezTo>
                    <a:pt x="51" y="50"/>
                    <a:pt x="51" y="50"/>
                    <a:pt x="51" y="50"/>
                  </a:cubicBezTo>
                  <a:cubicBezTo>
                    <a:pt x="51" y="50"/>
                    <a:pt x="51" y="50"/>
                    <a:pt x="51" y="50"/>
                  </a:cubicBezTo>
                  <a:cubicBezTo>
                    <a:pt x="50" y="52"/>
                    <a:pt x="50" y="52"/>
                    <a:pt x="50" y="52"/>
                  </a:cubicBezTo>
                  <a:cubicBezTo>
                    <a:pt x="50" y="52"/>
                    <a:pt x="50" y="52"/>
                    <a:pt x="50" y="52"/>
                  </a:cubicBezTo>
                  <a:cubicBezTo>
                    <a:pt x="48" y="52"/>
                    <a:pt x="48" y="52"/>
                    <a:pt x="48" y="52"/>
                  </a:cubicBezTo>
                  <a:cubicBezTo>
                    <a:pt x="47" y="57"/>
                    <a:pt x="47" y="57"/>
                    <a:pt x="47" y="57"/>
                  </a:cubicBezTo>
                  <a:cubicBezTo>
                    <a:pt x="48" y="57"/>
                    <a:pt x="48" y="57"/>
                    <a:pt x="48" y="57"/>
                  </a:cubicBezTo>
                  <a:cubicBezTo>
                    <a:pt x="45" y="62"/>
                    <a:pt x="45" y="62"/>
                    <a:pt x="45" y="62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4" y="71"/>
                    <a:pt x="44" y="71"/>
                    <a:pt x="44" y="71"/>
                  </a:cubicBezTo>
                  <a:cubicBezTo>
                    <a:pt x="41" y="76"/>
                    <a:pt x="41" y="76"/>
                    <a:pt x="41" y="76"/>
                  </a:cubicBezTo>
                  <a:cubicBezTo>
                    <a:pt x="40" y="80"/>
                    <a:pt x="40" y="80"/>
                    <a:pt x="40" y="80"/>
                  </a:cubicBezTo>
                  <a:cubicBezTo>
                    <a:pt x="43" y="84"/>
                    <a:pt x="43" y="84"/>
                    <a:pt x="43" y="84"/>
                  </a:cubicBezTo>
                  <a:cubicBezTo>
                    <a:pt x="39" y="84"/>
                    <a:pt x="39" y="84"/>
                    <a:pt x="39" y="84"/>
                  </a:cubicBezTo>
                  <a:cubicBezTo>
                    <a:pt x="38" y="82"/>
                    <a:pt x="38" y="82"/>
                    <a:pt x="38" y="82"/>
                  </a:cubicBezTo>
                  <a:cubicBezTo>
                    <a:pt x="30" y="87"/>
                    <a:pt x="30" y="87"/>
                    <a:pt x="30" y="87"/>
                  </a:cubicBezTo>
                  <a:cubicBezTo>
                    <a:pt x="27" y="91"/>
                    <a:pt x="27" y="91"/>
                    <a:pt x="27" y="91"/>
                  </a:cubicBezTo>
                  <a:cubicBezTo>
                    <a:pt x="27" y="96"/>
                    <a:pt x="27" y="96"/>
                    <a:pt x="27" y="96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31" y="101"/>
                    <a:pt x="31" y="101"/>
                    <a:pt x="31" y="101"/>
                  </a:cubicBezTo>
                  <a:cubicBezTo>
                    <a:pt x="34" y="99"/>
                    <a:pt x="34" y="99"/>
                    <a:pt x="34" y="99"/>
                  </a:cubicBezTo>
                  <a:cubicBezTo>
                    <a:pt x="37" y="92"/>
                    <a:pt x="37" y="92"/>
                    <a:pt x="37" y="92"/>
                  </a:cubicBezTo>
                  <a:cubicBezTo>
                    <a:pt x="39" y="94"/>
                    <a:pt x="39" y="94"/>
                    <a:pt x="39" y="94"/>
                  </a:cubicBezTo>
                  <a:cubicBezTo>
                    <a:pt x="39" y="98"/>
                    <a:pt x="39" y="98"/>
                    <a:pt x="39" y="98"/>
                  </a:cubicBezTo>
                  <a:cubicBezTo>
                    <a:pt x="44" y="96"/>
                    <a:pt x="44" y="96"/>
                    <a:pt x="44" y="96"/>
                  </a:cubicBezTo>
                  <a:cubicBezTo>
                    <a:pt x="48" y="102"/>
                    <a:pt x="48" y="102"/>
                    <a:pt x="48" y="102"/>
                  </a:cubicBezTo>
                  <a:cubicBezTo>
                    <a:pt x="54" y="100"/>
                    <a:pt x="54" y="100"/>
                    <a:pt x="54" y="100"/>
                  </a:cubicBezTo>
                  <a:cubicBezTo>
                    <a:pt x="55" y="94"/>
                    <a:pt x="55" y="94"/>
                    <a:pt x="55" y="94"/>
                  </a:cubicBezTo>
                  <a:cubicBezTo>
                    <a:pt x="59" y="92"/>
                    <a:pt x="59" y="92"/>
                    <a:pt x="59" y="92"/>
                  </a:cubicBezTo>
                  <a:cubicBezTo>
                    <a:pt x="62" y="93"/>
                    <a:pt x="62" y="93"/>
                    <a:pt x="62" y="93"/>
                  </a:cubicBezTo>
                  <a:cubicBezTo>
                    <a:pt x="66" y="91"/>
                    <a:pt x="66" y="91"/>
                    <a:pt x="66" y="91"/>
                  </a:cubicBezTo>
                  <a:cubicBezTo>
                    <a:pt x="65" y="89"/>
                    <a:pt x="65" y="89"/>
                    <a:pt x="65" y="89"/>
                  </a:cubicBezTo>
                  <a:cubicBezTo>
                    <a:pt x="68" y="89"/>
                    <a:pt x="68" y="89"/>
                    <a:pt x="68" y="89"/>
                  </a:cubicBezTo>
                  <a:cubicBezTo>
                    <a:pt x="73" y="91"/>
                    <a:pt x="73" y="91"/>
                    <a:pt x="73" y="91"/>
                  </a:cubicBezTo>
                  <a:cubicBezTo>
                    <a:pt x="78" y="89"/>
                    <a:pt x="78" y="89"/>
                    <a:pt x="78" y="89"/>
                  </a:cubicBezTo>
                  <a:cubicBezTo>
                    <a:pt x="81" y="91"/>
                    <a:pt x="81" y="91"/>
                    <a:pt x="81" y="91"/>
                  </a:cubicBezTo>
                  <a:cubicBezTo>
                    <a:pt x="83" y="94"/>
                    <a:pt x="83" y="94"/>
                    <a:pt x="83" y="94"/>
                  </a:cubicBezTo>
                  <a:cubicBezTo>
                    <a:pt x="87" y="93"/>
                    <a:pt x="87" y="93"/>
                    <a:pt x="87" y="93"/>
                  </a:cubicBezTo>
                  <a:cubicBezTo>
                    <a:pt x="89" y="93"/>
                    <a:pt x="89" y="93"/>
                    <a:pt x="89" y="93"/>
                  </a:cubicBezTo>
                  <a:cubicBezTo>
                    <a:pt x="95" y="89"/>
                    <a:pt x="95" y="89"/>
                    <a:pt x="95" y="89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102" y="91"/>
                    <a:pt x="102" y="91"/>
                    <a:pt x="102" y="91"/>
                  </a:cubicBezTo>
                  <a:cubicBezTo>
                    <a:pt x="103" y="93"/>
                    <a:pt x="103" y="93"/>
                    <a:pt x="103" y="93"/>
                  </a:cubicBezTo>
                  <a:cubicBezTo>
                    <a:pt x="102" y="99"/>
                    <a:pt x="102" y="99"/>
                    <a:pt x="102" y="99"/>
                  </a:cubicBezTo>
                  <a:cubicBezTo>
                    <a:pt x="106" y="108"/>
                    <a:pt x="106" y="108"/>
                    <a:pt x="106" y="108"/>
                  </a:cubicBezTo>
                  <a:cubicBezTo>
                    <a:pt x="105" y="111"/>
                    <a:pt x="105" y="111"/>
                    <a:pt x="105" y="111"/>
                  </a:cubicBezTo>
                  <a:cubicBezTo>
                    <a:pt x="101" y="114"/>
                    <a:pt x="101" y="114"/>
                    <a:pt x="101" y="114"/>
                  </a:cubicBezTo>
                  <a:cubicBezTo>
                    <a:pt x="101" y="117"/>
                    <a:pt x="101" y="117"/>
                    <a:pt x="101" y="117"/>
                  </a:cubicBezTo>
                  <a:cubicBezTo>
                    <a:pt x="101" y="117"/>
                    <a:pt x="101" y="117"/>
                    <a:pt x="101" y="117"/>
                  </a:cubicBezTo>
                  <a:cubicBezTo>
                    <a:pt x="104" y="120"/>
                    <a:pt x="104" y="120"/>
                    <a:pt x="104" y="120"/>
                  </a:cubicBezTo>
                  <a:cubicBezTo>
                    <a:pt x="104" y="122"/>
                    <a:pt x="104" y="122"/>
                    <a:pt x="104" y="122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32"/>
                    <a:pt x="103" y="132"/>
                    <a:pt x="103" y="132"/>
                  </a:cubicBezTo>
                  <a:cubicBezTo>
                    <a:pt x="101" y="136"/>
                    <a:pt x="101" y="136"/>
                    <a:pt x="101" y="136"/>
                  </a:cubicBezTo>
                  <a:cubicBezTo>
                    <a:pt x="98" y="138"/>
                    <a:pt x="98" y="138"/>
                    <a:pt x="98" y="138"/>
                  </a:cubicBezTo>
                  <a:cubicBezTo>
                    <a:pt x="99" y="139"/>
                    <a:pt x="99" y="139"/>
                    <a:pt x="99" y="139"/>
                  </a:cubicBezTo>
                  <a:cubicBezTo>
                    <a:pt x="101" y="139"/>
                    <a:pt x="101" y="139"/>
                    <a:pt x="101" y="139"/>
                  </a:cubicBezTo>
                  <a:cubicBezTo>
                    <a:pt x="101" y="140"/>
                    <a:pt x="101" y="140"/>
                    <a:pt x="101" y="140"/>
                  </a:cubicBezTo>
                  <a:cubicBezTo>
                    <a:pt x="101" y="143"/>
                    <a:pt x="101" y="143"/>
                    <a:pt x="101" y="143"/>
                  </a:cubicBezTo>
                  <a:cubicBezTo>
                    <a:pt x="102" y="143"/>
                    <a:pt x="102" y="143"/>
                    <a:pt x="102" y="143"/>
                  </a:cubicBezTo>
                  <a:cubicBezTo>
                    <a:pt x="105" y="142"/>
                    <a:pt x="105" y="142"/>
                    <a:pt x="105" y="142"/>
                  </a:cubicBezTo>
                  <a:cubicBezTo>
                    <a:pt x="105" y="144"/>
                    <a:pt x="105" y="144"/>
                    <a:pt x="105" y="144"/>
                  </a:cubicBezTo>
                  <a:cubicBezTo>
                    <a:pt x="106" y="146"/>
                    <a:pt x="106" y="146"/>
                    <a:pt x="106" y="146"/>
                  </a:cubicBezTo>
                  <a:cubicBezTo>
                    <a:pt x="106" y="147"/>
                    <a:pt x="106" y="147"/>
                    <a:pt x="106" y="147"/>
                  </a:cubicBezTo>
                  <a:cubicBezTo>
                    <a:pt x="111" y="148"/>
                    <a:pt x="111" y="148"/>
                    <a:pt x="111" y="148"/>
                  </a:cubicBezTo>
                  <a:cubicBezTo>
                    <a:pt x="111" y="149"/>
                    <a:pt x="111" y="149"/>
                    <a:pt x="111" y="149"/>
                  </a:cubicBezTo>
                  <a:cubicBezTo>
                    <a:pt x="107" y="152"/>
                    <a:pt x="107" y="152"/>
                    <a:pt x="107" y="152"/>
                  </a:cubicBezTo>
                  <a:cubicBezTo>
                    <a:pt x="101" y="151"/>
                    <a:pt x="101" y="151"/>
                    <a:pt x="101" y="151"/>
                  </a:cubicBezTo>
                  <a:cubicBezTo>
                    <a:pt x="94" y="147"/>
                    <a:pt x="94" y="147"/>
                    <a:pt x="94" y="147"/>
                  </a:cubicBezTo>
                  <a:cubicBezTo>
                    <a:pt x="92" y="141"/>
                    <a:pt x="92" y="141"/>
                    <a:pt x="92" y="141"/>
                  </a:cubicBezTo>
                  <a:cubicBezTo>
                    <a:pt x="87" y="140"/>
                    <a:pt x="87" y="140"/>
                    <a:pt x="87" y="140"/>
                  </a:cubicBezTo>
                  <a:cubicBezTo>
                    <a:pt x="85" y="134"/>
                    <a:pt x="85" y="134"/>
                    <a:pt x="85" y="134"/>
                  </a:cubicBezTo>
                  <a:cubicBezTo>
                    <a:pt x="83" y="134"/>
                    <a:pt x="83" y="134"/>
                    <a:pt x="83" y="134"/>
                  </a:cubicBezTo>
                  <a:cubicBezTo>
                    <a:pt x="76" y="122"/>
                    <a:pt x="76" y="122"/>
                    <a:pt x="76" y="122"/>
                  </a:cubicBezTo>
                  <a:cubicBezTo>
                    <a:pt x="76" y="122"/>
                    <a:pt x="71" y="122"/>
                    <a:pt x="70" y="122"/>
                  </a:cubicBezTo>
                  <a:cubicBezTo>
                    <a:pt x="70" y="122"/>
                    <a:pt x="68" y="122"/>
                    <a:pt x="68" y="122"/>
                  </a:cubicBezTo>
                  <a:cubicBezTo>
                    <a:pt x="66" y="120"/>
                    <a:pt x="66" y="120"/>
                    <a:pt x="66" y="120"/>
                  </a:cubicBezTo>
                  <a:cubicBezTo>
                    <a:pt x="57" y="117"/>
                    <a:pt x="57" y="117"/>
                    <a:pt x="57" y="117"/>
                  </a:cubicBezTo>
                  <a:cubicBezTo>
                    <a:pt x="56" y="114"/>
                    <a:pt x="56" y="114"/>
                    <a:pt x="56" y="114"/>
                  </a:cubicBezTo>
                  <a:cubicBezTo>
                    <a:pt x="54" y="110"/>
                    <a:pt x="54" y="110"/>
                    <a:pt x="54" y="110"/>
                  </a:cubicBezTo>
                  <a:cubicBezTo>
                    <a:pt x="56" y="106"/>
                    <a:pt x="56" y="106"/>
                    <a:pt x="56" y="106"/>
                  </a:cubicBezTo>
                  <a:cubicBezTo>
                    <a:pt x="53" y="102"/>
                    <a:pt x="53" y="102"/>
                    <a:pt x="53" y="102"/>
                  </a:cubicBezTo>
                  <a:cubicBezTo>
                    <a:pt x="48" y="105"/>
                    <a:pt x="48" y="105"/>
                    <a:pt x="48" y="105"/>
                  </a:cubicBezTo>
                  <a:cubicBezTo>
                    <a:pt x="41" y="102"/>
                    <a:pt x="41" y="102"/>
                    <a:pt x="41" y="102"/>
                  </a:cubicBezTo>
                  <a:cubicBezTo>
                    <a:pt x="37" y="103"/>
                    <a:pt x="37" y="103"/>
                    <a:pt x="37" y="103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4" y="102"/>
                    <a:pt x="34" y="102"/>
                    <a:pt x="34" y="102"/>
                  </a:cubicBezTo>
                  <a:cubicBezTo>
                    <a:pt x="32" y="103"/>
                    <a:pt x="32" y="103"/>
                    <a:pt x="32" y="103"/>
                  </a:cubicBezTo>
                  <a:cubicBezTo>
                    <a:pt x="32" y="104"/>
                    <a:pt x="32" y="104"/>
                    <a:pt x="32" y="104"/>
                  </a:cubicBezTo>
                  <a:cubicBezTo>
                    <a:pt x="25" y="106"/>
                    <a:pt x="25" y="106"/>
                    <a:pt x="25" y="106"/>
                  </a:cubicBezTo>
                  <a:cubicBezTo>
                    <a:pt x="21" y="104"/>
                    <a:pt x="21" y="104"/>
                    <a:pt x="21" y="104"/>
                  </a:cubicBezTo>
                  <a:cubicBezTo>
                    <a:pt x="21" y="102"/>
                    <a:pt x="21" y="102"/>
                    <a:pt x="21" y="102"/>
                  </a:cubicBezTo>
                  <a:cubicBezTo>
                    <a:pt x="14" y="98"/>
                    <a:pt x="14" y="98"/>
                    <a:pt x="14" y="98"/>
                  </a:cubicBezTo>
                  <a:cubicBezTo>
                    <a:pt x="11" y="95"/>
                    <a:pt x="11" y="95"/>
                    <a:pt x="11" y="95"/>
                  </a:cubicBezTo>
                  <a:cubicBezTo>
                    <a:pt x="9" y="96"/>
                    <a:pt x="9" y="96"/>
                    <a:pt x="9" y="96"/>
                  </a:cubicBezTo>
                  <a:cubicBezTo>
                    <a:pt x="12" y="99"/>
                    <a:pt x="12" y="99"/>
                    <a:pt x="12" y="99"/>
                  </a:cubicBezTo>
                  <a:cubicBezTo>
                    <a:pt x="17" y="102"/>
                    <a:pt x="17" y="102"/>
                    <a:pt x="17" y="102"/>
                  </a:cubicBezTo>
                  <a:cubicBezTo>
                    <a:pt x="18" y="104"/>
                    <a:pt x="18" y="104"/>
                    <a:pt x="18" y="104"/>
                  </a:cubicBezTo>
                  <a:cubicBezTo>
                    <a:pt x="15" y="105"/>
                    <a:pt x="15" y="105"/>
                    <a:pt x="15" y="105"/>
                  </a:cubicBezTo>
                  <a:cubicBezTo>
                    <a:pt x="10" y="102"/>
                    <a:pt x="10" y="102"/>
                    <a:pt x="10" y="102"/>
                  </a:cubicBezTo>
                  <a:cubicBezTo>
                    <a:pt x="6" y="96"/>
                    <a:pt x="6" y="96"/>
                    <a:pt x="6" y="96"/>
                  </a:cubicBezTo>
                  <a:cubicBezTo>
                    <a:pt x="3" y="96"/>
                    <a:pt x="3" y="96"/>
                    <a:pt x="3" y="96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2" y="103"/>
                    <a:pt x="5" y="113"/>
                    <a:pt x="11" y="123"/>
                  </a:cubicBezTo>
                  <a:cubicBezTo>
                    <a:pt x="34" y="161"/>
                    <a:pt x="83" y="173"/>
                    <a:pt x="121" y="150"/>
                  </a:cubicBezTo>
                  <a:cubicBezTo>
                    <a:pt x="121" y="150"/>
                    <a:pt x="121" y="150"/>
                    <a:pt x="121" y="150"/>
                  </a:cubicBezTo>
                  <a:cubicBezTo>
                    <a:pt x="142" y="138"/>
                    <a:pt x="156" y="116"/>
                    <a:pt x="159" y="93"/>
                  </a:cubicBezTo>
                  <a:cubicBezTo>
                    <a:pt x="157" y="95"/>
                    <a:pt x="157" y="95"/>
                    <a:pt x="157" y="95"/>
                  </a:cubicBezTo>
                  <a:cubicBezTo>
                    <a:pt x="154" y="90"/>
                    <a:pt x="154" y="90"/>
                    <a:pt x="154" y="90"/>
                  </a:cubicBezTo>
                  <a:cubicBezTo>
                    <a:pt x="149" y="88"/>
                    <a:pt x="149" y="88"/>
                    <a:pt x="149" y="88"/>
                  </a:cubicBezTo>
                  <a:cubicBezTo>
                    <a:pt x="146" y="82"/>
                    <a:pt x="146" y="82"/>
                    <a:pt x="146" y="82"/>
                  </a:cubicBezTo>
                  <a:cubicBezTo>
                    <a:pt x="143" y="82"/>
                    <a:pt x="143" y="82"/>
                    <a:pt x="143" y="82"/>
                  </a:cubicBezTo>
                  <a:cubicBezTo>
                    <a:pt x="141" y="80"/>
                    <a:pt x="141" y="80"/>
                    <a:pt x="141" y="80"/>
                  </a:cubicBezTo>
                  <a:cubicBezTo>
                    <a:pt x="141" y="73"/>
                    <a:pt x="141" y="73"/>
                    <a:pt x="141" y="73"/>
                  </a:cubicBezTo>
                  <a:cubicBezTo>
                    <a:pt x="131" y="67"/>
                    <a:pt x="131" y="67"/>
                    <a:pt x="131" y="67"/>
                  </a:cubicBezTo>
                  <a:cubicBezTo>
                    <a:pt x="128" y="61"/>
                    <a:pt x="128" y="61"/>
                    <a:pt x="128" y="61"/>
                  </a:cubicBezTo>
                  <a:cubicBezTo>
                    <a:pt x="123" y="64"/>
                    <a:pt x="123" y="64"/>
                    <a:pt x="123" y="64"/>
                  </a:cubicBezTo>
                  <a:cubicBezTo>
                    <a:pt x="121" y="63"/>
                    <a:pt x="121" y="63"/>
                    <a:pt x="121" y="63"/>
                  </a:cubicBezTo>
                  <a:cubicBezTo>
                    <a:pt x="118" y="65"/>
                    <a:pt x="118" y="65"/>
                    <a:pt x="118" y="65"/>
                  </a:cubicBezTo>
                  <a:cubicBezTo>
                    <a:pt x="117" y="67"/>
                    <a:pt x="117" y="67"/>
                    <a:pt x="117" y="67"/>
                  </a:cubicBezTo>
                  <a:cubicBezTo>
                    <a:pt x="112" y="70"/>
                    <a:pt x="112" y="70"/>
                    <a:pt x="112" y="70"/>
                  </a:cubicBezTo>
                  <a:cubicBezTo>
                    <a:pt x="112" y="71"/>
                    <a:pt x="112" y="71"/>
                    <a:pt x="112" y="71"/>
                  </a:cubicBezTo>
                  <a:cubicBezTo>
                    <a:pt x="109" y="72"/>
                    <a:pt x="109" y="72"/>
                    <a:pt x="109" y="72"/>
                  </a:cubicBezTo>
                  <a:cubicBezTo>
                    <a:pt x="98" y="69"/>
                    <a:pt x="98" y="69"/>
                    <a:pt x="98" y="69"/>
                  </a:cubicBezTo>
                  <a:cubicBezTo>
                    <a:pt x="95" y="63"/>
                    <a:pt x="95" y="63"/>
                    <a:pt x="95" y="63"/>
                  </a:cubicBezTo>
                  <a:cubicBezTo>
                    <a:pt x="96" y="62"/>
                    <a:pt x="96" y="62"/>
                    <a:pt x="96" y="62"/>
                  </a:cubicBezTo>
                  <a:cubicBezTo>
                    <a:pt x="95" y="59"/>
                    <a:pt x="95" y="59"/>
                    <a:pt x="95" y="59"/>
                  </a:cubicBezTo>
                  <a:cubicBezTo>
                    <a:pt x="93" y="60"/>
                    <a:pt x="93" y="60"/>
                    <a:pt x="93" y="60"/>
                  </a:cubicBezTo>
                  <a:cubicBezTo>
                    <a:pt x="91" y="58"/>
                    <a:pt x="91" y="58"/>
                    <a:pt x="91" y="58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3" y="44"/>
                    <a:pt x="93" y="44"/>
                    <a:pt x="93" y="44"/>
                  </a:cubicBezTo>
                  <a:cubicBezTo>
                    <a:pt x="96" y="40"/>
                    <a:pt x="96" y="40"/>
                    <a:pt x="96" y="40"/>
                  </a:cubicBezTo>
                  <a:cubicBezTo>
                    <a:pt x="97" y="39"/>
                    <a:pt x="97" y="39"/>
                    <a:pt x="97" y="39"/>
                  </a:cubicBezTo>
                  <a:cubicBezTo>
                    <a:pt x="100" y="37"/>
                    <a:pt x="100" y="37"/>
                    <a:pt x="100" y="37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9" y="30"/>
                    <a:pt x="109" y="30"/>
                    <a:pt x="109" y="30"/>
                  </a:cubicBezTo>
                  <a:cubicBezTo>
                    <a:pt x="112" y="33"/>
                    <a:pt x="112" y="33"/>
                    <a:pt x="112" y="33"/>
                  </a:cubicBezTo>
                  <a:cubicBezTo>
                    <a:pt x="119" y="31"/>
                    <a:pt x="119" y="31"/>
                    <a:pt x="119" y="31"/>
                  </a:cubicBezTo>
                  <a:cubicBezTo>
                    <a:pt x="121" y="32"/>
                    <a:pt x="121" y="32"/>
                    <a:pt x="121" y="32"/>
                  </a:cubicBezTo>
                  <a:cubicBezTo>
                    <a:pt x="122" y="31"/>
                    <a:pt x="122" y="31"/>
                    <a:pt x="122" y="31"/>
                  </a:cubicBezTo>
                  <a:cubicBezTo>
                    <a:pt x="120" y="29"/>
                    <a:pt x="120" y="29"/>
                    <a:pt x="120" y="29"/>
                  </a:cubicBezTo>
                  <a:cubicBezTo>
                    <a:pt x="124" y="26"/>
                    <a:pt x="124" y="26"/>
                    <a:pt x="124" y="26"/>
                  </a:cubicBezTo>
                  <a:cubicBezTo>
                    <a:pt x="128" y="27"/>
                    <a:pt x="128" y="27"/>
                    <a:pt x="128" y="27"/>
                  </a:cubicBezTo>
                  <a:cubicBezTo>
                    <a:pt x="134" y="23"/>
                    <a:pt x="134" y="23"/>
                    <a:pt x="134" y="23"/>
                  </a:cubicBezTo>
                  <a:cubicBezTo>
                    <a:pt x="134" y="23"/>
                    <a:pt x="134" y="23"/>
                    <a:pt x="134" y="23"/>
                  </a:cubicBezTo>
                  <a:cubicBezTo>
                    <a:pt x="132" y="21"/>
                    <a:pt x="131" y="20"/>
                    <a:pt x="129" y="19"/>
                  </a:cubicBezTo>
                  <a:close/>
                  <a:moveTo>
                    <a:pt x="85" y="18"/>
                  </a:moveTo>
                  <a:cubicBezTo>
                    <a:pt x="85" y="17"/>
                    <a:pt x="85" y="17"/>
                    <a:pt x="85" y="17"/>
                  </a:cubicBezTo>
                  <a:cubicBezTo>
                    <a:pt x="87" y="15"/>
                    <a:pt x="87" y="15"/>
                    <a:pt x="87" y="15"/>
                  </a:cubicBezTo>
                  <a:cubicBezTo>
                    <a:pt x="89" y="18"/>
                    <a:pt x="89" y="18"/>
                    <a:pt x="89" y="18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93" y="19"/>
                    <a:pt x="93" y="19"/>
                    <a:pt x="93" y="19"/>
                  </a:cubicBezTo>
                  <a:cubicBezTo>
                    <a:pt x="95" y="19"/>
                    <a:pt x="95" y="19"/>
                    <a:pt x="95" y="19"/>
                  </a:cubicBezTo>
                  <a:cubicBezTo>
                    <a:pt x="94" y="21"/>
                    <a:pt x="94" y="21"/>
                    <a:pt x="94" y="21"/>
                  </a:cubicBezTo>
                  <a:cubicBezTo>
                    <a:pt x="92" y="23"/>
                    <a:pt x="92" y="23"/>
                    <a:pt x="92" y="23"/>
                  </a:cubicBezTo>
                  <a:cubicBezTo>
                    <a:pt x="90" y="24"/>
                    <a:pt x="90" y="24"/>
                    <a:pt x="90" y="24"/>
                  </a:cubicBezTo>
                  <a:cubicBezTo>
                    <a:pt x="89" y="22"/>
                    <a:pt x="89" y="22"/>
                    <a:pt x="89" y="22"/>
                  </a:cubicBezTo>
                  <a:cubicBezTo>
                    <a:pt x="90" y="21"/>
                    <a:pt x="90" y="21"/>
                    <a:pt x="90" y="21"/>
                  </a:cubicBezTo>
                  <a:cubicBezTo>
                    <a:pt x="89" y="20"/>
                    <a:pt x="89" y="20"/>
                    <a:pt x="89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6" y="19"/>
                    <a:pt x="86" y="19"/>
                    <a:pt x="86" y="19"/>
                  </a:cubicBezTo>
                  <a:lnTo>
                    <a:pt x="85" y="18"/>
                  </a:lnTo>
                  <a:close/>
                  <a:moveTo>
                    <a:pt x="84" y="25"/>
                  </a:moveTo>
                  <a:cubicBezTo>
                    <a:pt x="84" y="22"/>
                    <a:pt x="84" y="22"/>
                    <a:pt x="84" y="22"/>
                  </a:cubicBezTo>
                  <a:cubicBezTo>
                    <a:pt x="85" y="20"/>
                    <a:pt x="85" y="20"/>
                    <a:pt x="85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8" y="22"/>
                    <a:pt x="88" y="22"/>
                    <a:pt x="88" y="22"/>
                  </a:cubicBezTo>
                  <a:cubicBezTo>
                    <a:pt x="86" y="25"/>
                    <a:pt x="86" y="25"/>
                    <a:pt x="86" y="25"/>
                  </a:cubicBezTo>
                  <a:cubicBezTo>
                    <a:pt x="85" y="26"/>
                    <a:pt x="85" y="26"/>
                    <a:pt x="85" y="26"/>
                  </a:cubicBezTo>
                  <a:lnTo>
                    <a:pt x="84" y="25"/>
                  </a:lnTo>
                  <a:close/>
                  <a:moveTo>
                    <a:pt x="51" y="56"/>
                  </a:moveTo>
                  <a:cubicBezTo>
                    <a:pt x="50" y="57"/>
                    <a:pt x="50" y="57"/>
                    <a:pt x="50" y="57"/>
                  </a:cubicBezTo>
                  <a:cubicBezTo>
                    <a:pt x="50" y="56"/>
                    <a:pt x="50" y="56"/>
                    <a:pt x="50" y="56"/>
                  </a:cubicBezTo>
                  <a:cubicBezTo>
                    <a:pt x="50" y="54"/>
                    <a:pt x="50" y="54"/>
                    <a:pt x="50" y="54"/>
                  </a:cubicBezTo>
                  <a:cubicBezTo>
                    <a:pt x="51" y="55"/>
                    <a:pt x="51" y="55"/>
                    <a:pt x="51" y="55"/>
                  </a:cubicBezTo>
                  <a:lnTo>
                    <a:pt x="51" y="56"/>
                  </a:lnTo>
                  <a:close/>
                  <a:moveTo>
                    <a:pt x="55" y="51"/>
                  </a:moveTo>
                  <a:cubicBezTo>
                    <a:pt x="54" y="52"/>
                    <a:pt x="54" y="52"/>
                    <a:pt x="54" y="52"/>
                  </a:cubicBezTo>
                  <a:cubicBezTo>
                    <a:pt x="55" y="53"/>
                    <a:pt x="55" y="53"/>
                    <a:pt x="55" y="53"/>
                  </a:cubicBezTo>
                  <a:cubicBezTo>
                    <a:pt x="54" y="54"/>
                    <a:pt x="54" y="54"/>
                    <a:pt x="54" y="54"/>
                  </a:cubicBezTo>
                  <a:cubicBezTo>
                    <a:pt x="53" y="54"/>
                    <a:pt x="53" y="54"/>
                    <a:pt x="53" y="54"/>
                  </a:cubicBezTo>
                  <a:cubicBezTo>
                    <a:pt x="53" y="54"/>
                    <a:pt x="53" y="54"/>
                    <a:pt x="53" y="54"/>
                  </a:cubicBezTo>
                  <a:cubicBezTo>
                    <a:pt x="52" y="54"/>
                    <a:pt x="52" y="54"/>
                    <a:pt x="52" y="54"/>
                  </a:cubicBezTo>
                  <a:cubicBezTo>
                    <a:pt x="52" y="53"/>
                    <a:pt x="52" y="53"/>
                    <a:pt x="52" y="53"/>
                  </a:cubicBezTo>
                  <a:cubicBezTo>
                    <a:pt x="54" y="52"/>
                    <a:pt x="54" y="52"/>
                    <a:pt x="54" y="52"/>
                  </a:cubicBezTo>
                  <a:cubicBezTo>
                    <a:pt x="53" y="51"/>
                    <a:pt x="53" y="51"/>
                    <a:pt x="53" y="51"/>
                  </a:cubicBezTo>
                  <a:cubicBezTo>
                    <a:pt x="54" y="50"/>
                    <a:pt x="54" y="50"/>
                    <a:pt x="54" y="50"/>
                  </a:cubicBezTo>
                  <a:cubicBezTo>
                    <a:pt x="55" y="50"/>
                    <a:pt x="55" y="50"/>
                    <a:pt x="55" y="50"/>
                  </a:cubicBezTo>
                  <a:lnTo>
                    <a:pt x="55" y="5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54" name="Freeform 134"/>
            <p:cNvSpPr>
              <a:spLocks noEditPoints="1"/>
            </p:cNvSpPr>
            <p:nvPr/>
          </p:nvSpPr>
          <p:spPr bwMode="auto">
            <a:xfrm>
              <a:off x="8900023" y="1972149"/>
              <a:ext cx="197735" cy="285864"/>
            </a:xfrm>
            <a:custGeom>
              <a:avLst/>
              <a:gdLst>
                <a:gd name="T0" fmla="*/ 110 w 113"/>
                <a:gd name="T1" fmla="*/ 40 h 163"/>
                <a:gd name="T2" fmla="*/ 107 w 113"/>
                <a:gd name="T3" fmla="*/ 34 h 163"/>
                <a:gd name="T4" fmla="*/ 56 w 113"/>
                <a:gd name="T5" fmla="*/ 0 h 163"/>
                <a:gd name="T6" fmla="*/ 0 w 113"/>
                <a:gd name="T7" fmla="*/ 50 h 163"/>
                <a:gd name="T8" fmla="*/ 0 w 113"/>
                <a:gd name="T9" fmla="*/ 57 h 163"/>
                <a:gd name="T10" fmla="*/ 0 w 113"/>
                <a:gd name="T11" fmla="*/ 61 h 163"/>
                <a:gd name="T12" fmla="*/ 25 w 113"/>
                <a:gd name="T13" fmla="*/ 111 h 163"/>
                <a:gd name="T14" fmla="*/ 56 w 113"/>
                <a:gd name="T15" fmla="*/ 163 h 163"/>
                <a:gd name="T16" fmla="*/ 76 w 113"/>
                <a:gd name="T17" fmla="*/ 130 h 163"/>
                <a:gd name="T18" fmla="*/ 81 w 113"/>
                <a:gd name="T19" fmla="*/ 120 h 163"/>
                <a:gd name="T20" fmla="*/ 86 w 113"/>
                <a:gd name="T21" fmla="*/ 114 h 163"/>
                <a:gd name="T22" fmla="*/ 113 w 113"/>
                <a:gd name="T23" fmla="*/ 58 h 163"/>
                <a:gd name="T24" fmla="*/ 113 w 113"/>
                <a:gd name="T25" fmla="*/ 50 h 163"/>
                <a:gd name="T26" fmla="*/ 110 w 113"/>
                <a:gd name="T27" fmla="*/ 40 h 163"/>
                <a:gd name="T28" fmla="*/ 56 w 113"/>
                <a:gd name="T29" fmla="*/ 75 h 163"/>
                <a:gd name="T30" fmla="*/ 37 w 113"/>
                <a:gd name="T31" fmla="*/ 62 h 163"/>
                <a:gd name="T32" fmla="*/ 36 w 113"/>
                <a:gd name="T33" fmla="*/ 57 h 163"/>
                <a:gd name="T34" fmla="*/ 36 w 113"/>
                <a:gd name="T35" fmla="*/ 52 h 163"/>
                <a:gd name="T36" fmla="*/ 57 w 113"/>
                <a:gd name="T37" fmla="*/ 33 h 163"/>
                <a:gd name="T38" fmla="*/ 77 w 113"/>
                <a:gd name="T39" fmla="*/ 54 h 163"/>
                <a:gd name="T40" fmla="*/ 56 w 113"/>
                <a:gd name="T41" fmla="*/ 75 h 163"/>
                <a:gd name="T42" fmla="*/ 56 w 113"/>
                <a:gd name="T43" fmla="*/ 75 h 163"/>
                <a:gd name="T44" fmla="*/ 56 w 113"/>
                <a:gd name="T45" fmla="*/ 75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13" h="163">
                  <a:moveTo>
                    <a:pt x="110" y="40"/>
                  </a:moveTo>
                  <a:cubicBezTo>
                    <a:pt x="109" y="38"/>
                    <a:pt x="108" y="36"/>
                    <a:pt x="107" y="34"/>
                  </a:cubicBezTo>
                  <a:cubicBezTo>
                    <a:pt x="97" y="9"/>
                    <a:pt x="74" y="0"/>
                    <a:pt x="56" y="0"/>
                  </a:cubicBezTo>
                  <a:cubicBezTo>
                    <a:pt x="31" y="0"/>
                    <a:pt x="4" y="16"/>
                    <a:pt x="0" y="50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0" y="58"/>
                    <a:pt x="0" y="60"/>
                    <a:pt x="0" y="61"/>
                  </a:cubicBezTo>
                  <a:cubicBezTo>
                    <a:pt x="2" y="78"/>
                    <a:pt x="15" y="95"/>
                    <a:pt x="25" y="111"/>
                  </a:cubicBezTo>
                  <a:cubicBezTo>
                    <a:pt x="35" y="129"/>
                    <a:pt x="46" y="146"/>
                    <a:pt x="56" y="163"/>
                  </a:cubicBezTo>
                  <a:cubicBezTo>
                    <a:pt x="63" y="152"/>
                    <a:pt x="69" y="140"/>
                    <a:pt x="76" y="130"/>
                  </a:cubicBezTo>
                  <a:cubicBezTo>
                    <a:pt x="78" y="126"/>
                    <a:pt x="80" y="123"/>
                    <a:pt x="81" y="120"/>
                  </a:cubicBezTo>
                  <a:cubicBezTo>
                    <a:pt x="82" y="118"/>
                    <a:pt x="85" y="116"/>
                    <a:pt x="86" y="114"/>
                  </a:cubicBezTo>
                  <a:cubicBezTo>
                    <a:pt x="96" y="95"/>
                    <a:pt x="113" y="76"/>
                    <a:pt x="113" y="58"/>
                  </a:cubicBezTo>
                  <a:cubicBezTo>
                    <a:pt x="113" y="50"/>
                    <a:pt x="113" y="50"/>
                    <a:pt x="113" y="50"/>
                  </a:cubicBezTo>
                  <a:cubicBezTo>
                    <a:pt x="113" y="48"/>
                    <a:pt x="110" y="41"/>
                    <a:pt x="110" y="40"/>
                  </a:cubicBezTo>
                  <a:close/>
                  <a:moveTo>
                    <a:pt x="56" y="75"/>
                  </a:moveTo>
                  <a:cubicBezTo>
                    <a:pt x="49" y="75"/>
                    <a:pt x="41" y="72"/>
                    <a:pt x="37" y="62"/>
                  </a:cubicBezTo>
                  <a:cubicBezTo>
                    <a:pt x="36" y="60"/>
                    <a:pt x="36" y="57"/>
                    <a:pt x="36" y="57"/>
                  </a:cubicBezTo>
                  <a:cubicBezTo>
                    <a:pt x="36" y="52"/>
                    <a:pt x="36" y="52"/>
                    <a:pt x="36" y="52"/>
                  </a:cubicBezTo>
                  <a:cubicBezTo>
                    <a:pt x="36" y="39"/>
                    <a:pt x="47" y="33"/>
                    <a:pt x="57" y="33"/>
                  </a:cubicBezTo>
                  <a:cubicBezTo>
                    <a:pt x="68" y="33"/>
                    <a:pt x="77" y="43"/>
                    <a:pt x="77" y="54"/>
                  </a:cubicBezTo>
                  <a:cubicBezTo>
                    <a:pt x="77" y="66"/>
                    <a:pt x="68" y="75"/>
                    <a:pt x="56" y="75"/>
                  </a:cubicBezTo>
                  <a:close/>
                  <a:moveTo>
                    <a:pt x="56" y="75"/>
                  </a:moveTo>
                  <a:cubicBezTo>
                    <a:pt x="56" y="75"/>
                    <a:pt x="56" y="75"/>
                    <a:pt x="56" y="75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55" name="Freeform 135"/>
            <p:cNvSpPr>
              <a:spLocks noEditPoints="1"/>
            </p:cNvSpPr>
            <p:nvPr/>
          </p:nvSpPr>
          <p:spPr bwMode="auto">
            <a:xfrm>
              <a:off x="10200483" y="3117827"/>
              <a:ext cx="196254" cy="287345"/>
            </a:xfrm>
            <a:custGeom>
              <a:avLst/>
              <a:gdLst>
                <a:gd name="T0" fmla="*/ 109 w 112"/>
                <a:gd name="T1" fmla="*/ 41 h 164"/>
                <a:gd name="T2" fmla="*/ 107 w 112"/>
                <a:gd name="T3" fmla="*/ 34 h 164"/>
                <a:gd name="T4" fmla="*/ 55 w 112"/>
                <a:gd name="T5" fmla="*/ 0 h 164"/>
                <a:gd name="T6" fmla="*/ 0 w 112"/>
                <a:gd name="T7" fmla="*/ 51 h 164"/>
                <a:gd name="T8" fmla="*/ 0 w 112"/>
                <a:gd name="T9" fmla="*/ 58 h 164"/>
                <a:gd name="T10" fmla="*/ 0 w 112"/>
                <a:gd name="T11" fmla="*/ 62 h 164"/>
                <a:gd name="T12" fmla="*/ 24 w 112"/>
                <a:gd name="T13" fmla="*/ 112 h 164"/>
                <a:gd name="T14" fmla="*/ 56 w 112"/>
                <a:gd name="T15" fmla="*/ 164 h 164"/>
                <a:gd name="T16" fmla="*/ 75 w 112"/>
                <a:gd name="T17" fmla="*/ 130 h 164"/>
                <a:gd name="T18" fmla="*/ 81 w 112"/>
                <a:gd name="T19" fmla="*/ 121 h 164"/>
                <a:gd name="T20" fmla="*/ 85 w 112"/>
                <a:gd name="T21" fmla="*/ 115 h 164"/>
                <a:gd name="T22" fmla="*/ 112 w 112"/>
                <a:gd name="T23" fmla="*/ 58 h 164"/>
                <a:gd name="T24" fmla="*/ 112 w 112"/>
                <a:gd name="T25" fmla="*/ 51 h 164"/>
                <a:gd name="T26" fmla="*/ 109 w 112"/>
                <a:gd name="T27" fmla="*/ 41 h 164"/>
                <a:gd name="T28" fmla="*/ 56 w 112"/>
                <a:gd name="T29" fmla="*/ 76 h 164"/>
                <a:gd name="T30" fmla="*/ 36 w 112"/>
                <a:gd name="T31" fmla="*/ 62 h 164"/>
                <a:gd name="T32" fmla="*/ 36 w 112"/>
                <a:gd name="T33" fmla="*/ 57 h 164"/>
                <a:gd name="T34" fmla="*/ 36 w 112"/>
                <a:gd name="T35" fmla="*/ 53 h 164"/>
                <a:gd name="T36" fmla="*/ 56 w 112"/>
                <a:gd name="T37" fmla="*/ 34 h 164"/>
                <a:gd name="T38" fmla="*/ 77 w 112"/>
                <a:gd name="T39" fmla="*/ 55 h 164"/>
                <a:gd name="T40" fmla="*/ 56 w 112"/>
                <a:gd name="T41" fmla="*/ 76 h 164"/>
                <a:gd name="T42" fmla="*/ 56 w 112"/>
                <a:gd name="T43" fmla="*/ 76 h 164"/>
                <a:gd name="T44" fmla="*/ 56 w 112"/>
                <a:gd name="T45" fmla="*/ 76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12" h="164">
                  <a:moveTo>
                    <a:pt x="109" y="41"/>
                  </a:moveTo>
                  <a:cubicBezTo>
                    <a:pt x="109" y="39"/>
                    <a:pt x="108" y="36"/>
                    <a:pt x="107" y="34"/>
                  </a:cubicBezTo>
                  <a:cubicBezTo>
                    <a:pt x="96" y="9"/>
                    <a:pt x="74" y="0"/>
                    <a:pt x="55" y="0"/>
                  </a:cubicBezTo>
                  <a:cubicBezTo>
                    <a:pt x="30" y="0"/>
                    <a:pt x="3" y="17"/>
                    <a:pt x="0" y="51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0" y="58"/>
                    <a:pt x="0" y="61"/>
                    <a:pt x="0" y="62"/>
                  </a:cubicBezTo>
                  <a:cubicBezTo>
                    <a:pt x="2" y="78"/>
                    <a:pt x="15" y="96"/>
                    <a:pt x="24" y="112"/>
                  </a:cubicBezTo>
                  <a:cubicBezTo>
                    <a:pt x="35" y="129"/>
                    <a:pt x="45" y="146"/>
                    <a:pt x="56" y="164"/>
                  </a:cubicBezTo>
                  <a:cubicBezTo>
                    <a:pt x="62" y="152"/>
                    <a:pt x="69" y="141"/>
                    <a:pt x="75" y="130"/>
                  </a:cubicBezTo>
                  <a:cubicBezTo>
                    <a:pt x="77" y="127"/>
                    <a:pt x="79" y="124"/>
                    <a:pt x="81" y="121"/>
                  </a:cubicBezTo>
                  <a:cubicBezTo>
                    <a:pt x="82" y="119"/>
                    <a:pt x="84" y="117"/>
                    <a:pt x="85" y="115"/>
                  </a:cubicBezTo>
                  <a:cubicBezTo>
                    <a:pt x="96" y="96"/>
                    <a:pt x="112" y="77"/>
                    <a:pt x="112" y="58"/>
                  </a:cubicBezTo>
                  <a:cubicBezTo>
                    <a:pt x="112" y="51"/>
                    <a:pt x="112" y="51"/>
                    <a:pt x="112" y="51"/>
                  </a:cubicBezTo>
                  <a:cubicBezTo>
                    <a:pt x="112" y="48"/>
                    <a:pt x="110" y="41"/>
                    <a:pt x="109" y="41"/>
                  </a:cubicBezTo>
                  <a:close/>
                  <a:moveTo>
                    <a:pt x="56" y="76"/>
                  </a:moveTo>
                  <a:cubicBezTo>
                    <a:pt x="48" y="76"/>
                    <a:pt x="40" y="72"/>
                    <a:pt x="36" y="62"/>
                  </a:cubicBezTo>
                  <a:cubicBezTo>
                    <a:pt x="36" y="61"/>
                    <a:pt x="36" y="57"/>
                    <a:pt x="36" y="57"/>
                  </a:cubicBezTo>
                  <a:cubicBezTo>
                    <a:pt x="36" y="53"/>
                    <a:pt x="36" y="53"/>
                    <a:pt x="36" y="53"/>
                  </a:cubicBezTo>
                  <a:cubicBezTo>
                    <a:pt x="36" y="40"/>
                    <a:pt x="47" y="34"/>
                    <a:pt x="56" y="34"/>
                  </a:cubicBezTo>
                  <a:cubicBezTo>
                    <a:pt x="68" y="34"/>
                    <a:pt x="77" y="43"/>
                    <a:pt x="77" y="55"/>
                  </a:cubicBezTo>
                  <a:cubicBezTo>
                    <a:pt x="77" y="67"/>
                    <a:pt x="67" y="76"/>
                    <a:pt x="56" y="76"/>
                  </a:cubicBezTo>
                  <a:close/>
                  <a:moveTo>
                    <a:pt x="56" y="76"/>
                  </a:moveTo>
                  <a:cubicBezTo>
                    <a:pt x="56" y="76"/>
                    <a:pt x="56" y="76"/>
                    <a:pt x="56" y="76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56" name="Freeform 136"/>
            <p:cNvSpPr>
              <a:spLocks noEditPoints="1"/>
            </p:cNvSpPr>
            <p:nvPr/>
          </p:nvSpPr>
          <p:spPr bwMode="auto">
            <a:xfrm>
              <a:off x="7374428" y="2777901"/>
              <a:ext cx="196254" cy="285864"/>
            </a:xfrm>
            <a:custGeom>
              <a:avLst/>
              <a:gdLst>
                <a:gd name="T0" fmla="*/ 110 w 112"/>
                <a:gd name="T1" fmla="*/ 40 h 163"/>
                <a:gd name="T2" fmla="*/ 107 w 112"/>
                <a:gd name="T3" fmla="*/ 34 h 163"/>
                <a:gd name="T4" fmla="*/ 55 w 112"/>
                <a:gd name="T5" fmla="*/ 0 h 163"/>
                <a:gd name="T6" fmla="*/ 0 w 112"/>
                <a:gd name="T7" fmla="*/ 50 h 163"/>
                <a:gd name="T8" fmla="*/ 0 w 112"/>
                <a:gd name="T9" fmla="*/ 57 h 163"/>
                <a:gd name="T10" fmla="*/ 0 w 112"/>
                <a:gd name="T11" fmla="*/ 62 h 163"/>
                <a:gd name="T12" fmla="*/ 24 w 112"/>
                <a:gd name="T13" fmla="*/ 111 h 163"/>
                <a:gd name="T14" fmla="*/ 56 w 112"/>
                <a:gd name="T15" fmla="*/ 163 h 163"/>
                <a:gd name="T16" fmla="*/ 75 w 112"/>
                <a:gd name="T17" fmla="*/ 130 h 163"/>
                <a:gd name="T18" fmla="*/ 81 w 112"/>
                <a:gd name="T19" fmla="*/ 120 h 163"/>
                <a:gd name="T20" fmla="*/ 85 w 112"/>
                <a:gd name="T21" fmla="*/ 114 h 163"/>
                <a:gd name="T22" fmla="*/ 112 w 112"/>
                <a:gd name="T23" fmla="*/ 58 h 163"/>
                <a:gd name="T24" fmla="*/ 112 w 112"/>
                <a:gd name="T25" fmla="*/ 50 h 163"/>
                <a:gd name="T26" fmla="*/ 110 w 112"/>
                <a:gd name="T27" fmla="*/ 40 h 163"/>
                <a:gd name="T28" fmla="*/ 56 w 112"/>
                <a:gd name="T29" fmla="*/ 75 h 163"/>
                <a:gd name="T30" fmla="*/ 37 w 112"/>
                <a:gd name="T31" fmla="*/ 62 h 163"/>
                <a:gd name="T32" fmla="*/ 36 w 112"/>
                <a:gd name="T33" fmla="*/ 57 h 163"/>
                <a:gd name="T34" fmla="*/ 36 w 112"/>
                <a:gd name="T35" fmla="*/ 52 h 163"/>
                <a:gd name="T36" fmla="*/ 56 w 112"/>
                <a:gd name="T37" fmla="*/ 34 h 163"/>
                <a:gd name="T38" fmla="*/ 77 w 112"/>
                <a:gd name="T39" fmla="*/ 55 h 163"/>
                <a:gd name="T40" fmla="*/ 56 w 112"/>
                <a:gd name="T41" fmla="*/ 75 h 163"/>
                <a:gd name="T42" fmla="*/ 56 w 112"/>
                <a:gd name="T43" fmla="*/ 75 h 163"/>
                <a:gd name="T44" fmla="*/ 56 w 112"/>
                <a:gd name="T45" fmla="*/ 75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12" h="163">
                  <a:moveTo>
                    <a:pt x="110" y="40"/>
                  </a:moveTo>
                  <a:cubicBezTo>
                    <a:pt x="109" y="38"/>
                    <a:pt x="108" y="36"/>
                    <a:pt x="107" y="34"/>
                  </a:cubicBezTo>
                  <a:cubicBezTo>
                    <a:pt x="96" y="9"/>
                    <a:pt x="74" y="0"/>
                    <a:pt x="55" y="0"/>
                  </a:cubicBezTo>
                  <a:cubicBezTo>
                    <a:pt x="31" y="0"/>
                    <a:pt x="3" y="16"/>
                    <a:pt x="0" y="50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0" y="58"/>
                    <a:pt x="0" y="60"/>
                    <a:pt x="0" y="62"/>
                  </a:cubicBezTo>
                  <a:cubicBezTo>
                    <a:pt x="2" y="78"/>
                    <a:pt x="15" y="95"/>
                    <a:pt x="24" y="111"/>
                  </a:cubicBezTo>
                  <a:cubicBezTo>
                    <a:pt x="35" y="129"/>
                    <a:pt x="45" y="146"/>
                    <a:pt x="56" y="163"/>
                  </a:cubicBezTo>
                  <a:cubicBezTo>
                    <a:pt x="63" y="152"/>
                    <a:pt x="69" y="141"/>
                    <a:pt x="75" y="130"/>
                  </a:cubicBezTo>
                  <a:cubicBezTo>
                    <a:pt x="77" y="126"/>
                    <a:pt x="79" y="123"/>
                    <a:pt x="81" y="120"/>
                  </a:cubicBezTo>
                  <a:cubicBezTo>
                    <a:pt x="82" y="118"/>
                    <a:pt x="84" y="116"/>
                    <a:pt x="85" y="114"/>
                  </a:cubicBezTo>
                  <a:cubicBezTo>
                    <a:pt x="96" y="95"/>
                    <a:pt x="112" y="76"/>
                    <a:pt x="112" y="58"/>
                  </a:cubicBezTo>
                  <a:cubicBezTo>
                    <a:pt x="112" y="50"/>
                    <a:pt x="112" y="50"/>
                    <a:pt x="112" y="50"/>
                  </a:cubicBezTo>
                  <a:cubicBezTo>
                    <a:pt x="112" y="48"/>
                    <a:pt x="110" y="41"/>
                    <a:pt x="110" y="40"/>
                  </a:cubicBezTo>
                  <a:close/>
                  <a:moveTo>
                    <a:pt x="56" y="75"/>
                  </a:moveTo>
                  <a:cubicBezTo>
                    <a:pt x="48" y="75"/>
                    <a:pt x="40" y="72"/>
                    <a:pt x="37" y="62"/>
                  </a:cubicBezTo>
                  <a:cubicBezTo>
                    <a:pt x="36" y="60"/>
                    <a:pt x="36" y="57"/>
                    <a:pt x="36" y="57"/>
                  </a:cubicBezTo>
                  <a:cubicBezTo>
                    <a:pt x="36" y="52"/>
                    <a:pt x="36" y="52"/>
                    <a:pt x="36" y="52"/>
                  </a:cubicBezTo>
                  <a:cubicBezTo>
                    <a:pt x="36" y="39"/>
                    <a:pt x="47" y="34"/>
                    <a:pt x="56" y="34"/>
                  </a:cubicBezTo>
                  <a:cubicBezTo>
                    <a:pt x="68" y="34"/>
                    <a:pt x="77" y="43"/>
                    <a:pt x="77" y="55"/>
                  </a:cubicBezTo>
                  <a:cubicBezTo>
                    <a:pt x="77" y="66"/>
                    <a:pt x="67" y="75"/>
                    <a:pt x="56" y="75"/>
                  </a:cubicBezTo>
                  <a:close/>
                  <a:moveTo>
                    <a:pt x="56" y="75"/>
                  </a:moveTo>
                  <a:cubicBezTo>
                    <a:pt x="56" y="75"/>
                    <a:pt x="56" y="75"/>
                    <a:pt x="56" y="75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57" name="Freeform 137"/>
            <p:cNvSpPr>
              <a:spLocks noEditPoints="1"/>
            </p:cNvSpPr>
            <p:nvPr/>
          </p:nvSpPr>
          <p:spPr bwMode="auto">
            <a:xfrm>
              <a:off x="10391552" y="3665857"/>
              <a:ext cx="166631" cy="91091"/>
            </a:xfrm>
            <a:custGeom>
              <a:avLst/>
              <a:gdLst>
                <a:gd name="T0" fmla="*/ 16 w 95"/>
                <a:gd name="T1" fmla="*/ 52 h 52"/>
                <a:gd name="T2" fmla="*/ 79 w 95"/>
                <a:gd name="T3" fmla="*/ 52 h 52"/>
                <a:gd name="T4" fmla="*/ 85 w 95"/>
                <a:gd name="T5" fmla="*/ 44 h 52"/>
                <a:gd name="T6" fmla="*/ 95 w 95"/>
                <a:gd name="T7" fmla="*/ 0 h 52"/>
                <a:gd name="T8" fmla="*/ 0 w 95"/>
                <a:gd name="T9" fmla="*/ 0 h 52"/>
                <a:gd name="T10" fmla="*/ 9 w 95"/>
                <a:gd name="T11" fmla="*/ 44 h 52"/>
                <a:gd name="T12" fmla="*/ 16 w 95"/>
                <a:gd name="T13" fmla="*/ 52 h 52"/>
                <a:gd name="T14" fmla="*/ 69 w 95"/>
                <a:gd name="T15" fmla="*/ 40 h 52"/>
                <a:gd name="T16" fmla="*/ 75 w 95"/>
                <a:gd name="T17" fmla="*/ 10 h 52"/>
                <a:gd name="T18" fmla="*/ 79 w 95"/>
                <a:gd name="T19" fmla="*/ 7 h 52"/>
                <a:gd name="T20" fmla="*/ 82 w 95"/>
                <a:gd name="T21" fmla="*/ 11 h 52"/>
                <a:gd name="T22" fmla="*/ 75 w 95"/>
                <a:gd name="T23" fmla="*/ 42 h 52"/>
                <a:gd name="T24" fmla="*/ 72 w 95"/>
                <a:gd name="T25" fmla="*/ 44 h 52"/>
                <a:gd name="T26" fmla="*/ 71 w 95"/>
                <a:gd name="T27" fmla="*/ 44 h 52"/>
                <a:gd name="T28" fmla="*/ 69 w 95"/>
                <a:gd name="T29" fmla="*/ 40 h 52"/>
                <a:gd name="T30" fmla="*/ 52 w 95"/>
                <a:gd name="T31" fmla="*/ 41 h 52"/>
                <a:gd name="T32" fmla="*/ 55 w 95"/>
                <a:gd name="T33" fmla="*/ 10 h 52"/>
                <a:gd name="T34" fmla="*/ 58 w 95"/>
                <a:gd name="T35" fmla="*/ 7 h 52"/>
                <a:gd name="T36" fmla="*/ 61 w 95"/>
                <a:gd name="T37" fmla="*/ 11 h 52"/>
                <a:gd name="T38" fmla="*/ 59 w 95"/>
                <a:gd name="T39" fmla="*/ 41 h 52"/>
                <a:gd name="T40" fmla="*/ 56 w 95"/>
                <a:gd name="T41" fmla="*/ 44 h 52"/>
                <a:gd name="T42" fmla="*/ 55 w 95"/>
                <a:gd name="T43" fmla="*/ 44 h 52"/>
                <a:gd name="T44" fmla="*/ 52 w 95"/>
                <a:gd name="T45" fmla="*/ 41 h 52"/>
                <a:gd name="T46" fmla="*/ 36 w 95"/>
                <a:gd name="T47" fmla="*/ 7 h 52"/>
                <a:gd name="T48" fmla="*/ 39 w 95"/>
                <a:gd name="T49" fmla="*/ 10 h 52"/>
                <a:gd name="T50" fmla="*/ 42 w 95"/>
                <a:gd name="T51" fmla="*/ 41 h 52"/>
                <a:gd name="T52" fmla="*/ 39 w 95"/>
                <a:gd name="T53" fmla="*/ 44 h 52"/>
                <a:gd name="T54" fmla="*/ 38 w 95"/>
                <a:gd name="T55" fmla="*/ 44 h 52"/>
                <a:gd name="T56" fmla="*/ 35 w 95"/>
                <a:gd name="T57" fmla="*/ 41 h 52"/>
                <a:gd name="T58" fmla="*/ 33 w 95"/>
                <a:gd name="T59" fmla="*/ 11 h 52"/>
                <a:gd name="T60" fmla="*/ 36 w 95"/>
                <a:gd name="T61" fmla="*/ 7 h 52"/>
                <a:gd name="T62" fmla="*/ 15 w 95"/>
                <a:gd name="T63" fmla="*/ 7 h 52"/>
                <a:gd name="T64" fmla="*/ 19 w 95"/>
                <a:gd name="T65" fmla="*/ 10 h 52"/>
                <a:gd name="T66" fmla="*/ 25 w 95"/>
                <a:gd name="T67" fmla="*/ 40 h 52"/>
                <a:gd name="T68" fmla="*/ 23 w 95"/>
                <a:gd name="T69" fmla="*/ 44 h 52"/>
                <a:gd name="T70" fmla="*/ 22 w 95"/>
                <a:gd name="T71" fmla="*/ 44 h 52"/>
                <a:gd name="T72" fmla="*/ 19 w 95"/>
                <a:gd name="T73" fmla="*/ 42 h 52"/>
                <a:gd name="T74" fmla="*/ 12 w 95"/>
                <a:gd name="T75" fmla="*/ 11 h 52"/>
                <a:gd name="T76" fmla="*/ 15 w 95"/>
                <a:gd name="T77" fmla="*/ 7 h 52"/>
                <a:gd name="T78" fmla="*/ 15 w 95"/>
                <a:gd name="T79" fmla="*/ 7 h 52"/>
                <a:gd name="T80" fmla="*/ 15 w 95"/>
                <a:gd name="T81" fmla="*/ 7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95" h="52">
                  <a:moveTo>
                    <a:pt x="16" y="52"/>
                  </a:moveTo>
                  <a:cubicBezTo>
                    <a:pt x="79" y="52"/>
                    <a:pt x="79" y="52"/>
                    <a:pt x="79" y="52"/>
                  </a:cubicBezTo>
                  <a:cubicBezTo>
                    <a:pt x="82" y="52"/>
                    <a:pt x="84" y="48"/>
                    <a:pt x="85" y="44"/>
                  </a:cubicBezTo>
                  <a:cubicBezTo>
                    <a:pt x="95" y="0"/>
                    <a:pt x="95" y="0"/>
                    <a:pt x="95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9" y="44"/>
                    <a:pt x="9" y="44"/>
                    <a:pt x="9" y="44"/>
                  </a:cubicBezTo>
                  <a:cubicBezTo>
                    <a:pt x="10" y="48"/>
                    <a:pt x="12" y="52"/>
                    <a:pt x="16" y="52"/>
                  </a:cubicBezTo>
                  <a:close/>
                  <a:moveTo>
                    <a:pt x="69" y="40"/>
                  </a:moveTo>
                  <a:cubicBezTo>
                    <a:pt x="75" y="10"/>
                    <a:pt x="75" y="10"/>
                    <a:pt x="75" y="10"/>
                  </a:cubicBezTo>
                  <a:cubicBezTo>
                    <a:pt x="76" y="8"/>
                    <a:pt x="77" y="7"/>
                    <a:pt x="79" y="7"/>
                  </a:cubicBezTo>
                  <a:cubicBezTo>
                    <a:pt x="81" y="8"/>
                    <a:pt x="82" y="9"/>
                    <a:pt x="82" y="11"/>
                  </a:cubicBezTo>
                  <a:cubicBezTo>
                    <a:pt x="75" y="42"/>
                    <a:pt x="75" y="42"/>
                    <a:pt x="75" y="42"/>
                  </a:cubicBezTo>
                  <a:cubicBezTo>
                    <a:pt x="75" y="43"/>
                    <a:pt x="74" y="44"/>
                    <a:pt x="72" y="44"/>
                  </a:cubicBezTo>
                  <a:cubicBezTo>
                    <a:pt x="72" y="44"/>
                    <a:pt x="72" y="44"/>
                    <a:pt x="71" y="44"/>
                  </a:cubicBezTo>
                  <a:cubicBezTo>
                    <a:pt x="70" y="44"/>
                    <a:pt x="68" y="42"/>
                    <a:pt x="69" y="40"/>
                  </a:cubicBezTo>
                  <a:close/>
                  <a:moveTo>
                    <a:pt x="52" y="41"/>
                  </a:moveTo>
                  <a:cubicBezTo>
                    <a:pt x="55" y="10"/>
                    <a:pt x="55" y="10"/>
                    <a:pt x="55" y="10"/>
                  </a:cubicBezTo>
                  <a:cubicBezTo>
                    <a:pt x="55" y="8"/>
                    <a:pt x="56" y="7"/>
                    <a:pt x="58" y="7"/>
                  </a:cubicBezTo>
                  <a:cubicBezTo>
                    <a:pt x="60" y="7"/>
                    <a:pt x="61" y="9"/>
                    <a:pt x="61" y="11"/>
                  </a:cubicBezTo>
                  <a:cubicBezTo>
                    <a:pt x="59" y="41"/>
                    <a:pt x="59" y="41"/>
                    <a:pt x="59" y="41"/>
                  </a:cubicBezTo>
                  <a:cubicBezTo>
                    <a:pt x="59" y="43"/>
                    <a:pt x="57" y="44"/>
                    <a:pt x="56" y="44"/>
                  </a:cubicBezTo>
                  <a:cubicBezTo>
                    <a:pt x="56" y="44"/>
                    <a:pt x="56" y="44"/>
                    <a:pt x="55" y="44"/>
                  </a:cubicBezTo>
                  <a:cubicBezTo>
                    <a:pt x="54" y="44"/>
                    <a:pt x="52" y="43"/>
                    <a:pt x="52" y="41"/>
                  </a:cubicBezTo>
                  <a:close/>
                  <a:moveTo>
                    <a:pt x="36" y="7"/>
                  </a:moveTo>
                  <a:cubicBezTo>
                    <a:pt x="38" y="7"/>
                    <a:pt x="39" y="8"/>
                    <a:pt x="39" y="10"/>
                  </a:cubicBezTo>
                  <a:cubicBezTo>
                    <a:pt x="42" y="41"/>
                    <a:pt x="42" y="41"/>
                    <a:pt x="42" y="41"/>
                  </a:cubicBezTo>
                  <a:cubicBezTo>
                    <a:pt x="42" y="43"/>
                    <a:pt x="40" y="44"/>
                    <a:pt x="39" y="44"/>
                  </a:cubicBezTo>
                  <a:cubicBezTo>
                    <a:pt x="38" y="44"/>
                    <a:pt x="38" y="44"/>
                    <a:pt x="38" y="44"/>
                  </a:cubicBezTo>
                  <a:cubicBezTo>
                    <a:pt x="37" y="44"/>
                    <a:pt x="35" y="43"/>
                    <a:pt x="35" y="41"/>
                  </a:cubicBezTo>
                  <a:cubicBezTo>
                    <a:pt x="33" y="11"/>
                    <a:pt x="33" y="11"/>
                    <a:pt x="33" y="11"/>
                  </a:cubicBezTo>
                  <a:cubicBezTo>
                    <a:pt x="33" y="9"/>
                    <a:pt x="34" y="7"/>
                    <a:pt x="36" y="7"/>
                  </a:cubicBezTo>
                  <a:close/>
                  <a:moveTo>
                    <a:pt x="15" y="7"/>
                  </a:moveTo>
                  <a:cubicBezTo>
                    <a:pt x="17" y="7"/>
                    <a:pt x="18" y="8"/>
                    <a:pt x="19" y="10"/>
                  </a:cubicBezTo>
                  <a:cubicBezTo>
                    <a:pt x="25" y="40"/>
                    <a:pt x="25" y="40"/>
                    <a:pt x="25" y="40"/>
                  </a:cubicBezTo>
                  <a:cubicBezTo>
                    <a:pt x="26" y="42"/>
                    <a:pt x="24" y="44"/>
                    <a:pt x="23" y="44"/>
                  </a:cubicBezTo>
                  <a:cubicBezTo>
                    <a:pt x="22" y="44"/>
                    <a:pt x="22" y="44"/>
                    <a:pt x="22" y="44"/>
                  </a:cubicBezTo>
                  <a:cubicBezTo>
                    <a:pt x="21" y="44"/>
                    <a:pt x="19" y="43"/>
                    <a:pt x="19" y="42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2" y="9"/>
                    <a:pt x="13" y="8"/>
                    <a:pt x="15" y="7"/>
                  </a:cubicBezTo>
                  <a:close/>
                  <a:moveTo>
                    <a:pt x="15" y="7"/>
                  </a:moveTo>
                  <a:cubicBezTo>
                    <a:pt x="15" y="7"/>
                    <a:pt x="15" y="7"/>
                    <a:pt x="15" y="7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58" name="Freeform 138"/>
            <p:cNvSpPr>
              <a:spLocks noEditPoints="1"/>
            </p:cNvSpPr>
            <p:nvPr/>
          </p:nvSpPr>
          <p:spPr bwMode="auto">
            <a:xfrm>
              <a:off x="10407105" y="3788793"/>
              <a:ext cx="38510" cy="38510"/>
            </a:xfrm>
            <a:custGeom>
              <a:avLst/>
              <a:gdLst>
                <a:gd name="T0" fmla="*/ 11 w 22"/>
                <a:gd name="T1" fmla="*/ 0 h 22"/>
                <a:gd name="T2" fmla="*/ 0 w 22"/>
                <a:gd name="T3" fmla="*/ 11 h 22"/>
                <a:gd name="T4" fmla="*/ 11 w 22"/>
                <a:gd name="T5" fmla="*/ 22 h 22"/>
                <a:gd name="T6" fmla="*/ 22 w 22"/>
                <a:gd name="T7" fmla="*/ 11 h 22"/>
                <a:gd name="T8" fmla="*/ 11 w 22"/>
                <a:gd name="T9" fmla="*/ 0 h 22"/>
                <a:gd name="T10" fmla="*/ 11 w 22"/>
                <a:gd name="T11" fmla="*/ 15 h 22"/>
                <a:gd name="T12" fmla="*/ 7 w 22"/>
                <a:gd name="T13" fmla="*/ 11 h 22"/>
                <a:gd name="T14" fmla="*/ 11 w 22"/>
                <a:gd name="T15" fmla="*/ 6 h 22"/>
                <a:gd name="T16" fmla="*/ 15 w 22"/>
                <a:gd name="T17" fmla="*/ 11 h 22"/>
                <a:gd name="T18" fmla="*/ 11 w 22"/>
                <a:gd name="T19" fmla="*/ 15 h 22"/>
                <a:gd name="T20" fmla="*/ 11 w 22"/>
                <a:gd name="T21" fmla="*/ 15 h 22"/>
                <a:gd name="T22" fmla="*/ 11 w 22"/>
                <a:gd name="T23" fmla="*/ 15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2" h="22">
                  <a:moveTo>
                    <a:pt x="11" y="0"/>
                  </a:moveTo>
                  <a:cubicBezTo>
                    <a:pt x="5" y="0"/>
                    <a:pt x="0" y="5"/>
                    <a:pt x="0" y="11"/>
                  </a:cubicBez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lose/>
                  <a:moveTo>
                    <a:pt x="11" y="15"/>
                  </a:moveTo>
                  <a:cubicBezTo>
                    <a:pt x="9" y="15"/>
                    <a:pt x="7" y="13"/>
                    <a:pt x="7" y="11"/>
                  </a:cubicBezTo>
                  <a:cubicBezTo>
                    <a:pt x="7" y="8"/>
                    <a:pt x="9" y="6"/>
                    <a:pt x="11" y="6"/>
                  </a:cubicBezTo>
                  <a:cubicBezTo>
                    <a:pt x="13" y="6"/>
                    <a:pt x="15" y="8"/>
                    <a:pt x="15" y="11"/>
                  </a:cubicBezTo>
                  <a:cubicBezTo>
                    <a:pt x="15" y="13"/>
                    <a:pt x="13" y="15"/>
                    <a:pt x="11" y="15"/>
                  </a:cubicBezTo>
                  <a:close/>
                  <a:moveTo>
                    <a:pt x="11" y="15"/>
                  </a:moveTo>
                  <a:cubicBezTo>
                    <a:pt x="11" y="15"/>
                    <a:pt x="11" y="15"/>
                    <a:pt x="11" y="15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59" name="Freeform 139"/>
            <p:cNvSpPr>
              <a:spLocks noEditPoints="1"/>
            </p:cNvSpPr>
            <p:nvPr/>
          </p:nvSpPr>
          <p:spPr bwMode="auto">
            <a:xfrm>
              <a:off x="10500418" y="3788793"/>
              <a:ext cx="38510" cy="38510"/>
            </a:xfrm>
            <a:custGeom>
              <a:avLst/>
              <a:gdLst>
                <a:gd name="T0" fmla="*/ 11 w 22"/>
                <a:gd name="T1" fmla="*/ 0 h 22"/>
                <a:gd name="T2" fmla="*/ 0 w 22"/>
                <a:gd name="T3" fmla="*/ 11 h 22"/>
                <a:gd name="T4" fmla="*/ 11 w 22"/>
                <a:gd name="T5" fmla="*/ 22 h 22"/>
                <a:gd name="T6" fmla="*/ 22 w 22"/>
                <a:gd name="T7" fmla="*/ 11 h 22"/>
                <a:gd name="T8" fmla="*/ 11 w 22"/>
                <a:gd name="T9" fmla="*/ 0 h 22"/>
                <a:gd name="T10" fmla="*/ 11 w 22"/>
                <a:gd name="T11" fmla="*/ 15 h 22"/>
                <a:gd name="T12" fmla="*/ 7 w 22"/>
                <a:gd name="T13" fmla="*/ 11 h 22"/>
                <a:gd name="T14" fmla="*/ 11 w 22"/>
                <a:gd name="T15" fmla="*/ 6 h 22"/>
                <a:gd name="T16" fmla="*/ 15 w 22"/>
                <a:gd name="T17" fmla="*/ 11 h 22"/>
                <a:gd name="T18" fmla="*/ 11 w 22"/>
                <a:gd name="T19" fmla="*/ 15 h 22"/>
                <a:gd name="T20" fmla="*/ 11 w 22"/>
                <a:gd name="T21" fmla="*/ 15 h 22"/>
                <a:gd name="T22" fmla="*/ 11 w 22"/>
                <a:gd name="T23" fmla="*/ 15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2" h="22">
                  <a:moveTo>
                    <a:pt x="11" y="0"/>
                  </a:moveTo>
                  <a:cubicBezTo>
                    <a:pt x="5" y="0"/>
                    <a:pt x="0" y="5"/>
                    <a:pt x="0" y="11"/>
                  </a:cubicBez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lose/>
                  <a:moveTo>
                    <a:pt x="11" y="15"/>
                  </a:moveTo>
                  <a:cubicBezTo>
                    <a:pt x="8" y="15"/>
                    <a:pt x="7" y="13"/>
                    <a:pt x="7" y="11"/>
                  </a:cubicBezTo>
                  <a:cubicBezTo>
                    <a:pt x="7" y="8"/>
                    <a:pt x="8" y="6"/>
                    <a:pt x="11" y="6"/>
                  </a:cubicBezTo>
                  <a:cubicBezTo>
                    <a:pt x="13" y="6"/>
                    <a:pt x="15" y="8"/>
                    <a:pt x="15" y="11"/>
                  </a:cubicBezTo>
                  <a:cubicBezTo>
                    <a:pt x="15" y="13"/>
                    <a:pt x="13" y="15"/>
                    <a:pt x="11" y="15"/>
                  </a:cubicBezTo>
                  <a:close/>
                  <a:moveTo>
                    <a:pt x="11" y="15"/>
                  </a:moveTo>
                  <a:cubicBezTo>
                    <a:pt x="11" y="15"/>
                    <a:pt x="11" y="15"/>
                    <a:pt x="11" y="15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60" name="Freeform 140"/>
            <p:cNvSpPr>
              <a:spLocks noEditPoints="1"/>
            </p:cNvSpPr>
            <p:nvPr/>
          </p:nvSpPr>
          <p:spPr bwMode="auto">
            <a:xfrm>
              <a:off x="10338971" y="3637715"/>
              <a:ext cx="215509" cy="142191"/>
            </a:xfrm>
            <a:custGeom>
              <a:avLst/>
              <a:gdLst>
                <a:gd name="T0" fmla="*/ 120 w 123"/>
                <a:gd name="T1" fmla="*/ 81 h 81"/>
                <a:gd name="T2" fmla="*/ 35 w 123"/>
                <a:gd name="T3" fmla="*/ 81 h 81"/>
                <a:gd name="T4" fmla="*/ 29 w 123"/>
                <a:gd name="T5" fmla="*/ 76 h 81"/>
                <a:gd name="T6" fmla="*/ 13 w 123"/>
                <a:gd name="T7" fmla="*/ 8 h 81"/>
                <a:gd name="T8" fmla="*/ 3 w 123"/>
                <a:gd name="T9" fmla="*/ 8 h 81"/>
                <a:gd name="T10" fmla="*/ 0 w 123"/>
                <a:gd name="T11" fmla="*/ 4 h 81"/>
                <a:gd name="T12" fmla="*/ 3 w 123"/>
                <a:gd name="T13" fmla="*/ 0 h 81"/>
                <a:gd name="T14" fmla="*/ 14 w 123"/>
                <a:gd name="T15" fmla="*/ 0 h 81"/>
                <a:gd name="T16" fmla="*/ 20 w 123"/>
                <a:gd name="T17" fmla="*/ 5 h 81"/>
                <a:gd name="T18" fmla="*/ 36 w 123"/>
                <a:gd name="T19" fmla="*/ 73 h 81"/>
                <a:gd name="T20" fmla="*/ 120 w 123"/>
                <a:gd name="T21" fmla="*/ 73 h 81"/>
                <a:gd name="T22" fmla="*/ 123 w 123"/>
                <a:gd name="T23" fmla="*/ 77 h 81"/>
                <a:gd name="T24" fmla="*/ 120 w 123"/>
                <a:gd name="T25" fmla="*/ 81 h 81"/>
                <a:gd name="T26" fmla="*/ 120 w 123"/>
                <a:gd name="T27" fmla="*/ 81 h 81"/>
                <a:gd name="T28" fmla="*/ 120 w 123"/>
                <a:gd name="T29" fmla="*/ 81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3" h="81">
                  <a:moveTo>
                    <a:pt x="120" y="81"/>
                  </a:moveTo>
                  <a:cubicBezTo>
                    <a:pt x="35" y="81"/>
                    <a:pt x="35" y="81"/>
                    <a:pt x="35" y="81"/>
                  </a:cubicBezTo>
                  <a:cubicBezTo>
                    <a:pt x="32" y="81"/>
                    <a:pt x="30" y="79"/>
                    <a:pt x="29" y="76"/>
                  </a:cubicBezTo>
                  <a:cubicBezTo>
                    <a:pt x="13" y="8"/>
                    <a:pt x="13" y="8"/>
                    <a:pt x="1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1" y="8"/>
                    <a:pt x="0" y="6"/>
                    <a:pt x="0" y="4"/>
                  </a:cubicBezTo>
                  <a:cubicBezTo>
                    <a:pt x="0" y="2"/>
                    <a:pt x="1" y="0"/>
                    <a:pt x="3" y="0"/>
                  </a:cubicBezTo>
                  <a:cubicBezTo>
                    <a:pt x="14" y="0"/>
                    <a:pt x="14" y="0"/>
                    <a:pt x="14" y="0"/>
                  </a:cubicBezTo>
                  <a:cubicBezTo>
                    <a:pt x="17" y="0"/>
                    <a:pt x="20" y="3"/>
                    <a:pt x="20" y="5"/>
                  </a:cubicBezTo>
                  <a:cubicBezTo>
                    <a:pt x="36" y="73"/>
                    <a:pt x="36" y="73"/>
                    <a:pt x="36" y="73"/>
                  </a:cubicBezTo>
                  <a:cubicBezTo>
                    <a:pt x="120" y="73"/>
                    <a:pt x="120" y="73"/>
                    <a:pt x="120" y="73"/>
                  </a:cubicBezTo>
                  <a:cubicBezTo>
                    <a:pt x="122" y="73"/>
                    <a:pt x="123" y="75"/>
                    <a:pt x="123" y="77"/>
                  </a:cubicBezTo>
                  <a:cubicBezTo>
                    <a:pt x="123" y="79"/>
                    <a:pt x="122" y="81"/>
                    <a:pt x="120" y="81"/>
                  </a:cubicBezTo>
                  <a:close/>
                  <a:moveTo>
                    <a:pt x="120" y="81"/>
                  </a:moveTo>
                  <a:cubicBezTo>
                    <a:pt x="120" y="81"/>
                    <a:pt x="120" y="81"/>
                    <a:pt x="120" y="8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61" name="Freeform 141"/>
            <p:cNvSpPr>
              <a:spLocks noEditPoints="1"/>
            </p:cNvSpPr>
            <p:nvPr/>
          </p:nvSpPr>
          <p:spPr bwMode="auto">
            <a:xfrm>
              <a:off x="8740058" y="5776511"/>
              <a:ext cx="278458" cy="150338"/>
            </a:xfrm>
            <a:custGeom>
              <a:avLst/>
              <a:gdLst>
                <a:gd name="T0" fmla="*/ 27 w 159"/>
                <a:gd name="T1" fmla="*/ 86 h 86"/>
                <a:gd name="T2" fmla="*/ 132 w 159"/>
                <a:gd name="T3" fmla="*/ 86 h 86"/>
                <a:gd name="T4" fmla="*/ 143 w 159"/>
                <a:gd name="T5" fmla="*/ 74 h 86"/>
                <a:gd name="T6" fmla="*/ 159 w 159"/>
                <a:gd name="T7" fmla="*/ 0 h 86"/>
                <a:gd name="T8" fmla="*/ 0 w 159"/>
                <a:gd name="T9" fmla="*/ 0 h 86"/>
                <a:gd name="T10" fmla="*/ 16 w 159"/>
                <a:gd name="T11" fmla="*/ 74 h 86"/>
                <a:gd name="T12" fmla="*/ 27 w 159"/>
                <a:gd name="T13" fmla="*/ 86 h 86"/>
                <a:gd name="T14" fmla="*/ 116 w 159"/>
                <a:gd name="T15" fmla="*/ 67 h 86"/>
                <a:gd name="T16" fmla="*/ 127 w 159"/>
                <a:gd name="T17" fmla="*/ 16 h 86"/>
                <a:gd name="T18" fmla="*/ 133 w 159"/>
                <a:gd name="T19" fmla="*/ 12 h 86"/>
                <a:gd name="T20" fmla="*/ 137 w 159"/>
                <a:gd name="T21" fmla="*/ 18 h 86"/>
                <a:gd name="T22" fmla="*/ 126 w 159"/>
                <a:gd name="T23" fmla="*/ 70 h 86"/>
                <a:gd name="T24" fmla="*/ 121 w 159"/>
                <a:gd name="T25" fmla="*/ 74 h 86"/>
                <a:gd name="T26" fmla="*/ 120 w 159"/>
                <a:gd name="T27" fmla="*/ 74 h 86"/>
                <a:gd name="T28" fmla="*/ 116 w 159"/>
                <a:gd name="T29" fmla="*/ 67 h 86"/>
                <a:gd name="T30" fmla="*/ 88 w 159"/>
                <a:gd name="T31" fmla="*/ 68 h 86"/>
                <a:gd name="T32" fmla="*/ 92 w 159"/>
                <a:gd name="T33" fmla="*/ 16 h 86"/>
                <a:gd name="T34" fmla="*/ 98 w 159"/>
                <a:gd name="T35" fmla="*/ 11 h 86"/>
                <a:gd name="T36" fmla="*/ 103 w 159"/>
                <a:gd name="T37" fmla="*/ 17 h 86"/>
                <a:gd name="T38" fmla="*/ 99 w 159"/>
                <a:gd name="T39" fmla="*/ 69 h 86"/>
                <a:gd name="T40" fmla="*/ 94 w 159"/>
                <a:gd name="T41" fmla="*/ 74 h 86"/>
                <a:gd name="T42" fmla="*/ 93 w 159"/>
                <a:gd name="T43" fmla="*/ 74 h 86"/>
                <a:gd name="T44" fmla="*/ 88 w 159"/>
                <a:gd name="T45" fmla="*/ 68 h 86"/>
                <a:gd name="T46" fmla="*/ 60 w 159"/>
                <a:gd name="T47" fmla="*/ 11 h 86"/>
                <a:gd name="T48" fmla="*/ 66 w 159"/>
                <a:gd name="T49" fmla="*/ 16 h 86"/>
                <a:gd name="T50" fmla="*/ 70 w 159"/>
                <a:gd name="T51" fmla="*/ 68 h 86"/>
                <a:gd name="T52" fmla="*/ 65 w 159"/>
                <a:gd name="T53" fmla="*/ 74 h 86"/>
                <a:gd name="T54" fmla="*/ 64 w 159"/>
                <a:gd name="T55" fmla="*/ 74 h 86"/>
                <a:gd name="T56" fmla="*/ 59 w 159"/>
                <a:gd name="T57" fmla="*/ 69 h 86"/>
                <a:gd name="T58" fmla="*/ 55 w 159"/>
                <a:gd name="T59" fmla="*/ 17 h 86"/>
                <a:gd name="T60" fmla="*/ 60 w 159"/>
                <a:gd name="T61" fmla="*/ 11 h 86"/>
                <a:gd name="T62" fmla="*/ 25 w 159"/>
                <a:gd name="T63" fmla="*/ 12 h 86"/>
                <a:gd name="T64" fmla="*/ 32 w 159"/>
                <a:gd name="T65" fmla="*/ 16 h 86"/>
                <a:gd name="T66" fmla="*/ 42 w 159"/>
                <a:gd name="T67" fmla="*/ 67 h 86"/>
                <a:gd name="T68" fmla="*/ 38 w 159"/>
                <a:gd name="T69" fmla="*/ 74 h 86"/>
                <a:gd name="T70" fmla="*/ 37 w 159"/>
                <a:gd name="T71" fmla="*/ 74 h 86"/>
                <a:gd name="T72" fmla="*/ 32 w 159"/>
                <a:gd name="T73" fmla="*/ 70 h 86"/>
                <a:gd name="T74" fmla="*/ 21 w 159"/>
                <a:gd name="T75" fmla="*/ 18 h 86"/>
                <a:gd name="T76" fmla="*/ 25 w 159"/>
                <a:gd name="T77" fmla="*/ 12 h 86"/>
                <a:gd name="T78" fmla="*/ 25 w 159"/>
                <a:gd name="T79" fmla="*/ 12 h 86"/>
                <a:gd name="T80" fmla="*/ 25 w 159"/>
                <a:gd name="T81" fmla="*/ 12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59" h="86">
                  <a:moveTo>
                    <a:pt x="27" y="86"/>
                  </a:moveTo>
                  <a:cubicBezTo>
                    <a:pt x="132" y="86"/>
                    <a:pt x="132" y="86"/>
                    <a:pt x="132" y="86"/>
                  </a:cubicBezTo>
                  <a:cubicBezTo>
                    <a:pt x="138" y="86"/>
                    <a:pt x="142" y="80"/>
                    <a:pt x="143" y="74"/>
                  </a:cubicBezTo>
                  <a:cubicBezTo>
                    <a:pt x="159" y="0"/>
                    <a:pt x="159" y="0"/>
                    <a:pt x="159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6" y="74"/>
                    <a:pt x="16" y="74"/>
                    <a:pt x="16" y="74"/>
                  </a:cubicBezTo>
                  <a:cubicBezTo>
                    <a:pt x="17" y="80"/>
                    <a:pt x="21" y="86"/>
                    <a:pt x="27" y="86"/>
                  </a:cubicBezTo>
                  <a:close/>
                  <a:moveTo>
                    <a:pt x="116" y="67"/>
                  </a:moveTo>
                  <a:cubicBezTo>
                    <a:pt x="127" y="16"/>
                    <a:pt x="127" y="16"/>
                    <a:pt x="127" y="16"/>
                  </a:cubicBezTo>
                  <a:cubicBezTo>
                    <a:pt x="127" y="13"/>
                    <a:pt x="130" y="11"/>
                    <a:pt x="133" y="12"/>
                  </a:cubicBezTo>
                  <a:cubicBezTo>
                    <a:pt x="136" y="12"/>
                    <a:pt x="138" y="15"/>
                    <a:pt x="137" y="18"/>
                  </a:cubicBezTo>
                  <a:cubicBezTo>
                    <a:pt x="126" y="70"/>
                    <a:pt x="126" y="70"/>
                    <a:pt x="126" y="70"/>
                  </a:cubicBezTo>
                  <a:cubicBezTo>
                    <a:pt x="126" y="72"/>
                    <a:pt x="124" y="74"/>
                    <a:pt x="121" y="74"/>
                  </a:cubicBezTo>
                  <a:cubicBezTo>
                    <a:pt x="121" y="74"/>
                    <a:pt x="120" y="74"/>
                    <a:pt x="120" y="74"/>
                  </a:cubicBezTo>
                  <a:cubicBezTo>
                    <a:pt x="117" y="73"/>
                    <a:pt x="115" y="70"/>
                    <a:pt x="116" y="67"/>
                  </a:cubicBezTo>
                  <a:close/>
                  <a:moveTo>
                    <a:pt x="88" y="68"/>
                  </a:moveTo>
                  <a:cubicBezTo>
                    <a:pt x="92" y="16"/>
                    <a:pt x="92" y="16"/>
                    <a:pt x="92" y="16"/>
                  </a:cubicBezTo>
                  <a:cubicBezTo>
                    <a:pt x="92" y="13"/>
                    <a:pt x="95" y="11"/>
                    <a:pt x="98" y="11"/>
                  </a:cubicBezTo>
                  <a:cubicBezTo>
                    <a:pt x="101" y="12"/>
                    <a:pt x="103" y="14"/>
                    <a:pt x="103" y="17"/>
                  </a:cubicBezTo>
                  <a:cubicBezTo>
                    <a:pt x="99" y="69"/>
                    <a:pt x="99" y="69"/>
                    <a:pt x="99" y="69"/>
                  </a:cubicBezTo>
                  <a:cubicBezTo>
                    <a:pt x="99" y="72"/>
                    <a:pt x="97" y="74"/>
                    <a:pt x="94" y="74"/>
                  </a:cubicBezTo>
                  <a:cubicBezTo>
                    <a:pt x="94" y="74"/>
                    <a:pt x="93" y="74"/>
                    <a:pt x="93" y="74"/>
                  </a:cubicBezTo>
                  <a:cubicBezTo>
                    <a:pt x="90" y="74"/>
                    <a:pt x="88" y="71"/>
                    <a:pt x="88" y="68"/>
                  </a:cubicBezTo>
                  <a:close/>
                  <a:moveTo>
                    <a:pt x="60" y="11"/>
                  </a:moveTo>
                  <a:cubicBezTo>
                    <a:pt x="63" y="11"/>
                    <a:pt x="66" y="13"/>
                    <a:pt x="66" y="16"/>
                  </a:cubicBezTo>
                  <a:cubicBezTo>
                    <a:pt x="70" y="68"/>
                    <a:pt x="70" y="68"/>
                    <a:pt x="70" y="68"/>
                  </a:cubicBezTo>
                  <a:cubicBezTo>
                    <a:pt x="70" y="71"/>
                    <a:pt x="68" y="74"/>
                    <a:pt x="65" y="74"/>
                  </a:cubicBezTo>
                  <a:cubicBezTo>
                    <a:pt x="65" y="74"/>
                    <a:pt x="65" y="74"/>
                    <a:pt x="64" y="74"/>
                  </a:cubicBezTo>
                  <a:cubicBezTo>
                    <a:pt x="62" y="74"/>
                    <a:pt x="59" y="72"/>
                    <a:pt x="59" y="69"/>
                  </a:cubicBezTo>
                  <a:cubicBezTo>
                    <a:pt x="55" y="17"/>
                    <a:pt x="55" y="17"/>
                    <a:pt x="55" y="17"/>
                  </a:cubicBezTo>
                  <a:cubicBezTo>
                    <a:pt x="55" y="14"/>
                    <a:pt x="57" y="12"/>
                    <a:pt x="60" y="11"/>
                  </a:cubicBezTo>
                  <a:close/>
                  <a:moveTo>
                    <a:pt x="25" y="12"/>
                  </a:moveTo>
                  <a:cubicBezTo>
                    <a:pt x="28" y="11"/>
                    <a:pt x="31" y="13"/>
                    <a:pt x="32" y="16"/>
                  </a:cubicBezTo>
                  <a:cubicBezTo>
                    <a:pt x="42" y="67"/>
                    <a:pt x="42" y="67"/>
                    <a:pt x="42" y="67"/>
                  </a:cubicBezTo>
                  <a:cubicBezTo>
                    <a:pt x="43" y="70"/>
                    <a:pt x="41" y="73"/>
                    <a:pt x="38" y="74"/>
                  </a:cubicBezTo>
                  <a:cubicBezTo>
                    <a:pt x="38" y="74"/>
                    <a:pt x="38" y="74"/>
                    <a:pt x="37" y="74"/>
                  </a:cubicBezTo>
                  <a:cubicBezTo>
                    <a:pt x="35" y="74"/>
                    <a:pt x="32" y="72"/>
                    <a:pt x="32" y="70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0" y="15"/>
                    <a:pt x="22" y="12"/>
                    <a:pt x="25" y="12"/>
                  </a:cubicBezTo>
                  <a:close/>
                  <a:moveTo>
                    <a:pt x="25" y="12"/>
                  </a:moveTo>
                  <a:cubicBezTo>
                    <a:pt x="25" y="12"/>
                    <a:pt x="25" y="12"/>
                    <a:pt x="25" y="12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62" name="Freeform 142"/>
            <p:cNvSpPr>
              <a:spLocks noEditPoints="1"/>
            </p:cNvSpPr>
            <p:nvPr/>
          </p:nvSpPr>
          <p:spPr bwMode="auto">
            <a:xfrm>
              <a:off x="8766719" y="5979430"/>
              <a:ext cx="64430" cy="64430"/>
            </a:xfrm>
            <a:custGeom>
              <a:avLst/>
              <a:gdLst>
                <a:gd name="T0" fmla="*/ 19 w 37"/>
                <a:gd name="T1" fmla="*/ 0 h 37"/>
                <a:gd name="T2" fmla="*/ 0 w 37"/>
                <a:gd name="T3" fmla="*/ 19 h 37"/>
                <a:gd name="T4" fmla="*/ 19 w 37"/>
                <a:gd name="T5" fmla="*/ 37 h 37"/>
                <a:gd name="T6" fmla="*/ 37 w 37"/>
                <a:gd name="T7" fmla="*/ 19 h 37"/>
                <a:gd name="T8" fmla="*/ 19 w 37"/>
                <a:gd name="T9" fmla="*/ 0 h 37"/>
                <a:gd name="T10" fmla="*/ 19 w 37"/>
                <a:gd name="T11" fmla="*/ 26 h 37"/>
                <a:gd name="T12" fmla="*/ 12 w 37"/>
                <a:gd name="T13" fmla="*/ 19 h 37"/>
                <a:gd name="T14" fmla="*/ 19 w 37"/>
                <a:gd name="T15" fmla="*/ 12 h 37"/>
                <a:gd name="T16" fmla="*/ 26 w 37"/>
                <a:gd name="T17" fmla="*/ 19 h 37"/>
                <a:gd name="T18" fmla="*/ 19 w 37"/>
                <a:gd name="T19" fmla="*/ 26 h 37"/>
                <a:gd name="T20" fmla="*/ 19 w 37"/>
                <a:gd name="T21" fmla="*/ 26 h 37"/>
                <a:gd name="T22" fmla="*/ 19 w 37"/>
                <a:gd name="T23" fmla="*/ 26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7" h="37">
                  <a:moveTo>
                    <a:pt x="19" y="0"/>
                  </a:moveTo>
                  <a:cubicBezTo>
                    <a:pt x="8" y="0"/>
                    <a:pt x="0" y="8"/>
                    <a:pt x="0" y="19"/>
                  </a:cubicBezTo>
                  <a:cubicBezTo>
                    <a:pt x="0" y="29"/>
                    <a:pt x="8" y="37"/>
                    <a:pt x="19" y="37"/>
                  </a:cubicBezTo>
                  <a:cubicBezTo>
                    <a:pt x="29" y="37"/>
                    <a:pt x="37" y="29"/>
                    <a:pt x="37" y="19"/>
                  </a:cubicBezTo>
                  <a:cubicBezTo>
                    <a:pt x="37" y="8"/>
                    <a:pt x="29" y="0"/>
                    <a:pt x="19" y="0"/>
                  </a:cubicBezTo>
                  <a:close/>
                  <a:moveTo>
                    <a:pt x="19" y="26"/>
                  </a:moveTo>
                  <a:cubicBezTo>
                    <a:pt x="15" y="26"/>
                    <a:pt x="12" y="23"/>
                    <a:pt x="12" y="19"/>
                  </a:cubicBezTo>
                  <a:cubicBezTo>
                    <a:pt x="12" y="15"/>
                    <a:pt x="15" y="12"/>
                    <a:pt x="19" y="12"/>
                  </a:cubicBezTo>
                  <a:cubicBezTo>
                    <a:pt x="22" y="12"/>
                    <a:pt x="26" y="15"/>
                    <a:pt x="26" y="19"/>
                  </a:cubicBezTo>
                  <a:cubicBezTo>
                    <a:pt x="26" y="23"/>
                    <a:pt x="22" y="26"/>
                    <a:pt x="19" y="26"/>
                  </a:cubicBezTo>
                  <a:close/>
                  <a:moveTo>
                    <a:pt x="19" y="26"/>
                  </a:moveTo>
                  <a:cubicBezTo>
                    <a:pt x="19" y="26"/>
                    <a:pt x="19" y="26"/>
                    <a:pt x="19" y="26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63" name="Freeform 143"/>
            <p:cNvSpPr>
              <a:spLocks noEditPoints="1"/>
            </p:cNvSpPr>
            <p:nvPr/>
          </p:nvSpPr>
          <p:spPr bwMode="auto">
            <a:xfrm>
              <a:off x="8922241" y="5979430"/>
              <a:ext cx="65171" cy="64430"/>
            </a:xfrm>
            <a:custGeom>
              <a:avLst/>
              <a:gdLst>
                <a:gd name="T0" fmla="*/ 18 w 37"/>
                <a:gd name="T1" fmla="*/ 0 h 37"/>
                <a:gd name="T2" fmla="*/ 0 w 37"/>
                <a:gd name="T3" fmla="*/ 19 h 37"/>
                <a:gd name="T4" fmla="*/ 18 w 37"/>
                <a:gd name="T5" fmla="*/ 37 h 37"/>
                <a:gd name="T6" fmla="*/ 37 w 37"/>
                <a:gd name="T7" fmla="*/ 19 h 37"/>
                <a:gd name="T8" fmla="*/ 18 w 37"/>
                <a:gd name="T9" fmla="*/ 0 h 37"/>
                <a:gd name="T10" fmla="*/ 18 w 37"/>
                <a:gd name="T11" fmla="*/ 26 h 37"/>
                <a:gd name="T12" fmla="*/ 11 w 37"/>
                <a:gd name="T13" fmla="*/ 19 h 37"/>
                <a:gd name="T14" fmla="*/ 18 w 37"/>
                <a:gd name="T15" fmla="*/ 12 h 37"/>
                <a:gd name="T16" fmla="*/ 25 w 37"/>
                <a:gd name="T17" fmla="*/ 19 h 37"/>
                <a:gd name="T18" fmla="*/ 18 w 37"/>
                <a:gd name="T19" fmla="*/ 26 h 37"/>
                <a:gd name="T20" fmla="*/ 18 w 37"/>
                <a:gd name="T21" fmla="*/ 26 h 37"/>
                <a:gd name="T22" fmla="*/ 18 w 37"/>
                <a:gd name="T23" fmla="*/ 26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7" h="37">
                  <a:moveTo>
                    <a:pt x="18" y="0"/>
                  </a:moveTo>
                  <a:cubicBezTo>
                    <a:pt x="8" y="0"/>
                    <a:pt x="0" y="8"/>
                    <a:pt x="0" y="19"/>
                  </a:cubicBezTo>
                  <a:cubicBezTo>
                    <a:pt x="0" y="29"/>
                    <a:pt x="8" y="37"/>
                    <a:pt x="18" y="37"/>
                  </a:cubicBezTo>
                  <a:cubicBezTo>
                    <a:pt x="29" y="37"/>
                    <a:pt x="37" y="29"/>
                    <a:pt x="37" y="19"/>
                  </a:cubicBezTo>
                  <a:cubicBezTo>
                    <a:pt x="37" y="8"/>
                    <a:pt x="29" y="0"/>
                    <a:pt x="18" y="0"/>
                  </a:cubicBezTo>
                  <a:close/>
                  <a:moveTo>
                    <a:pt x="18" y="26"/>
                  </a:moveTo>
                  <a:cubicBezTo>
                    <a:pt x="14" y="26"/>
                    <a:pt x="11" y="23"/>
                    <a:pt x="11" y="19"/>
                  </a:cubicBezTo>
                  <a:cubicBezTo>
                    <a:pt x="11" y="15"/>
                    <a:pt x="14" y="12"/>
                    <a:pt x="18" y="12"/>
                  </a:cubicBezTo>
                  <a:cubicBezTo>
                    <a:pt x="22" y="12"/>
                    <a:pt x="25" y="15"/>
                    <a:pt x="25" y="19"/>
                  </a:cubicBezTo>
                  <a:cubicBezTo>
                    <a:pt x="25" y="23"/>
                    <a:pt x="22" y="26"/>
                    <a:pt x="18" y="26"/>
                  </a:cubicBezTo>
                  <a:close/>
                  <a:moveTo>
                    <a:pt x="18" y="26"/>
                  </a:moveTo>
                  <a:cubicBezTo>
                    <a:pt x="18" y="26"/>
                    <a:pt x="18" y="26"/>
                    <a:pt x="18" y="26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64" name="Freeform 144"/>
            <p:cNvSpPr>
              <a:spLocks noEditPoints="1"/>
            </p:cNvSpPr>
            <p:nvPr/>
          </p:nvSpPr>
          <p:spPr bwMode="auto">
            <a:xfrm>
              <a:off x="8651188" y="5729114"/>
              <a:ext cx="364366" cy="236245"/>
            </a:xfrm>
            <a:custGeom>
              <a:avLst/>
              <a:gdLst>
                <a:gd name="T0" fmla="*/ 202 w 208"/>
                <a:gd name="T1" fmla="*/ 135 h 135"/>
                <a:gd name="T2" fmla="*/ 60 w 208"/>
                <a:gd name="T3" fmla="*/ 135 h 135"/>
                <a:gd name="T4" fmla="*/ 50 w 208"/>
                <a:gd name="T5" fmla="*/ 127 h 135"/>
                <a:gd name="T6" fmla="*/ 23 w 208"/>
                <a:gd name="T7" fmla="*/ 13 h 135"/>
                <a:gd name="T8" fmla="*/ 7 w 208"/>
                <a:gd name="T9" fmla="*/ 13 h 135"/>
                <a:gd name="T10" fmla="*/ 0 w 208"/>
                <a:gd name="T11" fmla="*/ 7 h 135"/>
                <a:gd name="T12" fmla="*/ 7 w 208"/>
                <a:gd name="T13" fmla="*/ 0 h 135"/>
                <a:gd name="T14" fmla="*/ 25 w 208"/>
                <a:gd name="T15" fmla="*/ 0 h 135"/>
                <a:gd name="T16" fmla="*/ 35 w 208"/>
                <a:gd name="T17" fmla="*/ 9 h 135"/>
                <a:gd name="T18" fmla="*/ 62 w 208"/>
                <a:gd name="T19" fmla="*/ 123 h 135"/>
                <a:gd name="T20" fmla="*/ 202 w 208"/>
                <a:gd name="T21" fmla="*/ 123 h 135"/>
                <a:gd name="T22" fmla="*/ 208 w 208"/>
                <a:gd name="T23" fmla="*/ 129 h 135"/>
                <a:gd name="T24" fmla="*/ 202 w 208"/>
                <a:gd name="T25" fmla="*/ 135 h 135"/>
                <a:gd name="T26" fmla="*/ 202 w 208"/>
                <a:gd name="T27" fmla="*/ 135 h 135"/>
                <a:gd name="T28" fmla="*/ 202 w 208"/>
                <a:gd name="T29" fmla="*/ 135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08" h="135">
                  <a:moveTo>
                    <a:pt x="202" y="135"/>
                  </a:moveTo>
                  <a:cubicBezTo>
                    <a:pt x="60" y="135"/>
                    <a:pt x="60" y="135"/>
                    <a:pt x="60" y="135"/>
                  </a:cubicBezTo>
                  <a:cubicBezTo>
                    <a:pt x="55" y="135"/>
                    <a:pt x="51" y="132"/>
                    <a:pt x="50" y="127"/>
                  </a:cubicBezTo>
                  <a:cubicBezTo>
                    <a:pt x="23" y="13"/>
                    <a:pt x="23" y="13"/>
                    <a:pt x="23" y="13"/>
                  </a:cubicBezTo>
                  <a:cubicBezTo>
                    <a:pt x="7" y="13"/>
                    <a:pt x="7" y="13"/>
                    <a:pt x="7" y="13"/>
                  </a:cubicBezTo>
                  <a:cubicBezTo>
                    <a:pt x="3" y="13"/>
                    <a:pt x="0" y="10"/>
                    <a:pt x="0" y="7"/>
                  </a:cubicBezTo>
                  <a:cubicBezTo>
                    <a:pt x="0" y="3"/>
                    <a:pt x="3" y="0"/>
                    <a:pt x="7" y="0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30" y="0"/>
                    <a:pt x="34" y="4"/>
                    <a:pt x="35" y="9"/>
                  </a:cubicBezTo>
                  <a:cubicBezTo>
                    <a:pt x="62" y="123"/>
                    <a:pt x="62" y="123"/>
                    <a:pt x="62" y="123"/>
                  </a:cubicBezTo>
                  <a:cubicBezTo>
                    <a:pt x="202" y="123"/>
                    <a:pt x="202" y="123"/>
                    <a:pt x="202" y="123"/>
                  </a:cubicBezTo>
                  <a:cubicBezTo>
                    <a:pt x="205" y="123"/>
                    <a:pt x="208" y="126"/>
                    <a:pt x="208" y="129"/>
                  </a:cubicBezTo>
                  <a:cubicBezTo>
                    <a:pt x="208" y="133"/>
                    <a:pt x="205" y="135"/>
                    <a:pt x="202" y="135"/>
                  </a:cubicBezTo>
                  <a:close/>
                  <a:moveTo>
                    <a:pt x="202" y="135"/>
                  </a:moveTo>
                  <a:cubicBezTo>
                    <a:pt x="202" y="135"/>
                    <a:pt x="202" y="135"/>
                    <a:pt x="202" y="135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65" name="Freeform 145"/>
            <p:cNvSpPr>
              <a:spLocks noEditPoints="1"/>
            </p:cNvSpPr>
            <p:nvPr/>
          </p:nvSpPr>
          <p:spPr bwMode="auto">
            <a:xfrm>
              <a:off x="8139447" y="3823600"/>
              <a:ext cx="166631" cy="89610"/>
            </a:xfrm>
            <a:custGeom>
              <a:avLst/>
              <a:gdLst>
                <a:gd name="T0" fmla="*/ 16 w 95"/>
                <a:gd name="T1" fmla="*/ 51 h 51"/>
                <a:gd name="T2" fmla="*/ 79 w 95"/>
                <a:gd name="T3" fmla="*/ 51 h 51"/>
                <a:gd name="T4" fmla="*/ 86 w 95"/>
                <a:gd name="T5" fmla="*/ 44 h 51"/>
                <a:gd name="T6" fmla="*/ 95 w 95"/>
                <a:gd name="T7" fmla="*/ 0 h 51"/>
                <a:gd name="T8" fmla="*/ 0 w 95"/>
                <a:gd name="T9" fmla="*/ 0 h 51"/>
                <a:gd name="T10" fmla="*/ 10 w 95"/>
                <a:gd name="T11" fmla="*/ 44 h 51"/>
                <a:gd name="T12" fmla="*/ 16 w 95"/>
                <a:gd name="T13" fmla="*/ 51 h 51"/>
                <a:gd name="T14" fmla="*/ 69 w 95"/>
                <a:gd name="T15" fmla="*/ 40 h 51"/>
                <a:gd name="T16" fmla="*/ 76 w 95"/>
                <a:gd name="T17" fmla="*/ 9 h 51"/>
                <a:gd name="T18" fmla="*/ 80 w 95"/>
                <a:gd name="T19" fmla="*/ 7 h 51"/>
                <a:gd name="T20" fmla="*/ 82 w 95"/>
                <a:gd name="T21" fmla="*/ 11 h 51"/>
                <a:gd name="T22" fmla="*/ 76 w 95"/>
                <a:gd name="T23" fmla="*/ 42 h 51"/>
                <a:gd name="T24" fmla="*/ 72 w 95"/>
                <a:gd name="T25" fmla="*/ 44 h 51"/>
                <a:gd name="T26" fmla="*/ 72 w 95"/>
                <a:gd name="T27" fmla="*/ 44 h 51"/>
                <a:gd name="T28" fmla="*/ 69 w 95"/>
                <a:gd name="T29" fmla="*/ 40 h 51"/>
                <a:gd name="T30" fmla="*/ 53 w 95"/>
                <a:gd name="T31" fmla="*/ 41 h 51"/>
                <a:gd name="T32" fmla="*/ 55 w 95"/>
                <a:gd name="T33" fmla="*/ 10 h 51"/>
                <a:gd name="T34" fmla="*/ 59 w 95"/>
                <a:gd name="T35" fmla="*/ 7 h 51"/>
                <a:gd name="T36" fmla="*/ 62 w 95"/>
                <a:gd name="T37" fmla="*/ 10 h 51"/>
                <a:gd name="T38" fmla="*/ 59 w 95"/>
                <a:gd name="T39" fmla="*/ 41 h 51"/>
                <a:gd name="T40" fmla="*/ 56 w 95"/>
                <a:gd name="T41" fmla="*/ 44 h 51"/>
                <a:gd name="T42" fmla="*/ 56 w 95"/>
                <a:gd name="T43" fmla="*/ 44 h 51"/>
                <a:gd name="T44" fmla="*/ 53 w 95"/>
                <a:gd name="T45" fmla="*/ 41 h 51"/>
                <a:gd name="T46" fmla="*/ 36 w 95"/>
                <a:gd name="T47" fmla="*/ 7 h 51"/>
                <a:gd name="T48" fmla="*/ 40 w 95"/>
                <a:gd name="T49" fmla="*/ 10 h 51"/>
                <a:gd name="T50" fmla="*/ 42 w 95"/>
                <a:gd name="T51" fmla="*/ 41 h 51"/>
                <a:gd name="T52" fmla="*/ 39 w 95"/>
                <a:gd name="T53" fmla="*/ 44 h 51"/>
                <a:gd name="T54" fmla="*/ 39 w 95"/>
                <a:gd name="T55" fmla="*/ 44 h 51"/>
                <a:gd name="T56" fmla="*/ 36 w 95"/>
                <a:gd name="T57" fmla="*/ 41 h 51"/>
                <a:gd name="T58" fmla="*/ 33 w 95"/>
                <a:gd name="T59" fmla="*/ 10 h 51"/>
                <a:gd name="T60" fmla="*/ 36 w 95"/>
                <a:gd name="T61" fmla="*/ 7 h 51"/>
                <a:gd name="T62" fmla="*/ 15 w 95"/>
                <a:gd name="T63" fmla="*/ 7 h 51"/>
                <a:gd name="T64" fmla="*/ 19 w 95"/>
                <a:gd name="T65" fmla="*/ 9 h 51"/>
                <a:gd name="T66" fmla="*/ 26 w 95"/>
                <a:gd name="T67" fmla="*/ 40 h 51"/>
                <a:gd name="T68" fmla="*/ 23 w 95"/>
                <a:gd name="T69" fmla="*/ 44 h 51"/>
                <a:gd name="T70" fmla="*/ 22 w 95"/>
                <a:gd name="T71" fmla="*/ 44 h 51"/>
                <a:gd name="T72" fmla="*/ 19 w 95"/>
                <a:gd name="T73" fmla="*/ 42 h 51"/>
                <a:gd name="T74" fmla="*/ 13 w 95"/>
                <a:gd name="T75" fmla="*/ 11 h 51"/>
                <a:gd name="T76" fmla="*/ 15 w 95"/>
                <a:gd name="T77" fmla="*/ 7 h 51"/>
                <a:gd name="T78" fmla="*/ 15 w 95"/>
                <a:gd name="T79" fmla="*/ 7 h 51"/>
                <a:gd name="T80" fmla="*/ 15 w 95"/>
                <a:gd name="T81" fmla="*/ 7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95" h="51">
                  <a:moveTo>
                    <a:pt x="16" y="51"/>
                  </a:moveTo>
                  <a:cubicBezTo>
                    <a:pt x="79" y="51"/>
                    <a:pt x="79" y="51"/>
                    <a:pt x="79" y="51"/>
                  </a:cubicBezTo>
                  <a:cubicBezTo>
                    <a:pt x="83" y="51"/>
                    <a:pt x="85" y="48"/>
                    <a:pt x="86" y="44"/>
                  </a:cubicBezTo>
                  <a:cubicBezTo>
                    <a:pt x="95" y="0"/>
                    <a:pt x="95" y="0"/>
                    <a:pt x="95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0" y="44"/>
                    <a:pt x="10" y="44"/>
                    <a:pt x="10" y="44"/>
                  </a:cubicBezTo>
                  <a:cubicBezTo>
                    <a:pt x="10" y="48"/>
                    <a:pt x="13" y="51"/>
                    <a:pt x="16" y="51"/>
                  </a:cubicBezTo>
                  <a:close/>
                  <a:moveTo>
                    <a:pt x="69" y="40"/>
                  </a:moveTo>
                  <a:cubicBezTo>
                    <a:pt x="76" y="9"/>
                    <a:pt x="76" y="9"/>
                    <a:pt x="76" y="9"/>
                  </a:cubicBezTo>
                  <a:cubicBezTo>
                    <a:pt x="76" y="8"/>
                    <a:pt x="78" y="7"/>
                    <a:pt x="80" y="7"/>
                  </a:cubicBezTo>
                  <a:cubicBezTo>
                    <a:pt x="81" y="7"/>
                    <a:pt x="83" y="9"/>
                    <a:pt x="82" y="11"/>
                  </a:cubicBezTo>
                  <a:cubicBezTo>
                    <a:pt x="76" y="42"/>
                    <a:pt x="76" y="42"/>
                    <a:pt x="76" y="42"/>
                  </a:cubicBezTo>
                  <a:cubicBezTo>
                    <a:pt x="75" y="43"/>
                    <a:pt x="74" y="44"/>
                    <a:pt x="72" y="44"/>
                  </a:cubicBezTo>
                  <a:cubicBezTo>
                    <a:pt x="72" y="44"/>
                    <a:pt x="72" y="44"/>
                    <a:pt x="72" y="44"/>
                  </a:cubicBezTo>
                  <a:cubicBezTo>
                    <a:pt x="70" y="44"/>
                    <a:pt x="69" y="42"/>
                    <a:pt x="69" y="40"/>
                  </a:cubicBezTo>
                  <a:close/>
                  <a:moveTo>
                    <a:pt x="53" y="41"/>
                  </a:moveTo>
                  <a:cubicBezTo>
                    <a:pt x="55" y="10"/>
                    <a:pt x="55" y="10"/>
                    <a:pt x="55" y="10"/>
                  </a:cubicBezTo>
                  <a:cubicBezTo>
                    <a:pt x="55" y="8"/>
                    <a:pt x="57" y="7"/>
                    <a:pt x="59" y="7"/>
                  </a:cubicBezTo>
                  <a:cubicBezTo>
                    <a:pt x="60" y="7"/>
                    <a:pt x="62" y="9"/>
                    <a:pt x="62" y="10"/>
                  </a:cubicBezTo>
                  <a:cubicBezTo>
                    <a:pt x="59" y="41"/>
                    <a:pt x="59" y="41"/>
                    <a:pt x="59" y="41"/>
                  </a:cubicBezTo>
                  <a:cubicBezTo>
                    <a:pt x="59" y="43"/>
                    <a:pt x="58" y="44"/>
                    <a:pt x="56" y="44"/>
                  </a:cubicBezTo>
                  <a:cubicBezTo>
                    <a:pt x="56" y="44"/>
                    <a:pt x="56" y="44"/>
                    <a:pt x="56" y="44"/>
                  </a:cubicBezTo>
                  <a:cubicBezTo>
                    <a:pt x="54" y="44"/>
                    <a:pt x="53" y="42"/>
                    <a:pt x="53" y="41"/>
                  </a:cubicBezTo>
                  <a:close/>
                  <a:moveTo>
                    <a:pt x="36" y="7"/>
                  </a:moveTo>
                  <a:cubicBezTo>
                    <a:pt x="38" y="7"/>
                    <a:pt x="40" y="8"/>
                    <a:pt x="40" y="10"/>
                  </a:cubicBezTo>
                  <a:cubicBezTo>
                    <a:pt x="42" y="41"/>
                    <a:pt x="42" y="41"/>
                    <a:pt x="42" y="41"/>
                  </a:cubicBezTo>
                  <a:cubicBezTo>
                    <a:pt x="42" y="42"/>
                    <a:pt x="41" y="44"/>
                    <a:pt x="39" y="44"/>
                  </a:cubicBezTo>
                  <a:cubicBezTo>
                    <a:pt x="39" y="44"/>
                    <a:pt x="39" y="44"/>
                    <a:pt x="39" y="44"/>
                  </a:cubicBezTo>
                  <a:cubicBezTo>
                    <a:pt x="37" y="44"/>
                    <a:pt x="36" y="43"/>
                    <a:pt x="36" y="41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9"/>
                    <a:pt x="35" y="7"/>
                    <a:pt x="36" y="7"/>
                  </a:cubicBezTo>
                  <a:close/>
                  <a:moveTo>
                    <a:pt x="15" y="7"/>
                  </a:moveTo>
                  <a:cubicBezTo>
                    <a:pt x="17" y="7"/>
                    <a:pt x="19" y="8"/>
                    <a:pt x="19" y="9"/>
                  </a:cubicBezTo>
                  <a:cubicBezTo>
                    <a:pt x="26" y="40"/>
                    <a:pt x="26" y="40"/>
                    <a:pt x="26" y="40"/>
                  </a:cubicBezTo>
                  <a:cubicBezTo>
                    <a:pt x="26" y="42"/>
                    <a:pt x="25" y="44"/>
                    <a:pt x="23" y="44"/>
                  </a:cubicBezTo>
                  <a:cubicBezTo>
                    <a:pt x="23" y="44"/>
                    <a:pt x="23" y="44"/>
                    <a:pt x="22" y="44"/>
                  </a:cubicBezTo>
                  <a:cubicBezTo>
                    <a:pt x="21" y="44"/>
                    <a:pt x="20" y="43"/>
                    <a:pt x="19" y="42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2" y="9"/>
                    <a:pt x="13" y="7"/>
                    <a:pt x="15" y="7"/>
                  </a:cubicBezTo>
                  <a:close/>
                  <a:moveTo>
                    <a:pt x="15" y="7"/>
                  </a:moveTo>
                  <a:cubicBezTo>
                    <a:pt x="15" y="7"/>
                    <a:pt x="15" y="7"/>
                    <a:pt x="15" y="7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66" name="Freeform 146"/>
            <p:cNvSpPr>
              <a:spLocks noEditPoints="1"/>
            </p:cNvSpPr>
            <p:nvPr/>
          </p:nvSpPr>
          <p:spPr bwMode="auto">
            <a:xfrm>
              <a:off x="8155740" y="3944315"/>
              <a:ext cx="38510" cy="39991"/>
            </a:xfrm>
            <a:custGeom>
              <a:avLst/>
              <a:gdLst>
                <a:gd name="T0" fmla="*/ 11 w 22"/>
                <a:gd name="T1" fmla="*/ 0 h 23"/>
                <a:gd name="T2" fmla="*/ 0 w 22"/>
                <a:gd name="T3" fmla="*/ 11 h 23"/>
                <a:gd name="T4" fmla="*/ 11 w 22"/>
                <a:gd name="T5" fmla="*/ 23 h 23"/>
                <a:gd name="T6" fmla="*/ 22 w 22"/>
                <a:gd name="T7" fmla="*/ 11 h 23"/>
                <a:gd name="T8" fmla="*/ 11 w 22"/>
                <a:gd name="T9" fmla="*/ 0 h 23"/>
                <a:gd name="T10" fmla="*/ 11 w 22"/>
                <a:gd name="T11" fmla="*/ 16 h 23"/>
                <a:gd name="T12" fmla="*/ 7 w 22"/>
                <a:gd name="T13" fmla="*/ 11 h 23"/>
                <a:gd name="T14" fmla="*/ 11 w 22"/>
                <a:gd name="T15" fmla="*/ 7 h 23"/>
                <a:gd name="T16" fmla="*/ 15 w 22"/>
                <a:gd name="T17" fmla="*/ 11 h 23"/>
                <a:gd name="T18" fmla="*/ 11 w 22"/>
                <a:gd name="T19" fmla="*/ 16 h 23"/>
                <a:gd name="T20" fmla="*/ 11 w 22"/>
                <a:gd name="T21" fmla="*/ 16 h 23"/>
                <a:gd name="T22" fmla="*/ 11 w 22"/>
                <a:gd name="T23" fmla="*/ 16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2" h="23">
                  <a:moveTo>
                    <a:pt x="11" y="0"/>
                  </a:moveTo>
                  <a:cubicBezTo>
                    <a:pt x="5" y="0"/>
                    <a:pt x="0" y="5"/>
                    <a:pt x="0" y="11"/>
                  </a:cubicBezTo>
                  <a:cubicBezTo>
                    <a:pt x="0" y="18"/>
                    <a:pt x="5" y="23"/>
                    <a:pt x="11" y="23"/>
                  </a:cubicBezTo>
                  <a:cubicBezTo>
                    <a:pt x="17" y="23"/>
                    <a:pt x="22" y="18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lose/>
                  <a:moveTo>
                    <a:pt x="11" y="16"/>
                  </a:moveTo>
                  <a:cubicBezTo>
                    <a:pt x="9" y="16"/>
                    <a:pt x="7" y="14"/>
                    <a:pt x="7" y="11"/>
                  </a:cubicBezTo>
                  <a:cubicBezTo>
                    <a:pt x="7" y="9"/>
                    <a:pt x="9" y="7"/>
                    <a:pt x="11" y="7"/>
                  </a:cubicBezTo>
                  <a:cubicBezTo>
                    <a:pt x="14" y="7"/>
                    <a:pt x="15" y="9"/>
                    <a:pt x="15" y="11"/>
                  </a:cubicBezTo>
                  <a:cubicBezTo>
                    <a:pt x="15" y="14"/>
                    <a:pt x="14" y="16"/>
                    <a:pt x="11" y="16"/>
                  </a:cubicBezTo>
                  <a:close/>
                  <a:moveTo>
                    <a:pt x="11" y="16"/>
                  </a:moveTo>
                  <a:cubicBezTo>
                    <a:pt x="11" y="16"/>
                    <a:pt x="11" y="16"/>
                    <a:pt x="11" y="16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67" name="Freeform 147"/>
            <p:cNvSpPr>
              <a:spLocks noEditPoints="1"/>
            </p:cNvSpPr>
            <p:nvPr/>
          </p:nvSpPr>
          <p:spPr bwMode="auto">
            <a:xfrm>
              <a:off x="8248313" y="3944315"/>
              <a:ext cx="38510" cy="39991"/>
            </a:xfrm>
            <a:custGeom>
              <a:avLst/>
              <a:gdLst>
                <a:gd name="T0" fmla="*/ 11 w 22"/>
                <a:gd name="T1" fmla="*/ 0 h 23"/>
                <a:gd name="T2" fmla="*/ 0 w 22"/>
                <a:gd name="T3" fmla="*/ 11 h 23"/>
                <a:gd name="T4" fmla="*/ 11 w 22"/>
                <a:gd name="T5" fmla="*/ 23 h 23"/>
                <a:gd name="T6" fmla="*/ 22 w 22"/>
                <a:gd name="T7" fmla="*/ 11 h 23"/>
                <a:gd name="T8" fmla="*/ 11 w 22"/>
                <a:gd name="T9" fmla="*/ 0 h 23"/>
                <a:gd name="T10" fmla="*/ 11 w 22"/>
                <a:gd name="T11" fmla="*/ 16 h 23"/>
                <a:gd name="T12" fmla="*/ 7 w 22"/>
                <a:gd name="T13" fmla="*/ 11 h 23"/>
                <a:gd name="T14" fmla="*/ 11 w 22"/>
                <a:gd name="T15" fmla="*/ 7 h 23"/>
                <a:gd name="T16" fmla="*/ 15 w 22"/>
                <a:gd name="T17" fmla="*/ 11 h 23"/>
                <a:gd name="T18" fmla="*/ 11 w 22"/>
                <a:gd name="T19" fmla="*/ 16 h 23"/>
                <a:gd name="T20" fmla="*/ 11 w 22"/>
                <a:gd name="T21" fmla="*/ 16 h 23"/>
                <a:gd name="T22" fmla="*/ 11 w 22"/>
                <a:gd name="T23" fmla="*/ 16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2" h="23">
                  <a:moveTo>
                    <a:pt x="11" y="0"/>
                  </a:moveTo>
                  <a:cubicBezTo>
                    <a:pt x="5" y="0"/>
                    <a:pt x="0" y="5"/>
                    <a:pt x="0" y="11"/>
                  </a:cubicBezTo>
                  <a:cubicBezTo>
                    <a:pt x="0" y="18"/>
                    <a:pt x="5" y="23"/>
                    <a:pt x="11" y="23"/>
                  </a:cubicBezTo>
                  <a:cubicBezTo>
                    <a:pt x="17" y="23"/>
                    <a:pt x="22" y="18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lose/>
                  <a:moveTo>
                    <a:pt x="11" y="16"/>
                  </a:moveTo>
                  <a:cubicBezTo>
                    <a:pt x="9" y="16"/>
                    <a:pt x="7" y="14"/>
                    <a:pt x="7" y="11"/>
                  </a:cubicBezTo>
                  <a:cubicBezTo>
                    <a:pt x="7" y="9"/>
                    <a:pt x="9" y="7"/>
                    <a:pt x="11" y="7"/>
                  </a:cubicBezTo>
                  <a:cubicBezTo>
                    <a:pt x="13" y="7"/>
                    <a:pt x="15" y="9"/>
                    <a:pt x="15" y="11"/>
                  </a:cubicBezTo>
                  <a:cubicBezTo>
                    <a:pt x="15" y="14"/>
                    <a:pt x="13" y="16"/>
                    <a:pt x="11" y="16"/>
                  </a:cubicBezTo>
                  <a:close/>
                  <a:moveTo>
                    <a:pt x="11" y="16"/>
                  </a:moveTo>
                  <a:cubicBezTo>
                    <a:pt x="11" y="16"/>
                    <a:pt x="11" y="16"/>
                    <a:pt x="11" y="16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68" name="Freeform 148"/>
            <p:cNvSpPr>
              <a:spLocks noEditPoints="1"/>
            </p:cNvSpPr>
            <p:nvPr/>
          </p:nvSpPr>
          <p:spPr bwMode="auto">
            <a:xfrm>
              <a:off x="8087607" y="3795458"/>
              <a:ext cx="216990" cy="142191"/>
            </a:xfrm>
            <a:custGeom>
              <a:avLst/>
              <a:gdLst>
                <a:gd name="T0" fmla="*/ 120 w 124"/>
                <a:gd name="T1" fmla="*/ 81 h 81"/>
                <a:gd name="T2" fmla="*/ 36 w 124"/>
                <a:gd name="T3" fmla="*/ 81 h 81"/>
                <a:gd name="T4" fmla="*/ 29 w 124"/>
                <a:gd name="T5" fmla="*/ 76 h 81"/>
                <a:gd name="T6" fmla="*/ 14 w 124"/>
                <a:gd name="T7" fmla="*/ 8 h 81"/>
                <a:gd name="T8" fmla="*/ 4 w 124"/>
                <a:gd name="T9" fmla="*/ 8 h 81"/>
                <a:gd name="T10" fmla="*/ 0 w 124"/>
                <a:gd name="T11" fmla="*/ 4 h 81"/>
                <a:gd name="T12" fmla="*/ 4 w 124"/>
                <a:gd name="T13" fmla="*/ 0 h 81"/>
                <a:gd name="T14" fmla="*/ 15 w 124"/>
                <a:gd name="T15" fmla="*/ 0 h 81"/>
                <a:gd name="T16" fmla="*/ 21 w 124"/>
                <a:gd name="T17" fmla="*/ 5 h 81"/>
                <a:gd name="T18" fmla="*/ 37 w 124"/>
                <a:gd name="T19" fmla="*/ 73 h 81"/>
                <a:gd name="T20" fmla="*/ 120 w 124"/>
                <a:gd name="T21" fmla="*/ 73 h 81"/>
                <a:gd name="T22" fmla="*/ 124 w 124"/>
                <a:gd name="T23" fmla="*/ 77 h 81"/>
                <a:gd name="T24" fmla="*/ 120 w 124"/>
                <a:gd name="T25" fmla="*/ 81 h 81"/>
                <a:gd name="T26" fmla="*/ 120 w 124"/>
                <a:gd name="T27" fmla="*/ 81 h 81"/>
                <a:gd name="T28" fmla="*/ 120 w 124"/>
                <a:gd name="T29" fmla="*/ 81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4" h="81">
                  <a:moveTo>
                    <a:pt x="120" y="81"/>
                  </a:moveTo>
                  <a:cubicBezTo>
                    <a:pt x="36" y="81"/>
                    <a:pt x="36" y="81"/>
                    <a:pt x="36" y="81"/>
                  </a:cubicBezTo>
                  <a:cubicBezTo>
                    <a:pt x="33" y="81"/>
                    <a:pt x="30" y="79"/>
                    <a:pt x="29" y="76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2" y="8"/>
                    <a:pt x="0" y="6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18" y="0"/>
                    <a:pt x="20" y="2"/>
                    <a:pt x="21" y="5"/>
                  </a:cubicBezTo>
                  <a:cubicBezTo>
                    <a:pt x="37" y="73"/>
                    <a:pt x="37" y="73"/>
                    <a:pt x="37" y="73"/>
                  </a:cubicBezTo>
                  <a:cubicBezTo>
                    <a:pt x="120" y="73"/>
                    <a:pt x="120" y="73"/>
                    <a:pt x="120" y="73"/>
                  </a:cubicBezTo>
                  <a:cubicBezTo>
                    <a:pt x="122" y="73"/>
                    <a:pt x="124" y="75"/>
                    <a:pt x="124" y="77"/>
                  </a:cubicBezTo>
                  <a:cubicBezTo>
                    <a:pt x="124" y="79"/>
                    <a:pt x="122" y="81"/>
                    <a:pt x="120" y="81"/>
                  </a:cubicBezTo>
                  <a:close/>
                  <a:moveTo>
                    <a:pt x="120" y="81"/>
                  </a:moveTo>
                  <a:cubicBezTo>
                    <a:pt x="120" y="81"/>
                    <a:pt x="120" y="81"/>
                    <a:pt x="120" y="8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69" name="Freeform 149"/>
            <p:cNvSpPr>
              <a:spLocks noEditPoints="1"/>
            </p:cNvSpPr>
            <p:nvPr/>
          </p:nvSpPr>
          <p:spPr bwMode="auto">
            <a:xfrm>
              <a:off x="9996083" y="3639936"/>
              <a:ext cx="178480" cy="111828"/>
            </a:xfrm>
            <a:custGeom>
              <a:avLst/>
              <a:gdLst>
                <a:gd name="T0" fmla="*/ 29 w 102"/>
                <a:gd name="T1" fmla="*/ 64 h 64"/>
                <a:gd name="T2" fmla="*/ 73 w 102"/>
                <a:gd name="T3" fmla="*/ 64 h 64"/>
                <a:gd name="T4" fmla="*/ 98 w 102"/>
                <a:gd name="T5" fmla="*/ 1 h 64"/>
                <a:gd name="T6" fmla="*/ 98 w 102"/>
                <a:gd name="T7" fmla="*/ 0 h 64"/>
                <a:gd name="T8" fmla="*/ 3 w 102"/>
                <a:gd name="T9" fmla="*/ 0 h 64"/>
                <a:gd name="T10" fmla="*/ 3 w 102"/>
                <a:gd name="T11" fmla="*/ 1 h 64"/>
                <a:gd name="T12" fmla="*/ 29 w 102"/>
                <a:gd name="T13" fmla="*/ 64 h 64"/>
                <a:gd name="T14" fmla="*/ 29 w 102"/>
                <a:gd name="T15" fmla="*/ 64 h 64"/>
                <a:gd name="T16" fmla="*/ 29 w 102"/>
                <a:gd name="T17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2" h="64">
                  <a:moveTo>
                    <a:pt x="29" y="64"/>
                  </a:moveTo>
                  <a:cubicBezTo>
                    <a:pt x="73" y="64"/>
                    <a:pt x="73" y="64"/>
                    <a:pt x="73" y="64"/>
                  </a:cubicBezTo>
                  <a:cubicBezTo>
                    <a:pt x="102" y="49"/>
                    <a:pt x="98" y="1"/>
                    <a:pt x="98" y="1"/>
                  </a:cubicBezTo>
                  <a:cubicBezTo>
                    <a:pt x="98" y="0"/>
                    <a:pt x="98" y="0"/>
                    <a:pt x="98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1"/>
                    <a:pt x="0" y="49"/>
                    <a:pt x="29" y="64"/>
                  </a:cubicBezTo>
                  <a:close/>
                  <a:moveTo>
                    <a:pt x="29" y="64"/>
                  </a:moveTo>
                  <a:cubicBezTo>
                    <a:pt x="29" y="64"/>
                    <a:pt x="29" y="64"/>
                    <a:pt x="29" y="64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70" name="Freeform 150"/>
            <p:cNvSpPr>
              <a:spLocks noEditPoints="1"/>
            </p:cNvSpPr>
            <p:nvPr/>
          </p:nvSpPr>
          <p:spPr bwMode="auto">
            <a:xfrm>
              <a:off x="9990898" y="3760651"/>
              <a:ext cx="190329" cy="19255"/>
            </a:xfrm>
            <a:custGeom>
              <a:avLst/>
              <a:gdLst>
                <a:gd name="T0" fmla="*/ 105 w 109"/>
                <a:gd name="T1" fmla="*/ 0 h 11"/>
                <a:gd name="T2" fmla="*/ 3 w 109"/>
                <a:gd name="T3" fmla="*/ 0 h 11"/>
                <a:gd name="T4" fmla="*/ 1 w 109"/>
                <a:gd name="T5" fmla="*/ 5 h 11"/>
                <a:gd name="T6" fmla="*/ 6 w 109"/>
                <a:gd name="T7" fmla="*/ 10 h 11"/>
                <a:gd name="T8" fmla="*/ 8 w 109"/>
                <a:gd name="T9" fmla="*/ 11 h 11"/>
                <a:gd name="T10" fmla="*/ 101 w 109"/>
                <a:gd name="T11" fmla="*/ 11 h 11"/>
                <a:gd name="T12" fmla="*/ 103 w 109"/>
                <a:gd name="T13" fmla="*/ 10 h 11"/>
                <a:gd name="T14" fmla="*/ 107 w 109"/>
                <a:gd name="T15" fmla="*/ 5 h 11"/>
                <a:gd name="T16" fmla="*/ 105 w 109"/>
                <a:gd name="T17" fmla="*/ 0 h 11"/>
                <a:gd name="T18" fmla="*/ 105 w 109"/>
                <a:gd name="T19" fmla="*/ 0 h 11"/>
                <a:gd name="T20" fmla="*/ 105 w 109"/>
                <a:gd name="T21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09" h="11">
                  <a:moveTo>
                    <a:pt x="105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3"/>
                    <a:pt x="1" y="5"/>
                  </a:cubicBezTo>
                  <a:cubicBezTo>
                    <a:pt x="6" y="10"/>
                    <a:pt x="6" y="10"/>
                    <a:pt x="6" y="10"/>
                  </a:cubicBezTo>
                  <a:cubicBezTo>
                    <a:pt x="7" y="10"/>
                    <a:pt x="7" y="11"/>
                    <a:pt x="8" y="11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1" y="11"/>
                    <a:pt x="102" y="10"/>
                    <a:pt x="103" y="10"/>
                  </a:cubicBezTo>
                  <a:cubicBezTo>
                    <a:pt x="107" y="5"/>
                    <a:pt x="107" y="5"/>
                    <a:pt x="107" y="5"/>
                  </a:cubicBezTo>
                  <a:cubicBezTo>
                    <a:pt x="109" y="3"/>
                    <a:pt x="107" y="0"/>
                    <a:pt x="105" y="0"/>
                  </a:cubicBezTo>
                  <a:close/>
                  <a:moveTo>
                    <a:pt x="105" y="0"/>
                  </a:moveTo>
                  <a:cubicBezTo>
                    <a:pt x="105" y="0"/>
                    <a:pt x="105" y="0"/>
                    <a:pt x="105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71" name="Freeform 151"/>
            <p:cNvSpPr>
              <a:spLocks noEditPoints="1"/>
            </p:cNvSpPr>
            <p:nvPr/>
          </p:nvSpPr>
          <p:spPr bwMode="auto">
            <a:xfrm>
              <a:off x="10159010" y="3646602"/>
              <a:ext cx="54062" cy="82204"/>
            </a:xfrm>
            <a:custGeom>
              <a:avLst/>
              <a:gdLst>
                <a:gd name="T0" fmla="*/ 30 w 31"/>
                <a:gd name="T1" fmla="*/ 17 h 47"/>
                <a:gd name="T2" fmla="*/ 11 w 31"/>
                <a:gd name="T3" fmla="*/ 1 h 47"/>
                <a:gd name="T4" fmla="*/ 10 w 31"/>
                <a:gd name="T5" fmla="*/ 9 h 47"/>
                <a:gd name="T6" fmla="*/ 21 w 31"/>
                <a:gd name="T7" fmla="*/ 17 h 47"/>
                <a:gd name="T8" fmla="*/ 5 w 31"/>
                <a:gd name="T9" fmla="*/ 35 h 47"/>
                <a:gd name="T10" fmla="*/ 0 w 31"/>
                <a:gd name="T11" fmla="*/ 47 h 47"/>
                <a:gd name="T12" fmla="*/ 30 w 31"/>
                <a:gd name="T13" fmla="*/ 17 h 47"/>
                <a:gd name="T14" fmla="*/ 30 w 31"/>
                <a:gd name="T15" fmla="*/ 17 h 47"/>
                <a:gd name="T16" fmla="*/ 30 w 31"/>
                <a:gd name="T17" fmla="*/ 17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1" h="47">
                  <a:moveTo>
                    <a:pt x="30" y="17"/>
                  </a:moveTo>
                  <a:cubicBezTo>
                    <a:pt x="30" y="0"/>
                    <a:pt x="14" y="1"/>
                    <a:pt x="11" y="1"/>
                  </a:cubicBezTo>
                  <a:cubicBezTo>
                    <a:pt x="11" y="4"/>
                    <a:pt x="11" y="6"/>
                    <a:pt x="10" y="9"/>
                  </a:cubicBezTo>
                  <a:cubicBezTo>
                    <a:pt x="13" y="9"/>
                    <a:pt x="22" y="7"/>
                    <a:pt x="21" y="17"/>
                  </a:cubicBezTo>
                  <a:cubicBezTo>
                    <a:pt x="21" y="17"/>
                    <a:pt x="20" y="30"/>
                    <a:pt x="5" y="35"/>
                  </a:cubicBezTo>
                  <a:cubicBezTo>
                    <a:pt x="4" y="40"/>
                    <a:pt x="2" y="44"/>
                    <a:pt x="0" y="47"/>
                  </a:cubicBezTo>
                  <a:cubicBezTo>
                    <a:pt x="31" y="35"/>
                    <a:pt x="30" y="17"/>
                    <a:pt x="30" y="17"/>
                  </a:cubicBezTo>
                  <a:close/>
                  <a:moveTo>
                    <a:pt x="30" y="17"/>
                  </a:moveTo>
                  <a:cubicBezTo>
                    <a:pt x="30" y="17"/>
                    <a:pt x="30" y="17"/>
                    <a:pt x="30" y="17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72" name="Freeform 152"/>
            <p:cNvSpPr>
              <a:spLocks noEditPoints="1"/>
            </p:cNvSpPr>
            <p:nvPr/>
          </p:nvSpPr>
          <p:spPr bwMode="auto">
            <a:xfrm>
              <a:off x="7570682" y="1970668"/>
              <a:ext cx="178480" cy="114049"/>
            </a:xfrm>
            <a:custGeom>
              <a:avLst/>
              <a:gdLst>
                <a:gd name="T0" fmla="*/ 29 w 102"/>
                <a:gd name="T1" fmla="*/ 65 h 65"/>
                <a:gd name="T2" fmla="*/ 73 w 102"/>
                <a:gd name="T3" fmla="*/ 65 h 65"/>
                <a:gd name="T4" fmla="*/ 98 w 102"/>
                <a:gd name="T5" fmla="*/ 1 h 65"/>
                <a:gd name="T6" fmla="*/ 98 w 102"/>
                <a:gd name="T7" fmla="*/ 0 h 65"/>
                <a:gd name="T8" fmla="*/ 3 w 102"/>
                <a:gd name="T9" fmla="*/ 0 h 65"/>
                <a:gd name="T10" fmla="*/ 3 w 102"/>
                <a:gd name="T11" fmla="*/ 1 h 65"/>
                <a:gd name="T12" fmla="*/ 29 w 102"/>
                <a:gd name="T13" fmla="*/ 65 h 65"/>
                <a:gd name="T14" fmla="*/ 29 w 102"/>
                <a:gd name="T15" fmla="*/ 65 h 65"/>
                <a:gd name="T16" fmla="*/ 29 w 102"/>
                <a:gd name="T17" fmla="*/ 65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2" h="65">
                  <a:moveTo>
                    <a:pt x="29" y="65"/>
                  </a:moveTo>
                  <a:cubicBezTo>
                    <a:pt x="73" y="65"/>
                    <a:pt x="73" y="65"/>
                    <a:pt x="73" y="65"/>
                  </a:cubicBezTo>
                  <a:cubicBezTo>
                    <a:pt x="102" y="49"/>
                    <a:pt x="98" y="1"/>
                    <a:pt x="98" y="1"/>
                  </a:cubicBezTo>
                  <a:cubicBezTo>
                    <a:pt x="98" y="0"/>
                    <a:pt x="98" y="0"/>
                    <a:pt x="98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1"/>
                    <a:pt x="0" y="49"/>
                    <a:pt x="29" y="65"/>
                  </a:cubicBezTo>
                  <a:close/>
                  <a:moveTo>
                    <a:pt x="29" y="65"/>
                  </a:moveTo>
                  <a:cubicBezTo>
                    <a:pt x="29" y="65"/>
                    <a:pt x="29" y="65"/>
                    <a:pt x="29" y="65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73" name="Freeform 153"/>
            <p:cNvSpPr>
              <a:spLocks noEditPoints="1"/>
            </p:cNvSpPr>
            <p:nvPr/>
          </p:nvSpPr>
          <p:spPr bwMode="auto">
            <a:xfrm>
              <a:off x="7565498" y="2093604"/>
              <a:ext cx="191070" cy="17033"/>
            </a:xfrm>
            <a:custGeom>
              <a:avLst/>
              <a:gdLst>
                <a:gd name="T0" fmla="*/ 105 w 109"/>
                <a:gd name="T1" fmla="*/ 0 h 10"/>
                <a:gd name="T2" fmla="*/ 3 w 109"/>
                <a:gd name="T3" fmla="*/ 0 h 10"/>
                <a:gd name="T4" fmla="*/ 1 w 109"/>
                <a:gd name="T5" fmla="*/ 4 h 10"/>
                <a:gd name="T6" fmla="*/ 6 w 109"/>
                <a:gd name="T7" fmla="*/ 9 h 10"/>
                <a:gd name="T8" fmla="*/ 8 w 109"/>
                <a:gd name="T9" fmla="*/ 10 h 10"/>
                <a:gd name="T10" fmla="*/ 101 w 109"/>
                <a:gd name="T11" fmla="*/ 10 h 10"/>
                <a:gd name="T12" fmla="*/ 103 w 109"/>
                <a:gd name="T13" fmla="*/ 9 h 10"/>
                <a:gd name="T14" fmla="*/ 107 w 109"/>
                <a:gd name="T15" fmla="*/ 4 h 10"/>
                <a:gd name="T16" fmla="*/ 105 w 109"/>
                <a:gd name="T17" fmla="*/ 0 h 10"/>
                <a:gd name="T18" fmla="*/ 105 w 109"/>
                <a:gd name="T19" fmla="*/ 0 h 10"/>
                <a:gd name="T20" fmla="*/ 105 w 109"/>
                <a:gd name="T21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09" h="10">
                  <a:moveTo>
                    <a:pt x="105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2"/>
                    <a:pt x="1" y="4"/>
                  </a:cubicBezTo>
                  <a:cubicBezTo>
                    <a:pt x="6" y="9"/>
                    <a:pt x="6" y="9"/>
                    <a:pt x="6" y="9"/>
                  </a:cubicBezTo>
                  <a:cubicBezTo>
                    <a:pt x="7" y="10"/>
                    <a:pt x="7" y="10"/>
                    <a:pt x="8" y="10"/>
                  </a:cubicBezTo>
                  <a:cubicBezTo>
                    <a:pt x="101" y="10"/>
                    <a:pt x="101" y="10"/>
                    <a:pt x="101" y="10"/>
                  </a:cubicBezTo>
                  <a:cubicBezTo>
                    <a:pt x="101" y="10"/>
                    <a:pt x="102" y="10"/>
                    <a:pt x="103" y="9"/>
                  </a:cubicBezTo>
                  <a:cubicBezTo>
                    <a:pt x="107" y="4"/>
                    <a:pt x="107" y="4"/>
                    <a:pt x="107" y="4"/>
                  </a:cubicBezTo>
                  <a:cubicBezTo>
                    <a:pt x="109" y="2"/>
                    <a:pt x="107" y="0"/>
                    <a:pt x="105" y="0"/>
                  </a:cubicBezTo>
                  <a:close/>
                  <a:moveTo>
                    <a:pt x="105" y="0"/>
                  </a:moveTo>
                  <a:cubicBezTo>
                    <a:pt x="105" y="0"/>
                    <a:pt x="105" y="0"/>
                    <a:pt x="105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74" name="Freeform 154"/>
            <p:cNvSpPr>
              <a:spLocks noEditPoints="1"/>
            </p:cNvSpPr>
            <p:nvPr/>
          </p:nvSpPr>
          <p:spPr bwMode="auto">
            <a:xfrm>
              <a:off x="7733609" y="1978074"/>
              <a:ext cx="54062" cy="83686"/>
            </a:xfrm>
            <a:custGeom>
              <a:avLst/>
              <a:gdLst>
                <a:gd name="T0" fmla="*/ 30 w 31"/>
                <a:gd name="T1" fmla="*/ 17 h 48"/>
                <a:gd name="T2" fmla="*/ 11 w 31"/>
                <a:gd name="T3" fmla="*/ 2 h 48"/>
                <a:gd name="T4" fmla="*/ 10 w 31"/>
                <a:gd name="T5" fmla="*/ 10 h 48"/>
                <a:gd name="T6" fmla="*/ 21 w 31"/>
                <a:gd name="T7" fmla="*/ 17 h 48"/>
                <a:gd name="T8" fmla="*/ 5 w 31"/>
                <a:gd name="T9" fmla="*/ 36 h 48"/>
                <a:gd name="T10" fmla="*/ 0 w 31"/>
                <a:gd name="T11" fmla="*/ 48 h 48"/>
                <a:gd name="T12" fmla="*/ 30 w 31"/>
                <a:gd name="T13" fmla="*/ 17 h 48"/>
                <a:gd name="T14" fmla="*/ 30 w 31"/>
                <a:gd name="T15" fmla="*/ 17 h 48"/>
                <a:gd name="T16" fmla="*/ 30 w 31"/>
                <a:gd name="T17" fmla="*/ 17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1" h="48">
                  <a:moveTo>
                    <a:pt x="30" y="17"/>
                  </a:moveTo>
                  <a:cubicBezTo>
                    <a:pt x="30" y="0"/>
                    <a:pt x="14" y="1"/>
                    <a:pt x="11" y="2"/>
                  </a:cubicBezTo>
                  <a:cubicBezTo>
                    <a:pt x="11" y="4"/>
                    <a:pt x="11" y="7"/>
                    <a:pt x="10" y="10"/>
                  </a:cubicBezTo>
                  <a:cubicBezTo>
                    <a:pt x="13" y="9"/>
                    <a:pt x="22" y="7"/>
                    <a:pt x="21" y="17"/>
                  </a:cubicBezTo>
                  <a:cubicBezTo>
                    <a:pt x="21" y="17"/>
                    <a:pt x="20" y="31"/>
                    <a:pt x="5" y="36"/>
                  </a:cubicBezTo>
                  <a:cubicBezTo>
                    <a:pt x="4" y="40"/>
                    <a:pt x="2" y="44"/>
                    <a:pt x="0" y="48"/>
                  </a:cubicBezTo>
                  <a:cubicBezTo>
                    <a:pt x="31" y="36"/>
                    <a:pt x="30" y="17"/>
                    <a:pt x="30" y="17"/>
                  </a:cubicBezTo>
                  <a:close/>
                  <a:moveTo>
                    <a:pt x="30" y="17"/>
                  </a:moveTo>
                  <a:cubicBezTo>
                    <a:pt x="30" y="17"/>
                    <a:pt x="30" y="17"/>
                    <a:pt x="30" y="17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75" name="Freeform 155"/>
            <p:cNvSpPr>
              <a:spLocks noEditPoints="1"/>
            </p:cNvSpPr>
            <p:nvPr/>
          </p:nvSpPr>
          <p:spPr bwMode="auto">
            <a:xfrm>
              <a:off x="8299413" y="2986744"/>
              <a:ext cx="178480" cy="111828"/>
            </a:xfrm>
            <a:custGeom>
              <a:avLst/>
              <a:gdLst>
                <a:gd name="T0" fmla="*/ 29 w 102"/>
                <a:gd name="T1" fmla="*/ 64 h 64"/>
                <a:gd name="T2" fmla="*/ 72 w 102"/>
                <a:gd name="T3" fmla="*/ 64 h 64"/>
                <a:gd name="T4" fmla="*/ 98 w 102"/>
                <a:gd name="T5" fmla="*/ 0 h 64"/>
                <a:gd name="T6" fmla="*/ 98 w 102"/>
                <a:gd name="T7" fmla="*/ 0 h 64"/>
                <a:gd name="T8" fmla="*/ 3 w 102"/>
                <a:gd name="T9" fmla="*/ 0 h 64"/>
                <a:gd name="T10" fmla="*/ 3 w 102"/>
                <a:gd name="T11" fmla="*/ 0 h 64"/>
                <a:gd name="T12" fmla="*/ 29 w 102"/>
                <a:gd name="T13" fmla="*/ 64 h 64"/>
                <a:gd name="T14" fmla="*/ 29 w 102"/>
                <a:gd name="T15" fmla="*/ 64 h 64"/>
                <a:gd name="T16" fmla="*/ 29 w 102"/>
                <a:gd name="T17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2" h="64">
                  <a:moveTo>
                    <a:pt x="29" y="64"/>
                  </a:moveTo>
                  <a:cubicBezTo>
                    <a:pt x="72" y="64"/>
                    <a:pt x="72" y="64"/>
                    <a:pt x="72" y="64"/>
                  </a:cubicBezTo>
                  <a:cubicBezTo>
                    <a:pt x="102" y="48"/>
                    <a:pt x="98" y="0"/>
                    <a:pt x="98" y="0"/>
                  </a:cubicBezTo>
                  <a:cubicBezTo>
                    <a:pt x="98" y="0"/>
                    <a:pt x="98" y="0"/>
                    <a:pt x="98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0" y="48"/>
                    <a:pt x="29" y="64"/>
                  </a:cubicBezTo>
                  <a:close/>
                  <a:moveTo>
                    <a:pt x="29" y="64"/>
                  </a:moveTo>
                  <a:cubicBezTo>
                    <a:pt x="29" y="64"/>
                    <a:pt x="29" y="64"/>
                    <a:pt x="29" y="64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76" name="Freeform 156"/>
            <p:cNvSpPr>
              <a:spLocks noEditPoints="1"/>
            </p:cNvSpPr>
            <p:nvPr/>
          </p:nvSpPr>
          <p:spPr bwMode="auto">
            <a:xfrm>
              <a:off x="8294229" y="3107459"/>
              <a:ext cx="188848" cy="17033"/>
            </a:xfrm>
            <a:custGeom>
              <a:avLst/>
              <a:gdLst>
                <a:gd name="T0" fmla="*/ 105 w 108"/>
                <a:gd name="T1" fmla="*/ 0 h 10"/>
                <a:gd name="T2" fmla="*/ 3 w 108"/>
                <a:gd name="T3" fmla="*/ 0 h 10"/>
                <a:gd name="T4" fmla="*/ 1 w 108"/>
                <a:gd name="T5" fmla="*/ 4 h 10"/>
                <a:gd name="T6" fmla="*/ 6 w 108"/>
                <a:gd name="T7" fmla="*/ 9 h 10"/>
                <a:gd name="T8" fmla="*/ 8 w 108"/>
                <a:gd name="T9" fmla="*/ 10 h 10"/>
                <a:gd name="T10" fmla="*/ 100 w 108"/>
                <a:gd name="T11" fmla="*/ 10 h 10"/>
                <a:gd name="T12" fmla="*/ 102 w 108"/>
                <a:gd name="T13" fmla="*/ 9 h 10"/>
                <a:gd name="T14" fmla="*/ 107 w 108"/>
                <a:gd name="T15" fmla="*/ 4 h 10"/>
                <a:gd name="T16" fmla="*/ 105 w 108"/>
                <a:gd name="T17" fmla="*/ 0 h 10"/>
                <a:gd name="T18" fmla="*/ 105 w 108"/>
                <a:gd name="T19" fmla="*/ 0 h 10"/>
                <a:gd name="T20" fmla="*/ 105 w 108"/>
                <a:gd name="T21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08" h="10">
                  <a:moveTo>
                    <a:pt x="105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2"/>
                    <a:pt x="1" y="4"/>
                  </a:cubicBezTo>
                  <a:cubicBezTo>
                    <a:pt x="6" y="9"/>
                    <a:pt x="6" y="9"/>
                    <a:pt x="6" y="9"/>
                  </a:cubicBezTo>
                  <a:cubicBezTo>
                    <a:pt x="6" y="10"/>
                    <a:pt x="7" y="10"/>
                    <a:pt x="8" y="10"/>
                  </a:cubicBezTo>
                  <a:cubicBezTo>
                    <a:pt x="100" y="10"/>
                    <a:pt x="100" y="10"/>
                    <a:pt x="100" y="10"/>
                  </a:cubicBezTo>
                  <a:cubicBezTo>
                    <a:pt x="101" y="10"/>
                    <a:pt x="102" y="10"/>
                    <a:pt x="102" y="9"/>
                  </a:cubicBezTo>
                  <a:cubicBezTo>
                    <a:pt x="107" y="4"/>
                    <a:pt x="107" y="4"/>
                    <a:pt x="107" y="4"/>
                  </a:cubicBezTo>
                  <a:cubicBezTo>
                    <a:pt x="108" y="2"/>
                    <a:pt x="107" y="0"/>
                    <a:pt x="105" y="0"/>
                  </a:cubicBezTo>
                  <a:close/>
                  <a:moveTo>
                    <a:pt x="105" y="0"/>
                  </a:moveTo>
                  <a:cubicBezTo>
                    <a:pt x="105" y="0"/>
                    <a:pt x="105" y="0"/>
                    <a:pt x="105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77" name="Freeform 157"/>
            <p:cNvSpPr>
              <a:spLocks noEditPoints="1"/>
            </p:cNvSpPr>
            <p:nvPr/>
          </p:nvSpPr>
          <p:spPr bwMode="auto">
            <a:xfrm>
              <a:off x="8461600" y="2993410"/>
              <a:ext cx="52581" cy="82204"/>
            </a:xfrm>
            <a:custGeom>
              <a:avLst/>
              <a:gdLst>
                <a:gd name="T0" fmla="*/ 30 w 30"/>
                <a:gd name="T1" fmla="*/ 17 h 47"/>
                <a:gd name="T2" fmla="*/ 10 w 30"/>
                <a:gd name="T3" fmla="*/ 1 h 47"/>
                <a:gd name="T4" fmla="*/ 10 w 30"/>
                <a:gd name="T5" fmla="*/ 9 h 47"/>
                <a:gd name="T6" fmla="*/ 21 w 30"/>
                <a:gd name="T7" fmla="*/ 16 h 47"/>
                <a:gd name="T8" fmla="*/ 5 w 30"/>
                <a:gd name="T9" fmla="*/ 35 h 47"/>
                <a:gd name="T10" fmla="*/ 0 w 30"/>
                <a:gd name="T11" fmla="*/ 47 h 47"/>
                <a:gd name="T12" fmla="*/ 30 w 30"/>
                <a:gd name="T13" fmla="*/ 17 h 47"/>
                <a:gd name="T14" fmla="*/ 30 w 30"/>
                <a:gd name="T15" fmla="*/ 17 h 47"/>
                <a:gd name="T16" fmla="*/ 30 w 30"/>
                <a:gd name="T17" fmla="*/ 17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0" h="47">
                  <a:moveTo>
                    <a:pt x="30" y="17"/>
                  </a:moveTo>
                  <a:cubicBezTo>
                    <a:pt x="30" y="0"/>
                    <a:pt x="14" y="1"/>
                    <a:pt x="10" y="1"/>
                  </a:cubicBezTo>
                  <a:cubicBezTo>
                    <a:pt x="10" y="3"/>
                    <a:pt x="10" y="6"/>
                    <a:pt x="10" y="9"/>
                  </a:cubicBezTo>
                  <a:cubicBezTo>
                    <a:pt x="13" y="8"/>
                    <a:pt x="22" y="7"/>
                    <a:pt x="21" y="16"/>
                  </a:cubicBezTo>
                  <a:cubicBezTo>
                    <a:pt x="21" y="16"/>
                    <a:pt x="20" y="30"/>
                    <a:pt x="5" y="35"/>
                  </a:cubicBezTo>
                  <a:cubicBezTo>
                    <a:pt x="4" y="39"/>
                    <a:pt x="2" y="43"/>
                    <a:pt x="0" y="47"/>
                  </a:cubicBezTo>
                  <a:cubicBezTo>
                    <a:pt x="30" y="35"/>
                    <a:pt x="30" y="17"/>
                    <a:pt x="30" y="17"/>
                  </a:cubicBezTo>
                  <a:close/>
                  <a:moveTo>
                    <a:pt x="30" y="17"/>
                  </a:moveTo>
                  <a:cubicBezTo>
                    <a:pt x="30" y="17"/>
                    <a:pt x="30" y="17"/>
                    <a:pt x="30" y="17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78" name="Freeform 158"/>
            <p:cNvSpPr>
              <a:spLocks noEditPoints="1"/>
            </p:cNvSpPr>
            <p:nvPr/>
          </p:nvSpPr>
          <p:spPr bwMode="auto">
            <a:xfrm>
              <a:off x="7775822" y="5954991"/>
              <a:ext cx="178480" cy="113309"/>
            </a:xfrm>
            <a:custGeom>
              <a:avLst/>
              <a:gdLst>
                <a:gd name="T0" fmla="*/ 30 w 102"/>
                <a:gd name="T1" fmla="*/ 65 h 65"/>
                <a:gd name="T2" fmla="*/ 73 w 102"/>
                <a:gd name="T3" fmla="*/ 65 h 65"/>
                <a:gd name="T4" fmla="*/ 99 w 102"/>
                <a:gd name="T5" fmla="*/ 1 h 65"/>
                <a:gd name="T6" fmla="*/ 99 w 102"/>
                <a:gd name="T7" fmla="*/ 0 h 65"/>
                <a:gd name="T8" fmla="*/ 4 w 102"/>
                <a:gd name="T9" fmla="*/ 0 h 65"/>
                <a:gd name="T10" fmla="*/ 4 w 102"/>
                <a:gd name="T11" fmla="*/ 1 h 65"/>
                <a:gd name="T12" fmla="*/ 30 w 102"/>
                <a:gd name="T13" fmla="*/ 65 h 65"/>
                <a:gd name="T14" fmla="*/ 30 w 102"/>
                <a:gd name="T15" fmla="*/ 65 h 65"/>
                <a:gd name="T16" fmla="*/ 30 w 102"/>
                <a:gd name="T17" fmla="*/ 65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2" h="65">
                  <a:moveTo>
                    <a:pt x="30" y="65"/>
                  </a:moveTo>
                  <a:cubicBezTo>
                    <a:pt x="73" y="65"/>
                    <a:pt x="73" y="65"/>
                    <a:pt x="73" y="65"/>
                  </a:cubicBezTo>
                  <a:cubicBezTo>
                    <a:pt x="102" y="49"/>
                    <a:pt x="99" y="1"/>
                    <a:pt x="99" y="1"/>
                  </a:cubicBezTo>
                  <a:cubicBezTo>
                    <a:pt x="99" y="0"/>
                    <a:pt x="99" y="0"/>
                    <a:pt x="99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0" y="49"/>
                    <a:pt x="30" y="65"/>
                  </a:cubicBezTo>
                  <a:close/>
                  <a:moveTo>
                    <a:pt x="30" y="65"/>
                  </a:moveTo>
                  <a:cubicBezTo>
                    <a:pt x="30" y="65"/>
                    <a:pt x="30" y="65"/>
                    <a:pt x="30" y="65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79" name="Freeform 159"/>
            <p:cNvSpPr>
              <a:spLocks noEditPoints="1"/>
            </p:cNvSpPr>
            <p:nvPr/>
          </p:nvSpPr>
          <p:spPr bwMode="auto">
            <a:xfrm>
              <a:off x="7770638" y="6077186"/>
              <a:ext cx="190329" cy="17774"/>
            </a:xfrm>
            <a:custGeom>
              <a:avLst/>
              <a:gdLst>
                <a:gd name="T0" fmla="*/ 106 w 109"/>
                <a:gd name="T1" fmla="*/ 0 h 10"/>
                <a:gd name="T2" fmla="*/ 4 w 109"/>
                <a:gd name="T3" fmla="*/ 0 h 10"/>
                <a:gd name="T4" fmla="*/ 2 w 109"/>
                <a:gd name="T5" fmla="*/ 4 h 10"/>
                <a:gd name="T6" fmla="*/ 6 w 109"/>
                <a:gd name="T7" fmla="*/ 9 h 10"/>
                <a:gd name="T8" fmla="*/ 8 w 109"/>
                <a:gd name="T9" fmla="*/ 10 h 10"/>
                <a:gd name="T10" fmla="*/ 101 w 109"/>
                <a:gd name="T11" fmla="*/ 10 h 10"/>
                <a:gd name="T12" fmla="*/ 103 w 109"/>
                <a:gd name="T13" fmla="*/ 9 h 10"/>
                <a:gd name="T14" fmla="*/ 108 w 109"/>
                <a:gd name="T15" fmla="*/ 4 h 10"/>
                <a:gd name="T16" fmla="*/ 106 w 109"/>
                <a:gd name="T17" fmla="*/ 0 h 10"/>
                <a:gd name="T18" fmla="*/ 106 w 109"/>
                <a:gd name="T19" fmla="*/ 0 h 10"/>
                <a:gd name="T20" fmla="*/ 106 w 109"/>
                <a:gd name="T21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09" h="10">
                  <a:moveTo>
                    <a:pt x="106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1" y="0"/>
                    <a:pt x="0" y="2"/>
                    <a:pt x="2" y="4"/>
                  </a:cubicBezTo>
                  <a:cubicBezTo>
                    <a:pt x="6" y="9"/>
                    <a:pt x="6" y="9"/>
                    <a:pt x="6" y="9"/>
                  </a:cubicBezTo>
                  <a:cubicBezTo>
                    <a:pt x="7" y="10"/>
                    <a:pt x="8" y="10"/>
                    <a:pt x="8" y="10"/>
                  </a:cubicBezTo>
                  <a:cubicBezTo>
                    <a:pt x="101" y="10"/>
                    <a:pt x="101" y="10"/>
                    <a:pt x="101" y="10"/>
                  </a:cubicBezTo>
                  <a:cubicBezTo>
                    <a:pt x="102" y="10"/>
                    <a:pt x="102" y="10"/>
                    <a:pt x="103" y="9"/>
                  </a:cubicBezTo>
                  <a:cubicBezTo>
                    <a:pt x="108" y="4"/>
                    <a:pt x="108" y="4"/>
                    <a:pt x="108" y="4"/>
                  </a:cubicBezTo>
                  <a:cubicBezTo>
                    <a:pt x="109" y="2"/>
                    <a:pt x="108" y="0"/>
                    <a:pt x="106" y="0"/>
                  </a:cubicBezTo>
                  <a:close/>
                  <a:moveTo>
                    <a:pt x="106" y="0"/>
                  </a:moveTo>
                  <a:cubicBezTo>
                    <a:pt x="106" y="0"/>
                    <a:pt x="106" y="0"/>
                    <a:pt x="106" y="0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80" name="Freeform 160"/>
            <p:cNvSpPr>
              <a:spLocks noEditPoints="1"/>
            </p:cNvSpPr>
            <p:nvPr/>
          </p:nvSpPr>
          <p:spPr bwMode="auto">
            <a:xfrm>
              <a:off x="7938750" y="5961656"/>
              <a:ext cx="54062" cy="84426"/>
            </a:xfrm>
            <a:custGeom>
              <a:avLst/>
              <a:gdLst>
                <a:gd name="T0" fmla="*/ 30 w 31"/>
                <a:gd name="T1" fmla="*/ 17 h 48"/>
                <a:gd name="T2" fmla="*/ 11 w 31"/>
                <a:gd name="T3" fmla="*/ 2 h 48"/>
                <a:gd name="T4" fmla="*/ 11 w 31"/>
                <a:gd name="T5" fmla="*/ 10 h 48"/>
                <a:gd name="T6" fmla="*/ 22 w 31"/>
                <a:gd name="T7" fmla="*/ 17 h 48"/>
                <a:gd name="T8" fmla="*/ 6 w 31"/>
                <a:gd name="T9" fmla="*/ 36 h 48"/>
                <a:gd name="T10" fmla="*/ 0 w 31"/>
                <a:gd name="T11" fmla="*/ 48 h 48"/>
                <a:gd name="T12" fmla="*/ 30 w 31"/>
                <a:gd name="T13" fmla="*/ 17 h 48"/>
                <a:gd name="T14" fmla="*/ 30 w 31"/>
                <a:gd name="T15" fmla="*/ 17 h 48"/>
                <a:gd name="T16" fmla="*/ 30 w 31"/>
                <a:gd name="T17" fmla="*/ 17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1" h="48">
                  <a:moveTo>
                    <a:pt x="30" y="17"/>
                  </a:moveTo>
                  <a:cubicBezTo>
                    <a:pt x="30" y="0"/>
                    <a:pt x="14" y="1"/>
                    <a:pt x="11" y="2"/>
                  </a:cubicBezTo>
                  <a:cubicBezTo>
                    <a:pt x="11" y="4"/>
                    <a:pt x="11" y="7"/>
                    <a:pt x="11" y="10"/>
                  </a:cubicBezTo>
                  <a:cubicBezTo>
                    <a:pt x="13" y="9"/>
                    <a:pt x="22" y="7"/>
                    <a:pt x="22" y="17"/>
                  </a:cubicBezTo>
                  <a:cubicBezTo>
                    <a:pt x="22" y="17"/>
                    <a:pt x="21" y="31"/>
                    <a:pt x="6" y="36"/>
                  </a:cubicBezTo>
                  <a:cubicBezTo>
                    <a:pt x="4" y="40"/>
                    <a:pt x="2" y="44"/>
                    <a:pt x="0" y="48"/>
                  </a:cubicBezTo>
                  <a:cubicBezTo>
                    <a:pt x="31" y="36"/>
                    <a:pt x="30" y="17"/>
                    <a:pt x="30" y="17"/>
                  </a:cubicBezTo>
                  <a:close/>
                  <a:moveTo>
                    <a:pt x="30" y="17"/>
                  </a:moveTo>
                  <a:cubicBezTo>
                    <a:pt x="30" y="17"/>
                    <a:pt x="30" y="17"/>
                    <a:pt x="30" y="17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81" name="Freeform 161"/>
            <p:cNvSpPr>
              <a:spLocks noEditPoints="1"/>
            </p:cNvSpPr>
            <p:nvPr/>
          </p:nvSpPr>
          <p:spPr bwMode="auto">
            <a:xfrm>
              <a:off x="8850405" y="3251132"/>
              <a:ext cx="203660" cy="194032"/>
            </a:xfrm>
            <a:custGeom>
              <a:avLst/>
              <a:gdLst>
                <a:gd name="T0" fmla="*/ 58 w 116"/>
                <a:gd name="T1" fmla="*/ 9 h 111"/>
                <a:gd name="T2" fmla="*/ 107 w 116"/>
                <a:gd name="T3" fmla="*/ 43 h 111"/>
                <a:gd name="T4" fmla="*/ 84 w 116"/>
                <a:gd name="T5" fmla="*/ 72 h 111"/>
                <a:gd name="T6" fmla="*/ 79 w 116"/>
                <a:gd name="T7" fmla="*/ 75 h 111"/>
                <a:gd name="T8" fmla="*/ 79 w 116"/>
                <a:gd name="T9" fmla="*/ 81 h 111"/>
                <a:gd name="T10" fmla="*/ 79 w 116"/>
                <a:gd name="T11" fmla="*/ 87 h 111"/>
                <a:gd name="T12" fmla="*/ 77 w 116"/>
                <a:gd name="T13" fmla="*/ 82 h 111"/>
                <a:gd name="T14" fmla="*/ 74 w 116"/>
                <a:gd name="T15" fmla="*/ 76 h 111"/>
                <a:gd name="T16" fmla="*/ 68 w 116"/>
                <a:gd name="T17" fmla="*/ 77 h 111"/>
                <a:gd name="T18" fmla="*/ 58 w 116"/>
                <a:gd name="T19" fmla="*/ 78 h 111"/>
                <a:gd name="T20" fmla="*/ 9 w 116"/>
                <a:gd name="T21" fmla="*/ 43 h 111"/>
                <a:gd name="T22" fmla="*/ 58 w 116"/>
                <a:gd name="T23" fmla="*/ 9 h 111"/>
                <a:gd name="T24" fmla="*/ 58 w 116"/>
                <a:gd name="T25" fmla="*/ 0 h 111"/>
                <a:gd name="T26" fmla="*/ 0 w 116"/>
                <a:gd name="T27" fmla="*/ 43 h 111"/>
                <a:gd name="T28" fmla="*/ 58 w 116"/>
                <a:gd name="T29" fmla="*/ 87 h 111"/>
                <a:gd name="T30" fmla="*/ 69 w 116"/>
                <a:gd name="T31" fmla="*/ 86 h 111"/>
                <a:gd name="T32" fmla="*/ 65 w 116"/>
                <a:gd name="T33" fmla="*/ 111 h 111"/>
                <a:gd name="T34" fmla="*/ 88 w 116"/>
                <a:gd name="T35" fmla="*/ 80 h 111"/>
                <a:gd name="T36" fmla="*/ 116 w 116"/>
                <a:gd name="T37" fmla="*/ 43 h 111"/>
                <a:gd name="T38" fmla="*/ 58 w 116"/>
                <a:gd name="T39" fmla="*/ 0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16" h="111">
                  <a:moveTo>
                    <a:pt x="58" y="9"/>
                  </a:moveTo>
                  <a:cubicBezTo>
                    <a:pt x="85" y="9"/>
                    <a:pt x="107" y="24"/>
                    <a:pt x="107" y="43"/>
                  </a:cubicBezTo>
                  <a:cubicBezTo>
                    <a:pt x="107" y="55"/>
                    <a:pt x="99" y="66"/>
                    <a:pt x="84" y="72"/>
                  </a:cubicBezTo>
                  <a:cubicBezTo>
                    <a:pt x="79" y="75"/>
                    <a:pt x="79" y="75"/>
                    <a:pt x="79" y="75"/>
                  </a:cubicBezTo>
                  <a:cubicBezTo>
                    <a:pt x="79" y="81"/>
                    <a:pt x="79" y="81"/>
                    <a:pt x="79" y="81"/>
                  </a:cubicBezTo>
                  <a:cubicBezTo>
                    <a:pt x="79" y="83"/>
                    <a:pt x="79" y="85"/>
                    <a:pt x="79" y="87"/>
                  </a:cubicBezTo>
                  <a:cubicBezTo>
                    <a:pt x="78" y="85"/>
                    <a:pt x="78" y="84"/>
                    <a:pt x="77" y="82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68" y="77"/>
                    <a:pt x="68" y="77"/>
                    <a:pt x="68" y="77"/>
                  </a:cubicBezTo>
                  <a:cubicBezTo>
                    <a:pt x="64" y="77"/>
                    <a:pt x="61" y="78"/>
                    <a:pt x="58" y="78"/>
                  </a:cubicBezTo>
                  <a:cubicBezTo>
                    <a:pt x="31" y="78"/>
                    <a:pt x="9" y="62"/>
                    <a:pt x="9" y="43"/>
                  </a:cubicBezTo>
                  <a:cubicBezTo>
                    <a:pt x="9" y="24"/>
                    <a:pt x="31" y="9"/>
                    <a:pt x="58" y="9"/>
                  </a:cubicBezTo>
                  <a:moveTo>
                    <a:pt x="58" y="0"/>
                  </a:moveTo>
                  <a:cubicBezTo>
                    <a:pt x="26" y="0"/>
                    <a:pt x="0" y="19"/>
                    <a:pt x="0" y="43"/>
                  </a:cubicBezTo>
                  <a:cubicBezTo>
                    <a:pt x="0" y="67"/>
                    <a:pt x="26" y="87"/>
                    <a:pt x="58" y="87"/>
                  </a:cubicBezTo>
                  <a:cubicBezTo>
                    <a:pt x="62" y="87"/>
                    <a:pt x="65" y="86"/>
                    <a:pt x="69" y="86"/>
                  </a:cubicBezTo>
                  <a:cubicBezTo>
                    <a:pt x="73" y="97"/>
                    <a:pt x="65" y="111"/>
                    <a:pt x="65" y="111"/>
                  </a:cubicBezTo>
                  <a:cubicBezTo>
                    <a:pt x="86" y="104"/>
                    <a:pt x="88" y="88"/>
                    <a:pt x="88" y="80"/>
                  </a:cubicBezTo>
                  <a:cubicBezTo>
                    <a:pt x="105" y="73"/>
                    <a:pt x="116" y="59"/>
                    <a:pt x="116" y="43"/>
                  </a:cubicBezTo>
                  <a:cubicBezTo>
                    <a:pt x="116" y="19"/>
                    <a:pt x="90" y="0"/>
                    <a:pt x="5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82" name="Oval 162"/>
            <p:cNvSpPr>
              <a:spLocks noChangeArrowheads="1"/>
            </p:cNvSpPr>
            <p:nvPr/>
          </p:nvSpPr>
          <p:spPr bwMode="auto">
            <a:xfrm>
              <a:off x="8897802" y="3324449"/>
              <a:ext cx="21477" cy="20736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83" name="Oval 163"/>
            <p:cNvSpPr>
              <a:spLocks noChangeArrowheads="1"/>
            </p:cNvSpPr>
            <p:nvPr/>
          </p:nvSpPr>
          <p:spPr bwMode="auto">
            <a:xfrm>
              <a:off x="8941496" y="3324449"/>
              <a:ext cx="21477" cy="20736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84" name="Oval 164"/>
            <p:cNvSpPr>
              <a:spLocks noChangeArrowheads="1"/>
            </p:cNvSpPr>
            <p:nvPr/>
          </p:nvSpPr>
          <p:spPr bwMode="auto">
            <a:xfrm>
              <a:off x="8985190" y="3324449"/>
              <a:ext cx="21477" cy="20736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85" name="Freeform 165"/>
            <p:cNvSpPr>
              <a:spLocks noEditPoints="1"/>
            </p:cNvSpPr>
            <p:nvPr/>
          </p:nvSpPr>
          <p:spPr bwMode="auto">
            <a:xfrm>
              <a:off x="8759313" y="3324449"/>
              <a:ext cx="176999" cy="168112"/>
            </a:xfrm>
            <a:custGeom>
              <a:avLst/>
              <a:gdLst>
                <a:gd name="T0" fmla="*/ 50 w 101"/>
                <a:gd name="T1" fmla="*/ 0 h 96"/>
                <a:gd name="T2" fmla="*/ 0 w 101"/>
                <a:gd name="T3" fmla="*/ 37 h 96"/>
                <a:gd name="T4" fmla="*/ 24 w 101"/>
                <a:gd name="T5" fmla="*/ 70 h 96"/>
                <a:gd name="T6" fmla="*/ 44 w 101"/>
                <a:gd name="T7" fmla="*/ 96 h 96"/>
                <a:gd name="T8" fmla="*/ 41 w 101"/>
                <a:gd name="T9" fmla="*/ 74 h 96"/>
                <a:gd name="T10" fmla="*/ 50 w 101"/>
                <a:gd name="T11" fmla="*/ 75 h 96"/>
                <a:gd name="T12" fmla="*/ 101 w 101"/>
                <a:gd name="T13" fmla="*/ 37 h 96"/>
                <a:gd name="T14" fmla="*/ 50 w 101"/>
                <a:gd name="T15" fmla="*/ 0 h 96"/>
                <a:gd name="T16" fmla="*/ 25 w 101"/>
                <a:gd name="T17" fmla="*/ 53 h 96"/>
                <a:gd name="T18" fmla="*/ 19 w 101"/>
                <a:gd name="T19" fmla="*/ 47 h 96"/>
                <a:gd name="T20" fmla="*/ 25 w 101"/>
                <a:gd name="T21" fmla="*/ 41 h 96"/>
                <a:gd name="T22" fmla="*/ 31 w 101"/>
                <a:gd name="T23" fmla="*/ 47 h 96"/>
                <a:gd name="T24" fmla="*/ 25 w 101"/>
                <a:gd name="T25" fmla="*/ 53 h 96"/>
                <a:gd name="T26" fmla="*/ 50 w 101"/>
                <a:gd name="T27" fmla="*/ 53 h 96"/>
                <a:gd name="T28" fmla="*/ 44 w 101"/>
                <a:gd name="T29" fmla="*/ 47 h 96"/>
                <a:gd name="T30" fmla="*/ 50 w 101"/>
                <a:gd name="T31" fmla="*/ 41 h 96"/>
                <a:gd name="T32" fmla="*/ 56 w 101"/>
                <a:gd name="T33" fmla="*/ 47 h 96"/>
                <a:gd name="T34" fmla="*/ 50 w 101"/>
                <a:gd name="T35" fmla="*/ 53 h 96"/>
                <a:gd name="T36" fmla="*/ 75 w 101"/>
                <a:gd name="T37" fmla="*/ 53 h 96"/>
                <a:gd name="T38" fmla="*/ 69 w 101"/>
                <a:gd name="T39" fmla="*/ 47 h 96"/>
                <a:gd name="T40" fmla="*/ 75 w 101"/>
                <a:gd name="T41" fmla="*/ 41 h 96"/>
                <a:gd name="T42" fmla="*/ 81 w 101"/>
                <a:gd name="T43" fmla="*/ 47 h 96"/>
                <a:gd name="T44" fmla="*/ 75 w 101"/>
                <a:gd name="T45" fmla="*/ 53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01" h="96">
                  <a:moveTo>
                    <a:pt x="50" y="0"/>
                  </a:moveTo>
                  <a:cubicBezTo>
                    <a:pt x="22" y="0"/>
                    <a:pt x="0" y="17"/>
                    <a:pt x="0" y="37"/>
                  </a:cubicBezTo>
                  <a:cubicBezTo>
                    <a:pt x="0" y="51"/>
                    <a:pt x="9" y="63"/>
                    <a:pt x="24" y="70"/>
                  </a:cubicBezTo>
                  <a:cubicBezTo>
                    <a:pt x="24" y="76"/>
                    <a:pt x="26" y="90"/>
                    <a:pt x="44" y="96"/>
                  </a:cubicBezTo>
                  <a:cubicBezTo>
                    <a:pt x="44" y="96"/>
                    <a:pt x="37" y="84"/>
                    <a:pt x="41" y="74"/>
                  </a:cubicBezTo>
                  <a:cubicBezTo>
                    <a:pt x="44" y="75"/>
                    <a:pt x="47" y="75"/>
                    <a:pt x="50" y="75"/>
                  </a:cubicBezTo>
                  <a:cubicBezTo>
                    <a:pt x="78" y="75"/>
                    <a:pt x="101" y="58"/>
                    <a:pt x="101" y="37"/>
                  </a:cubicBezTo>
                  <a:cubicBezTo>
                    <a:pt x="101" y="17"/>
                    <a:pt x="78" y="0"/>
                    <a:pt x="50" y="0"/>
                  </a:cubicBezTo>
                  <a:close/>
                  <a:moveTo>
                    <a:pt x="25" y="53"/>
                  </a:moveTo>
                  <a:cubicBezTo>
                    <a:pt x="22" y="53"/>
                    <a:pt x="19" y="50"/>
                    <a:pt x="19" y="47"/>
                  </a:cubicBezTo>
                  <a:cubicBezTo>
                    <a:pt x="19" y="44"/>
                    <a:pt x="22" y="41"/>
                    <a:pt x="25" y="41"/>
                  </a:cubicBezTo>
                  <a:cubicBezTo>
                    <a:pt x="28" y="41"/>
                    <a:pt x="31" y="44"/>
                    <a:pt x="31" y="47"/>
                  </a:cubicBezTo>
                  <a:cubicBezTo>
                    <a:pt x="31" y="50"/>
                    <a:pt x="28" y="53"/>
                    <a:pt x="25" y="53"/>
                  </a:cubicBezTo>
                  <a:close/>
                  <a:moveTo>
                    <a:pt x="50" y="53"/>
                  </a:moveTo>
                  <a:cubicBezTo>
                    <a:pt x="47" y="53"/>
                    <a:pt x="44" y="50"/>
                    <a:pt x="44" y="47"/>
                  </a:cubicBezTo>
                  <a:cubicBezTo>
                    <a:pt x="44" y="44"/>
                    <a:pt x="47" y="41"/>
                    <a:pt x="50" y="41"/>
                  </a:cubicBezTo>
                  <a:cubicBezTo>
                    <a:pt x="53" y="41"/>
                    <a:pt x="56" y="44"/>
                    <a:pt x="56" y="47"/>
                  </a:cubicBezTo>
                  <a:cubicBezTo>
                    <a:pt x="56" y="50"/>
                    <a:pt x="53" y="53"/>
                    <a:pt x="50" y="53"/>
                  </a:cubicBezTo>
                  <a:close/>
                  <a:moveTo>
                    <a:pt x="75" y="53"/>
                  </a:moveTo>
                  <a:cubicBezTo>
                    <a:pt x="72" y="53"/>
                    <a:pt x="69" y="50"/>
                    <a:pt x="69" y="47"/>
                  </a:cubicBezTo>
                  <a:cubicBezTo>
                    <a:pt x="69" y="44"/>
                    <a:pt x="72" y="41"/>
                    <a:pt x="75" y="41"/>
                  </a:cubicBezTo>
                  <a:cubicBezTo>
                    <a:pt x="79" y="41"/>
                    <a:pt x="81" y="44"/>
                    <a:pt x="81" y="47"/>
                  </a:cubicBezTo>
                  <a:cubicBezTo>
                    <a:pt x="81" y="50"/>
                    <a:pt x="79" y="53"/>
                    <a:pt x="75" y="5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86" name="Freeform 166"/>
            <p:cNvSpPr>
              <a:spLocks noEditPoints="1"/>
            </p:cNvSpPr>
            <p:nvPr/>
          </p:nvSpPr>
          <p:spPr bwMode="auto">
            <a:xfrm>
              <a:off x="8314965" y="1649997"/>
              <a:ext cx="202919" cy="194773"/>
            </a:xfrm>
            <a:custGeom>
              <a:avLst/>
              <a:gdLst>
                <a:gd name="T0" fmla="*/ 58 w 116"/>
                <a:gd name="T1" fmla="*/ 9 h 111"/>
                <a:gd name="T2" fmla="*/ 107 w 116"/>
                <a:gd name="T3" fmla="*/ 43 h 111"/>
                <a:gd name="T4" fmla="*/ 84 w 116"/>
                <a:gd name="T5" fmla="*/ 72 h 111"/>
                <a:gd name="T6" fmla="*/ 79 w 116"/>
                <a:gd name="T7" fmla="*/ 75 h 111"/>
                <a:gd name="T8" fmla="*/ 79 w 116"/>
                <a:gd name="T9" fmla="*/ 81 h 111"/>
                <a:gd name="T10" fmla="*/ 78 w 116"/>
                <a:gd name="T11" fmla="*/ 87 h 111"/>
                <a:gd name="T12" fmla="*/ 77 w 116"/>
                <a:gd name="T13" fmla="*/ 82 h 111"/>
                <a:gd name="T14" fmla="*/ 74 w 116"/>
                <a:gd name="T15" fmla="*/ 76 h 111"/>
                <a:gd name="T16" fmla="*/ 67 w 116"/>
                <a:gd name="T17" fmla="*/ 77 h 111"/>
                <a:gd name="T18" fmla="*/ 58 w 116"/>
                <a:gd name="T19" fmla="*/ 78 h 111"/>
                <a:gd name="T20" fmla="*/ 9 w 116"/>
                <a:gd name="T21" fmla="*/ 43 h 111"/>
                <a:gd name="T22" fmla="*/ 58 w 116"/>
                <a:gd name="T23" fmla="*/ 9 h 111"/>
                <a:gd name="T24" fmla="*/ 58 w 116"/>
                <a:gd name="T25" fmla="*/ 0 h 111"/>
                <a:gd name="T26" fmla="*/ 0 w 116"/>
                <a:gd name="T27" fmla="*/ 43 h 111"/>
                <a:gd name="T28" fmla="*/ 58 w 116"/>
                <a:gd name="T29" fmla="*/ 87 h 111"/>
                <a:gd name="T30" fmla="*/ 69 w 116"/>
                <a:gd name="T31" fmla="*/ 86 h 111"/>
                <a:gd name="T32" fmla="*/ 65 w 116"/>
                <a:gd name="T33" fmla="*/ 111 h 111"/>
                <a:gd name="T34" fmla="*/ 88 w 116"/>
                <a:gd name="T35" fmla="*/ 80 h 111"/>
                <a:gd name="T36" fmla="*/ 116 w 116"/>
                <a:gd name="T37" fmla="*/ 43 h 111"/>
                <a:gd name="T38" fmla="*/ 58 w 116"/>
                <a:gd name="T39" fmla="*/ 0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16" h="111">
                  <a:moveTo>
                    <a:pt x="58" y="9"/>
                  </a:moveTo>
                  <a:cubicBezTo>
                    <a:pt x="85" y="9"/>
                    <a:pt x="107" y="25"/>
                    <a:pt x="107" y="43"/>
                  </a:cubicBezTo>
                  <a:cubicBezTo>
                    <a:pt x="107" y="55"/>
                    <a:pt x="99" y="66"/>
                    <a:pt x="84" y="72"/>
                  </a:cubicBezTo>
                  <a:cubicBezTo>
                    <a:pt x="79" y="75"/>
                    <a:pt x="79" y="75"/>
                    <a:pt x="79" y="75"/>
                  </a:cubicBezTo>
                  <a:cubicBezTo>
                    <a:pt x="79" y="81"/>
                    <a:pt x="79" y="81"/>
                    <a:pt x="79" y="81"/>
                  </a:cubicBezTo>
                  <a:cubicBezTo>
                    <a:pt x="79" y="83"/>
                    <a:pt x="79" y="85"/>
                    <a:pt x="78" y="87"/>
                  </a:cubicBezTo>
                  <a:cubicBezTo>
                    <a:pt x="78" y="85"/>
                    <a:pt x="77" y="84"/>
                    <a:pt x="77" y="82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67" y="77"/>
                    <a:pt x="67" y="77"/>
                    <a:pt x="67" y="77"/>
                  </a:cubicBezTo>
                  <a:cubicBezTo>
                    <a:pt x="64" y="77"/>
                    <a:pt x="61" y="78"/>
                    <a:pt x="58" y="78"/>
                  </a:cubicBezTo>
                  <a:cubicBezTo>
                    <a:pt x="31" y="78"/>
                    <a:pt x="9" y="62"/>
                    <a:pt x="9" y="43"/>
                  </a:cubicBezTo>
                  <a:cubicBezTo>
                    <a:pt x="9" y="25"/>
                    <a:pt x="31" y="9"/>
                    <a:pt x="58" y="9"/>
                  </a:cubicBezTo>
                  <a:moveTo>
                    <a:pt x="58" y="0"/>
                  </a:moveTo>
                  <a:cubicBezTo>
                    <a:pt x="26" y="0"/>
                    <a:pt x="0" y="20"/>
                    <a:pt x="0" y="43"/>
                  </a:cubicBezTo>
                  <a:cubicBezTo>
                    <a:pt x="0" y="67"/>
                    <a:pt x="26" y="87"/>
                    <a:pt x="58" y="87"/>
                  </a:cubicBezTo>
                  <a:cubicBezTo>
                    <a:pt x="62" y="87"/>
                    <a:pt x="65" y="86"/>
                    <a:pt x="69" y="86"/>
                  </a:cubicBezTo>
                  <a:cubicBezTo>
                    <a:pt x="73" y="97"/>
                    <a:pt x="65" y="111"/>
                    <a:pt x="65" y="111"/>
                  </a:cubicBezTo>
                  <a:cubicBezTo>
                    <a:pt x="86" y="104"/>
                    <a:pt x="88" y="88"/>
                    <a:pt x="88" y="80"/>
                  </a:cubicBezTo>
                  <a:cubicBezTo>
                    <a:pt x="105" y="73"/>
                    <a:pt x="116" y="59"/>
                    <a:pt x="116" y="43"/>
                  </a:cubicBezTo>
                  <a:cubicBezTo>
                    <a:pt x="116" y="20"/>
                    <a:pt x="90" y="0"/>
                    <a:pt x="5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87" name="Oval 167"/>
            <p:cNvSpPr>
              <a:spLocks noChangeArrowheads="1"/>
            </p:cNvSpPr>
            <p:nvPr/>
          </p:nvSpPr>
          <p:spPr bwMode="auto">
            <a:xfrm>
              <a:off x="8362362" y="1724055"/>
              <a:ext cx="20736" cy="20736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88" name="Oval 168"/>
            <p:cNvSpPr>
              <a:spLocks noChangeArrowheads="1"/>
            </p:cNvSpPr>
            <p:nvPr/>
          </p:nvSpPr>
          <p:spPr bwMode="auto">
            <a:xfrm>
              <a:off x="8406056" y="1724055"/>
              <a:ext cx="20736" cy="20736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89" name="Oval 169"/>
            <p:cNvSpPr>
              <a:spLocks noChangeArrowheads="1"/>
            </p:cNvSpPr>
            <p:nvPr/>
          </p:nvSpPr>
          <p:spPr bwMode="auto">
            <a:xfrm>
              <a:off x="8449751" y="1724055"/>
              <a:ext cx="20736" cy="20736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90" name="Freeform 170"/>
            <p:cNvSpPr>
              <a:spLocks noEditPoints="1"/>
            </p:cNvSpPr>
            <p:nvPr/>
          </p:nvSpPr>
          <p:spPr bwMode="auto">
            <a:xfrm>
              <a:off x="8222392" y="1724055"/>
              <a:ext cx="178480" cy="168112"/>
            </a:xfrm>
            <a:custGeom>
              <a:avLst/>
              <a:gdLst>
                <a:gd name="T0" fmla="*/ 51 w 102"/>
                <a:gd name="T1" fmla="*/ 0 h 96"/>
                <a:gd name="T2" fmla="*/ 0 w 102"/>
                <a:gd name="T3" fmla="*/ 38 h 96"/>
                <a:gd name="T4" fmla="*/ 25 w 102"/>
                <a:gd name="T5" fmla="*/ 70 h 96"/>
                <a:gd name="T6" fmla="*/ 45 w 102"/>
                <a:gd name="T7" fmla="*/ 96 h 96"/>
                <a:gd name="T8" fmla="*/ 42 w 102"/>
                <a:gd name="T9" fmla="*/ 75 h 96"/>
                <a:gd name="T10" fmla="*/ 51 w 102"/>
                <a:gd name="T11" fmla="*/ 75 h 96"/>
                <a:gd name="T12" fmla="*/ 102 w 102"/>
                <a:gd name="T13" fmla="*/ 38 h 96"/>
                <a:gd name="T14" fmla="*/ 51 w 102"/>
                <a:gd name="T15" fmla="*/ 0 h 96"/>
                <a:gd name="T16" fmla="*/ 26 w 102"/>
                <a:gd name="T17" fmla="*/ 53 h 96"/>
                <a:gd name="T18" fmla="*/ 20 w 102"/>
                <a:gd name="T19" fmla="*/ 47 h 96"/>
                <a:gd name="T20" fmla="*/ 26 w 102"/>
                <a:gd name="T21" fmla="*/ 41 h 96"/>
                <a:gd name="T22" fmla="*/ 32 w 102"/>
                <a:gd name="T23" fmla="*/ 47 h 96"/>
                <a:gd name="T24" fmla="*/ 26 w 102"/>
                <a:gd name="T25" fmla="*/ 53 h 96"/>
                <a:gd name="T26" fmla="*/ 51 w 102"/>
                <a:gd name="T27" fmla="*/ 53 h 96"/>
                <a:gd name="T28" fmla="*/ 45 w 102"/>
                <a:gd name="T29" fmla="*/ 47 h 96"/>
                <a:gd name="T30" fmla="*/ 51 w 102"/>
                <a:gd name="T31" fmla="*/ 41 h 96"/>
                <a:gd name="T32" fmla="*/ 57 w 102"/>
                <a:gd name="T33" fmla="*/ 47 h 96"/>
                <a:gd name="T34" fmla="*/ 51 w 102"/>
                <a:gd name="T35" fmla="*/ 53 h 96"/>
                <a:gd name="T36" fmla="*/ 76 w 102"/>
                <a:gd name="T37" fmla="*/ 53 h 96"/>
                <a:gd name="T38" fmla="*/ 70 w 102"/>
                <a:gd name="T39" fmla="*/ 47 h 96"/>
                <a:gd name="T40" fmla="*/ 76 w 102"/>
                <a:gd name="T41" fmla="*/ 41 h 96"/>
                <a:gd name="T42" fmla="*/ 82 w 102"/>
                <a:gd name="T43" fmla="*/ 47 h 96"/>
                <a:gd name="T44" fmla="*/ 76 w 102"/>
                <a:gd name="T45" fmla="*/ 53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02" h="96">
                  <a:moveTo>
                    <a:pt x="51" y="0"/>
                  </a:moveTo>
                  <a:cubicBezTo>
                    <a:pt x="23" y="0"/>
                    <a:pt x="0" y="17"/>
                    <a:pt x="0" y="38"/>
                  </a:cubicBezTo>
                  <a:cubicBezTo>
                    <a:pt x="0" y="51"/>
                    <a:pt x="10" y="63"/>
                    <a:pt x="25" y="70"/>
                  </a:cubicBezTo>
                  <a:cubicBezTo>
                    <a:pt x="25" y="76"/>
                    <a:pt x="26" y="90"/>
                    <a:pt x="45" y="96"/>
                  </a:cubicBezTo>
                  <a:cubicBezTo>
                    <a:pt x="45" y="96"/>
                    <a:pt x="38" y="84"/>
                    <a:pt x="42" y="75"/>
                  </a:cubicBezTo>
                  <a:cubicBezTo>
                    <a:pt x="45" y="75"/>
                    <a:pt x="48" y="75"/>
                    <a:pt x="51" y="75"/>
                  </a:cubicBezTo>
                  <a:cubicBezTo>
                    <a:pt x="79" y="75"/>
                    <a:pt x="102" y="58"/>
                    <a:pt x="102" y="38"/>
                  </a:cubicBezTo>
                  <a:cubicBezTo>
                    <a:pt x="102" y="17"/>
                    <a:pt x="79" y="0"/>
                    <a:pt x="51" y="0"/>
                  </a:cubicBezTo>
                  <a:close/>
                  <a:moveTo>
                    <a:pt x="26" y="53"/>
                  </a:moveTo>
                  <a:cubicBezTo>
                    <a:pt x="23" y="53"/>
                    <a:pt x="20" y="50"/>
                    <a:pt x="20" y="47"/>
                  </a:cubicBezTo>
                  <a:cubicBezTo>
                    <a:pt x="20" y="44"/>
                    <a:pt x="23" y="41"/>
                    <a:pt x="26" y="41"/>
                  </a:cubicBezTo>
                  <a:cubicBezTo>
                    <a:pt x="29" y="41"/>
                    <a:pt x="32" y="44"/>
                    <a:pt x="32" y="47"/>
                  </a:cubicBezTo>
                  <a:cubicBezTo>
                    <a:pt x="32" y="50"/>
                    <a:pt x="29" y="53"/>
                    <a:pt x="26" y="53"/>
                  </a:cubicBezTo>
                  <a:close/>
                  <a:moveTo>
                    <a:pt x="51" y="53"/>
                  </a:moveTo>
                  <a:cubicBezTo>
                    <a:pt x="48" y="53"/>
                    <a:pt x="45" y="50"/>
                    <a:pt x="45" y="47"/>
                  </a:cubicBezTo>
                  <a:cubicBezTo>
                    <a:pt x="45" y="44"/>
                    <a:pt x="48" y="41"/>
                    <a:pt x="51" y="41"/>
                  </a:cubicBezTo>
                  <a:cubicBezTo>
                    <a:pt x="54" y="41"/>
                    <a:pt x="57" y="44"/>
                    <a:pt x="57" y="47"/>
                  </a:cubicBezTo>
                  <a:cubicBezTo>
                    <a:pt x="57" y="50"/>
                    <a:pt x="54" y="53"/>
                    <a:pt x="51" y="53"/>
                  </a:cubicBezTo>
                  <a:close/>
                  <a:moveTo>
                    <a:pt x="76" y="53"/>
                  </a:moveTo>
                  <a:cubicBezTo>
                    <a:pt x="73" y="53"/>
                    <a:pt x="70" y="50"/>
                    <a:pt x="70" y="47"/>
                  </a:cubicBezTo>
                  <a:cubicBezTo>
                    <a:pt x="70" y="44"/>
                    <a:pt x="73" y="41"/>
                    <a:pt x="76" y="41"/>
                  </a:cubicBezTo>
                  <a:cubicBezTo>
                    <a:pt x="79" y="41"/>
                    <a:pt x="82" y="44"/>
                    <a:pt x="82" y="47"/>
                  </a:cubicBezTo>
                  <a:cubicBezTo>
                    <a:pt x="82" y="50"/>
                    <a:pt x="79" y="53"/>
                    <a:pt x="76" y="5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91" name="Freeform 171"/>
            <p:cNvSpPr>
              <a:spLocks noEditPoints="1"/>
            </p:cNvSpPr>
            <p:nvPr/>
          </p:nvSpPr>
          <p:spPr bwMode="auto">
            <a:xfrm>
              <a:off x="7164103" y="2429828"/>
              <a:ext cx="203660" cy="192551"/>
            </a:xfrm>
            <a:custGeom>
              <a:avLst/>
              <a:gdLst>
                <a:gd name="T0" fmla="*/ 58 w 116"/>
                <a:gd name="T1" fmla="*/ 9 h 110"/>
                <a:gd name="T2" fmla="*/ 107 w 116"/>
                <a:gd name="T3" fmla="*/ 43 h 110"/>
                <a:gd name="T4" fmla="*/ 84 w 116"/>
                <a:gd name="T5" fmla="*/ 72 h 110"/>
                <a:gd name="T6" fmla="*/ 79 w 116"/>
                <a:gd name="T7" fmla="*/ 74 h 110"/>
                <a:gd name="T8" fmla="*/ 79 w 116"/>
                <a:gd name="T9" fmla="*/ 80 h 110"/>
                <a:gd name="T10" fmla="*/ 78 w 116"/>
                <a:gd name="T11" fmla="*/ 86 h 110"/>
                <a:gd name="T12" fmla="*/ 77 w 116"/>
                <a:gd name="T13" fmla="*/ 82 h 110"/>
                <a:gd name="T14" fmla="*/ 74 w 116"/>
                <a:gd name="T15" fmla="*/ 75 h 110"/>
                <a:gd name="T16" fmla="*/ 67 w 116"/>
                <a:gd name="T17" fmla="*/ 76 h 110"/>
                <a:gd name="T18" fmla="*/ 58 w 116"/>
                <a:gd name="T19" fmla="*/ 77 h 110"/>
                <a:gd name="T20" fmla="*/ 9 w 116"/>
                <a:gd name="T21" fmla="*/ 43 h 110"/>
                <a:gd name="T22" fmla="*/ 58 w 116"/>
                <a:gd name="T23" fmla="*/ 9 h 110"/>
                <a:gd name="T24" fmla="*/ 58 w 116"/>
                <a:gd name="T25" fmla="*/ 0 h 110"/>
                <a:gd name="T26" fmla="*/ 0 w 116"/>
                <a:gd name="T27" fmla="*/ 43 h 110"/>
                <a:gd name="T28" fmla="*/ 58 w 116"/>
                <a:gd name="T29" fmla="*/ 86 h 110"/>
                <a:gd name="T30" fmla="*/ 68 w 116"/>
                <a:gd name="T31" fmla="*/ 85 h 110"/>
                <a:gd name="T32" fmla="*/ 65 w 116"/>
                <a:gd name="T33" fmla="*/ 110 h 110"/>
                <a:gd name="T34" fmla="*/ 88 w 116"/>
                <a:gd name="T35" fmla="*/ 80 h 110"/>
                <a:gd name="T36" fmla="*/ 116 w 116"/>
                <a:gd name="T37" fmla="*/ 43 h 110"/>
                <a:gd name="T38" fmla="*/ 58 w 116"/>
                <a:gd name="T39" fmla="*/ 0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16" h="110">
                  <a:moveTo>
                    <a:pt x="58" y="9"/>
                  </a:moveTo>
                  <a:cubicBezTo>
                    <a:pt x="85" y="9"/>
                    <a:pt x="107" y="24"/>
                    <a:pt x="107" y="43"/>
                  </a:cubicBezTo>
                  <a:cubicBezTo>
                    <a:pt x="107" y="54"/>
                    <a:pt x="98" y="65"/>
                    <a:pt x="84" y="72"/>
                  </a:cubicBezTo>
                  <a:cubicBezTo>
                    <a:pt x="79" y="74"/>
                    <a:pt x="79" y="74"/>
                    <a:pt x="79" y="74"/>
                  </a:cubicBezTo>
                  <a:cubicBezTo>
                    <a:pt x="79" y="80"/>
                    <a:pt x="79" y="80"/>
                    <a:pt x="79" y="80"/>
                  </a:cubicBezTo>
                  <a:cubicBezTo>
                    <a:pt x="79" y="82"/>
                    <a:pt x="79" y="84"/>
                    <a:pt x="78" y="86"/>
                  </a:cubicBezTo>
                  <a:cubicBezTo>
                    <a:pt x="78" y="85"/>
                    <a:pt x="77" y="83"/>
                    <a:pt x="77" y="82"/>
                  </a:cubicBezTo>
                  <a:cubicBezTo>
                    <a:pt x="74" y="75"/>
                    <a:pt x="74" y="75"/>
                    <a:pt x="74" y="75"/>
                  </a:cubicBezTo>
                  <a:cubicBezTo>
                    <a:pt x="67" y="76"/>
                    <a:pt x="67" y="76"/>
                    <a:pt x="67" y="76"/>
                  </a:cubicBezTo>
                  <a:cubicBezTo>
                    <a:pt x="64" y="77"/>
                    <a:pt x="61" y="77"/>
                    <a:pt x="58" y="77"/>
                  </a:cubicBezTo>
                  <a:cubicBezTo>
                    <a:pt x="31" y="77"/>
                    <a:pt x="9" y="62"/>
                    <a:pt x="9" y="43"/>
                  </a:cubicBezTo>
                  <a:cubicBezTo>
                    <a:pt x="9" y="24"/>
                    <a:pt x="31" y="9"/>
                    <a:pt x="58" y="9"/>
                  </a:cubicBezTo>
                  <a:moveTo>
                    <a:pt x="58" y="0"/>
                  </a:moveTo>
                  <a:cubicBezTo>
                    <a:pt x="26" y="0"/>
                    <a:pt x="0" y="19"/>
                    <a:pt x="0" y="43"/>
                  </a:cubicBezTo>
                  <a:cubicBezTo>
                    <a:pt x="0" y="67"/>
                    <a:pt x="26" y="86"/>
                    <a:pt x="58" y="86"/>
                  </a:cubicBezTo>
                  <a:cubicBezTo>
                    <a:pt x="61" y="86"/>
                    <a:pt x="65" y="86"/>
                    <a:pt x="68" y="85"/>
                  </a:cubicBezTo>
                  <a:cubicBezTo>
                    <a:pt x="73" y="96"/>
                    <a:pt x="65" y="110"/>
                    <a:pt x="65" y="110"/>
                  </a:cubicBezTo>
                  <a:cubicBezTo>
                    <a:pt x="86" y="104"/>
                    <a:pt x="88" y="87"/>
                    <a:pt x="88" y="80"/>
                  </a:cubicBezTo>
                  <a:cubicBezTo>
                    <a:pt x="105" y="72"/>
                    <a:pt x="116" y="59"/>
                    <a:pt x="116" y="43"/>
                  </a:cubicBezTo>
                  <a:cubicBezTo>
                    <a:pt x="116" y="19"/>
                    <a:pt x="90" y="0"/>
                    <a:pt x="5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92" name="Oval 172"/>
            <p:cNvSpPr>
              <a:spLocks noChangeArrowheads="1"/>
            </p:cNvSpPr>
            <p:nvPr/>
          </p:nvSpPr>
          <p:spPr bwMode="auto">
            <a:xfrm>
              <a:off x="7211500" y="2501664"/>
              <a:ext cx="21477" cy="20736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93" name="Oval 173"/>
            <p:cNvSpPr>
              <a:spLocks noChangeArrowheads="1"/>
            </p:cNvSpPr>
            <p:nvPr/>
          </p:nvSpPr>
          <p:spPr bwMode="auto">
            <a:xfrm>
              <a:off x="7255194" y="2501664"/>
              <a:ext cx="21477" cy="20736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94" name="Oval 174"/>
            <p:cNvSpPr>
              <a:spLocks noChangeArrowheads="1"/>
            </p:cNvSpPr>
            <p:nvPr/>
          </p:nvSpPr>
          <p:spPr bwMode="auto">
            <a:xfrm>
              <a:off x="7299629" y="2501664"/>
              <a:ext cx="20736" cy="20736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95" name="Freeform 175"/>
            <p:cNvSpPr>
              <a:spLocks noEditPoints="1"/>
            </p:cNvSpPr>
            <p:nvPr/>
          </p:nvSpPr>
          <p:spPr bwMode="auto">
            <a:xfrm>
              <a:off x="7071530" y="2501664"/>
              <a:ext cx="176999" cy="169593"/>
            </a:xfrm>
            <a:custGeom>
              <a:avLst/>
              <a:gdLst>
                <a:gd name="T0" fmla="*/ 51 w 101"/>
                <a:gd name="T1" fmla="*/ 0 h 97"/>
                <a:gd name="T2" fmla="*/ 0 w 101"/>
                <a:gd name="T3" fmla="*/ 38 h 97"/>
                <a:gd name="T4" fmla="*/ 25 w 101"/>
                <a:gd name="T5" fmla="*/ 70 h 97"/>
                <a:gd name="T6" fmla="*/ 45 w 101"/>
                <a:gd name="T7" fmla="*/ 97 h 97"/>
                <a:gd name="T8" fmla="*/ 42 w 101"/>
                <a:gd name="T9" fmla="*/ 75 h 97"/>
                <a:gd name="T10" fmla="*/ 51 w 101"/>
                <a:gd name="T11" fmla="*/ 76 h 97"/>
                <a:gd name="T12" fmla="*/ 101 w 101"/>
                <a:gd name="T13" fmla="*/ 38 h 97"/>
                <a:gd name="T14" fmla="*/ 51 w 101"/>
                <a:gd name="T15" fmla="*/ 0 h 97"/>
                <a:gd name="T16" fmla="*/ 26 w 101"/>
                <a:gd name="T17" fmla="*/ 53 h 97"/>
                <a:gd name="T18" fmla="*/ 20 w 101"/>
                <a:gd name="T19" fmla="*/ 48 h 97"/>
                <a:gd name="T20" fmla="*/ 26 w 101"/>
                <a:gd name="T21" fmla="*/ 42 h 97"/>
                <a:gd name="T22" fmla="*/ 32 w 101"/>
                <a:gd name="T23" fmla="*/ 48 h 97"/>
                <a:gd name="T24" fmla="*/ 26 w 101"/>
                <a:gd name="T25" fmla="*/ 53 h 97"/>
                <a:gd name="T26" fmla="*/ 51 w 101"/>
                <a:gd name="T27" fmla="*/ 53 h 97"/>
                <a:gd name="T28" fmla="*/ 45 w 101"/>
                <a:gd name="T29" fmla="*/ 48 h 97"/>
                <a:gd name="T30" fmla="*/ 51 w 101"/>
                <a:gd name="T31" fmla="*/ 42 h 97"/>
                <a:gd name="T32" fmla="*/ 57 w 101"/>
                <a:gd name="T33" fmla="*/ 48 h 97"/>
                <a:gd name="T34" fmla="*/ 51 w 101"/>
                <a:gd name="T35" fmla="*/ 53 h 97"/>
                <a:gd name="T36" fmla="*/ 76 w 101"/>
                <a:gd name="T37" fmla="*/ 53 h 97"/>
                <a:gd name="T38" fmla="*/ 70 w 101"/>
                <a:gd name="T39" fmla="*/ 48 h 97"/>
                <a:gd name="T40" fmla="*/ 76 w 101"/>
                <a:gd name="T41" fmla="*/ 42 h 97"/>
                <a:gd name="T42" fmla="*/ 82 w 101"/>
                <a:gd name="T43" fmla="*/ 48 h 97"/>
                <a:gd name="T44" fmla="*/ 76 w 101"/>
                <a:gd name="T45" fmla="*/ 53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01" h="97">
                  <a:moveTo>
                    <a:pt x="51" y="0"/>
                  </a:moveTo>
                  <a:cubicBezTo>
                    <a:pt x="23" y="0"/>
                    <a:pt x="0" y="17"/>
                    <a:pt x="0" y="38"/>
                  </a:cubicBezTo>
                  <a:cubicBezTo>
                    <a:pt x="0" y="52"/>
                    <a:pt x="10" y="64"/>
                    <a:pt x="25" y="70"/>
                  </a:cubicBezTo>
                  <a:cubicBezTo>
                    <a:pt x="25" y="77"/>
                    <a:pt x="26" y="91"/>
                    <a:pt x="45" y="97"/>
                  </a:cubicBezTo>
                  <a:cubicBezTo>
                    <a:pt x="45" y="97"/>
                    <a:pt x="38" y="85"/>
                    <a:pt x="42" y="75"/>
                  </a:cubicBezTo>
                  <a:cubicBezTo>
                    <a:pt x="45" y="75"/>
                    <a:pt x="48" y="76"/>
                    <a:pt x="51" y="76"/>
                  </a:cubicBezTo>
                  <a:cubicBezTo>
                    <a:pt x="79" y="76"/>
                    <a:pt x="101" y="59"/>
                    <a:pt x="101" y="38"/>
                  </a:cubicBezTo>
                  <a:cubicBezTo>
                    <a:pt x="101" y="17"/>
                    <a:pt x="79" y="0"/>
                    <a:pt x="51" y="0"/>
                  </a:cubicBezTo>
                  <a:close/>
                  <a:moveTo>
                    <a:pt x="26" y="53"/>
                  </a:moveTo>
                  <a:cubicBezTo>
                    <a:pt x="23" y="53"/>
                    <a:pt x="20" y="51"/>
                    <a:pt x="20" y="48"/>
                  </a:cubicBezTo>
                  <a:cubicBezTo>
                    <a:pt x="20" y="44"/>
                    <a:pt x="23" y="42"/>
                    <a:pt x="26" y="42"/>
                  </a:cubicBezTo>
                  <a:cubicBezTo>
                    <a:pt x="29" y="42"/>
                    <a:pt x="32" y="44"/>
                    <a:pt x="32" y="48"/>
                  </a:cubicBezTo>
                  <a:cubicBezTo>
                    <a:pt x="32" y="51"/>
                    <a:pt x="29" y="53"/>
                    <a:pt x="26" y="53"/>
                  </a:cubicBezTo>
                  <a:close/>
                  <a:moveTo>
                    <a:pt x="51" y="53"/>
                  </a:moveTo>
                  <a:cubicBezTo>
                    <a:pt x="48" y="53"/>
                    <a:pt x="45" y="51"/>
                    <a:pt x="45" y="48"/>
                  </a:cubicBezTo>
                  <a:cubicBezTo>
                    <a:pt x="45" y="44"/>
                    <a:pt x="48" y="42"/>
                    <a:pt x="51" y="42"/>
                  </a:cubicBezTo>
                  <a:cubicBezTo>
                    <a:pt x="54" y="42"/>
                    <a:pt x="57" y="44"/>
                    <a:pt x="57" y="48"/>
                  </a:cubicBezTo>
                  <a:cubicBezTo>
                    <a:pt x="57" y="51"/>
                    <a:pt x="54" y="53"/>
                    <a:pt x="51" y="53"/>
                  </a:cubicBezTo>
                  <a:close/>
                  <a:moveTo>
                    <a:pt x="76" y="53"/>
                  </a:moveTo>
                  <a:cubicBezTo>
                    <a:pt x="73" y="53"/>
                    <a:pt x="70" y="51"/>
                    <a:pt x="70" y="48"/>
                  </a:cubicBezTo>
                  <a:cubicBezTo>
                    <a:pt x="70" y="44"/>
                    <a:pt x="73" y="42"/>
                    <a:pt x="76" y="42"/>
                  </a:cubicBezTo>
                  <a:cubicBezTo>
                    <a:pt x="79" y="42"/>
                    <a:pt x="82" y="44"/>
                    <a:pt x="82" y="48"/>
                  </a:cubicBezTo>
                  <a:cubicBezTo>
                    <a:pt x="82" y="51"/>
                    <a:pt x="79" y="53"/>
                    <a:pt x="76" y="5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96" name="Freeform 176"/>
            <p:cNvSpPr>
              <a:spLocks noEditPoints="1"/>
            </p:cNvSpPr>
            <p:nvPr/>
          </p:nvSpPr>
          <p:spPr bwMode="auto">
            <a:xfrm>
              <a:off x="7360357" y="3839152"/>
              <a:ext cx="203660" cy="192551"/>
            </a:xfrm>
            <a:custGeom>
              <a:avLst/>
              <a:gdLst>
                <a:gd name="T0" fmla="*/ 58 w 116"/>
                <a:gd name="T1" fmla="*/ 9 h 110"/>
                <a:gd name="T2" fmla="*/ 107 w 116"/>
                <a:gd name="T3" fmla="*/ 43 h 110"/>
                <a:gd name="T4" fmla="*/ 84 w 116"/>
                <a:gd name="T5" fmla="*/ 72 h 110"/>
                <a:gd name="T6" fmla="*/ 79 w 116"/>
                <a:gd name="T7" fmla="*/ 74 h 110"/>
                <a:gd name="T8" fmla="*/ 79 w 116"/>
                <a:gd name="T9" fmla="*/ 80 h 110"/>
                <a:gd name="T10" fmla="*/ 78 w 116"/>
                <a:gd name="T11" fmla="*/ 86 h 110"/>
                <a:gd name="T12" fmla="*/ 77 w 116"/>
                <a:gd name="T13" fmla="*/ 82 h 110"/>
                <a:gd name="T14" fmla="*/ 74 w 116"/>
                <a:gd name="T15" fmla="*/ 76 h 110"/>
                <a:gd name="T16" fmla="*/ 67 w 116"/>
                <a:gd name="T17" fmla="*/ 77 h 110"/>
                <a:gd name="T18" fmla="*/ 58 w 116"/>
                <a:gd name="T19" fmla="*/ 77 h 110"/>
                <a:gd name="T20" fmla="*/ 9 w 116"/>
                <a:gd name="T21" fmla="*/ 43 h 110"/>
                <a:gd name="T22" fmla="*/ 58 w 116"/>
                <a:gd name="T23" fmla="*/ 9 h 110"/>
                <a:gd name="T24" fmla="*/ 58 w 116"/>
                <a:gd name="T25" fmla="*/ 0 h 110"/>
                <a:gd name="T26" fmla="*/ 0 w 116"/>
                <a:gd name="T27" fmla="*/ 43 h 110"/>
                <a:gd name="T28" fmla="*/ 58 w 116"/>
                <a:gd name="T29" fmla="*/ 86 h 110"/>
                <a:gd name="T30" fmla="*/ 69 w 116"/>
                <a:gd name="T31" fmla="*/ 86 h 110"/>
                <a:gd name="T32" fmla="*/ 65 w 116"/>
                <a:gd name="T33" fmla="*/ 110 h 110"/>
                <a:gd name="T34" fmla="*/ 88 w 116"/>
                <a:gd name="T35" fmla="*/ 80 h 110"/>
                <a:gd name="T36" fmla="*/ 116 w 116"/>
                <a:gd name="T37" fmla="*/ 43 h 110"/>
                <a:gd name="T38" fmla="*/ 58 w 116"/>
                <a:gd name="T39" fmla="*/ 0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16" h="110">
                  <a:moveTo>
                    <a:pt x="58" y="9"/>
                  </a:moveTo>
                  <a:cubicBezTo>
                    <a:pt x="85" y="9"/>
                    <a:pt x="107" y="24"/>
                    <a:pt x="107" y="43"/>
                  </a:cubicBezTo>
                  <a:cubicBezTo>
                    <a:pt x="107" y="55"/>
                    <a:pt x="99" y="65"/>
                    <a:pt x="84" y="72"/>
                  </a:cubicBezTo>
                  <a:cubicBezTo>
                    <a:pt x="79" y="74"/>
                    <a:pt x="79" y="74"/>
                    <a:pt x="79" y="74"/>
                  </a:cubicBezTo>
                  <a:cubicBezTo>
                    <a:pt x="79" y="80"/>
                    <a:pt x="79" y="80"/>
                    <a:pt x="79" y="80"/>
                  </a:cubicBezTo>
                  <a:cubicBezTo>
                    <a:pt x="79" y="82"/>
                    <a:pt x="79" y="84"/>
                    <a:pt x="78" y="86"/>
                  </a:cubicBezTo>
                  <a:cubicBezTo>
                    <a:pt x="78" y="85"/>
                    <a:pt x="78" y="83"/>
                    <a:pt x="77" y="82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67" y="77"/>
                    <a:pt x="67" y="77"/>
                    <a:pt x="67" y="77"/>
                  </a:cubicBezTo>
                  <a:cubicBezTo>
                    <a:pt x="64" y="77"/>
                    <a:pt x="61" y="77"/>
                    <a:pt x="58" y="77"/>
                  </a:cubicBezTo>
                  <a:cubicBezTo>
                    <a:pt x="31" y="77"/>
                    <a:pt x="9" y="62"/>
                    <a:pt x="9" y="43"/>
                  </a:cubicBezTo>
                  <a:cubicBezTo>
                    <a:pt x="9" y="24"/>
                    <a:pt x="31" y="9"/>
                    <a:pt x="58" y="9"/>
                  </a:cubicBezTo>
                  <a:moveTo>
                    <a:pt x="58" y="0"/>
                  </a:moveTo>
                  <a:cubicBezTo>
                    <a:pt x="26" y="0"/>
                    <a:pt x="0" y="19"/>
                    <a:pt x="0" y="43"/>
                  </a:cubicBezTo>
                  <a:cubicBezTo>
                    <a:pt x="0" y="67"/>
                    <a:pt x="26" y="86"/>
                    <a:pt x="58" y="86"/>
                  </a:cubicBezTo>
                  <a:cubicBezTo>
                    <a:pt x="62" y="86"/>
                    <a:pt x="65" y="86"/>
                    <a:pt x="69" y="86"/>
                  </a:cubicBezTo>
                  <a:cubicBezTo>
                    <a:pt x="73" y="97"/>
                    <a:pt x="65" y="110"/>
                    <a:pt x="65" y="110"/>
                  </a:cubicBezTo>
                  <a:cubicBezTo>
                    <a:pt x="86" y="104"/>
                    <a:pt x="88" y="87"/>
                    <a:pt x="88" y="80"/>
                  </a:cubicBezTo>
                  <a:cubicBezTo>
                    <a:pt x="105" y="72"/>
                    <a:pt x="116" y="59"/>
                    <a:pt x="116" y="43"/>
                  </a:cubicBezTo>
                  <a:cubicBezTo>
                    <a:pt x="116" y="19"/>
                    <a:pt x="90" y="0"/>
                    <a:pt x="5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97" name="Oval 177"/>
            <p:cNvSpPr>
              <a:spLocks noChangeArrowheads="1"/>
            </p:cNvSpPr>
            <p:nvPr/>
          </p:nvSpPr>
          <p:spPr bwMode="auto">
            <a:xfrm>
              <a:off x="7407754" y="3910989"/>
              <a:ext cx="21477" cy="21477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98" name="Oval 178"/>
            <p:cNvSpPr>
              <a:spLocks noChangeArrowheads="1"/>
            </p:cNvSpPr>
            <p:nvPr/>
          </p:nvSpPr>
          <p:spPr bwMode="auto">
            <a:xfrm>
              <a:off x="7451448" y="3910989"/>
              <a:ext cx="21477" cy="21477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99" name="Oval 179"/>
            <p:cNvSpPr>
              <a:spLocks noChangeArrowheads="1"/>
            </p:cNvSpPr>
            <p:nvPr/>
          </p:nvSpPr>
          <p:spPr bwMode="auto">
            <a:xfrm>
              <a:off x="7495142" y="3910989"/>
              <a:ext cx="21477" cy="21477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00" name="Freeform 180"/>
            <p:cNvSpPr>
              <a:spLocks noEditPoints="1"/>
            </p:cNvSpPr>
            <p:nvPr/>
          </p:nvSpPr>
          <p:spPr bwMode="auto">
            <a:xfrm>
              <a:off x="7267784" y="3910989"/>
              <a:ext cx="178480" cy="170333"/>
            </a:xfrm>
            <a:custGeom>
              <a:avLst/>
              <a:gdLst>
                <a:gd name="T0" fmla="*/ 51 w 102"/>
                <a:gd name="T1" fmla="*/ 0 h 97"/>
                <a:gd name="T2" fmla="*/ 0 w 102"/>
                <a:gd name="T3" fmla="*/ 38 h 97"/>
                <a:gd name="T4" fmla="*/ 25 w 102"/>
                <a:gd name="T5" fmla="*/ 70 h 97"/>
                <a:gd name="T6" fmla="*/ 45 w 102"/>
                <a:gd name="T7" fmla="*/ 97 h 97"/>
                <a:gd name="T8" fmla="*/ 42 w 102"/>
                <a:gd name="T9" fmla="*/ 75 h 97"/>
                <a:gd name="T10" fmla="*/ 51 w 102"/>
                <a:gd name="T11" fmla="*/ 76 h 97"/>
                <a:gd name="T12" fmla="*/ 102 w 102"/>
                <a:gd name="T13" fmla="*/ 38 h 97"/>
                <a:gd name="T14" fmla="*/ 51 w 102"/>
                <a:gd name="T15" fmla="*/ 0 h 97"/>
                <a:gd name="T16" fmla="*/ 26 w 102"/>
                <a:gd name="T17" fmla="*/ 54 h 97"/>
                <a:gd name="T18" fmla="*/ 20 w 102"/>
                <a:gd name="T19" fmla="*/ 48 h 97"/>
                <a:gd name="T20" fmla="*/ 26 w 102"/>
                <a:gd name="T21" fmla="*/ 42 h 97"/>
                <a:gd name="T22" fmla="*/ 32 w 102"/>
                <a:gd name="T23" fmla="*/ 48 h 97"/>
                <a:gd name="T24" fmla="*/ 26 w 102"/>
                <a:gd name="T25" fmla="*/ 54 h 97"/>
                <a:gd name="T26" fmla="*/ 51 w 102"/>
                <a:gd name="T27" fmla="*/ 54 h 97"/>
                <a:gd name="T28" fmla="*/ 45 w 102"/>
                <a:gd name="T29" fmla="*/ 48 h 97"/>
                <a:gd name="T30" fmla="*/ 51 w 102"/>
                <a:gd name="T31" fmla="*/ 42 h 97"/>
                <a:gd name="T32" fmla="*/ 57 w 102"/>
                <a:gd name="T33" fmla="*/ 48 h 97"/>
                <a:gd name="T34" fmla="*/ 51 w 102"/>
                <a:gd name="T35" fmla="*/ 54 h 97"/>
                <a:gd name="T36" fmla="*/ 76 w 102"/>
                <a:gd name="T37" fmla="*/ 54 h 97"/>
                <a:gd name="T38" fmla="*/ 70 w 102"/>
                <a:gd name="T39" fmla="*/ 48 h 97"/>
                <a:gd name="T40" fmla="*/ 76 w 102"/>
                <a:gd name="T41" fmla="*/ 42 h 97"/>
                <a:gd name="T42" fmla="*/ 82 w 102"/>
                <a:gd name="T43" fmla="*/ 48 h 97"/>
                <a:gd name="T44" fmla="*/ 76 w 102"/>
                <a:gd name="T45" fmla="*/ 54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02" h="97">
                  <a:moveTo>
                    <a:pt x="51" y="0"/>
                  </a:moveTo>
                  <a:cubicBezTo>
                    <a:pt x="23" y="0"/>
                    <a:pt x="0" y="17"/>
                    <a:pt x="0" y="38"/>
                  </a:cubicBezTo>
                  <a:cubicBezTo>
                    <a:pt x="0" y="52"/>
                    <a:pt x="10" y="64"/>
                    <a:pt x="25" y="70"/>
                  </a:cubicBezTo>
                  <a:cubicBezTo>
                    <a:pt x="25" y="77"/>
                    <a:pt x="27" y="91"/>
                    <a:pt x="45" y="97"/>
                  </a:cubicBezTo>
                  <a:cubicBezTo>
                    <a:pt x="45" y="97"/>
                    <a:pt x="38" y="85"/>
                    <a:pt x="42" y="75"/>
                  </a:cubicBezTo>
                  <a:cubicBezTo>
                    <a:pt x="45" y="76"/>
                    <a:pt x="48" y="76"/>
                    <a:pt x="51" y="76"/>
                  </a:cubicBezTo>
                  <a:cubicBezTo>
                    <a:pt x="79" y="76"/>
                    <a:pt x="102" y="59"/>
                    <a:pt x="102" y="38"/>
                  </a:cubicBezTo>
                  <a:cubicBezTo>
                    <a:pt x="102" y="17"/>
                    <a:pt x="79" y="0"/>
                    <a:pt x="51" y="0"/>
                  </a:cubicBezTo>
                  <a:close/>
                  <a:moveTo>
                    <a:pt x="26" y="54"/>
                  </a:moveTo>
                  <a:cubicBezTo>
                    <a:pt x="23" y="54"/>
                    <a:pt x="20" y="51"/>
                    <a:pt x="20" y="48"/>
                  </a:cubicBezTo>
                  <a:cubicBezTo>
                    <a:pt x="20" y="44"/>
                    <a:pt x="23" y="42"/>
                    <a:pt x="26" y="42"/>
                  </a:cubicBezTo>
                  <a:cubicBezTo>
                    <a:pt x="29" y="42"/>
                    <a:pt x="32" y="44"/>
                    <a:pt x="32" y="48"/>
                  </a:cubicBezTo>
                  <a:cubicBezTo>
                    <a:pt x="32" y="51"/>
                    <a:pt x="29" y="54"/>
                    <a:pt x="26" y="54"/>
                  </a:cubicBezTo>
                  <a:close/>
                  <a:moveTo>
                    <a:pt x="51" y="54"/>
                  </a:moveTo>
                  <a:cubicBezTo>
                    <a:pt x="48" y="54"/>
                    <a:pt x="45" y="51"/>
                    <a:pt x="45" y="48"/>
                  </a:cubicBezTo>
                  <a:cubicBezTo>
                    <a:pt x="45" y="44"/>
                    <a:pt x="48" y="42"/>
                    <a:pt x="51" y="42"/>
                  </a:cubicBezTo>
                  <a:cubicBezTo>
                    <a:pt x="54" y="42"/>
                    <a:pt x="57" y="44"/>
                    <a:pt x="57" y="48"/>
                  </a:cubicBezTo>
                  <a:cubicBezTo>
                    <a:pt x="57" y="51"/>
                    <a:pt x="54" y="54"/>
                    <a:pt x="51" y="54"/>
                  </a:cubicBezTo>
                  <a:close/>
                  <a:moveTo>
                    <a:pt x="76" y="54"/>
                  </a:moveTo>
                  <a:cubicBezTo>
                    <a:pt x="73" y="54"/>
                    <a:pt x="70" y="51"/>
                    <a:pt x="70" y="48"/>
                  </a:cubicBezTo>
                  <a:cubicBezTo>
                    <a:pt x="70" y="44"/>
                    <a:pt x="73" y="42"/>
                    <a:pt x="76" y="42"/>
                  </a:cubicBezTo>
                  <a:cubicBezTo>
                    <a:pt x="79" y="42"/>
                    <a:pt x="82" y="44"/>
                    <a:pt x="82" y="48"/>
                  </a:cubicBezTo>
                  <a:cubicBezTo>
                    <a:pt x="82" y="51"/>
                    <a:pt x="79" y="54"/>
                    <a:pt x="76" y="5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01" name="Freeform 181"/>
            <p:cNvSpPr>
              <a:spLocks noEditPoints="1"/>
            </p:cNvSpPr>
            <p:nvPr/>
          </p:nvSpPr>
          <p:spPr bwMode="auto">
            <a:xfrm>
              <a:off x="9172557" y="2920092"/>
              <a:ext cx="275496" cy="308081"/>
            </a:xfrm>
            <a:custGeom>
              <a:avLst/>
              <a:gdLst>
                <a:gd name="T0" fmla="*/ 4 w 157"/>
                <a:gd name="T1" fmla="*/ 140 h 176"/>
                <a:gd name="T2" fmla="*/ 12 w 157"/>
                <a:gd name="T3" fmla="*/ 140 h 176"/>
                <a:gd name="T4" fmla="*/ 63 w 157"/>
                <a:gd name="T5" fmla="*/ 173 h 176"/>
                <a:gd name="T6" fmla="*/ 67 w 157"/>
                <a:gd name="T7" fmla="*/ 176 h 176"/>
                <a:gd name="T8" fmla="*/ 91 w 157"/>
                <a:gd name="T9" fmla="*/ 176 h 176"/>
                <a:gd name="T10" fmla="*/ 96 w 157"/>
                <a:gd name="T11" fmla="*/ 171 h 176"/>
                <a:gd name="T12" fmla="*/ 96 w 157"/>
                <a:gd name="T13" fmla="*/ 166 h 176"/>
                <a:gd name="T14" fmla="*/ 91 w 157"/>
                <a:gd name="T15" fmla="*/ 160 h 176"/>
                <a:gd name="T16" fmla="*/ 67 w 157"/>
                <a:gd name="T17" fmla="*/ 160 h 176"/>
                <a:gd name="T18" fmla="*/ 62 w 157"/>
                <a:gd name="T19" fmla="*/ 165 h 176"/>
                <a:gd name="T20" fmla="*/ 20 w 157"/>
                <a:gd name="T21" fmla="*/ 140 h 176"/>
                <a:gd name="T22" fmla="*/ 31 w 157"/>
                <a:gd name="T23" fmla="*/ 140 h 176"/>
                <a:gd name="T24" fmla="*/ 35 w 157"/>
                <a:gd name="T25" fmla="*/ 136 h 176"/>
                <a:gd name="T26" fmla="*/ 35 w 157"/>
                <a:gd name="T27" fmla="*/ 81 h 176"/>
                <a:gd name="T28" fmla="*/ 31 w 157"/>
                <a:gd name="T29" fmla="*/ 77 h 176"/>
                <a:gd name="T30" fmla="*/ 16 w 157"/>
                <a:gd name="T31" fmla="*/ 77 h 176"/>
                <a:gd name="T32" fmla="*/ 79 w 157"/>
                <a:gd name="T33" fmla="*/ 15 h 176"/>
                <a:gd name="T34" fmla="*/ 141 w 157"/>
                <a:gd name="T35" fmla="*/ 77 h 176"/>
                <a:gd name="T36" fmla="*/ 126 w 157"/>
                <a:gd name="T37" fmla="*/ 77 h 176"/>
                <a:gd name="T38" fmla="*/ 122 w 157"/>
                <a:gd name="T39" fmla="*/ 81 h 176"/>
                <a:gd name="T40" fmla="*/ 122 w 157"/>
                <a:gd name="T41" fmla="*/ 136 h 176"/>
                <a:gd name="T42" fmla="*/ 126 w 157"/>
                <a:gd name="T43" fmla="*/ 140 h 176"/>
                <a:gd name="T44" fmla="*/ 153 w 157"/>
                <a:gd name="T45" fmla="*/ 140 h 176"/>
                <a:gd name="T46" fmla="*/ 157 w 157"/>
                <a:gd name="T47" fmla="*/ 136 h 176"/>
                <a:gd name="T48" fmla="*/ 157 w 157"/>
                <a:gd name="T49" fmla="*/ 81 h 176"/>
                <a:gd name="T50" fmla="*/ 156 w 157"/>
                <a:gd name="T51" fmla="*/ 78 h 176"/>
                <a:gd name="T52" fmla="*/ 79 w 157"/>
                <a:gd name="T53" fmla="*/ 0 h 176"/>
                <a:gd name="T54" fmla="*/ 1 w 157"/>
                <a:gd name="T55" fmla="*/ 78 h 176"/>
                <a:gd name="T56" fmla="*/ 0 w 157"/>
                <a:gd name="T57" fmla="*/ 81 h 176"/>
                <a:gd name="T58" fmla="*/ 0 w 157"/>
                <a:gd name="T59" fmla="*/ 136 h 176"/>
                <a:gd name="T60" fmla="*/ 4 w 157"/>
                <a:gd name="T61" fmla="*/ 140 h 176"/>
                <a:gd name="T62" fmla="*/ 4 w 157"/>
                <a:gd name="T63" fmla="*/ 140 h 176"/>
                <a:gd name="T64" fmla="*/ 4 w 157"/>
                <a:gd name="T65" fmla="*/ 14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57" h="176">
                  <a:moveTo>
                    <a:pt x="4" y="140"/>
                  </a:moveTo>
                  <a:cubicBezTo>
                    <a:pt x="12" y="140"/>
                    <a:pt x="12" y="140"/>
                    <a:pt x="12" y="140"/>
                  </a:cubicBezTo>
                  <a:cubicBezTo>
                    <a:pt x="10" y="169"/>
                    <a:pt x="40" y="174"/>
                    <a:pt x="63" y="173"/>
                  </a:cubicBezTo>
                  <a:cubicBezTo>
                    <a:pt x="64" y="175"/>
                    <a:pt x="65" y="176"/>
                    <a:pt x="67" y="176"/>
                  </a:cubicBezTo>
                  <a:cubicBezTo>
                    <a:pt x="91" y="176"/>
                    <a:pt x="91" y="176"/>
                    <a:pt x="91" y="176"/>
                  </a:cubicBezTo>
                  <a:cubicBezTo>
                    <a:pt x="94" y="176"/>
                    <a:pt x="96" y="174"/>
                    <a:pt x="96" y="171"/>
                  </a:cubicBezTo>
                  <a:cubicBezTo>
                    <a:pt x="96" y="166"/>
                    <a:pt x="96" y="166"/>
                    <a:pt x="96" y="166"/>
                  </a:cubicBezTo>
                  <a:cubicBezTo>
                    <a:pt x="96" y="163"/>
                    <a:pt x="94" y="160"/>
                    <a:pt x="91" y="160"/>
                  </a:cubicBezTo>
                  <a:cubicBezTo>
                    <a:pt x="67" y="160"/>
                    <a:pt x="67" y="160"/>
                    <a:pt x="67" y="160"/>
                  </a:cubicBezTo>
                  <a:cubicBezTo>
                    <a:pt x="65" y="160"/>
                    <a:pt x="63" y="162"/>
                    <a:pt x="62" y="165"/>
                  </a:cubicBezTo>
                  <a:cubicBezTo>
                    <a:pt x="44" y="166"/>
                    <a:pt x="20" y="163"/>
                    <a:pt x="20" y="140"/>
                  </a:cubicBezTo>
                  <a:cubicBezTo>
                    <a:pt x="31" y="140"/>
                    <a:pt x="31" y="140"/>
                    <a:pt x="31" y="140"/>
                  </a:cubicBezTo>
                  <a:cubicBezTo>
                    <a:pt x="33" y="140"/>
                    <a:pt x="35" y="138"/>
                    <a:pt x="35" y="136"/>
                  </a:cubicBezTo>
                  <a:cubicBezTo>
                    <a:pt x="35" y="81"/>
                    <a:pt x="35" y="81"/>
                    <a:pt x="35" y="81"/>
                  </a:cubicBezTo>
                  <a:cubicBezTo>
                    <a:pt x="35" y="79"/>
                    <a:pt x="33" y="77"/>
                    <a:pt x="31" y="77"/>
                  </a:cubicBezTo>
                  <a:cubicBezTo>
                    <a:pt x="16" y="77"/>
                    <a:pt x="16" y="77"/>
                    <a:pt x="16" y="77"/>
                  </a:cubicBezTo>
                  <a:cubicBezTo>
                    <a:pt x="18" y="43"/>
                    <a:pt x="46" y="15"/>
                    <a:pt x="79" y="15"/>
                  </a:cubicBezTo>
                  <a:cubicBezTo>
                    <a:pt x="111" y="15"/>
                    <a:pt x="139" y="43"/>
                    <a:pt x="141" y="77"/>
                  </a:cubicBezTo>
                  <a:cubicBezTo>
                    <a:pt x="126" y="77"/>
                    <a:pt x="126" y="77"/>
                    <a:pt x="126" y="77"/>
                  </a:cubicBezTo>
                  <a:cubicBezTo>
                    <a:pt x="124" y="77"/>
                    <a:pt x="122" y="79"/>
                    <a:pt x="122" y="81"/>
                  </a:cubicBezTo>
                  <a:cubicBezTo>
                    <a:pt x="122" y="136"/>
                    <a:pt x="122" y="136"/>
                    <a:pt x="122" y="136"/>
                  </a:cubicBezTo>
                  <a:cubicBezTo>
                    <a:pt x="122" y="138"/>
                    <a:pt x="124" y="140"/>
                    <a:pt x="126" y="140"/>
                  </a:cubicBezTo>
                  <a:cubicBezTo>
                    <a:pt x="153" y="140"/>
                    <a:pt x="153" y="140"/>
                    <a:pt x="153" y="140"/>
                  </a:cubicBezTo>
                  <a:cubicBezTo>
                    <a:pt x="155" y="140"/>
                    <a:pt x="157" y="138"/>
                    <a:pt x="157" y="136"/>
                  </a:cubicBezTo>
                  <a:cubicBezTo>
                    <a:pt x="157" y="81"/>
                    <a:pt x="157" y="81"/>
                    <a:pt x="157" y="81"/>
                  </a:cubicBezTo>
                  <a:cubicBezTo>
                    <a:pt x="157" y="80"/>
                    <a:pt x="157" y="79"/>
                    <a:pt x="156" y="78"/>
                  </a:cubicBezTo>
                  <a:cubicBezTo>
                    <a:pt x="155" y="36"/>
                    <a:pt x="120" y="0"/>
                    <a:pt x="79" y="0"/>
                  </a:cubicBezTo>
                  <a:cubicBezTo>
                    <a:pt x="38" y="0"/>
                    <a:pt x="3" y="36"/>
                    <a:pt x="1" y="78"/>
                  </a:cubicBezTo>
                  <a:cubicBezTo>
                    <a:pt x="0" y="78"/>
                    <a:pt x="0" y="80"/>
                    <a:pt x="0" y="81"/>
                  </a:cubicBezTo>
                  <a:cubicBezTo>
                    <a:pt x="0" y="136"/>
                    <a:pt x="0" y="136"/>
                    <a:pt x="0" y="136"/>
                  </a:cubicBezTo>
                  <a:cubicBezTo>
                    <a:pt x="0" y="138"/>
                    <a:pt x="2" y="140"/>
                    <a:pt x="4" y="140"/>
                  </a:cubicBezTo>
                  <a:close/>
                  <a:moveTo>
                    <a:pt x="4" y="140"/>
                  </a:moveTo>
                  <a:cubicBezTo>
                    <a:pt x="4" y="140"/>
                    <a:pt x="4" y="140"/>
                    <a:pt x="4" y="14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02" name="Freeform 182"/>
            <p:cNvSpPr>
              <a:spLocks noEditPoints="1"/>
            </p:cNvSpPr>
            <p:nvPr/>
          </p:nvSpPr>
          <p:spPr bwMode="auto">
            <a:xfrm>
              <a:off x="6278369" y="3306675"/>
              <a:ext cx="276977" cy="306600"/>
            </a:xfrm>
            <a:custGeom>
              <a:avLst/>
              <a:gdLst>
                <a:gd name="T0" fmla="*/ 5 w 158"/>
                <a:gd name="T1" fmla="*/ 140 h 175"/>
                <a:gd name="T2" fmla="*/ 12 w 158"/>
                <a:gd name="T3" fmla="*/ 140 h 175"/>
                <a:gd name="T4" fmla="*/ 63 w 158"/>
                <a:gd name="T5" fmla="*/ 173 h 175"/>
                <a:gd name="T6" fmla="*/ 68 w 158"/>
                <a:gd name="T7" fmla="*/ 175 h 175"/>
                <a:gd name="T8" fmla="*/ 91 w 158"/>
                <a:gd name="T9" fmla="*/ 175 h 175"/>
                <a:gd name="T10" fmla="*/ 97 w 158"/>
                <a:gd name="T11" fmla="*/ 170 h 175"/>
                <a:gd name="T12" fmla="*/ 97 w 158"/>
                <a:gd name="T13" fmla="*/ 165 h 175"/>
                <a:gd name="T14" fmla="*/ 91 w 158"/>
                <a:gd name="T15" fmla="*/ 160 h 175"/>
                <a:gd name="T16" fmla="*/ 68 w 158"/>
                <a:gd name="T17" fmla="*/ 160 h 175"/>
                <a:gd name="T18" fmla="*/ 63 w 158"/>
                <a:gd name="T19" fmla="*/ 164 h 175"/>
                <a:gd name="T20" fmla="*/ 21 w 158"/>
                <a:gd name="T21" fmla="*/ 140 h 175"/>
                <a:gd name="T22" fmla="*/ 31 w 158"/>
                <a:gd name="T23" fmla="*/ 140 h 175"/>
                <a:gd name="T24" fmla="*/ 36 w 158"/>
                <a:gd name="T25" fmla="*/ 135 h 175"/>
                <a:gd name="T26" fmla="*/ 36 w 158"/>
                <a:gd name="T27" fmla="*/ 81 h 175"/>
                <a:gd name="T28" fmla="*/ 31 w 158"/>
                <a:gd name="T29" fmla="*/ 76 h 175"/>
                <a:gd name="T30" fmla="*/ 17 w 158"/>
                <a:gd name="T31" fmla="*/ 76 h 175"/>
                <a:gd name="T32" fmla="*/ 79 w 158"/>
                <a:gd name="T33" fmla="*/ 15 h 175"/>
                <a:gd name="T34" fmla="*/ 142 w 158"/>
                <a:gd name="T35" fmla="*/ 76 h 175"/>
                <a:gd name="T36" fmla="*/ 127 w 158"/>
                <a:gd name="T37" fmla="*/ 76 h 175"/>
                <a:gd name="T38" fmla="*/ 122 w 158"/>
                <a:gd name="T39" fmla="*/ 81 h 175"/>
                <a:gd name="T40" fmla="*/ 122 w 158"/>
                <a:gd name="T41" fmla="*/ 135 h 175"/>
                <a:gd name="T42" fmla="*/ 127 w 158"/>
                <a:gd name="T43" fmla="*/ 140 h 175"/>
                <a:gd name="T44" fmla="*/ 153 w 158"/>
                <a:gd name="T45" fmla="*/ 140 h 175"/>
                <a:gd name="T46" fmla="*/ 158 w 158"/>
                <a:gd name="T47" fmla="*/ 135 h 175"/>
                <a:gd name="T48" fmla="*/ 158 w 158"/>
                <a:gd name="T49" fmla="*/ 81 h 175"/>
                <a:gd name="T50" fmla="*/ 157 w 158"/>
                <a:gd name="T51" fmla="*/ 78 h 175"/>
                <a:gd name="T52" fmla="*/ 79 w 158"/>
                <a:gd name="T53" fmla="*/ 0 h 175"/>
                <a:gd name="T54" fmla="*/ 2 w 158"/>
                <a:gd name="T55" fmla="*/ 77 h 175"/>
                <a:gd name="T56" fmla="*/ 0 w 158"/>
                <a:gd name="T57" fmla="*/ 81 h 175"/>
                <a:gd name="T58" fmla="*/ 0 w 158"/>
                <a:gd name="T59" fmla="*/ 135 h 175"/>
                <a:gd name="T60" fmla="*/ 5 w 158"/>
                <a:gd name="T61" fmla="*/ 140 h 175"/>
                <a:gd name="T62" fmla="*/ 5 w 158"/>
                <a:gd name="T63" fmla="*/ 140 h 175"/>
                <a:gd name="T64" fmla="*/ 5 w 158"/>
                <a:gd name="T65" fmla="*/ 140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58" h="175">
                  <a:moveTo>
                    <a:pt x="5" y="140"/>
                  </a:moveTo>
                  <a:cubicBezTo>
                    <a:pt x="12" y="140"/>
                    <a:pt x="12" y="140"/>
                    <a:pt x="12" y="140"/>
                  </a:cubicBezTo>
                  <a:cubicBezTo>
                    <a:pt x="11" y="168"/>
                    <a:pt x="40" y="174"/>
                    <a:pt x="63" y="173"/>
                  </a:cubicBezTo>
                  <a:cubicBezTo>
                    <a:pt x="64" y="174"/>
                    <a:pt x="66" y="175"/>
                    <a:pt x="68" y="175"/>
                  </a:cubicBezTo>
                  <a:cubicBezTo>
                    <a:pt x="91" y="175"/>
                    <a:pt x="91" y="175"/>
                    <a:pt x="91" y="175"/>
                  </a:cubicBezTo>
                  <a:cubicBezTo>
                    <a:pt x="94" y="175"/>
                    <a:pt x="97" y="173"/>
                    <a:pt x="97" y="170"/>
                  </a:cubicBezTo>
                  <a:cubicBezTo>
                    <a:pt x="97" y="165"/>
                    <a:pt x="97" y="165"/>
                    <a:pt x="97" y="165"/>
                  </a:cubicBezTo>
                  <a:cubicBezTo>
                    <a:pt x="97" y="162"/>
                    <a:pt x="94" y="160"/>
                    <a:pt x="91" y="160"/>
                  </a:cubicBezTo>
                  <a:cubicBezTo>
                    <a:pt x="68" y="160"/>
                    <a:pt x="68" y="160"/>
                    <a:pt x="68" y="160"/>
                  </a:cubicBezTo>
                  <a:cubicBezTo>
                    <a:pt x="65" y="160"/>
                    <a:pt x="63" y="162"/>
                    <a:pt x="63" y="164"/>
                  </a:cubicBezTo>
                  <a:cubicBezTo>
                    <a:pt x="44" y="165"/>
                    <a:pt x="20" y="162"/>
                    <a:pt x="21" y="140"/>
                  </a:cubicBezTo>
                  <a:cubicBezTo>
                    <a:pt x="31" y="140"/>
                    <a:pt x="31" y="140"/>
                    <a:pt x="31" y="140"/>
                  </a:cubicBezTo>
                  <a:cubicBezTo>
                    <a:pt x="34" y="140"/>
                    <a:pt x="36" y="138"/>
                    <a:pt x="36" y="135"/>
                  </a:cubicBezTo>
                  <a:cubicBezTo>
                    <a:pt x="36" y="81"/>
                    <a:pt x="36" y="81"/>
                    <a:pt x="36" y="81"/>
                  </a:cubicBezTo>
                  <a:cubicBezTo>
                    <a:pt x="36" y="78"/>
                    <a:pt x="34" y="76"/>
                    <a:pt x="31" y="76"/>
                  </a:cubicBezTo>
                  <a:cubicBezTo>
                    <a:pt x="17" y="76"/>
                    <a:pt x="17" y="76"/>
                    <a:pt x="17" y="76"/>
                  </a:cubicBezTo>
                  <a:cubicBezTo>
                    <a:pt x="19" y="43"/>
                    <a:pt x="47" y="15"/>
                    <a:pt x="79" y="15"/>
                  </a:cubicBezTo>
                  <a:cubicBezTo>
                    <a:pt x="112" y="15"/>
                    <a:pt x="140" y="43"/>
                    <a:pt x="142" y="76"/>
                  </a:cubicBezTo>
                  <a:cubicBezTo>
                    <a:pt x="127" y="76"/>
                    <a:pt x="127" y="76"/>
                    <a:pt x="127" y="76"/>
                  </a:cubicBezTo>
                  <a:cubicBezTo>
                    <a:pt x="124" y="76"/>
                    <a:pt x="122" y="78"/>
                    <a:pt x="122" y="81"/>
                  </a:cubicBezTo>
                  <a:cubicBezTo>
                    <a:pt x="122" y="135"/>
                    <a:pt x="122" y="135"/>
                    <a:pt x="122" y="135"/>
                  </a:cubicBezTo>
                  <a:cubicBezTo>
                    <a:pt x="122" y="138"/>
                    <a:pt x="124" y="140"/>
                    <a:pt x="127" y="140"/>
                  </a:cubicBezTo>
                  <a:cubicBezTo>
                    <a:pt x="153" y="140"/>
                    <a:pt x="153" y="140"/>
                    <a:pt x="153" y="140"/>
                  </a:cubicBezTo>
                  <a:cubicBezTo>
                    <a:pt x="156" y="140"/>
                    <a:pt x="158" y="138"/>
                    <a:pt x="158" y="135"/>
                  </a:cubicBezTo>
                  <a:cubicBezTo>
                    <a:pt x="158" y="81"/>
                    <a:pt x="158" y="81"/>
                    <a:pt x="158" y="81"/>
                  </a:cubicBezTo>
                  <a:cubicBezTo>
                    <a:pt x="158" y="80"/>
                    <a:pt x="157" y="79"/>
                    <a:pt x="157" y="78"/>
                  </a:cubicBezTo>
                  <a:cubicBezTo>
                    <a:pt x="156" y="35"/>
                    <a:pt x="121" y="0"/>
                    <a:pt x="79" y="0"/>
                  </a:cubicBezTo>
                  <a:cubicBezTo>
                    <a:pt x="38" y="0"/>
                    <a:pt x="3" y="35"/>
                    <a:pt x="2" y="77"/>
                  </a:cubicBezTo>
                  <a:cubicBezTo>
                    <a:pt x="1" y="78"/>
                    <a:pt x="0" y="79"/>
                    <a:pt x="0" y="81"/>
                  </a:cubicBezTo>
                  <a:cubicBezTo>
                    <a:pt x="0" y="135"/>
                    <a:pt x="0" y="135"/>
                    <a:pt x="0" y="135"/>
                  </a:cubicBezTo>
                  <a:cubicBezTo>
                    <a:pt x="0" y="138"/>
                    <a:pt x="2" y="140"/>
                    <a:pt x="5" y="140"/>
                  </a:cubicBezTo>
                  <a:close/>
                  <a:moveTo>
                    <a:pt x="5" y="140"/>
                  </a:moveTo>
                  <a:cubicBezTo>
                    <a:pt x="5" y="140"/>
                    <a:pt x="5" y="140"/>
                    <a:pt x="5" y="14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03" name="Freeform 183"/>
            <p:cNvSpPr>
              <a:spLocks noEditPoints="1"/>
            </p:cNvSpPr>
            <p:nvPr/>
          </p:nvSpPr>
          <p:spPr bwMode="auto">
            <a:xfrm>
              <a:off x="9125900" y="2583869"/>
              <a:ext cx="262165" cy="220693"/>
            </a:xfrm>
            <a:custGeom>
              <a:avLst/>
              <a:gdLst>
                <a:gd name="T0" fmla="*/ 91 w 150"/>
                <a:gd name="T1" fmla="*/ 22 h 126"/>
                <a:gd name="T2" fmla="*/ 103 w 150"/>
                <a:gd name="T3" fmla="*/ 42 h 126"/>
                <a:gd name="T4" fmla="*/ 113 w 150"/>
                <a:gd name="T5" fmla="*/ 44 h 126"/>
                <a:gd name="T6" fmla="*/ 135 w 150"/>
                <a:gd name="T7" fmla="*/ 22 h 126"/>
                <a:gd name="T8" fmla="*/ 113 w 150"/>
                <a:gd name="T9" fmla="*/ 0 h 126"/>
                <a:gd name="T10" fmla="*/ 91 w 150"/>
                <a:gd name="T11" fmla="*/ 22 h 126"/>
                <a:gd name="T12" fmla="*/ 76 w 150"/>
                <a:gd name="T13" fmla="*/ 67 h 126"/>
                <a:gd name="T14" fmla="*/ 98 w 150"/>
                <a:gd name="T15" fmla="*/ 45 h 126"/>
                <a:gd name="T16" fmla="*/ 76 w 150"/>
                <a:gd name="T17" fmla="*/ 23 h 126"/>
                <a:gd name="T18" fmla="*/ 54 w 150"/>
                <a:gd name="T19" fmla="*/ 45 h 126"/>
                <a:gd name="T20" fmla="*/ 76 w 150"/>
                <a:gd name="T21" fmla="*/ 67 h 126"/>
                <a:gd name="T22" fmla="*/ 86 w 150"/>
                <a:gd name="T23" fmla="*/ 68 h 126"/>
                <a:gd name="T24" fmla="*/ 67 w 150"/>
                <a:gd name="T25" fmla="*/ 68 h 126"/>
                <a:gd name="T26" fmla="*/ 39 w 150"/>
                <a:gd name="T27" fmla="*/ 96 h 126"/>
                <a:gd name="T28" fmla="*/ 39 w 150"/>
                <a:gd name="T29" fmla="*/ 119 h 126"/>
                <a:gd name="T30" fmla="*/ 39 w 150"/>
                <a:gd name="T31" fmla="*/ 119 h 126"/>
                <a:gd name="T32" fmla="*/ 40 w 150"/>
                <a:gd name="T33" fmla="*/ 120 h 126"/>
                <a:gd name="T34" fmla="*/ 79 w 150"/>
                <a:gd name="T35" fmla="*/ 126 h 126"/>
                <a:gd name="T36" fmla="*/ 112 w 150"/>
                <a:gd name="T37" fmla="*/ 120 h 126"/>
                <a:gd name="T38" fmla="*/ 114 w 150"/>
                <a:gd name="T39" fmla="*/ 119 h 126"/>
                <a:gd name="T40" fmla="*/ 114 w 150"/>
                <a:gd name="T41" fmla="*/ 119 h 126"/>
                <a:gd name="T42" fmla="*/ 114 w 150"/>
                <a:gd name="T43" fmla="*/ 96 h 126"/>
                <a:gd name="T44" fmla="*/ 86 w 150"/>
                <a:gd name="T45" fmla="*/ 68 h 126"/>
                <a:gd name="T46" fmla="*/ 122 w 150"/>
                <a:gd name="T47" fmla="*/ 46 h 126"/>
                <a:gd name="T48" fmla="*/ 103 w 150"/>
                <a:gd name="T49" fmla="*/ 46 h 126"/>
                <a:gd name="T50" fmla="*/ 95 w 150"/>
                <a:gd name="T51" fmla="*/ 64 h 126"/>
                <a:gd name="T52" fmla="*/ 119 w 150"/>
                <a:gd name="T53" fmla="*/ 96 h 126"/>
                <a:gd name="T54" fmla="*/ 119 w 150"/>
                <a:gd name="T55" fmla="*/ 103 h 126"/>
                <a:gd name="T56" fmla="*/ 148 w 150"/>
                <a:gd name="T57" fmla="*/ 97 h 126"/>
                <a:gd name="T58" fmla="*/ 150 w 150"/>
                <a:gd name="T59" fmla="*/ 96 h 126"/>
                <a:gd name="T60" fmla="*/ 150 w 150"/>
                <a:gd name="T61" fmla="*/ 96 h 126"/>
                <a:gd name="T62" fmla="*/ 150 w 150"/>
                <a:gd name="T63" fmla="*/ 74 h 126"/>
                <a:gd name="T64" fmla="*/ 122 w 150"/>
                <a:gd name="T65" fmla="*/ 46 h 126"/>
                <a:gd name="T66" fmla="*/ 38 w 150"/>
                <a:gd name="T67" fmla="*/ 44 h 126"/>
                <a:gd name="T68" fmla="*/ 49 w 150"/>
                <a:gd name="T69" fmla="*/ 41 h 126"/>
                <a:gd name="T70" fmla="*/ 60 w 150"/>
                <a:gd name="T71" fmla="*/ 23 h 126"/>
                <a:gd name="T72" fmla="*/ 60 w 150"/>
                <a:gd name="T73" fmla="*/ 22 h 126"/>
                <a:gd name="T74" fmla="*/ 38 w 150"/>
                <a:gd name="T75" fmla="*/ 0 h 126"/>
                <a:gd name="T76" fmla="*/ 16 w 150"/>
                <a:gd name="T77" fmla="*/ 22 h 126"/>
                <a:gd name="T78" fmla="*/ 38 w 150"/>
                <a:gd name="T79" fmla="*/ 44 h 126"/>
                <a:gd name="T80" fmla="*/ 57 w 150"/>
                <a:gd name="T81" fmla="*/ 64 h 126"/>
                <a:gd name="T82" fmla="*/ 49 w 150"/>
                <a:gd name="T83" fmla="*/ 46 h 126"/>
                <a:gd name="T84" fmla="*/ 47 w 150"/>
                <a:gd name="T85" fmla="*/ 46 h 126"/>
                <a:gd name="T86" fmla="*/ 28 w 150"/>
                <a:gd name="T87" fmla="*/ 46 h 126"/>
                <a:gd name="T88" fmla="*/ 0 w 150"/>
                <a:gd name="T89" fmla="*/ 74 h 126"/>
                <a:gd name="T90" fmla="*/ 0 w 150"/>
                <a:gd name="T91" fmla="*/ 96 h 126"/>
                <a:gd name="T92" fmla="*/ 0 w 150"/>
                <a:gd name="T93" fmla="*/ 97 h 126"/>
                <a:gd name="T94" fmla="*/ 2 w 150"/>
                <a:gd name="T95" fmla="*/ 97 h 126"/>
                <a:gd name="T96" fmla="*/ 34 w 150"/>
                <a:gd name="T97" fmla="*/ 103 h 126"/>
                <a:gd name="T98" fmla="*/ 34 w 150"/>
                <a:gd name="T99" fmla="*/ 96 h 126"/>
                <a:gd name="T100" fmla="*/ 57 w 150"/>
                <a:gd name="T101" fmla="*/ 64 h 126"/>
                <a:gd name="T102" fmla="*/ 57 w 150"/>
                <a:gd name="T103" fmla="*/ 64 h 126"/>
                <a:gd name="T104" fmla="*/ 57 w 150"/>
                <a:gd name="T105" fmla="*/ 64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50" h="126">
                  <a:moveTo>
                    <a:pt x="91" y="22"/>
                  </a:moveTo>
                  <a:cubicBezTo>
                    <a:pt x="98" y="26"/>
                    <a:pt x="102" y="33"/>
                    <a:pt x="103" y="42"/>
                  </a:cubicBezTo>
                  <a:cubicBezTo>
                    <a:pt x="106" y="43"/>
                    <a:pt x="109" y="44"/>
                    <a:pt x="113" y="44"/>
                  </a:cubicBezTo>
                  <a:cubicBezTo>
                    <a:pt x="125" y="44"/>
                    <a:pt x="135" y="34"/>
                    <a:pt x="135" y="22"/>
                  </a:cubicBezTo>
                  <a:cubicBezTo>
                    <a:pt x="135" y="10"/>
                    <a:pt x="125" y="0"/>
                    <a:pt x="113" y="0"/>
                  </a:cubicBezTo>
                  <a:cubicBezTo>
                    <a:pt x="101" y="0"/>
                    <a:pt x="91" y="10"/>
                    <a:pt x="91" y="22"/>
                  </a:cubicBezTo>
                  <a:close/>
                  <a:moveTo>
                    <a:pt x="76" y="67"/>
                  </a:moveTo>
                  <a:cubicBezTo>
                    <a:pt x="88" y="67"/>
                    <a:pt x="98" y="57"/>
                    <a:pt x="98" y="45"/>
                  </a:cubicBezTo>
                  <a:cubicBezTo>
                    <a:pt x="98" y="33"/>
                    <a:pt x="88" y="23"/>
                    <a:pt x="76" y="23"/>
                  </a:cubicBezTo>
                  <a:cubicBezTo>
                    <a:pt x="64" y="23"/>
                    <a:pt x="54" y="33"/>
                    <a:pt x="54" y="45"/>
                  </a:cubicBezTo>
                  <a:cubicBezTo>
                    <a:pt x="54" y="57"/>
                    <a:pt x="64" y="67"/>
                    <a:pt x="76" y="67"/>
                  </a:cubicBezTo>
                  <a:close/>
                  <a:moveTo>
                    <a:pt x="86" y="68"/>
                  </a:moveTo>
                  <a:cubicBezTo>
                    <a:pt x="67" y="68"/>
                    <a:pt x="67" y="68"/>
                    <a:pt x="67" y="68"/>
                  </a:cubicBezTo>
                  <a:cubicBezTo>
                    <a:pt x="51" y="68"/>
                    <a:pt x="39" y="81"/>
                    <a:pt x="39" y="96"/>
                  </a:cubicBezTo>
                  <a:cubicBezTo>
                    <a:pt x="39" y="119"/>
                    <a:pt x="39" y="119"/>
                    <a:pt x="39" y="119"/>
                  </a:cubicBezTo>
                  <a:cubicBezTo>
                    <a:pt x="39" y="119"/>
                    <a:pt x="39" y="119"/>
                    <a:pt x="39" y="119"/>
                  </a:cubicBezTo>
                  <a:cubicBezTo>
                    <a:pt x="40" y="120"/>
                    <a:pt x="40" y="120"/>
                    <a:pt x="40" y="120"/>
                  </a:cubicBezTo>
                  <a:cubicBezTo>
                    <a:pt x="55" y="125"/>
                    <a:pt x="68" y="126"/>
                    <a:pt x="79" y="126"/>
                  </a:cubicBezTo>
                  <a:cubicBezTo>
                    <a:pt x="99" y="126"/>
                    <a:pt x="111" y="120"/>
                    <a:pt x="112" y="120"/>
                  </a:cubicBezTo>
                  <a:cubicBezTo>
                    <a:pt x="114" y="119"/>
                    <a:pt x="114" y="119"/>
                    <a:pt x="114" y="119"/>
                  </a:cubicBezTo>
                  <a:cubicBezTo>
                    <a:pt x="114" y="119"/>
                    <a:pt x="114" y="119"/>
                    <a:pt x="114" y="119"/>
                  </a:cubicBezTo>
                  <a:cubicBezTo>
                    <a:pt x="114" y="96"/>
                    <a:pt x="114" y="96"/>
                    <a:pt x="114" y="96"/>
                  </a:cubicBezTo>
                  <a:cubicBezTo>
                    <a:pt x="114" y="81"/>
                    <a:pt x="101" y="68"/>
                    <a:pt x="86" y="68"/>
                  </a:cubicBezTo>
                  <a:close/>
                  <a:moveTo>
                    <a:pt x="122" y="46"/>
                  </a:moveTo>
                  <a:cubicBezTo>
                    <a:pt x="103" y="46"/>
                    <a:pt x="103" y="46"/>
                    <a:pt x="103" y="46"/>
                  </a:cubicBezTo>
                  <a:cubicBezTo>
                    <a:pt x="103" y="53"/>
                    <a:pt x="100" y="60"/>
                    <a:pt x="95" y="64"/>
                  </a:cubicBezTo>
                  <a:cubicBezTo>
                    <a:pt x="109" y="68"/>
                    <a:pt x="119" y="81"/>
                    <a:pt x="119" y="96"/>
                  </a:cubicBezTo>
                  <a:cubicBezTo>
                    <a:pt x="119" y="103"/>
                    <a:pt x="119" y="103"/>
                    <a:pt x="119" y="103"/>
                  </a:cubicBezTo>
                  <a:cubicBezTo>
                    <a:pt x="137" y="103"/>
                    <a:pt x="148" y="98"/>
                    <a:pt x="148" y="97"/>
                  </a:cubicBezTo>
                  <a:cubicBezTo>
                    <a:pt x="150" y="96"/>
                    <a:pt x="150" y="96"/>
                    <a:pt x="150" y="96"/>
                  </a:cubicBezTo>
                  <a:cubicBezTo>
                    <a:pt x="150" y="96"/>
                    <a:pt x="150" y="96"/>
                    <a:pt x="150" y="96"/>
                  </a:cubicBezTo>
                  <a:cubicBezTo>
                    <a:pt x="150" y="74"/>
                    <a:pt x="150" y="74"/>
                    <a:pt x="150" y="74"/>
                  </a:cubicBezTo>
                  <a:cubicBezTo>
                    <a:pt x="150" y="58"/>
                    <a:pt x="137" y="46"/>
                    <a:pt x="122" y="46"/>
                  </a:cubicBezTo>
                  <a:close/>
                  <a:moveTo>
                    <a:pt x="38" y="44"/>
                  </a:moveTo>
                  <a:cubicBezTo>
                    <a:pt x="42" y="44"/>
                    <a:pt x="46" y="43"/>
                    <a:pt x="49" y="41"/>
                  </a:cubicBezTo>
                  <a:cubicBezTo>
                    <a:pt x="50" y="34"/>
                    <a:pt x="54" y="27"/>
                    <a:pt x="60" y="23"/>
                  </a:cubicBezTo>
                  <a:cubicBezTo>
                    <a:pt x="60" y="23"/>
                    <a:pt x="60" y="22"/>
                    <a:pt x="60" y="22"/>
                  </a:cubicBezTo>
                  <a:cubicBezTo>
                    <a:pt x="60" y="10"/>
                    <a:pt x="50" y="0"/>
                    <a:pt x="38" y="0"/>
                  </a:cubicBezTo>
                  <a:cubicBezTo>
                    <a:pt x="26" y="0"/>
                    <a:pt x="16" y="10"/>
                    <a:pt x="16" y="22"/>
                  </a:cubicBezTo>
                  <a:cubicBezTo>
                    <a:pt x="16" y="34"/>
                    <a:pt x="26" y="44"/>
                    <a:pt x="38" y="44"/>
                  </a:cubicBezTo>
                  <a:close/>
                  <a:moveTo>
                    <a:pt x="57" y="64"/>
                  </a:moveTo>
                  <a:cubicBezTo>
                    <a:pt x="52" y="60"/>
                    <a:pt x="49" y="53"/>
                    <a:pt x="49" y="46"/>
                  </a:cubicBezTo>
                  <a:cubicBezTo>
                    <a:pt x="48" y="46"/>
                    <a:pt x="48" y="46"/>
                    <a:pt x="47" y="46"/>
                  </a:cubicBezTo>
                  <a:cubicBezTo>
                    <a:pt x="28" y="46"/>
                    <a:pt x="28" y="46"/>
                    <a:pt x="28" y="46"/>
                  </a:cubicBezTo>
                  <a:cubicBezTo>
                    <a:pt x="13" y="46"/>
                    <a:pt x="0" y="58"/>
                    <a:pt x="0" y="74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2" y="97"/>
                    <a:pt x="2" y="97"/>
                    <a:pt x="2" y="97"/>
                  </a:cubicBezTo>
                  <a:cubicBezTo>
                    <a:pt x="14" y="101"/>
                    <a:pt x="24" y="103"/>
                    <a:pt x="34" y="103"/>
                  </a:cubicBezTo>
                  <a:cubicBezTo>
                    <a:pt x="34" y="96"/>
                    <a:pt x="34" y="96"/>
                    <a:pt x="34" y="96"/>
                  </a:cubicBezTo>
                  <a:cubicBezTo>
                    <a:pt x="34" y="81"/>
                    <a:pt x="44" y="68"/>
                    <a:pt x="57" y="64"/>
                  </a:cubicBezTo>
                  <a:close/>
                  <a:moveTo>
                    <a:pt x="57" y="64"/>
                  </a:moveTo>
                  <a:cubicBezTo>
                    <a:pt x="57" y="64"/>
                    <a:pt x="57" y="64"/>
                    <a:pt x="57" y="64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04" name="Freeform 184"/>
            <p:cNvSpPr>
              <a:spLocks noEditPoints="1"/>
            </p:cNvSpPr>
            <p:nvPr/>
          </p:nvSpPr>
          <p:spPr bwMode="auto">
            <a:xfrm>
              <a:off x="7955783" y="2746796"/>
              <a:ext cx="262906" cy="220693"/>
            </a:xfrm>
            <a:custGeom>
              <a:avLst/>
              <a:gdLst>
                <a:gd name="T0" fmla="*/ 91 w 150"/>
                <a:gd name="T1" fmla="*/ 22 h 126"/>
                <a:gd name="T2" fmla="*/ 103 w 150"/>
                <a:gd name="T3" fmla="*/ 42 h 126"/>
                <a:gd name="T4" fmla="*/ 112 w 150"/>
                <a:gd name="T5" fmla="*/ 44 h 126"/>
                <a:gd name="T6" fmla="*/ 134 w 150"/>
                <a:gd name="T7" fmla="*/ 22 h 126"/>
                <a:gd name="T8" fmla="*/ 112 w 150"/>
                <a:gd name="T9" fmla="*/ 0 h 126"/>
                <a:gd name="T10" fmla="*/ 91 w 150"/>
                <a:gd name="T11" fmla="*/ 22 h 126"/>
                <a:gd name="T12" fmla="*/ 76 w 150"/>
                <a:gd name="T13" fmla="*/ 67 h 126"/>
                <a:gd name="T14" fmla="*/ 98 w 150"/>
                <a:gd name="T15" fmla="*/ 45 h 126"/>
                <a:gd name="T16" fmla="*/ 76 w 150"/>
                <a:gd name="T17" fmla="*/ 23 h 126"/>
                <a:gd name="T18" fmla="*/ 54 w 150"/>
                <a:gd name="T19" fmla="*/ 45 h 126"/>
                <a:gd name="T20" fmla="*/ 76 w 150"/>
                <a:gd name="T21" fmla="*/ 67 h 126"/>
                <a:gd name="T22" fmla="*/ 85 w 150"/>
                <a:gd name="T23" fmla="*/ 68 h 126"/>
                <a:gd name="T24" fmla="*/ 67 w 150"/>
                <a:gd name="T25" fmla="*/ 68 h 126"/>
                <a:gd name="T26" fmla="*/ 39 w 150"/>
                <a:gd name="T27" fmla="*/ 97 h 126"/>
                <a:gd name="T28" fmla="*/ 39 w 150"/>
                <a:gd name="T29" fmla="*/ 119 h 126"/>
                <a:gd name="T30" fmla="*/ 39 w 150"/>
                <a:gd name="T31" fmla="*/ 120 h 126"/>
                <a:gd name="T32" fmla="*/ 40 w 150"/>
                <a:gd name="T33" fmla="*/ 120 h 126"/>
                <a:gd name="T34" fmla="*/ 79 w 150"/>
                <a:gd name="T35" fmla="*/ 126 h 126"/>
                <a:gd name="T36" fmla="*/ 112 w 150"/>
                <a:gd name="T37" fmla="*/ 120 h 126"/>
                <a:gd name="T38" fmla="*/ 113 w 150"/>
                <a:gd name="T39" fmla="*/ 119 h 126"/>
                <a:gd name="T40" fmla="*/ 114 w 150"/>
                <a:gd name="T41" fmla="*/ 119 h 126"/>
                <a:gd name="T42" fmla="*/ 114 w 150"/>
                <a:gd name="T43" fmla="*/ 97 h 126"/>
                <a:gd name="T44" fmla="*/ 85 w 150"/>
                <a:gd name="T45" fmla="*/ 68 h 126"/>
                <a:gd name="T46" fmla="*/ 122 w 150"/>
                <a:gd name="T47" fmla="*/ 46 h 126"/>
                <a:gd name="T48" fmla="*/ 103 w 150"/>
                <a:gd name="T49" fmla="*/ 46 h 126"/>
                <a:gd name="T50" fmla="*/ 95 w 150"/>
                <a:gd name="T51" fmla="*/ 65 h 126"/>
                <a:gd name="T52" fmla="*/ 119 w 150"/>
                <a:gd name="T53" fmla="*/ 97 h 126"/>
                <a:gd name="T54" fmla="*/ 119 w 150"/>
                <a:gd name="T55" fmla="*/ 104 h 126"/>
                <a:gd name="T56" fmla="*/ 148 w 150"/>
                <a:gd name="T57" fmla="*/ 97 h 126"/>
                <a:gd name="T58" fmla="*/ 150 w 150"/>
                <a:gd name="T59" fmla="*/ 97 h 126"/>
                <a:gd name="T60" fmla="*/ 150 w 150"/>
                <a:gd name="T61" fmla="*/ 97 h 126"/>
                <a:gd name="T62" fmla="*/ 150 w 150"/>
                <a:gd name="T63" fmla="*/ 74 h 126"/>
                <a:gd name="T64" fmla="*/ 122 w 150"/>
                <a:gd name="T65" fmla="*/ 46 h 126"/>
                <a:gd name="T66" fmla="*/ 38 w 150"/>
                <a:gd name="T67" fmla="*/ 44 h 126"/>
                <a:gd name="T68" fmla="*/ 49 w 150"/>
                <a:gd name="T69" fmla="*/ 41 h 126"/>
                <a:gd name="T70" fmla="*/ 59 w 150"/>
                <a:gd name="T71" fmla="*/ 24 h 126"/>
                <a:gd name="T72" fmla="*/ 60 w 150"/>
                <a:gd name="T73" fmla="*/ 22 h 126"/>
                <a:gd name="T74" fmla="*/ 38 w 150"/>
                <a:gd name="T75" fmla="*/ 0 h 126"/>
                <a:gd name="T76" fmla="*/ 16 w 150"/>
                <a:gd name="T77" fmla="*/ 22 h 126"/>
                <a:gd name="T78" fmla="*/ 38 w 150"/>
                <a:gd name="T79" fmla="*/ 44 h 126"/>
                <a:gd name="T80" fmla="*/ 57 w 150"/>
                <a:gd name="T81" fmla="*/ 65 h 126"/>
                <a:gd name="T82" fmla="*/ 49 w 150"/>
                <a:gd name="T83" fmla="*/ 46 h 126"/>
                <a:gd name="T84" fmla="*/ 47 w 150"/>
                <a:gd name="T85" fmla="*/ 46 h 126"/>
                <a:gd name="T86" fmla="*/ 28 w 150"/>
                <a:gd name="T87" fmla="*/ 46 h 126"/>
                <a:gd name="T88" fmla="*/ 0 w 150"/>
                <a:gd name="T89" fmla="*/ 74 h 126"/>
                <a:gd name="T90" fmla="*/ 0 w 150"/>
                <a:gd name="T91" fmla="*/ 97 h 126"/>
                <a:gd name="T92" fmla="*/ 0 w 150"/>
                <a:gd name="T93" fmla="*/ 97 h 126"/>
                <a:gd name="T94" fmla="*/ 2 w 150"/>
                <a:gd name="T95" fmla="*/ 98 h 126"/>
                <a:gd name="T96" fmla="*/ 33 w 150"/>
                <a:gd name="T97" fmla="*/ 103 h 126"/>
                <a:gd name="T98" fmla="*/ 33 w 150"/>
                <a:gd name="T99" fmla="*/ 97 h 126"/>
                <a:gd name="T100" fmla="*/ 57 w 150"/>
                <a:gd name="T101" fmla="*/ 65 h 126"/>
                <a:gd name="T102" fmla="*/ 57 w 150"/>
                <a:gd name="T103" fmla="*/ 65 h 126"/>
                <a:gd name="T104" fmla="*/ 57 w 150"/>
                <a:gd name="T105" fmla="*/ 65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50" h="126">
                  <a:moveTo>
                    <a:pt x="91" y="22"/>
                  </a:moveTo>
                  <a:cubicBezTo>
                    <a:pt x="97" y="26"/>
                    <a:pt x="102" y="34"/>
                    <a:pt x="103" y="42"/>
                  </a:cubicBezTo>
                  <a:cubicBezTo>
                    <a:pt x="106" y="43"/>
                    <a:pt x="109" y="44"/>
                    <a:pt x="112" y="44"/>
                  </a:cubicBezTo>
                  <a:cubicBezTo>
                    <a:pt x="125" y="44"/>
                    <a:pt x="134" y="34"/>
                    <a:pt x="134" y="22"/>
                  </a:cubicBezTo>
                  <a:cubicBezTo>
                    <a:pt x="134" y="10"/>
                    <a:pt x="125" y="0"/>
                    <a:pt x="112" y="0"/>
                  </a:cubicBezTo>
                  <a:cubicBezTo>
                    <a:pt x="100" y="0"/>
                    <a:pt x="91" y="10"/>
                    <a:pt x="91" y="22"/>
                  </a:cubicBezTo>
                  <a:close/>
                  <a:moveTo>
                    <a:pt x="76" y="67"/>
                  </a:moveTo>
                  <a:cubicBezTo>
                    <a:pt x="88" y="67"/>
                    <a:pt x="98" y="57"/>
                    <a:pt x="98" y="45"/>
                  </a:cubicBezTo>
                  <a:cubicBezTo>
                    <a:pt x="98" y="33"/>
                    <a:pt x="88" y="23"/>
                    <a:pt x="76" y="23"/>
                  </a:cubicBezTo>
                  <a:cubicBezTo>
                    <a:pt x="64" y="23"/>
                    <a:pt x="54" y="33"/>
                    <a:pt x="54" y="45"/>
                  </a:cubicBezTo>
                  <a:cubicBezTo>
                    <a:pt x="54" y="57"/>
                    <a:pt x="64" y="67"/>
                    <a:pt x="76" y="67"/>
                  </a:cubicBezTo>
                  <a:close/>
                  <a:moveTo>
                    <a:pt x="85" y="68"/>
                  </a:moveTo>
                  <a:cubicBezTo>
                    <a:pt x="67" y="68"/>
                    <a:pt x="67" y="68"/>
                    <a:pt x="67" y="68"/>
                  </a:cubicBezTo>
                  <a:cubicBezTo>
                    <a:pt x="51" y="68"/>
                    <a:pt x="39" y="81"/>
                    <a:pt x="39" y="97"/>
                  </a:cubicBezTo>
                  <a:cubicBezTo>
                    <a:pt x="39" y="119"/>
                    <a:pt x="39" y="119"/>
                    <a:pt x="39" y="119"/>
                  </a:cubicBezTo>
                  <a:cubicBezTo>
                    <a:pt x="39" y="120"/>
                    <a:pt x="39" y="120"/>
                    <a:pt x="39" y="120"/>
                  </a:cubicBezTo>
                  <a:cubicBezTo>
                    <a:pt x="40" y="120"/>
                    <a:pt x="40" y="120"/>
                    <a:pt x="40" y="120"/>
                  </a:cubicBezTo>
                  <a:cubicBezTo>
                    <a:pt x="55" y="125"/>
                    <a:pt x="68" y="126"/>
                    <a:pt x="79" y="126"/>
                  </a:cubicBezTo>
                  <a:cubicBezTo>
                    <a:pt x="99" y="126"/>
                    <a:pt x="111" y="120"/>
                    <a:pt x="112" y="120"/>
                  </a:cubicBezTo>
                  <a:cubicBezTo>
                    <a:pt x="113" y="119"/>
                    <a:pt x="113" y="119"/>
                    <a:pt x="113" y="119"/>
                  </a:cubicBezTo>
                  <a:cubicBezTo>
                    <a:pt x="114" y="119"/>
                    <a:pt x="114" y="119"/>
                    <a:pt x="114" y="119"/>
                  </a:cubicBezTo>
                  <a:cubicBezTo>
                    <a:pt x="114" y="97"/>
                    <a:pt x="114" y="97"/>
                    <a:pt x="114" y="97"/>
                  </a:cubicBezTo>
                  <a:cubicBezTo>
                    <a:pt x="114" y="81"/>
                    <a:pt x="101" y="68"/>
                    <a:pt x="85" y="68"/>
                  </a:cubicBezTo>
                  <a:close/>
                  <a:moveTo>
                    <a:pt x="122" y="46"/>
                  </a:moveTo>
                  <a:cubicBezTo>
                    <a:pt x="103" y="46"/>
                    <a:pt x="103" y="46"/>
                    <a:pt x="103" y="46"/>
                  </a:cubicBezTo>
                  <a:cubicBezTo>
                    <a:pt x="103" y="53"/>
                    <a:pt x="100" y="60"/>
                    <a:pt x="95" y="65"/>
                  </a:cubicBezTo>
                  <a:cubicBezTo>
                    <a:pt x="109" y="69"/>
                    <a:pt x="119" y="81"/>
                    <a:pt x="119" y="97"/>
                  </a:cubicBezTo>
                  <a:cubicBezTo>
                    <a:pt x="119" y="104"/>
                    <a:pt x="119" y="104"/>
                    <a:pt x="119" y="104"/>
                  </a:cubicBezTo>
                  <a:cubicBezTo>
                    <a:pt x="137" y="103"/>
                    <a:pt x="148" y="98"/>
                    <a:pt x="148" y="97"/>
                  </a:cubicBezTo>
                  <a:cubicBezTo>
                    <a:pt x="150" y="97"/>
                    <a:pt x="150" y="97"/>
                    <a:pt x="150" y="97"/>
                  </a:cubicBezTo>
                  <a:cubicBezTo>
                    <a:pt x="150" y="97"/>
                    <a:pt x="150" y="97"/>
                    <a:pt x="150" y="97"/>
                  </a:cubicBezTo>
                  <a:cubicBezTo>
                    <a:pt x="150" y="74"/>
                    <a:pt x="150" y="74"/>
                    <a:pt x="150" y="74"/>
                  </a:cubicBezTo>
                  <a:cubicBezTo>
                    <a:pt x="150" y="58"/>
                    <a:pt x="137" y="46"/>
                    <a:pt x="122" y="46"/>
                  </a:cubicBezTo>
                  <a:close/>
                  <a:moveTo>
                    <a:pt x="38" y="44"/>
                  </a:moveTo>
                  <a:cubicBezTo>
                    <a:pt x="42" y="44"/>
                    <a:pt x="46" y="43"/>
                    <a:pt x="49" y="41"/>
                  </a:cubicBezTo>
                  <a:cubicBezTo>
                    <a:pt x="50" y="34"/>
                    <a:pt x="54" y="28"/>
                    <a:pt x="59" y="24"/>
                  </a:cubicBezTo>
                  <a:cubicBezTo>
                    <a:pt x="60" y="23"/>
                    <a:pt x="60" y="23"/>
                    <a:pt x="60" y="22"/>
                  </a:cubicBezTo>
                  <a:cubicBezTo>
                    <a:pt x="60" y="10"/>
                    <a:pt x="50" y="0"/>
                    <a:pt x="38" y="0"/>
                  </a:cubicBezTo>
                  <a:cubicBezTo>
                    <a:pt x="25" y="0"/>
                    <a:pt x="16" y="10"/>
                    <a:pt x="16" y="22"/>
                  </a:cubicBezTo>
                  <a:cubicBezTo>
                    <a:pt x="16" y="34"/>
                    <a:pt x="25" y="44"/>
                    <a:pt x="38" y="44"/>
                  </a:cubicBezTo>
                  <a:close/>
                  <a:moveTo>
                    <a:pt x="57" y="65"/>
                  </a:moveTo>
                  <a:cubicBezTo>
                    <a:pt x="52" y="60"/>
                    <a:pt x="49" y="53"/>
                    <a:pt x="49" y="46"/>
                  </a:cubicBezTo>
                  <a:cubicBezTo>
                    <a:pt x="48" y="46"/>
                    <a:pt x="48" y="46"/>
                    <a:pt x="47" y="46"/>
                  </a:cubicBezTo>
                  <a:cubicBezTo>
                    <a:pt x="28" y="46"/>
                    <a:pt x="28" y="46"/>
                    <a:pt x="28" y="46"/>
                  </a:cubicBezTo>
                  <a:cubicBezTo>
                    <a:pt x="13" y="46"/>
                    <a:pt x="0" y="58"/>
                    <a:pt x="0" y="74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2" y="98"/>
                    <a:pt x="2" y="98"/>
                    <a:pt x="2" y="98"/>
                  </a:cubicBezTo>
                  <a:cubicBezTo>
                    <a:pt x="14" y="101"/>
                    <a:pt x="24" y="103"/>
                    <a:pt x="33" y="103"/>
                  </a:cubicBezTo>
                  <a:cubicBezTo>
                    <a:pt x="33" y="97"/>
                    <a:pt x="33" y="97"/>
                    <a:pt x="33" y="97"/>
                  </a:cubicBezTo>
                  <a:cubicBezTo>
                    <a:pt x="33" y="81"/>
                    <a:pt x="44" y="69"/>
                    <a:pt x="57" y="65"/>
                  </a:cubicBezTo>
                  <a:close/>
                  <a:moveTo>
                    <a:pt x="57" y="65"/>
                  </a:moveTo>
                  <a:cubicBezTo>
                    <a:pt x="57" y="65"/>
                    <a:pt x="57" y="65"/>
                    <a:pt x="57" y="65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05" name="Freeform 185"/>
            <p:cNvSpPr>
              <a:spLocks noEditPoints="1"/>
            </p:cNvSpPr>
            <p:nvPr/>
          </p:nvSpPr>
          <p:spPr bwMode="auto">
            <a:xfrm>
              <a:off x="7892834" y="1860322"/>
              <a:ext cx="262906" cy="220693"/>
            </a:xfrm>
            <a:custGeom>
              <a:avLst/>
              <a:gdLst>
                <a:gd name="T0" fmla="*/ 90 w 150"/>
                <a:gd name="T1" fmla="*/ 22 h 126"/>
                <a:gd name="T2" fmla="*/ 103 w 150"/>
                <a:gd name="T3" fmla="*/ 42 h 126"/>
                <a:gd name="T4" fmla="*/ 112 w 150"/>
                <a:gd name="T5" fmla="*/ 44 h 126"/>
                <a:gd name="T6" fmla="*/ 134 w 150"/>
                <a:gd name="T7" fmla="*/ 22 h 126"/>
                <a:gd name="T8" fmla="*/ 112 w 150"/>
                <a:gd name="T9" fmla="*/ 0 h 126"/>
                <a:gd name="T10" fmla="*/ 90 w 150"/>
                <a:gd name="T11" fmla="*/ 22 h 126"/>
                <a:gd name="T12" fmla="*/ 76 w 150"/>
                <a:gd name="T13" fmla="*/ 67 h 126"/>
                <a:gd name="T14" fmla="*/ 98 w 150"/>
                <a:gd name="T15" fmla="*/ 45 h 126"/>
                <a:gd name="T16" fmla="*/ 76 w 150"/>
                <a:gd name="T17" fmla="*/ 23 h 126"/>
                <a:gd name="T18" fmla="*/ 54 w 150"/>
                <a:gd name="T19" fmla="*/ 45 h 126"/>
                <a:gd name="T20" fmla="*/ 76 w 150"/>
                <a:gd name="T21" fmla="*/ 67 h 126"/>
                <a:gd name="T22" fmla="*/ 85 w 150"/>
                <a:gd name="T23" fmla="*/ 68 h 126"/>
                <a:gd name="T24" fmla="*/ 66 w 150"/>
                <a:gd name="T25" fmla="*/ 68 h 126"/>
                <a:gd name="T26" fmla="*/ 38 w 150"/>
                <a:gd name="T27" fmla="*/ 97 h 126"/>
                <a:gd name="T28" fmla="*/ 38 w 150"/>
                <a:gd name="T29" fmla="*/ 119 h 126"/>
                <a:gd name="T30" fmla="*/ 38 w 150"/>
                <a:gd name="T31" fmla="*/ 120 h 126"/>
                <a:gd name="T32" fmla="*/ 40 w 150"/>
                <a:gd name="T33" fmla="*/ 120 h 126"/>
                <a:gd name="T34" fmla="*/ 78 w 150"/>
                <a:gd name="T35" fmla="*/ 126 h 126"/>
                <a:gd name="T36" fmla="*/ 112 w 150"/>
                <a:gd name="T37" fmla="*/ 120 h 126"/>
                <a:gd name="T38" fmla="*/ 113 w 150"/>
                <a:gd name="T39" fmla="*/ 119 h 126"/>
                <a:gd name="T40" fmla="*/ 113 w 150"/>
                <a:gd name="T41" fmla="*/ 119 h 126"/>
                <a:gd name="T42" fmla="*/ 113 w 150"/>
                <a:gd name="T43" fmla="*/ 97 h 126"/>
                <a:gd name="T44" fmla="*/ 85 w 150"/>
                <a:gd name="T45" fmla="*/ 68 h 126"/>
                <a:gd name="T46" fmla="*/ 121 w 150"/>
                <a:gd name="T47" fmla="*/ 46 h 126"/>
                <a:gd name="T48" fmla="*/ 103 w 150"/>
                <a:gd name="T49" fmla="*/ 46 h 126"/>
                <a:gd name="T50" fmla="*/ 95 w 150"/>
                <a:gd name="T51" fmla="*/ 65 h 126"/>
                <a:gd name="T52" fmla="*/ 118 w 150"/>
                <a:gd name="T53" fmla="*/ 97 h 126"/>
                <a:gd name="T54" fmla="*/ 118 w 150"/>
                <a:gd name="T55" fmla="*/ 104 h 126"/>
                <a:gd name="T56" fmla="*/ 148 w 150"/>
                <a:gd name="T57" fmla="*/ 97 h 126"/>
                <a:gd name="T58" fmla="*/ 149 w 150"/>
                <a:gd name="T59" fmla="*/ 97 h 126"/>
                <a:gd name="T60" fmla="*/ 150 w 150"/>
                <a:gd name="T61" fmla="*/ 97 h 126"/>
                <a:gd name="T62" fmla="*/ 150 w 150"/>
                <a:gd name="T63" fmla="*/ 74 h 126"/>
                <a:gd name="T64" fmla="*/ 121 w 150"/>
                <a:gd name="T65" fmla="*/ 46 h 126"/>
                <a:gd name="T66" fmla="*/ 37 w 150"/>
                <a:gd name="T67" fmla="*/ 44 h 126"/>
                <a:gd name="T68" fmla="*/ 49 w 150"/>
                <a:gd name="T69" fmla="*/ 41 h 126"/>
                <a:gd name="T70" fmla="*/ 59 w 150"/>
                <a:gd name="T71" fmla="*/ 24 h 126"/>
                <a:gd name="T72" fmla="*/ 59 w 150"/>
                <a:gd name="T73" fmla="*/ 22 h 126"/>
                <a:gd name="T74" fmla="*/ 37 w 150"/>
                <a:gd name="T75" fmla="*/ 0 h 126"/>
                <a:gd name="T76" fmla="*/ 15 w 150"/>
                <a:gd name="T77" fmla="*/ 22 h 126"/>
                <a:gd name="T78" fmla="*/ 37 w 150"/>
                <a:gd name="T79" fmla="*/ 44 h 126"/>
                <a:gd name="T80" fmla="*/ 57 w 150"/>
                <a:gd name="T81" fmla="*/ 65 h 126"/>
                <a:gd name="T82" fmla="*/ 49 w 150"/>
                <a:gd name="T83" fmla="*/ 46 h 126"/>
                <a:gd name="T84" fmla="*/ 46 w 150"/>
                <a:gd name="T85" fmla="*/ 46 h 126"/>
                <a:gd name="T86" fmla="*/ 28 w 150"/>
                <a:gd name="T87" fmla="*/ 46 h 126"/>
                <a:gd name="T88" fmla="*/ 0 w 150"/>
                <a:gd name="T89" fmla="*/ 74 h 126"/>
                <a:gd name="T90" fmla="*/ 0 w 150"/>
                <a:gd name="T91" fmla="*/ 97 h 126"/>
                <a:gd name="T92" fmla="*/ 0 w 150"/>
                <a:gd name="T93" fmla="*/ 97 h 126"/>
                <a:gd name="T94" fmla="*/ 1 w 150"/>
                <a:gd name="T95" fmla="*/ 98 h 126"/>
                <a:gd name="T96" fmla="*/ 33 w 150"/>
                <a:gd name="T97" fmla="*/ 104 h 126"/>
                <a:gd name="T98" fmla="*/ 33 w 150"/>
                <a:gd name="T99" fmla="*/ 97 h 126"/>
                <a:gd name="T100" fmla="*/ 57 w 150"/>
                <a:gd name="T101" fmla="*/ 65 h 126"/>
                <a:gd name="T102" fmla="*/ 57 w 150"/>
                <a:gd name="T103" fmla="*/ 65 h 126"/>
                <a:gd name="T104" fmla="*/ 57 w 150"/>
                <a:gd name="T105" fmla="*/ 65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50" h="126">
                  <a:moveTo>
                    <a:pt x="90" y="22"/>
                  </a:moveTo>
                  <a:cubicBezTo>
                    <a:pt x="97" y="26"/>
                    <a:pt x="102" y="34"/>
                    <a:pt x="103" y="42"/>
                  </a:cubicBezTo>
                  <a:cubicBezTo>
                    <a:pt x="106" y="44"/>
                    <a:pt x="109" y="44"/>
                    <a:pt x="112" y="44"/>
                  </a:cubicBezTo>
                  <a:cubicBezTo>
                    <a:pt x="124" y="44"/>
                    <a:pt x="134" y="34"/>
                    <a:pt x="134" y="22"/>
                  </a:cubicBezTo>
                  <a:cubicBezTo>
                    <a:pt x="134" y="10"/>
                    <a:pt x="124" y="0"/>
                    <a:pt x="112" y="0"/>
                  </a:cubicBezTo>
                  <a:cubicBezTo>
                    <a:pt x="100" y="0"/>
                    <a:pt x="90" y="10"/>
                    <a:pt x="90" y="22"/>
                  </a:cubicBezTo>
                  <a:close/>
                  <a:moveTo>
                    <a:pt x="76" y="67"/>
                  </a:moveTo>
                  <a:cubicBezTo>
                    <a:pt x="88" y="67"/>
                    <a:pt x="98" y="57"/>
                    <a:pt x="98" y="45"/>
                  </a:cubicBezTo>
                  <a:cubicBezTo>
                    <a:pt x="98" y="33"/>
                    <a:pt x="88" y="23"/>
                    <a:pt x="76" y="23"/>
                  </a:cubicBezTo>
                  <a:cubicBezTo>
                    <a:pt x="64" y="23"/>
                    <a:pt x="54" y="33"/>
                    <a:pt x="54" y="45"/>
                  </a:cubicBezTo>
                  <a:cubicBezTo>
                    <a:pt x="54" y="57"/>
                    <a:pt x="64" y="67"/>
                    <a:pt x="76" y="67"/>
                  </a:cubicBezTo>
                  <a:close/>
                  <a:moveTo>
                    <a:pt x="85" y="68"/>
                  </a:moveTo>
                  <a:cubicBezTo>
                    <a:pt x="66" y="68"/>
                    <a:pt x="66" y="68"/>
                    <a:pt x="66" y="68"/>
                  </a:cubicBezTo>
                  <a:cubicBezTo>
                    <a:pt x="51" y="68"/>
                    <a:pt x="38" y="81"/>
                    <a:pt x="38" y="97"/>
                  </a:cubicBezTo>
                  <a:cubicBezTo>
                    <a:pt x="38" y="119"/>
                    <a:pt x="38" y="119"/>
                    <a:pt x="38" y="119"/>
                  </a:cubicBezTo>
                  <a:cubicBezTo>
                    <a:pt x="38" y="120"/>
                    <a:pt x="38" y="120"/>
                    <a:pt x="38" y="120"/>
                  </a:cubicBezTo>
                  <a:cubicBezTo>
                    <a:pt x="40" y="120"/>
                    <a:pt x="40" y="120"/>
                    <a:pt x="40" y="120"/>
                  </a:cubicBezTo>
                  <a:cubicBezTo>
                    <a:pt x="55" y="125"/>
                    <a:pt x="68" y="126"/>
                    <a:pt x="78" y="126"/>
                  </a:cubicBezTo>
                  <a:cubicBezTo>
                    <a:pt x="99" y="126"/>
                    <a:pt x="111" y="121"/>
                    <a:pt x="112" y="120"/>
                  </a:cubicBezTo>
                  <a:cubicBezTo>
                    <a:pt x="113" y="119"/>
                    <a:pt x="113" y="119"/>
                    <a:pt x="113" y="119"/>
                  </a:cubicBezTo>
                  <a:cubicBezTo>
                    <a:pt x="113" y="119"/>
                    <a:pt x="113" y="119"/>
                    <a:pt x="113" y="119"/>
                  </a:cubicBezTo>
                  <a:cubicBezTo>
                    <a:pt x="113" y="97"/>
                    <a:pt x="113" y="97"/>
                    <a:pt x="113" y="97"/>
                  </a:cubicBezTo>
                  <a:cubicBezTo>
                    <a:pt x="113" y="81"/>
                    <a:pt x="101" y="68"/>
                    <a:pt x="85" y="68"/>
                  </a:cubicBezTo>
                  <a:close/>
                  <a:moveTo>
                    <a:pt x="121" y="46"/>
                  </a:moveTo>
                  <a:cubicBezTo>
                    <a:pt x="103" y="46"/>
                    <a:pt x="103" y="46"/>
                    <a:pt x="103" y="46"/>
                  </a:cubicBezTo>
                  <a:cubicBezTo>
                    <a:pt x="103" y="53"/>
                    <a:pt x="100" y="60"/>
                    <a:pt x="95" y="65"/>
                  </a:cubicBezTo>
                  <a:cubicBezTo>
                    <a:pt x="108" y="69"/>
                    <a:pt x="118" y="82"/>
                    <a:pt x="118" y="97"/>
                  </a:cubicBezTo>
                  <a:cubicBezTo>
                    <a:pt x="118" y="104"/>
                    <a:pt x="118" y="104"/>
                    <a:pt x="118" y="104"/>
                  </a:cubicBezTo>
                  <a:cubicBezTo>
                    <a:pt x="137" y="103"/>
                    <a:pt x="147" y="98"/>
                    <a:pt x="148" y="97"/>
                  </a:cubicBezTo>
                  <a:cubicBezTo>
                    <a:pt x="149" y="97"/>
                    <a:pt x="149" y="97"/>
                    <a:pt x="149" y="97"/>
                  </a:cubicBezTo>
                  <a:cubicBezTo>
                    <a:pt x="150" y="97"/>
                    <a:pt x="150" y="97"/>
                    <a:pt x="150" y="97"/>
                  </a:cubicBezTo>
                  <a:cubicBezTo>
                    <a:pt x="150" y="74"/>
                    <a:pt x="150" y="74"/>
                    <a:pt x="150" y="74"/>
                  </a:cubicBezTo>
                  <a:cubicBezTo>
                    <a:pt x="150" y="58"/>
                    <a:pt x="137" y="46"/>
                    <a:pt x="121" y="46"/>
                  </a:cubicBezTo>
                  <a:close/>
                  <a:moveTo>
                    <a:pt x="37" y="44"/>
                  </a:moveTo>
                  <a:cubicBezTo>
                    <a:pt x="41" y="44"/>
                    <a:pt x="45" y="43"/>
                    <a:pt x="49" y="41"/>
                  </a:cubicBezTo>
                  <a:cubicBezTo>
                    <a:pt x="50" y="34"/>
                    <a:pt x="54" y="28"/>
                    <a:pt x="59" y="24"/>
                  </a:cubicBezTo>
                  <a:cubicBezTo>
                    <a:pt x="59" y="23"/>
                    <a:pt x="59" y="23"/>
                    <a:pt x="59" y="22"/>
                  </a:cubicBezTo>
                  <a:cubicBezTo>
                    <a:pt x="59" y="10"/>
                    <a:pt x="49" y="0"/>
                    <a:pt x="37" y="0"/>
                  </a:cubicBezTo>
                  <a:cubicBezTo>
                    <a:pt x="25" y="0"/>
                    <a:pt x="15" y="10"/>
                    <a:pt x="15" y="22"/>
                  </a:cubicBezTo>
                  <a:cubicBezTo>
                    <a:pt x="15" y="34"/>
                    <a:pt x="25" y="44"/>
                    <a:pt x="37" y="44"/>
                  </a:cubicBezTo>
                  <a:close/>
                  <a:moveTo>
                    <a:pt x="57" y="65"/>
                  </a:moveTo>
                  <a:cubicBezTo>
                    <a:pt x="52" y="60"/>
                    <a:pt x="49" y="53"/>
                    <a:pt x="49" y="46"/>
                  </a:cubicBezTo>
                  <a:cubicBezTo>
                    <a:pt x="48" y="46"/>
                    <a:pt x="47" y="46"/>
                    <a:pt x="46" y="46"/>
                  </a:cubicBezTo>
                  <a:cubicBezTo>
                    <a:pt x="28" y="46"/>
                    <a:pt x="28" y="46"/>
                    <a:pt x="28" y="46"/>
                  </a:cubicBezTo>
                  <a:cubicBezTo>
                    <a:pt x="12" y="46"/>
                    <a:pt x="0" y="58"/>
                    <a:pt x="0" y="74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1" y="98"/>
                    <a:pt x="1" y="98"/>
                    <a:pt x="1" y="98"/>
                  </a:cubicBezTo>
                  <a:cubicBezTo>
                    <a:pt x="13" y="101"/>
                    <a:pt x="24" y="103"/>
                    <a:pt x="33" y="104"/>
                  </a:cubicBezTo>
                  <a:cubicBezTo>
                    <a:pt x="33" y="97"/>
                    <a:pt x="33" y="97"/>
                    <a:pt x="33" y="97"/>
                  </a:cubicBezTo>
                  <a:cubicBezTo>
                    <a:pt x="33" y="82"/>
                    <a:pt x="43" y="69"/>
                    <a:pt x="57" y="65"/>
                  </a:cubicBezTo>
                  <a:close/>
                  <a:moveTo>
                    <a:pt x="57" y="65"/>
                  </a:moveTo>
                  <a:cubicBezTo>
                    <a:pt x="57" y="65"/>
                    <a:pt x="57" y="65"/>
                    <a:pt x="57" y="65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06" name="Freeform 186"/>
            <p:cNvSpPr>
              <a:spLocks noEditPoints="1"/>
            </p:cNvSpPr>
            <p:nvPr/>
          </p:nvSpPr>
          <p:spPr bwMode="auto">
            <a:xfrm>
              <a:off x="6596818" y="3054878"/>
              <a:ext cx="262906" cy="220693"/>
            </a:xfrm>
            <a:custGeom>
              <a:avLst/>
              <a:gdLst>
                <a:gd name="T0" fmla="*/ 91 w 150"/>
                <a:gd name="T1" fmla="*/ 22 h 126"/>
                <a:gd name="T2" fmla="*/ 103 w 150"/>
                <a:gd name="T3" fmla="*/ 42 h 126"/>
                <a:gd name="T4" fmla="*/ 113 w 150"/>
                <a:gd name="T5" fmla="*/ 44 h 126"/>
                <a:gd name="T6" fmla="*/ 135 w 150"/>
                <a:gd name="T7" fmla="*/ 22 h 126"/>
                <a:gd name="T8" fmla="*/ 113 w 150"/>
                <a:gd name="T9" fmla="*/ 0 h 126"/>
                <a:gd name="T10" fmla="*/ 91 w 150"/>
                <a:gd name="T11" fmla="*/ 22 h 126"/>
                <a:gd name="T12" fmla="*/ 76 w 150"/>
                <a:gd name="T13" fmla="*/ 67 h 126"/>
                <a:gd name="T14" fmla="*/ 98 w 150"/>
                <a:gd name="T15" fmla="*/ 45 h 126"/>
                <a:gd name="T16" fmla="*/ 76 w 150"/>
                <a:gd name="T17" fmla="*/ 23 h 126"/>
                <a:gd name="T18" fmla="*/ 54 w 150"/>
                <a:gd name="T19" fmla="*/ 45 h 126"/>
                <a:gd name="T20" fmla="*/ 76 w 150"/>
                <a:gd name="T21" fmla="*/ 67 h 126"/>
                <a:gd name="T22" fmla="*/ 85 w 150"/>
                <a:gd name="T23" fmla="*/ 68 h 126"/>
                <a:gd name="T24" fmla="*/ 67 w 150"/>
                <a:gd name="T25" fmla="*/ 68 h 126"/>
                <a:gd name="T26" fmla="*/ 39 w 150"/>
                <a:gd name="T27" fmla="*/ 97 h 126"/>
                <a:gd name="T28" fmla="*/ 39 w 150"/>
                <a:gd name="T29" fmla="*/ 119 h 126"/>
                <a:gd name="T30" fmla="*/ 39 w 150"/>
                <a:gd name="T31" fmla="*/ 120 h 126"/>
                <a:gd name="T32" fmla="*/ 40 w 150"/>
                <a:gd name="T33" fmla="*/ 120 h 126"/>
                <a:gd name="T34" fmla="*/ 79 w 150"/>
                <a:gd name="T35" fmla="*/ 126 h 126"/>
                <a:gd name="T36" fmla="*/ 112 w 150"/>
                <a:gd name="T37" fmla="*/ 120 h 126"/>
                <a:gd name="T38" fmla="*/ 113 w 150"/>
                <a:gd name="T39" fmla="*/ 119 h 126"/>
                <a:gd name="T40" fmla="*/ 114 w 150"/>
                <a:gd name="T41" fmla="*/ 119 h 126"/>
                <a:gd name="T42" fmla="*/ 114 w 150"/>
                <a:gd name="T43" fmla="*/ 97 h 126"/>
                <a:gd name="T44" fmla="*/ 85 w 150"/>
                <a:gd name="T45" fmla="*/ 68 h 126"/>
                <a:gd name="T46" fmla="*/ 122 w 150"/>
                <a:gd name="T47" fmla="*/ 46 h 126"/>
                <a:gd name="T48" fmla="*/ 103 w 150"/>
                <a:gd name="T49" fmla="*/ 46 h 126"/>
                <a:gd name="T50" fmla="*/ 95 w 150"/>
                <a:gd name="T51" fmla="*/ 65 h 126"/>
                <a:gd name="T52" fmla="*/ 119 w 150"/>
                <a:gd name="T53" fmla="*/ 97 h 126"/>
                <a:gd name="T54" fmla="*/ 119 w 150"/>
                <a:gd name="T55" fmla="*/ 104 h 126"/>
                <a:gd name="T56" fmla="*/ 148 w 150"/>
                <a:gd name="T57" fmla="*/ 97 h 126"/>
                <a:gd name="T58" fmla="*/ 150 w 150"/>
                <a:gd name="T59" fmla="*/ 97 h 126"/>
                <a:gd name="T60" fmla="*/ 150 w 150"/>
                <a:gd name="T61" fmla="*/ 97 h 126"/>
                <a:gd name="T62" fmla="*/ 150 w 150"/>
                <a:gd name="T63" fmla="*/ 74 h 126"/>
                <a:gd name="T64" fmla="*/ 122 w 150"/>
                <a:gd name="T65" fmla="*/ 46 h 126"/>
                <a:gd name="T66" fmla="*/ 38 w 150"/>
                <a:gd name="T67" fmla="*/ 44 h 126"/>
                <a:gd name="T68" fmla="*/ 49 w 150"/>
                <a:gd name="T69" fmla="*/ 41 h 126"/>
                <a:gd name="T70" fmla="*/ 60 w 150"/>
                <a:gd name="T71" fmla="*/ 24 h 126"/>
                <a:gd name="T72" fmla="*/ 60 w 150"/>
                <a:gd name="T73" fmla="*/ 22 h 126"/>
                <a:gd name="T74" fmla="*/ 38 w 150"/>
                <a:gd name="T75" fmla="*/ 0 h 126"/>
                <a:gd name="T76" fmla="*/ 16 w 150"/>
                <a:gd name="T77" fmla="*/ 22 h 126"/>
                <a:gd name="T78" fmla="*/ 38 w 150"/>
                <a:gd name="T79" fmla="*/ 44 h 126"/>
                <a:gd name="T80" fmla="*/ 57 w 150"/>
                <a:gd name="T81" fmla="*/ 65 h 126"/>
                <a:gd name="T82" fmla="*/ 49 w 150"/>
                <a:gd name="T83" fmla="*/ 46 h 126"/>
                <a:gd name="T84" fmla="*/ 47 w 150"/>
                <a:gd name="T85" fmla="*/ 46 h 126"/>
                <a:gd name="T86" fmla="*/ 28 w 150"/>
                <a:gd name="T87" fmla="*/ 46 h 126"/>
                <a:gd name="T88" fmla="*/ 0 w 150"/>
                <a:gd name="T89" fmla="*/ 74 h 126"/>
                <a:gd name="T90" fmla="*/ 0 w 150"/>
                <a:gd name="T91" fmla="*/ 97 h 126"/>
                <a:gd name="T92" fmla="*/ 0 w 150"/>
                <a:gd name="T93" fmla="*/ 97 h 126"/>
                <a:gd name="T94" fmla="*/ 2 w 150"/>
                <a:gd name="T95" fmla="*/ 98 h 126"/>
                <a:gd name="T96" fmla="*/ 33 w 150"/>
                <a:gd name="T97" fmla="*/ 103 h 126"/>
                <a:gd name="T98" fmla="*/ 33 w 150"/>
                <a:gd name="T99" fmla="*/ 97 h 126"/>
                <a:gd name="T100" fmla="*/ 57 w 150"/>
                <a:gd name="T101" fmla="*/ 65 h 126"/>
                <a:gd name="T102" fmla="*/ 57 w 150"/>
                <a:gd name="T103" fmla="*/ 65 h 126"/>
                <a:gd name="T104" fmla="*/ 57 w 150"/>
                <a:gd name="T105" fmla="*/ 65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50" h="126">
                  <a:moveTo>
                    <a:pt x="91" y="22"/>
                  </a:moveTo>
                  <a:cubicBezTo>
                    <a:pt x="97" y="26"/>
                    <a:pt x="102" y="34"/>
                    <a:pt x="103" y="42"/>
                  </a:cubicBezTo>
                  <a:cubicBezTo>
                    <a:pt x="106" y="43"/>
                    <a:pt x="109" y="44"/>
                    <a:pt x="113" y="44"/>
                  </a:cubicBezTo>
                  <a:cubicBezTo>
                    <a:pt x="125" y="44"/>
                    <a:pt x="135" y="34"/>
                    <a:pt x="135" y="22"/>
                  </a:cubicBezTo>
                  <a:cubicBezTo>
                    <a:pt x="135" y="10"/>
                    <a:pt x="125" y="0"/>
                    <a:pt x="113" y="0"/>
                  </a:cubicBezTo>
                  <a:cubicBezTo>
                    <a:pt x="101" y="0"/>
                    <a:pt x="91" y="10"/>
                    <a:pt x="91" y="22"/>
                  </a:cubicBezTo>
                  <a:close/>
                  <a:moveTo>
                    <a:pt x="76" y="67"/>
                  </a:moveTo>
                  <a:cubicBezTo>
                    <a:pt x="88" y="67"/>
                    <a:pt x="98" y="57"/>
                    <a:pt x="98" y="45"/>
                  </a:cubicBezTo>
                  <a:cubicBezTo>
                    <a:pt x="98" y="33"/>
                    <a:pt x="88" y="23"/>
                    <a:pt x="76" y="23"/>
                  </a:cubicBezTo>
                  <a:cubicBezTo>
                    <a:pt x="64" y="23"/>
                    <a:pt x="54" y="33"/>
                    <a:pt x="54" y="45"/>
                  </a:cubicBezTo>
                  <a:cubicBezTo>
                    <a:pt x="54" y="57"/>
                    <a:pt x="64" y="67"/>
                    <a:pt x="76" y="67"/>
                  </a:cubicBezTo>
                  <a:close/>
                  <a:moveTo>
                    <a:pt x="85" y="68"/>
                  </a:moveTo>
                  <a:cubicBezTo>
                    <a:pt x="67" y="68"/>
                    <a:pt x="67" y="68"/>
                    <a:pt x="67" y="68"/>
                  </a:cubicBezTo>
                  <a:cubicBezTo>
                    <a:pt x="51" y="68"/>
                    <a:pt x="39" y="81"/>
                    <a:pt x="39" y="97"/>
                  </a:cubicBezTo>
                  <a:cubicBezTo>
                    <a:pt x="39" y="119"/>
                    <a:pt x="39" y="119"/>
                    <a:pt x="39" y="119"/>
                  </a:cubicBezTo>
                  <a:cubicBezTo>
                    <a:pt x="39" y="120"/>
                    <a:pt x="39" y="120"/>
                    <a:pt x="39" y="120"/>
                  </a:cubicBezTo>
                  <a:cubicBezTo>
                    <a:pt x="40" y="120"/>
                    <a:pt x="40" y="120"/>
                    <a:pt x="40" y="120"/>
                  </a:cubicBezTo>
                  <a:cubicBezTo>
                    <a:pt x="55" y="125"/>
                    <a:pt x="68" y="126"/>
                    <a:pt x="79" y="126"/>
                  </a:cubicBezTo>
                  <a:cubicBezTo>
                    <a:pt x="99" y="126"/>
                    <a:pt x="111" y="120"/>
                    <a:pt x="112" y="120"/>
                  </a:cubicBezTo>
                  <a:cubicBezTo>
                    <a:pt x="113" y="119"/>
                    <a:pt x="113" y="119"/>
                    <a:pt x="113" y="119"/>
                  </a:cubicBezTo>
                  <a:cubicBezTo>
                    <a:pt x="114" y="119"/>
                    <a:pt x="114" y="119"/>
                    <a:pt x="114" y="119"/>
                  </a:cubicBezTo>
                  <a:cubicBezTo>
                    <a:pt x="114" y="97"/>
                    <a:pt x="114" y="97"/>
                    <a:pt x="114" y="97"/>
                  </a:cubicBezTo>
                  <a:cubicBezTo>
                    <a:pt x="114" y="81"/>
                    <a:pt x="101" y="68"/>
                    <a:pt x="85" y="68"/>
                  </a:cubicBezTo>
                  <a:close/>
                  <a:moveTo>
                    <a:pt x="122" y="46"/>
                  </a:moveTo>
                  <a:cubicBezTo>
                    <a:pt x="103" y="46"/>
                    <a:pt x="103" y="46"/>
                    <a:pt x="103" y="46"/>
                  </a:cubicBezTo>
                  <a:cubicBezTo>
                    <a:pt x="103" y="53"/>
                    <a:pt x="100" y="60"/>
                    <a:pt x="95" y="65"/>
                  </a:cubicBezTo>
                  <a:cubicBezTo>
                    <a:pt x="109" y="69"/>
                    <a:pt x="119" y="81"/>
                    <a:pt x="119" y="97"/>
                  </a:cubicBezTo>
                  <a:cubicBezTo>
                    <a:pt x="119" y="104"/>
                    <a:pt x="119" y="104"/>
                    <a:pt x="119" y="104"/>
                  </a:cubicBezTo>
                  <a:cubicBezTo>
                    <a:pt x="137" y="103"/>
                    <a:pt x="148" y="98"/>
                    <a:pt x="148" y="97"/>
                  </a:cubicBezTo>
                  <a:cubicBezTo>
                    <a:pt x="150" y="97"/>
                    <a:pt x="150" y="97"/>
                    <a:pt x="150" y="97"/>
                  </a:cubicBezTo>
                  <a:cubicBezTo>
                    <a:pt x="150" y="97"/>
                    <a:pt x="150" y="97"/>
                    <a:pt x="150" y="97"/>
                  </a:cubicBezTo>
                  <a:cubicBezTo>
                    <a:pt x="150" y="74"/>
                    <a:pt x="150" y="74"/>
                    <a:pt x="150" y="74"/>
                  </a:cubicBezTo>
                  <a:cubicBezTo>
                    <a:pt x="150" y="58"/>
                    <a:pt x="137" y="46"/>
                    <a:pt x="122" y="46"/>
                  </a:cubicBezTo>
                  <a:close/>
                  <a:moveTo>
                    <a:pt x="38" y="44"/>
                  </a:moveTo>
                  <a:cubicBezTo>
                    <a:pt x="42" y="44"/>
                    <a:pt x="46" y="43"/>
                    <a:pt x="49" y="41"/>
                  </a:cubicBezTo>
                  <a:cubicBezTo>
                    <a:pt x="50" y="34"/>
                    <a:pt x="54" y="28"/>
                    <a:pt x="60" y="24"/>
                  </a:cubicBezTo>
                  <a:cubicBezTo>
                    <a:pt x="60" y="23"/>
                    <a:pt x="60" y="23"/>
                    <a:pt x="60" y="22"/>
                  </a:cubicBezTo>
                  <a:cubicBezTo>
                    <a:pt x="60" y="10"/>
                    <a:pt x="50" y="0"/>
                    <a:pt x="38" y="0"/>
                  </a:cubicBezTo>
                  <a:cubicBezTo>
                    <a:pt x="25" y="0"/>
                    <a:pt x="16" y="10"/>
                    <a:pt x="16" y="22"/>
                  </a:cubicBezTo>
                  <a:cubicBezTo>
                    <a:pt x="16" y="34"/>
                    <a:pt x="25" y="44"/>
                    <a:pt x="38" y="44"/>
                  </a:cubicBezTo>
                  <a:close/>
                  <a:moveTo>
                    <a:pt x="57" y="65"/>
                  </a:moveTo>
                  <a:cubicBezTo>
                    <a:pt x="52" y="60"/>
                    <a:pt x="49" y="53"/>
                    <a:pt x="49" y="46"/>
                  </a:cubicBezTo>
                  <a:cubicBezTo>
                    <a:pt x="48" y="46"/>
                    <a:pt x="48" y="46"/>
                    <a:pt x="47" y="46"/>
                  </a:cubicBezTo>
                  <a:cubicBezTo>
                    <a:pt x="28" y="46"/>
                    <a:pt x="28" y="46"/>
                    <a:pt x="28" y="46"/>
                  </a:cubicBezTo>
                  <a:cubicBezTo>
                    <a:pt x="13" y="46"/>
                    <a:pt x="0" y="58"/>
                    <a:pt x="0" y="74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2" y="98"/>
                    <a:pt x="2" y="98"/>
                    <a:pt x="2" y="98"/>
                  </a:cubicBezTo>
                  <a:cubicBezTo>
                    <a:pt x="14" y="101"/>
                    <a:pt x="24" y="103"/>
                    <a:pt x="33" y="103"/>
                  </a:cubicBezTo>
                  <a:cubicBezTo>
                    <a:pt x="33" y="97"/>
                    <a:pt x="33" y="97"/>
                    <a:pt x="33" y="97"/>
                  </a:cubicBezTo>
                  <a:cubicBezTo>
                    <a:pt x="33" y="81"/>
                    <a:pt x="44" y="69"/>
                    <a:pt x="57" y="65"/>
                  </a:cubicBezTo>
                  <a:close/>
                  <a:moveTo>
                    <a:pt x="57" y="65"/>
                  </a:moveTo>
                  <a:cubicBezTo>
                    <a:pt x="57" y="65"/>
                    <a:pt x="57" y="65"/>
                    <a:pt x="57" y="65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07" name="Freeform 187"/>
            <p:cNvSpPr>
              <a:spLocks noEditPoints="1"/>
            </p:cNvSpPr>
            <p:nvPr/>
          </p:nvSpPr>
          <p:spPr bwMode="auto">
            <a:xfrm>
              <a:off x="8623046" y="1809962"/>
              <a:ext cx="197735" cy="111828"/>
            </a:xfrm>
            <a:custGeom>
              <a:avLst/>
              <a:gdLst>
                <a:gd name="T0" fmla="*/ 46 w 113"/>
                <a:gd name="T1" fmla="*/ 63 h 64"/>
                <a:gd name="T2" fmla="*/ 47 w 113"/>
                <a:gd name="T3" fmla="*/ 64 h 64"/>
                <a:gd name="T4" fmla="*/ 111 w 113"/>
                <a:gd name="T5" fmla="*/ 64 h 64"/>
                <a:gd name="T6" fmla="*/ 112 w 113"/>
                <a:gd name="T7" fmla="*/ 63 h 64"/>
                <a:gd name="T8" fmla="*/ 113 w 113"/>
                <a:gd name="T9" fmla="*/ 61 h 64"/>
                <a:gd name="T10" fmla="*/ 91 w 113"/>
                <a:gd name="T11" fmla="*/ 17 h 64"/>
                <a:gd name="T12" fmla="*/ 44 w 113"/>
                <a:gd name="T13" fmla="*/ 0 h 64"/>
                <a:gd name="T14" fmla="*/ 1 w 113"/>
                <a:gd name="T15" fmla="*/ 15 h 64"/>
                <a:gd name="T16" fmla="*/ 0 w 113"/>
                <a:gd name="T17" fmla="*/ 17 h 64"/>
                <a:gd name="T18" fmla="*/ 1 w 113"/>
                <a:gd name="T19" fmla="*/ 18 h 64"/>
                <a:gd name="T20" fmla="*/ 46 w 113"/>
                <a:gd name="T21" fmla="*/ 63 h 64"/>
                <a:gd name="T22" fmla="*/ 37 w 113"/>
                <a:gd name="T23" fmla="*/ 39 h 64"/>
                <a:gd name="T24" fmla="*/ 56 w 113"/>
                <a:gd name="T25" fmla="*/ 12 h 64"/>
                <a:gd name="T26" fmla="*/ 62 w 113"/>
                <a:gd name="T27" fmla="*/ 14 h 64"/>
                <a:gd name="T28" fmla="*/ 42 w 113"/>
                <a:gd name="T29" fmla="*/ 43 h 64"/>
                <a:gd name="T30" fmla="*/ 37 w 113"/>
                <a:gd name="T31" fmla="*/ 39 h 64"/>
                <a:gd name="T32" fmla="*/ 44 w 113"/>
                <a:gd name="T33" fmla="*/ 11 h 64"/>
                <a:gd name="T34" fmla="*/ 46 w 113"/>
                <a:gd name="T35" fmla="*/ 11 h 64"/>
                <a:gd name="T36" fmla="*/ 31 w 113"/>
                <a:gd name="T37" fmla="*/ 33 h 64"/>
                <a:gd name="T38" fmla="*/ 26 w 113"/>
                <a:gd name="T39" fmla="*/ 28 h 64"/>
                <a:gd name="T40" fmla="*/ 38 w 113"/>
                <a:gd name="T41" fmla="*/ 11 h 64"/>
                <a:gd name="T42" fmla="*/ 44 w 113"/>
                <a:gd name="T43" fmla="*/ 11 h 64"/>
                <a:gd name="T44" fmla="*/ 26 w 113"/>
                <a:gd name="T45" fmla="*/ 14 h 64"/>
                <a:gd name="T46" fmla="*/ 20 w 113"/>
                <a:gd name="T47" fmla="*/ 22 h 64"/>
                <a:gd name="T48" fmla="*/ 16 w 113"/>
                <a:gd name="T49" fmla="*/ 18 h 64"/>
                <a:gd name="T50" fmla="*/ 24 w 113"/>
                <a:gd name="T51" fmla="*/ 14 h 64"/>
                <a:gd name="T52" fmla="*/ 26 w 113"/>
                <a:gd name="T53" fmla="*/ 14 h 64"/>
                <a:gd name="T54" fmla="*/ 80 w 113"/>
                <a:gd name="T55" fmla="*/ 53 h 64"/>
                <a:gd name="T56" fmla="*/ 92 w 113"/>
                <a:gd name="T57" fmla="*/ 35 h 64"/>
                <a:gd name="T58" fmla="*/ 94 w 113"/>
                <a:gd name="T59" fmla="*/ 39 h 64"/>
                <a:gd name="T60" fmla="*/ 84 w 113"/>
                <a:gd name="T61" fmla="*/ 53 h 64"/>
                <a:gd name="T62" fmla="*/ 80 w 113"/>
                <a:gd name="T63" fmla="*/ 53 h 64"/>
                <a:gd name="T64" fmla="*/ 95 w 113"/>
                <a:gd name="T65" fmla="*/ 53 h 64"/>
                <a:gd name="T66" fmla="*/ 98 w 113"/>
                <a:gd name="T67" fmla="*/ 47 h 64"/>
                <a:gd name="T68" fmla="*/ 100 w 113"/>
                <a:gd name="T69" fmla="*/ 53 h 64"/>
                <a:gd name="T70" fmla="*/ 95 w 113"/>
                <a:gd name="T71" fmla="*/ 53 h 64"/>
                <a:gd name="T72" fmla="*/ 63 w 113"/>
                <a:gd name="T73" fmla="*/ 53 h 64"/>
                <a:gd name="T74" fmla="*/ 82 w 113"/>
                <a:gd name="T75" fmla="*/ 25 h 64"/>
                <a:gd name="T76" fmla="*/ 83 w 113"/>
                <a:gd name="T77" fmla="*/ 26 h 64"/>
                <a:gd name="T78" fmla="*/ 86 w 113"/>
                <a:gd name="T79" fmla="*/ 28 h 64"/>
                <a:gd name="T80" fmla="*/ 70 w 113"/>
                <a:gd name="T81" fmla="*/ 53 h 64"/>
                <a:gd name="T82" fmla="*/ 63 w 113"/>
                <a:gd name="T83" fmla="*/ 53 h 64"/>
                <a:gd name="T84" fmla="*/ 53 w 113"/>
                <a:gd name="T85" fmla="*/ 53 h 64"/>
                <a:gd name="T86" fmla="*/ 51 w 113"/>
                <a:gd name="T87" fmla="*/ 53 h 64"/>
                <a:gd name="T88" fmla="*/ 48 w 113"/>
                <a:gd name="T89" fmla="*/ 50 h 64"/>
                <a:gd name="T90" fmla="*/ 70 w 113"/>
                <a:gd name="T91" fmla="*/ 17 h 64"/>
                <a:gd name="T92" fmla="*/ 75 w 113"/>
                <a:gd name="T93" fmla="*/ 20 h 64"/>
                <a:gd name="T94" fmla="*/ 53 w 113"/>
                <a:gd name="T95" fmla="*/ 53 h 64"/>
                <a:gd name="T96" fmla="*/ 53 w 113"/>
                <a:gd name="T97" fmla="*/ 53 h 64"/>
                <a:gd name="T98" fmla="*/ 53 w 113"/>
                <a:gd name="T99" fmla="*/ 53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3" h="64">
                  <a:moveTo>
                    <a:pt x="46" y="63"/>
                  </a:moveTo>
                  <a:cubicBezTo>
                    <a:pt x="46" y="63"/>
                    <a:pt x="47" y="64"/>
                    <a:pt x="47" y="64"/>
                  </a:cubicBezTo>
                  <a:cubicBezTo>
                    <a:pt x="111" y="64"/>
                    <a:pt x="111" y="64"/>
                    <a:pt x="111" y="64"/>
                  </a:cubicBezTo>
                  <a:cubicBezTo>
                    <a:pt x="111" y="64"/>
                    <a:pt x="112" y="63"/>
                    <a:pt x="112" y="63"/>
                  </a:cubicBezTo>
                  <a:cubicBezTo>
                    <a:pt x="113" y="63"/>
                    <a:pt x="113" y="62"/>
                    <a:pt x="113" y="61"/>
                  </a:cubicBezTo>
                  <a:cubicBezTo>
                    <a:pt x="111" y="44"/>
                    <a:pt x="103" y="29"/>
                    <a:pt x="91" y="17"/>
                  </a:cubicBezTo>
                  <a:cubicBezTo>
                    <a:pt x="78" y="6"/>
                    <a:pt x="62" y="0"/>
                    <a:pt x="44" y="0"/>
                  </a:cubicBezTo>
                  <a:cubicBezTo>
                    <a:pt x="29" y="0"/>
                    <a:pt x="13" y="5"/>
                    <a:pt x="1" y="15"/>
                  </a:cubicBezTo>
                  <a:cubicBezTo>
                    <a:pt x="1" y="15"/>
                    <a:pt x="0" y="16"/>
                    <a:pt x="0" y="17"/>
                  </a:cubicBezTo>
                  <a:cubicBezTo>
                    <a:pt x="0" y="17"/>
                    <a:pt x="1" y="18"/>
                    <a:pt x="1" y="18"/>
                  </a:cubicBezTo>
                  <a:lnTo>
                    <a:pt x="46" y="63"/>
                  </a:lnTo>
                  <a:close/>
                  <a:moveTo>
                    <a:pt x="37" y="39"/>
                  </a:moveTo>
                  <a:cubicBezTo>
                    <a:pt x="56" y="12"/>
                    <a:pt x="56" y="12"/>
                    <a:pt x="56" y="12"/>
                  </a:cubicBezTo>
                  <a:cubicBezTo>
                    <a:pt x="58" y="12"/>
                    <a:pt x="60" y="13"/>
                    <a:pt x="62" y="14"/>
                  </a:cubicBezTo>
                  <a:cubicBezTo>
                    <a:pt x="42" y="43"/>
                    <a:pt x="42" y="43"/>
                    <a:pt x="42" y="43"/>
                  </a:cubicBezTo>
                  <a:lnTo>
                    <a:pt x="37" y="39"/>
                  </a:lnTo>
                  <a:close/>
                  <a:moveTo>
                    <a:pt x="44" y="11"/>
                  </a:moveTo>
                  <a:cubicBezTo>
                    <a:pt x="45" y="11"/>
                    <a:pt x="45" y="11"/>
                    <a:pt x="46" y="11"/>
                  </a:cubicBezTo>
                  <a:cubicBezTo>
                    <a:pt x="31" y="33"/>
                    <a:pt x="31" y="33"/>
                    <a:pt x="31" y="33"/>
                  </a:cubicBezTo>
                  <a:cubicBezTo>
                    <a:pt x="26" y="28"/>
                    <a:pt x="26" y="28"/>
                    <a:pt x="26" y="28"/>
                  </a:cubicBezTo>
                  <a:cubicBezTo>
                    <a:pt x="38" y="11"/>
                    <a:pt x="38" y="11"/>
                    <a:pt x="38" y="11"/>
                  </a:cubicBezTo>
                  <a:cubicBezTo>
                    <a:pt x="40" y="11"/>
                    <a:pt x="42" y="11"/>
                    <a:pt x="44" y="11"/>
                  </a:cubicBezTo>
                  <a:close/>
                  <a:moveTo>
                    <a:pt x="26" y="14"/>
                  </a:moveTo>
                  <a:cubicBezTo>
                    <a:pt x="20" y="22"/>
                    <a:pt x="20" y="22"/>
                    <a:pt x="20" y="22"/>
                  </a:cubicBezTo>
                  <a:cubicBezTo>
                    <a:pt x="16" y="18"/>
                    <a:pt x="16" y="18"/>
                    <a:pt x="16" y="18"/>
                  </a:cubicBezTo>
                  <a:cubicBezTo>
                    <a:pt x="19" y="17"/>
                    <a:pt x="22" y="15"/>
                    <a:pt x="24" y="14"/>
                  </a:cubicBezTo>
                  <a:cubicBezTo>
                    <a:pt x="25" y="14"/>
                    <a:pt x="26" y="14"/>
                    <a:pt x="26" y="14"/>
                  </a:cubicBezTo>
                  <a:close/>
                  <a:moveTo>
                    <a:pt x="80" y="53"/>
                  </a:moveTo>
                  <a:cubicBezTo>
                    <a:pt x="92" y="35"/>
                    <a:pt x="92" y="35"/>
                    <a:pt x="92" y="35"/>
                  </a:cubicBezTo>
                  <a:cubicBezTo>
                    <a:pt x="92" y="36"/>
                    <a:pt x="93" y="38"/>
                    <a:pt x="94" y="39"/>
                  </a:cubicBezTo>
                  <a:cubicBezTo>
                    <a:pt x="84" y="53"/>
                    <a:pt x="84" y="53"/>
                    <a:pt x="84" y="53"/>
                  </a:cubicBezTo>
                  <a:lnTo>
                    <a:pt x="80" y="53"/>
                  </a:lnTo>
                  <a:close/>
                  <a:moveTo>
                    <a:pt x="95" y="53"/>
                  </a:moveTo>
                  <a:cubicBezTo>
                    <a:pt x="98" y="47"/>
                    <a:pt x="98" y="47"/>
                    <a:pt x="98" y="47"/>
                  </a:cubicBezTo>
                  <a:cubicBezTo>
                    <a:pt x="99" y="49"/>
                    <a:pt x="99" y="51"/>
                    <a:pt x="100" y="53"/>
                  </a:cubicBezTo>
                  <a:lnTo>
                    <a:pt x="95" y="53"/>
                  </a:lnTo>
                  <a:close/>
                  <a:moveTo>
                    <a:pt x="63" y="53"/>
                  </a:moveTo>
                  <a:cubicBezTo>
                    <a:pt x="82" y="25"/>
                    <a:pt x="82" y="25"/>
                    <a:pt x="82" y="25"/>
                  </a:cubicBezTo>
                  <a:cubicBezTo>
                    <a:pt x="82" y="25"/>
                    <a:pt x="83" y="26"/>
                    <a:pt x="83" y="26"/>
                  </a:cubicBezTo>
                  <a:cubicBezTo>
                    <a:pt x="84" y="27"/>
                    <a:pt x="85" y="28"/>
                    <a:pt x="86" y="28"/>
                  </a:cubicBezTo>
                  <a:cubicBezTo>
                    <a:pt x="70" y="53"/>
                    <a:pt x="70" y="53"/>
                    <a:pt x="70" y="53"/>
                  </a:cubicBezTo>
                  <a:lnTo>
                    <a:pt x="63" y="53"/>
                  </a:lnTo>
                  <a:close/>
                  <a:moveTo>
                    <a:pt x="53" y="53"/>
                  </a:moveTo>
                  <a:cubicBezTo>
                    <a:pt x="51" y="53"/>
                    <a:pt x="51" y="53"/>
                    <a:pt x="51" y="53"/>
                  </a:cubicBezTo>
                  <a:cubicBezTo>
                    <a:pt x="48" y="50"/>
                    <a:pt x="48" y="50"/>
                    <a:pt x="48" y="50"/>
                  </a:cubicBezTo>
                  <a:cubicBezTo>
                    <a:pt x="70" y="17"/>
                    <a:pt x="70" y="17"/>
                    <a:pt x="70" y="17"/>
                  </a:cubicBezTo>
                  <a:cubicBezTo>
                    <a:pt x="71" y="18"/>
                    <a:pt x="73" y="19"/>
                    <a:pt x="75" y="20"/>
                  </a:cubicBezTo>
                  <a:lnTo>
                    <a:pt x="53" y="53"/>
                  </a:lnTo>
                  <a:close/>
                  <a:moveTo>
                    <a:pt x="53" y="53"/>
                  </a:moveTo>
                  <a:cubicBezTo>
                    <a:pt x="53" y="53"/>
                    <a:pt x="53" y="53"/>
                    <a:pt x="53" y="53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08" name="Freeform 188"/>
            <p:cNvSpPr>
              <a:spLocks noEditPoints="1"/>
            </p:cNvSpPr>
            <p:nvPr/>
          </p:nvSpPr>
          <p:spPr bwMode="auto">
            <a:xfrm>
              <a:off x="8580833" y="1853656"/>
              <a:ext cx="108865" cy="173296"/>
            </a:xfrm>
            <a:custGeom>
              <a:avLst/>
              <a:gdLst>
                <a:gd name="T0" fmla="*/ 61 w 62"/>
                <a:gd name="T1" fmla="*/ 43 h 99"/>
                <a:gd name="T2" fmla="*/ 18 w 62"/>
                <a:gd name="T3" fmla="*/ 0 h 99"/>
                <a:gd name="T4" fmla="*/ 16 w 62"/>
                <a:gd name="T5" fmla="*/ 0 h 99"/>
                <a:gd name="T6" fmla="*/ 15 w 62"/>
                <a:gd name="T7" fmla="*/ 1 h 99"/>
                <a:gd name="T8" fmla="*/ 0 w 62"/>
                <a:gd name="T9" fmla="*/ 44 h 99"/>
                <a:gd name="T10" fmla="*/ 26 w 62"/>
                <a:gd name="T11" fmla="*/ 98 h 99"/>
                <a:gd name="T12" fmla="*/ 28 w 62"/>
                <a:gd name="T13" fmla="*/ 99 h 99"/>
                <a:gd name="T14" fmla="*/ 28 w 62"/>
                <a:gd name="T15" fmla="*/ 99 h 99"/>
                <a:gd name="T16" fmla="*/ 29 w 62"/>
                <a:gd name="T17" fmla="*/ 98 h 99"/>
                <a:gd name="T18" fmla="*/ 61 w 62"/>
                <a:gd name="T19" fmla="*/ 46 h 99"/>
                <a:gd name="T20" fmla="*/ 61 w 62"/>
                <a:gd name="T21" fmla="*/ 43 h 99"/>
                <a:gd name="T22" fmla="*/ 48 w 62"/>
                <a:gd name="T23" fmla="*/ 46 h 99"/>
                <a:gd name="T24" fmla="*/ 26 w 62"/>
                <a:gd name="T25" fmla="*/ 83 h 99"/>
                <a:gd name="T26" fmla="*/ 17 w 62"/>
                <a:gd name="T27" fmla="*/ 70 h 99"/>
                <a:gd name="T28" fmla="*/ 11 w 62"/>
                <a:gd name="T29" fmla="*/ 44 h 99"/>
                <a:gd name="T30" fmla="*/ 14 w 62"/>
                <a:gd name="T31" fmla="*/ 24 h 99"/>
                <a:gd name="T32" fmla="*/ 18 w 62"/>
                <a:gd name="T33" fmla="*/ 16 h 99"/>
                <a:gd name="T34" fmla="*/ 48 w 62"/>
                <a:gd name="T35" fmla="*/ 46 h 99"/>
                <a:gd name="T36" fmla="*/ 48 w 62"/>
                <a:gd name="T37" fmla="*/ 46 h 99"/>
                <a:gd name="T38" fmla="*/ 48 w 62"/>
                <a:gd name="T39" fmla="*/ 46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62" h="99">
                  <a:moveTo>
                    <a:pt x="61" y="43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17" y="0"/>
                    <a:pt x="17" y="0"/>
                    <a:pt x="16" y="0"/>
                  </a:cubicBezTo>
                  <a:cubicBezTo>
                    <a:pt x="16" y="0"/>
                    <a:pt x="15" y="0"/>
                    <a:pt x="15" y="1"/>
                  </a:cubicBezTo>
                  <a:cubicBezTo>
                    <a:pt x="5" y="13"/>
                    <a:pt x="0" y="28"/>
                    <a:pt x="0" y="44"/>
                  </a:cubicBezTo>
                  <a:cubicBezTo>
                    <a:pt x="0" y="65"/>
                    <a:pt x="9" y="85"/>
                    <a:pt x="26" y="98"/>
                  </a:cubicBezTo>
                  <a:cubicBezTo>
                    <a:pt x="27" y="98"/>
                    <a:pt x="27" y="99"/>
                    <a:pt x="28" y="99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8" y="98"/>
                    <a:pt x="29" y="98"/>
                    <a:pt x="29" y="98"/>
                  </a:cubicBezTo>
                  <a:cubicBezTo>
                    <a:pt x="61" y="46"/>
                    <a:pt x="61" y="46"/>
                    <a:pt x="61" y="46"/>
                  </a:cubicBezTo>
                  <a:cubicBezTo>
                    <a:pt x="62" y="45"/>
                    <a:pt x="61" y="44"/>
                    <a:pt x="61" y="43"/>
                  </a:cubicBezTo>
                  <a:close/>
                  <a:moveTo>
                    <a:pt x="48" y="46"/>
                  </a:moveTo>
                  <a:cubicBezTo>
                    <a:pt x="26" y="83"/>
                    <a:pt x="26" y="83"/>
                    <a:pt x="26" y="83"/>
                  </a:cubicBezTo>
                  <a:cubicBezTo>
                    <a:pt x="22" y="79"/>
                    <a:pt x="19" y="75"/>
                    <a:pt x="17" y="70"/>
                  </a:cubicBezTo>
                  <a:cubicBezTo>
                    <a:pt x="13" y="62"/>
                    <a:pt x="11" y="53"/>
                    <a:pt x="11" y="44"/>
                  </a:cubicBezTo>
                  <a:cubicBezTo>
                    <a:pt x="11" y="37"/>
                    <a:pt x="12" y="30"/>
                    <a:pt x="14" y="24"/>
                  </a:cubicBezTo>
                  <a:cubicBezTo>
                    <a:pt x="15" y="21"/>
                    <a:pt x="16" y="18"/>
                    <a:pt x="18" y="16"/>
                  </a:cubicBezTo>
                  <a:lnTo>
                    <a:pt x="48" y="46"/>
                  </a:lnTo>
                  <a:close/>
                  <a:moveTo>
                    <a:pt x="48" y="46"/>
                  </a:moveTo>
                  <a:cubicBezTo>
                    <a:pt x="48" y="46"/>
                    <a:pt x="48" y="46"/>
                    <a:pt x="48" y="46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09" name="Freeform 189"/>
            <p:cNvSpPr>
              <a:spLocks noEditPoints="1"/>
            </p:cNvSpPr>
            <p:nvPr/>
          </p:nvSpPr>
          <p:spPr bwMode="auto">
            <a:xfrm>
              <a:off x="8647486" y="1939564"/>
              <a:ext cx="173296" cy="111828"/>
            </a:xfrm>
            <a:custGeom>
              <a:avLst/>
              <a:gdLst>
                <a:gd name="T0" fmla="*/ 97 w 99"/>
                <a:gd name="T1" fmla="*/ 0 h 64"/>
                <a:gd name="T2" fmla="*/ 34 w 99"/>
                <a:gd name="T3" fmla="*/ 0 h 64"/>
                <a:gd name="T4" fmla="*/ 33 w 99"/>
                <a:gd name="T5" fmla="*/ 1 h 64"/>
                <a:gd name="T6" fmla="*/ 0 w 99"/>
                <a:gd name="T7" fmla="*/ 54 h 64"/>
                <a:gd name="T8" fmla="*/ 0 w 99"/>
                <a:gd name="T9" fmla="*/ 56 h 64"/>
                <a:gd name="T10" fmla="*/ 1 w 99"/>
                <a:gd name="T11" fmla="*/ 57 h 64"/>
                <a:gd name="T12" fmla="*/ 30 w 99"/>
                <a:gd name="T13" fmla="*/ 64 h 64"/>
                <a:gd name="T14" fmla="*/ 77 w 99"/>
                <a:gd name="T15" fmla="*/ 46 h 64"/>
                <a:gd name="T16" fmla="*/ 99 w 99"/>
                <a:gd name="T17" fmla="*/ 2 h 64"/>
                <a:gd name="T18" fmla="*/ 98 w 99"/>
                <a:gd name="T19" fmla="*/ 1 h 64"/>
                <a:gd name="T20" fmla="*/ 97 w 99"/>
                <a:gd name="T21" fmla="*/ 0 h 64"/>
                <a:gd name="T22" fmla="*/ 97 w 99"/>
                <a:gd name="T23" fmla="*/ 0 h 64"/>
                <a:gd name="T24" fmla="*/ 97 w 99"/>
                <a:gd name="T25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9" h="64">
                  <a:moveTo>
                    <a:pt x="97" y="0"/>
                  </a:moveTo>
                  <a:cubicBezTo>
                    <a:pt x="34" y="0"/>
                    <a:pt x="34" y="0"/>
                    <a:pt x="34" y="0"/>
                  </a:cubicBezTo>
                  <a:cubicBezTo>
                    <a:pt x="34" y="0"/>
                    <a:pt x="33" y="0"/>
                    <a:pt x="33" y="1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0" y="54"/>
                    <a:pt x="0" y="55"/>
                    <a:pt x="0" y="56"/>
                  </a:cubicBezTo>
                  <a:cubicBezTo>
                    <a:pt x="0" y="56"/>
                    <a:pt x="0" y="57"/>
                    <a:pt x="1" y="57"/>
                  </a:cubicBezTo>
                  <a:cubicBezTo>
                    <a:pt x="10" y="61"/>
                    <a:pt x="20" y="64"/>
                    <a:pt x="30" y="64"/>
                  </a:cubicBezTo>
                  <a:cubicBezTo>
                    <a:pt x="48" y="64"/>
                    <a:pt x="64" y="57"/>
                    <a:pt x="77" y="46"/>
                  </a:cubicBezTo>
                  <a:cubicBezTo>
                    <a:pt x="89" y="35"/>
                    <a:pt x="97" y="19"/>
                    <a:pt x="99" y="2"/>
                  </a:cubicBezTo>
                  <a:cubicBezTo>
                    <a:pt x="99" y="2"/>
                    <a:pt x="99" y="1"/>
                    <a:pt x="98" y="1"/>
                  </a:cubicBezTo>
                  <a:cubicBezTo>
                    <a:pt x="98" y="0"/>
                    <a:pt x="97" y="0"/>
                    <a:pt x="97" y="0"/>
                  </a:cubicBezTo>
                  <a:close/>
                  <a:moveTo>
                    <a:pt x="97" y="0"/>
                  </a:moveTo>
                  <a:cubicBezTo>
                    <a:pt x="97" y="0"/>
                    <a:pt x="97" y="0"/>
                    <a:pt x="97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10" name="Freeform 190"/>
            <p:cNvSpPr>
              <a:spLocks noEditPoints="1"/>
            </p:cNvSpPr>
            <p:nvPr/>
          </p:nvSpPr>
          <p:spPr bwMode="auto">
            <a:xfrm>
              <a:off x="9505818" y="3959867"/>
              <a:ext cx="197735" cy="112568"/>
            </a:xfrm>
            <a:custGeom>
              <a:avLst/>
              <a:gdLst>
                <a:gd name="T0" fmla="*/ 46 w 113"/>
                <a:gd name="T1" fmla="*/ 63 h 64"/>
                <a:gd name="T2" fmla="*/ 47 w 113"/>
                <a:gd name="T3" fmla="*/ 64 h 64"/>
                <a:gd name="T4" fmla="*/ 111 w 113"/>
                <a:gd name="T5" fmla="*/ 64 h 64"/>
                <a:gd name="T6" fmla="*/ 112 w 113"/>
                <a:gd name="T7" fmla="*/ 63 h 64"/>
                <a:gd name="T8" fmla="*/ 113 w 113"/>
                <a:gd name="T9" fmla="*/ 61 h 64"/>
                <a:gd name="T10" fmla="*/ 90 w 113"/>
                <a:gd name="T11" fmla="*/ 17 h 64"/>
                <a:gd name="T12" fmla="*/ 44 w 113"/>
                <a:gd name="T13" fmla="*/ 0 h 64"/>
                <a:gd name="T14" fmla="*/ 1 w 113"/>
                <a:gd name="T15" fmla="*/ 15 h 64"/>
                <a:gd name="T16" fmla="*/ 0 w 113"/>
                <a:gd name="T17" fmla="*/ 17 h 64"/>
                <a:gd name="T18" fmla="*/ 1 w 113"/>
                <a:gd name="T19" fmla="*/ 18 h 64"/>
                <a:gd name="T20" fmla="*/ 46 w 113"/>
                <a:gd name="T21" fmla="*/ 63 h 64"/>
                <a:gd name="T22" fmla="*/ 37 w 113"/>
                <a:gd name="T23" fmla="*/ 39 h 64"/>
                <a:gd name="T24" fmla="*/ 55 w 113"/>
                <a:gd name="T25" fmla="*/ 12 h 64"/>
                <a:gd name="T26" fmla="*/ 62 w 113"/>
                <a:gd name="T27" fmla="*/ 14 h 64"/>
                <a:gd name="T28" fmla="*/ 42 w 113"/>
                <a:gd name="T29" fmla="*/ 43 h 64"/>
                <a:gd name="T30" fmla="*/ 37 w 113"/>
                <a:gd name="T31" fmla="*/ 39 h 64"/>
                <a:gd name="T32" fmla="*/ 44 w 113"/>
                <a:gd name="T33" fmla="*/ 11 h 64"/>
                <a:gd name="T34" fmla="*/ 46 w 113"/>
                <a:gd name="T35" fmla="*/ 11 h 64"/>
                <a:gd name="T36" fmla="*/ 31 w 113"/>
                <a:gd name="T37" fmla="*/ 33 h 64"/>
                <a:gd name="T38" fmla="*/ 26 w 113"/>
                <a:gd name="T39" fmla="*/ 28 h 64"/>
                <a:gd name="T40" fmla="*/ 38 w 113"/>
                <a:gd name="T41" fmla="*/ 11 h 64"/>
                <a:gd name="T42" fmla="*/ 44 w 113"/>
                <a:gd name="T43" fmla="*/ 11 h 64"/>
                <a:gd name="T44" fmla="*/ 26 w 113"/>
                <a:gd name="T45" fmla="*/ 14 h 64"/>
                <a:gd name="T46" fmla="*/ 20 w 113"/>
                <a:gd name="T47" fmla="*/ 22 h 64"/>
                <a:gd name="T48" fmla="*/ 16 w 113"/>
                <a:gd name="T49" fmla="*/ 18 h 64"/>
                <a:gd name="T50" fmla="*/ 24 w 113"/>
                <a:gd name="T51" fmla="*/ 14 h 64"/>
                <a:gd name="T52" fmla="*/ 26 w 113"/>
                <a:gd name="T53" fmla="*/ 14 h 64"/>
                <a:gd name="T54" fmla="*/ 80 w 113"/>
                <a:gd name="T55" fmla="*/ 53 h 64"/>
                <a:gd name="T56" fmla="*/ 91 w 113"/>
                <a:gd name="T57" fmla="*/ 35 h 64"/>
                <a:gd name="T58" fmla="*/ 94 w 113"/>
                <a:gd name="T59" fmla="*/ 39 h 64"/>
                <a:gd name="T60" fmla="*/ 84 w 113"/>
                <a:gd name="T61" fmla="*/ 53 h 64"/>
                <a:gd name="T62" fmla="*/ 80 w 113"/>
                <a:gd name="T63" fmla="*/ 53 h 64"/>
                <a:gd name="T64" fmla="*/ 94 w 113"/>
                <a:gd name="T65" fmla="*/ 53 h 64"/>
                <a:gd name="T66" fmla="*/ 98 w 113"/>
                <a:gd name="T67" fmla="*/ 47 h 64"/>
                <a:gd name="T68" fmla="*/ 100 w 113"/>
                <a:gd name="T69" fmla="*/ 53 h 64"/>
                <a:gd name="T70" fmla="*/ 94 w 113"/>
                <a:gd name="T71" fmla="*/ 53 h 64"/>
                <a:gd name="T72" fmla="*/ 63 w 113"/>
                <a:gd name="T73" fmla="*/ 53 h 64"/>
                <a:gd name="T74" fmla="*/ 82 w 113"/>
                <a:gd name="T75" fmla="*/ 25 h 64"/>
                <a:gd name="T76" fmla="*/ 83 w 113"/>
                <a:gd name="T77" fmla="*/ 26 h 64"/>
                <a:gd name="T78" fmla="*/ 86 w 113"/>
                <a:gd name="T79" fmla="*/ 29 h 64"/>
                <a:gd name="T80" fmla="*/ 70 w 113"/>
                <a:gd name="T81" fmla="*/ 53 h 64"/>
                <a:gd name="T82" fmla="*/ 63 w 113"/>
                <a:gd name="T83" fmla="*/ 53 h 64"/>
                <a:gd name="T84" fmla="*/ 53 w 113"/>
                <a:gd name="T85" fmla="*/ 53 h 64"/>
                <a:gd name="T86" fmla="*/ 51 w 113"/>
                <a:gd name="T87" fmla="*/ 53 h 64"/>
                <a:gd name="T88" fmla="*/ 48 w 113"/>
                <a:gd name="T89" fmla="*/ 50 h 64"/>
                <a:gd name="T90" fmla="*/ 70 w 113"/>
                <a:gd name="T91" fmla="*/ 17 h 64"/>
                <a:gd name="T92" fmla="*/ 75 w 113"/>
                <a:gd name="T93" fmla="*/ 20 h 64"/>
                <a:gd name="T94" fmla="*/ 53 w 113"/>
                <a:gd name="T95" fmla="*/ 53 h 64"/>
                <a:gd name="T96" fmla="*/ 53 w 113"/>
                <a:gd name="T97" fmla="*/ 53 h 64"/>
                <a:gd name="T98" fmla="*/ 53 w 113"/>
                <a:gd name="T99" fmla="*/ 53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3" h="64">
                  <a:moveTo>
                    <a:pt x="46" y="63"/>
                  </a:moveTo>
                  <a:cubicBezTo>
                    <a:pt x="46" y="63"/>
                    <a:pt x="47" y="64"/>
                    <a:pt x="47" y="64"/>
                  </a:cubicBezTo>
                  <a:cubicBezTo>
                    <a:pt x="111" y="64"/>
                    <a:pt x="111" y="64"/>
                    <a:pt x="111" y="64"/>
                  </a:cubicBezTo>
                  <a:cubicBezTo>
                    <a:pt x="111" y="64"/>
                    <a:pt x="112" y="63"/>
                    <a:pt x="112" y="63"/>
                  </a:cubicBezTo>
                  <a:cubicBezTo>
                    <a:pt x="113" y="63"/>
                    <a:pt x="113" y="62"/>
                    <a:pt x="113" y="61"/>
                  </a:cubicBezTo>
                  <a:cubicBezTo>
                    <a:pt x="111" y="44"/>
                    <a:pt x="103" y="29"/>
                    <a:pt x="90" y="17"/>
                  </a:cubicBezTo>
                  <a:cubicBezTo>
                    <a:pt x="78" y="6"/>
                    <a:pt x="61" y="0"/>
                    <a:pt x="44" y="0"/>
                  </a:cubicBezTo>
                  <a:cubicBezTo>
                    <a:pt x="29" y="0"/>
                    <a:pt x="13" y="5"/>
                    <a:pt x="1" y="15"/>
                  </a:cubicBezTo>
                  <a:cubicBezTo>
                    <a:pt x="1" y="16"/>
                    <a:pt x="0" y="16"/>
                    <a:pt x="0" y="17"/>
                  </a:cubicBezTo>
                  <a:cubicBezTo>
                    <a:pt x="0" y="17"/>
                    <a:pt x="0" y="18"/>
                    <a:pt x="1" y="18"/>
                  </a:cubicBezTo>
                  <a:lnTo>
                    <a:pt x="46" y="63"/>
                  </a:lnTo>
                  <a:close/>
                  <a:moveTo>
                    <a:pt x="37" y="39"/>
                  </a:moveTo>
                  <a:cubicBezTo>
                    <a:pt x="55" y="12"/>
                    <a:pt x="55" y="12"/>
                    <a:pt x="55" y="12"/>
                  </a:cubicBezTo>
                  <a:cubicBezTo>
                    <a:pt x="57" y="12"/>
                    <a:pt x="60" y="13"/>
                    <a:pt x="62" y="14"/>
                  </a:cubicBezTo>
                  <a:cubicBezTo>
                    <a:pt x="42" y="43"/>
                    <a:pt x="42" y="43"/>
                    <a:pt x="42" y="43"/>
                  </a:cubicBezTo>
                  <a:lnTo>
                    <a:pt x="37" y="39"/>
                  </a:lnTo>
                  <a:close/>
                  <a:moveTo>
                    <a:pt x="44" y="11"/>
                  </a:moveTo>
                  <a:cubicBezTo>
                    <a:pt x="45" y="11"/>
                    <a:pt x="45" y="11"/>
                    <a:pt x="46" y="11"/>
                  </a:cubicBezTo>
                  <a:cubicBezTo>
                    <a:pt x="31" y="33"/>
                    <a:pt x="31" y="33"/>
                    <a:pt x="31" y="33"/>
                  </a:cubicBezTo>
                  <a:cubicBezTo>
                    <a:pt x="26" y="28"/>
                    <a:pt x="26" y="28"/>
                    <a:pt x="26" y="28"/>
                  </a:cubicBezTo>
                  <a:cubicBezTo>
                    <a:pt x="38" y="11"/>
                    <a:pt x="38" y="11"/>
                    <a:pt x="38" y="11"/>
                  </a:cubicBezTo>
                  <a:cubicBezTo>
                    <a:pt x="40" y="11"/>
                    <a:pt x="42" y="11"/>
                    <a:pt x="44" y="11"/>
                  </a:cubicBezTo>
                  <a:close/>
                  <a:moveTo>
                    <a:pt x="26" y="14"/>
                  </a:moveTo>
                  <a:cubicBezTo>
                    <a:pt x="20" y="22"/>
                    <a:pt x="20" y="22"/>
                    <a:pt x="20" y="22"/>
                  </a:cubicBezTo>
                  <a:cubicBezTo>
                    <a:pt x="16" y="18"/>
                    <a:pt x="16" y="18"/>
                    <a:pt x="16" y="18"/>
                  </a:cubicBezTo>
                  <a:cubicBezTo>
                    <a:pt x="19" y="17"/>
                    <a:pt x="22" y="15"/>
                    <a:pt x="24" y="14"/>
                  </a:cubicBezTo>
                  <a:cubicBezTo>
                    <a:pt x="25" y="14"/>
                    <a:pt x="25" y="14"/>
                    <a:pt x="26" y="14"/>
                  </a:cubicBezTo>
                  <a:close/>
                  <a:moveTo>
                    <a:pt x="80" y="53"/>
                  </a:moveTo>
                  <a:cubicBezTo>
                    <a:pt x="91" y="35"/>
                    <a:pt x="91" y="35"/>
                    <a:pt x="91" y="35"/>
                  </a:cubicBezTo>
                  <a:cubicBezTo>
                    <a:pt x="92" y="36"/>
                    <a:pt x="93" y="38"/>
                    <a:pt x="94" y="39"/>
                  </a:cubicBezTo>
                  <a:cubicBezTo>
                    <a:pt x="84" y="53"/>
                    <a:pt x="84" y="53"/>
                    <a:pt x="84" y="53"/>
                  </a:cubicBezTo>
                  <a:lnTo>
                    <a:pt x="80" y="53"/>
                  </a:lnTo>
                  <a:close/>
                  <a:moveTo>
                    <a:pt x="94" y="53"/>
                  </a:moveTo>
                  <a:cubicBezTo>
                    <a:pt x="98" y="47"/>
                    <a:pt x="98" y="47"/>
                    <a:pt x="98" y="47"/>
                  </a:cubicBezTo>
                  <a:cubicBezTo>
                    <a:pt x="99" y="49"/>
                    <a:pt x="99" y="51"/>
                    <a:pt x="100" y="53"/>
                  </a:cubicBezTo>
                  <a:lnTo>
                    <a:pt x="94" y="53"/>
                  </a:lnTo>
                  <a:close/>
                  <a:moveTo>
                    <a:pt x="63" y="53"/>
                  </a:moveTo>
                  <a:cubicBezTo>
                    <a:pt x="82" y="25"/>
                    <a:pt x="82" y="25"/>
                    <a:pt x="82" y="25"/>
                  </a:cubicBezTo>
                  <a:cubicBezTo>
                    <a:pt x="82" y="25"/>
                    <a:pt x="83" y="26"/>
                    <a:pt x="83" y="26"/>
                  </a:cubicBezTo>
                  <a:cubicBezTo>
                    <a:pt x="84" y="27"/>
                    <a:pt x="85" y="28"/>
                    <a:pt x="86" y="29"/>
                  </a:cubicBezTo>
                  <a:cubicBezTo>
                    <a:pt x="70" y="53"/>
                    <a:pt x="70" y="53"/>
                    <a:pt x="70" y="53"/>
                  </a:cubicBezTo>
                  <a:lnTo>
                    <a:pt x="63" y="53"/>
                  </a:lnTo>
                  <a:close/>
                  <a:moveTo>
                    <a:pt x="53" y="53"/>
                  </a:moveTo>
                  <a:cubicBezTo>
                    <a:pt x="51" y="53"/>
                    <a:pt x="51" y="53"/>
                    <a:pt x="51" y="53"/>
                  </a:cubicBezTo>
                  <a:cubicBezTo>
                    <a:pt x="48" y="50"/>
                    <a:pt x="48" y="50"/>
                    <a:pt x="48" y="50"/>
                  </a:cubicBezTo>
                  <a:cubicBezTo>
                    <a:pt x="70" y="17"/>
                    <a:pt x="70" y="17"/>
                    <a:pt x="70" y="17"/>
                  </a:cubicBezTo>
                  <a:cubicBezTo>
                    <a:pt x="71" y="18"/>
                    <a:pt x="73" y="19"/>
                    <a:pt x="75" y="20"/>
                  </a:cubicBezTo>
                  <a:lnTo>
                    <a:pt x="53" y="53"/>
                  </a:lnTo>
                  <a:close/>
                  <a:moveTo>
                    <a:pt x="53" y="53"/>
                  </a:moveTo>
                  <a:cubicBezTo>
                    <a:pt x="53" y="53"/>
                    <a:pt x="53" y="53"/>
                    <a:pt x="53" y="53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11" name="Freeform 191"/>
            <p:cNvSpPr>
              <a:spLocks noEditPoints="1"/>
            </p:cNvSpPr>
            <p:nvPr/>
          </p:nvSpPr>
          <p:spPr bwMode="auto">
            <a:xfrm>
              <a:off x="9462124" y="4003561"/>
              <a:ext cx="108125" cy="174036"/>
            </a:xfrm>
            <a:custGeom>
              <a:avLst/>
              <a:gdLst>
                <a:gd name="T0" fmla="*/ 62 w 62"/>
                <a:gd name="T1" fmla="*/ 43 h 99"/>
                <a:gd name="T2" fmla="*/ 19 w 62"/>
                <a:gd name="T3" fmla="*/ 0 h 99"/>
                <a:gd name="T4" fmla="*/ 17 w 62"/>
                <a:gd name="T5" fmla="*/ 0 h 99"/>
                <a:gd name="T6" fmla="*/ 16 w 62"/>
                <a:gd name="T7" fmla="*/ 1 h 99"/>
                <a:gd name="T8" fmla="*/ 0 w 62"/>
                <a:gd name="T9" fmla="*/ 44 h 99"/>
                <a:gd name="T10" fmla="*/ 27 w 62"/>
                <a:gd name="T11" fmla="*/ 98 h 99"/>
                <a:gd name="T12" fmla="*/ 28 w 62"/>
                <a:gd name="T13" fmla="*/ 99 h 99"/>
                <a:gd name="T14" fmla="*/ 29 w 62"/>
                <a:gd name="T15" fmla="*/ 99 h 99"/>
                <a:gd name="T16" fmla="*/ 30 w 62"/>
                <a:gd name="T17" fmla="*/ 98 h 99"/>
                <a:gd name="T18" fmla="*/ 62 w 62"/>
                <a:gd name="T19" fmla="*/ 46 h 99"/>
                <a:gd name="T20" fmla="*/ 62 w 62"/>
                <a:gd name="T21" fmla="*/ 43 h 99"/>
                <a:gd name="T22" fmla="*/ 49 w 62"/>
                <a:gd name="T23" fmla="*/ 46 h 99"/>
                <a:gd name="T24" fmla="*/ 26 w 62"/>
                <a:gd name="T25" fmla="*/ 83 h 99"/>
                <a:gd name="T26" fmla="*/ 18 w 62"/>
                <a:gd name="T27" fmla="*/ 70 h 99"/>
                <a:gd name="T28" fmla="*/ 11 w 62"/>
                <a:gd name="T29" fmla="*/ 44 h 99"/>
                <a:gd name="T30" fmla="*/ 15 w 62"/>
                <a:gd name="T31" fmla="*/ 24 h 99"/>
                <a:gd name="T32" fmla="*/ 19 w 62"/>
                <a:gd name="T33" fmla="*/ 16 h 99"/>
                <a:gd name="T34" fmla="*/ 49 w 62"/>
                <a:gd name="T35" fmla="*/ 46 h 99"/>
                <a:gd name="T36" fmla="*/ 49 w 62"/>
                <a:gd name="T37" fmla="*/ 46 h 99"/>
                <a:gd name="T38" fmla="*/ 49 w 62"/>
                <a:gd name="T39" fmla="*/ 46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62" h="99">
                  <a:moveTo>
                    <a:pt x="62" y="43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18" y="0"/>
                    <a:pt x="18" y="0"/>
                    <a:pt x="17" y="0"/>
                  </a:cubicBezTo>
                  <a:cubicBezTo>
                    <a:pt x="17" y="0"/>
                    <a:pt x="16" y="0"/>
                    <a:pt x="16" y="1"/>
                  </a:cubicBezTo>
                  <a:cubicBezTo>
                    <a:pt x="6" y="13"/>
                    <a:pt x="0" y="28"/>
                    <a:pt x="0" y="44"/>
                  </a:cubicBezTo>
                  <a:cubicBezTo>
                    <a:pt x="0" y="65"/>
                    <a:pt x="10" y="85"/>
                    <a:pt x="27" y="98"/>
                  </a:cubicBezTo>
                  <a:cubicBezTo>
                    <a:pt x="27" y="99"/>
                    <a:pt x="28" y="99"/>
                    <a:pt x="28" y="99"/>
                  </a:cubicBezTo>
                  <a:cubicBezTo>
                    <a:pt x="29" y="99"/>
                    <a:pt x="29" y="99"/>
                    <a:pt x="29" y="99"/>
                  </a:cubicBezTo>
                  <a:cubicBezTo>
                    <a:pt x="29" y="99"/>
                    <a:pt x="30" y="98"/>
                    <a:pt x="30" y="98"/>
                  </a:cubicBezTo>
                  <a:cubicBezTo>
                    <a:pt x="62" y="46"/>
                    <a:pt x="62" y="46"/>
                    <a:pt x="62" y="46"/>
                  </a:cubicBezTo>
                  <a:cubicBezTo>
                    <a:pt x="62" y="45"/>
                    <a:pt x="62" y="44"/>
                    <a:pt x="62" y="43"/>
                  </a:cubicBezTo>
                  <a:close/>
                  <a:moveTo>
                    <a:pt x="49" y="46"/>
                  </a:moveTo>
                  <a:cubicBezTo>
                    <a:pt x="26" y="83"/>
                    <a:pt x="26" y="83"/>
                    <a:pt x="26" y="83"/>
                  </a:cubicBezTo>
                  <a:cubicBezTo>
                    <a:pt x="23" y="79"/>
                    <a:pt x="20" y="75"/>
                    <a:pt x="18" y="70"/>
                  </a:cubicBezTo>
                  <a:cubicBezTo>
                    <a:pt x="13" y="62"/>
                    <a:pt x="11" y="53"/>
                    <a:pt x="11" y="44"/>
                  </a:cubicBezTo>
                  <a:cubicBezTo>
                    <a:pt x="11" y="37"/>
                    <a:pt x="13" y="30"/>
                    <a:pt x="15" y="24"/>
                  </a:cubicBezTo>
                  <a:cubicBezTo>
                    <a:pt x="16" y="21"/>
                    <a:pt x="17" y="18"/>
                    <a:pt x="19" y="16"/>
                  </a:cubicBezTo>
                  <a:lnTo>
                    <a:pt x="49" y="46"/>
                  </a:lnTo>
                  <a:close/>
                  <a:moveTo>
                    <a:pt x="49" y="46"/>
                  </a:moveTo>
                  <a:cubicBezTo>
                    <a:pt x="49" y="46"/>
                    <a:pt x="49" y="46"/>
                    <a:pt x="49" y="46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12" name="Freeform 192"/>
            <p:cNvSpPr>
              <a:spLocks noEditPoints="1"/>
            </p:cNvSpPr>
            <p:nvPr/>
          </p:nvSpPr>
          <p:spPr bwMode="auto">
            <a:xfrm>
              <a:off x="9528036" y="4089469"/>
              <a:ext cx="175518" cy="112568"/>
            </a:xfrm>
            <a:custGeom>
              <a:avLst/>
              <a:gdLst>
                <a:gd name="T0" fmla="*/ 98 w 100"/>
                <a:gd name="T1" fmla="*/ 0 h 64"/>
                <a:gd name="T2" fmla="*/ 35 w 100"/>
                <a:gd name="T3" fmla="*/ 0 h 64"/>
                <a:gd name="T4" fmla="*/ 33 w 100"/>
                <a:gd name="T5" fmla="*/ 1 h 64"/>
                <a:gd name="T6" fmla="*/ 1 w 100"/>
                <a:gd name="T7" fmla="*/ 54 h 64"/>
                <a:gd name="T8" fmla="*/ 1 w 100"/>
                <a:gd name="T9" fmla="*/ 56 h 64"/>
                <a:gd name="T10" fmla="*/ 2 w 100"/>
                <a:gd name="T11" fmla="*/ 57 h 64"/>
                <a:gd name="T12" fmla="*/ 31 w 100"/>
                <a:gd name="T13" fmla="*/ 64 h 64"/>
                <a:gd name="T14" fmla="*/ 77 w 100"/>
                <a:gd name="T15" fmla="*/ 46 h 64"/>
                <a:gd name="T16" fmla="*/ 100 w 100"/>
                <a:gd name="T17" fmla="*/ 2 h 64"/>
                <a:gd name="T18" fmla="*/ 99 w 100"/>
                <a:gd name="T19" fmla="*/ 1 h 64"/>
                <a:gd name="T20" fmla="*/ 98 w 100"/>
                <a:gd name="T21" fmla="*/ 0 h 64"/>
                <a:gd name="T22" fmla="*/ 98 w 100"/>
                <a:gd name="T23" fmla="*/ 0 h 64"/>
                <a:gd name="T24" fmla="*/ 98 w 100"/>
                <a:gd name="T25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0" h="64">
                  <a:moveTo>
                    <a:pt x="98" y="0"/>
                  </a:moveTo>
                  <a:cubicBezTo>
                    <a:pt x="35" y="0"/>
                    <a:pt x="35" y="0"/>
                    <a:pt x="35" y="0"/>
                  </a:cubicBezTo>
                  <a:cubicBezTo>
                    <a:pt x="35" y="0"/>
                    <a:pt x="34" y="0"/>
                    <a:pt x="33" y="1"/>
                  </a:cubicBezTo>
                  <a:cubicBezTo>
                    <a:pt x="1" y="54"/>
                    <a:pt x="1" y="54"/>
                    <a:pt x="1" y="54"/>
                  </a:cubicBezTo>
                  <a:cubicBezTo>
                    <a:pt x="0" y="54"/>
                    <a:pt x="0" y="55"/>
                    <a:pt x="1" y="56"/>
                  </a:cubicBezTo>
                  <a:cubicBezTo>
                    <a:pt x="1" y="56"/>
                    <a:pt x="1" y="57"/>
                    <a:pt x="2" y="57"/>
                  </a:cubicBezTo>
                  <a:cubicBezTo>
                    <a:pt x="11" y="61"/>
                    <a:pt x="21" y="64"/>
                    <a:pt x="31" y="64"/>
                  </a:cubicBezTo>
                  <a:cubicBezTo>
                    <a:pt x="48" y="64"/>
                    <a:pt x="65" y="57"/>
                    <a:pt x="77" y="46"/>
                  </a:cubicBezTo>
                  <a:cubicBezTo>
                    <a:pt x="90" y="35"/>
                    <a:pt x="98" y="19"/>
                    <a:pt x="100" y="2"/>
                  </a:cubicBezTo>
                  <a:cubicBezTo>
                    <a:pt x="100" y="2"/>
                    <a:pt x="100" y="1"/>
                    <a:pt x="99" y="1"/>
                  </a:cubicBezTo>
                  <a:cubicBezTo>
                    <a:pt x="99" y="0"/>
                    <a:pt x="98" y="0"/>
                    <a:pt x="98" y="0"/>
                  </a:cubicBezTo>
                  <a:close/>
                  <a:moveTo>
                    <a:pt x="98" y="0"/>
                  </a:moveTo>
                  <a:cubicBezTo>
                    <a:pt x="98" y="0"/>
                    <a:pt x="98" y="0"/>
                    <a:pt x="98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13" name="Freeform 193"/>
            <p:cNvSpPr>
              <a:spLocks noEditPoints="1"/>
            </p:cNvSpPr>
            <p:nvPr/>
          </p:nvSpPr>
          <p:spPr bwMode="auto">
            <a:xfrm>
              <a:off x="7812111" y="3454051"/>
              <a:ext cx="196254" cy="110346"/>
            </a:xfrm>
            <a:custGeom>
              <a:avLst/>
              <a:gdLst>
                <a:gd name="T0" fmla="*/ 45 w 112"/>
                <a:gd name="T1" fmla="*/ 63 h 63"/>
                <a:gd name="T2" fmla="*/ 47 w 112"/>
                <a:gd name="T3" fmla="*/ 63 h 63"/>
                <a:gd name="T4" fmla="*/ 110 w 112"/>
                <a:gd name="T5" fmla="*/ 63 h 63"/>
                <a:gd name="T6" fmla="*/ 112 w 112"/>
                <a:gd name="T7" fmla="*/ 63 h 63"/>
                <a:gd name="T8" fmla="*/ 112 w 112"/>
                <a:gd name="T9" fmla="*/ 61 h 63"/>
                <a:gd name="T10" fmla="*/ 90 w 112"/>
                <a:gd name="T11" fmla="*/ 17 h 63"/>
                <a:gd name="T12" fmla="*/ 44 w 112"/>
                <a:gd name="T13" fmla="*/ 0 h 63"/>
                <a:gd name="T14" fmla="*/ 0 w 112"/>
                <a:gd name="T15" fmla="*/ 15 h 63"/>
                <a:gd name="T16" fmla="*/ 0 w 112"/>
                <a:gd name="T17" fmla="*/ 16 h 63"/>
                <a:gd name="T18" fmla="*/ 0 w 112"/>
                <a:gd name="T19" fmla="*/ 18 h 63"/>
                <a:gd name="T20" fmla="*/ 45 w 112"/>
                <a:gd name="T21" fmla="*/ 63 h 63"/>
                <a:gd name="T22" fmla="*/ 37 w 112"/>
                <a:gd name="T23" fmla="*/ 39 h 63"/>
                <a:gd name="T24" fmla="*/ 55 w 112"/>
                <a:gd name="T25" fmla="*/ 12 h 63"/>
                <a:gd name="T26" fmla="*/ 61 w 112"/>
                <a:gd name="T27" fmla="*/ 13 h 63"/>
                <a:gd name="T28" fmla="*/ 41 w 112"/>
                <a:gd name="T29" fmla="*/ 43 h 63"/>
                <a:gd name="T30" fmla="*/ 37 w 112"/>
                <a:gd name="T31" fmla="*/ 39 h 63"/>
                <a:gd name="T32" fmla="*/ 44 w 112"/>
                <a:gd name="T33" fmla="*/ 11 h 63"/>
                <a:gd name="T34" fmla="*/ 45 w 112"/>
                <a:gd name="T35" fmla="*/ 11 h 63"/>
                <a:gd name="T36" fmla="*/ 30 w 112"/>
                <a:gd name="T37" fmla="*/ 33 h 63"/>
                <a:gd name="T38" fmla="*/ 26 w 112"/>
                <a:gd name="T39" fmla="*/ 28 h 63"/>
                <a:gd name="T40" fmla="*/ 38 w 112"/>
                <a:gd name="T41" fmla="*/ 11 h 63"/>
                <a:gd name="T42" fmla="*/ 44 w 112"/>
                <a:gd name="T43" fmla="*/ 11 h 63"/>
                <a:gd name="T44" fmla="*/ 25 w 112"/>
                <a:gd name="T45" fmla="*/ 13 h 63"/>
                <a:gd name="T46" fmla="*/ 20 w 112"/>
                <a:gd name="T47" fmla="*/ 22 h 63"/>
                <a:gd name="T48" fmla="*/ 16 w 112"/>
                <a:gd name="T49" fmla="*/ 18 h 63"/>
                <a:gd name="T50" fmla="*/ 24 w 112"/>
                <a:gd name="T51" fmla="*/ 14 h 63"/>
                <a:gd name="T52" fmla="*/ 25 w 112"/>
                <a:gd name="T53" fmla="*/ 13 h 63"/>
                <a:gd name="T54" fmla="*/ 79 w 112"/>
                <a:gd name="T55" fmla="*/ 52 h 63"/>
                <a:gd name="T56" fmla="*/ 91 w 112"/>
                <a:gd name="T57" fmla="*/ 35 h 63"/>
                <a:gd name="T58" fmla="*/ 93 w 112"/>
                <a:gd name="T59" fmla="*/ 38 h 63"/>
                <a:gd name="T60" fmla="*/ 84 w 112"/>
                <a:gd name="T61" fmla="*/ 52 h 63"/>
                <a:gd name="T62" fmla="*/ 79 w 112"/>
                <a:gd name="T63" fmla="*/ 52 h 63"/>
                <a:gd name="T64" fmla="*/ 94 w 112"/>
                <a:gd name="T65" fmla="*/ 52 h 63"/>
                <a:gd name="T66" fmla="*/ 97 w 112"/>
                <a:gd name="T67" fmla="*/ 47 h 63"/>
                <a:gd name="T68" fmla="*/ 99 w 112"/>
                <a:gd name="T69" fmla="*/ 52 h 63"/>
                <a:gd name="T70" fmla="*/ 94 w 112"/>
                <a:gd name="T71" fmla="*/ 52 h 63"/>
                <a:gd name="T72" fmla="*/ 62 w 112"/>
                <a:gd name="T73" fmla="*/ 52 h 63"/>
                <a:gd name="T74" fmla="*/ 81 w 112"/>
                <a:gd name="T75" fmla="*/ 24 h 63"/>
                <a:gd name="T76" fmla="*/ 83 w 112"/>
                <a:gd name="T77" fmla="*/ 26 h 63"/>
                <a:gd name="T78" fmla="*/ 85 w 112"/>
                <a:gd name="T79" fmla="*/ 28 h 63"/>
                <a:gd name="T80" fmla="*/ 69 w 112"/>
                <a:gd name="T81" fmla="*/ 52 h 63"/>
                <a:gd name="T82" fmla="*/ 62 w 112"/>
                <a:gd name="T83" fmla="*/ 52 h 63"/>
                <a:gd name="T84" fmla="*/ 52 w 112"/>
                <a:gd name="T85" fmla="*/ 52 h 63"/>
                <a:gd name="T86" fmla="*/ 50 w 112"/>
                <a:gd name="T87" fmla="*/ 52 h 63"/>
                <a:gd name="T88" fmla="*/ 47 w 112"/>
                <a:gd name="T89" fmla="*/ 49 h 63"/>
                <a:gd name="T90" fmla="*/ 69 w 112"/>
                <a:gd name="T91" fmla="*/ 16 h 63"/>
                <a:gd name="T92" fmla="*/ 74 w 112"/>
                <a:gd name="T93" fmla="*/ 19 h 63"/>
                <a:gd name="T94" fmla="*/ 52 w 112"/>
                <a:gd name="T95" fmla="*/ 52 h 63"/>
                <a:gd name="T96" fmla="*/ 52 w 112"/>
                <a:gd name="T97" fmla="*/ 52 h 63"/>
                <a:gd name="T98" fmla="*/ 52 w 112"/>
                <a:gd name="T99" fmla="*/ 5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2" h="63">
                  <a:moveTo>
                    <a:pt x="45" y="63"/>
                  </a:moveTo>
                  <a:cubicBezTo>
                    <a:pt x="46" y="63"/>
                    <a:pt x="46" y="63"/>
                    <a:pt x="47" y="63"/>
                  </a:cubicBezTo>
                  <a:cubicBezTo>
                    <a:pt x="110" y="63"/>
                    <a:pt x="110" y="63"/>
                    <a:pt x="110" y="63"/>
                  </a:cubicBezTo>
                  <a:cubicBezTo>
                    <a:pt x="111" y="63"/>
                    <a:pt x="111" y="63"/>
                    <a:pt x="112" y="63"/>
                  </a:cubicBezTo>
                  <a:cubicBezTo>
                    <a:pt x="112" y="62"/>
                    <a:pt x="112" y="62"/>
                    <a:pt x="112" y="61"/>
                  </a:cubicBezTo>
                  <a:cubicBezTo>
                    <a:pt x="110" y="44"/>
                    <a:pt x="102" y="28"/>
                    <a:pt x="90" y="17"/>
                  </a:cubicBezTo>
                  <a:cubicBezTo>
                    <a:pt x="77" y="6"/>
                    <a:pt x="61" y="0"/>
                    <a:pt x="44" y="0"/>
                  </a:cubicBezTo>
                  <a:cubicBezTo>
                    <a:pt x="28" y="0"/>
                    <a:pt x="13" y="5"/>
                    <a:pt x="0" y="15"/>
                  </a:cubicBezTo>
                  <a:cubicBezTo>
                    <a:pt x="0" y="15"/>
                    <a:pt x="0" y="16"/>
                    <a:pt x="0" y="16"/>
                  </a:cubicBezTo>
                  <a:cubicBezTo>
                    <a:pt x="0" y="17"/>
                    <a:pt x="0" y="17"/>
                    <a:pt x="0" y="18"/>
                  </a:cubicBezTo>
                  <a:lnTo>
                    <a:pt x="45" y="63"/>
                  </a:lnTo>
                  <a:close/>
                  <a:moveTo>
                    <a:pt x="37" y="39"/>
                  </a:moveTo>
                  <a:cubicBezTo>
                    <a:pt x="55" y="12"/>
                    <a:pt x="55" y="12"/>
                    <a:pt x="55" y="12"/>
                  </a:cubicBezTo>
                  <a:cubicBezTo>
                    <a:pt x="57" y="12"/>
                    <a:pt x="59" y="13"/>
                    <a:pt x="61" y="13"/>
                  </a:cubicBezTo>
                  <a:cubicBezTo>
                    <a:pt x="41" y="43"/>
                    <a:pt x="41" y="43"/>
                    <a:pt x="41" y="43"/>
                  </a:cubicBezTo>
                  <a:lnTo>
                    <a:pt x="37" y="39"/>
                  </a:lnTo>
                  <a:close/>
                  <a:moveTo>
                    <a:pt x="44" y="11"/>
                  </a:moveTo>
                  <a:cubicBezTo>
                    <a:pt x="44" y="11"/>
                    <a:pt x="45" y="11"/>
                    <a:pt x="45" y="11"/>
                  </a:cubicBezTo>
                  <a:cubicBezTo>
                    <a:pt x="30" y="33"/>
                    <a:pt x="30" y="33"/>
                    <a:pt x="30" y="33"/>
                  </a:cubicBezTo>
                  <a:cubicBezTo>
                    <a:pt x="26" y="28"/>
                    <a:pt x="26" y="28"/>
                    <a:pt x="26" y="28"/>
                  </a:cubicBezTo>
                  <a:cubicBezTo>
                    <a:pt x="38" y="11"/>
                    <a:pt x="38" y="11"/>
                    <a:pt x="38" y="11"/>
                  </a:cubicBezTo>
                  <a:cubicBezTo>
                    <a:pt x="40" y="11"/>
                    <a:pt x="42" y="11"/>
                    <a:pt x="44" y="11"/>
                  </a:cubicBezTo>
                  <a:close/>
                  <a:moveTo>
                    <a:pt x="25" y="13"/>
                  </a:moveTo>
                  <a:cubicBezTo>
                    <a:pt x="20" y="22"/>
                    <a:pt x="20" y="22"/>
                    <a:pt x="20" y="22"/>
                  </a:cubicBezTo>
                  <a:cubicBezTo>
                    <a:pt x="16" y="18"/>
                    <a:pt x="16" y="18"/>
                    <a:pt x="16" y="18"/>
                  </a:cubicBezTo>
                  <a:cubicBezTo>
                    <a:pt x="18" y="16"/>
                    <a:pt x="21" y="15"/>
                    <a:pt x="24" y="14"/>
                  </a:cubicBezTo>
                  <a:cubicBezTo>
                    <a:pt x="24" y="14"/>
                    <a:pt x="25" y="14"/>
                    <a:pt x="25" y="13"/>
                  </a:cubicBezTo>
                  <a:close/>
                  <a:moveTo>
                    <a:pt x="79" y="52"/>
                  </a:moveTo>
                  <a:cubicBezTo>
                    <a:pt x="91" y="35"/>
                    <a:pt x="91" y="35"/>
                    <a:pt x="91" y="35"/>
                  </a:cubicBezTo>
                  <a:cubicBezTo>
                    <a:pt x="92" y="36"/>
                    <a:pt x="92" y="37"/>
                    <a:pt x="93" y="38"/>
                  </a:cubicBezTo>
                  <a:cubicBezTo>
                    <a:pt x="84" y="52"/>
                    <a:pt x="84" y="52"/>
                    <a:pt x="84" y="52"/>
                  </a:cubicBezTo>
                  <a:lnTo>
                    <a:pt x="79" y="52"/>
                  </a:lnTo>
                  <a:close/>
                  <a:moveTo>
                    <a:pt x="94" y="52"/>
                  </a:moveTo>
                  <a:cubicBezTo>
                    <a:pt x="97" y="47"/>
                    <a:pt x="97" y="47"/>
                    <a:pt x="97" y="47"/>
                  </a:cubicBezTo>
                  <a:cubicBezTo>
                    <a:pt x="98" y="49"/>
                    <a:pt x="99" y="51"/>
                    <a:pt x="99" y="52"/>
                  </a:cubicBezTo>
                  <a:lnTo>
                    <a:pt x="94" y="52"/>
                  </a:lnTo>
                  <a:close/>
                  <a:moveTo>
                    <a:pt x="62" y="52"/>
                  </a:moveTo>
                  <a:cubicBezTo>
                    <a:pt x="81" y="24"/>
                    <a:pt x="81" y="24"/>
                    <a:pt x="81" y="24"/>
                  </a:cubicBezTo>
                  <a:cubicBezTo>
                    <a:pt x="82" y="25"/>
                    <a:pt x="82" y="25"/>
                    <a:pt x="83" y="26"/>
                  </a:cubicBezTo>
                  <a:cubicBezTo>
                    <a:pt x="84" y="27"/>
                    <a:pt x="84" y="27"/>
                    <a:pt x="85" y="28"/>
                  </a:cubicBezTo>
                  <a:cubicBezTo>
                    <a:pt x="69" y="52"/>
                    <a:pt x="69" y="52"/>
                    <a:pt x="69" y="52"/>
                  </a:cubicBezTo>
                  <a:lnTo>
                    <a:pt x="62" y="52"/>
                  </a:lnTo>
                  <a:close/>
                  <a:moveTo>
                    <a:pt x="52" y="52"/>
                  </a:moveTo>
                  <a:cubicBezTo>
                    <a:pt x="50" y="52"/>
                    <a:pt x="50" y="52"/>
                    <a:pt x="50" y="52"/>
                  </a:cubicBezTo>
                  <a:cubicBezTo>
                    <a:pt x="47" y="49"/>
                    <a:pt x="47" y="49"/>
                    <a:pt x="47" y="49"/>
                  </a:cubicBezTo>
                  <a:cubicBezTo>
                    <a:pt x="69" y="16"/>
                    <a:pt x="69" y="16"/>
                    <a:pt x="69" y="16"/>
                  </a:cubicBezTo>
                  <a:cubicBezTo>
                    <a:pt x="71" y="17"/>
                    <a:pt x="72" y="18"/>
                    <a:pt x="74" y="19"/>
                  </a:cubicBezTo>
                  <a:lnTo>
                    <a:pt x="52" y="52"/>
                  </a:lnTo>
                  <a:close/>
                  <a:moveTo>
                    <a:pt x="52" y="52"/>
                  </a:moveTo>
                  <a:cubicBezTo>
                    <a:pt x="52" y="52"/>
                    <a:pt x="52" y="52"/>
                    <a:pt x="52" y="52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14" name="Freeform 194"/>
            <p:cNvSpPr>
              <a:spLocks noEditPoints="1"/>
            </p:cNvSpPr>
            <p:nvPr/>
          </p:nvSpPr>
          <p:spPr bwMode="auto">
            <a:xfrm>
              <a:off x="7768417" y="3496264"/>
              <a:ext cx="108865" cy="173296"/>
            </a:xfrm>
            <a:custGeom>
              <a:avLst/>
              <a:gdLst>
                <a:gd name="T0" fmla="*/ 61 w 62"/>
                <a:gd name="T1" fmla="*/ 44 h 99"/>
                <a:gd name="T2" fmla="*/ 18 w 62"/>
                <a:gd name="T3" fmla="*/ 1 h 99"/>
                <a:gd name="T4" fmla="*/ 17 w 62"/>
                <a:gd name="T5" fmla="*/ 0 h 99"/>
                <a:gd name="T6" fmla="*/ 15 w 62"/>
                <a:gd name="T7" fmla="*/ 1 h 99"/>
                <a:gd name="T8" fmla="*/ 0 w 62"/>
                <a:gd name="T9" fmla="*/ 44 h 99"/>
                <a:gd name="T10" fmla="*/ 26 w 62"/>
                <a:gd name="T11" fmla="*/ 99 h 99"/>
                <a:gd name="T12" fmla="*/ 28 w 62"/>
                <a:gd name="T13" fmla="*/ 99 h 99"/>
                <a:gd name="T14" fmla="*/ 28 w 62"/>
                <a:gd name="T15" fmla="*/ 99 h 99"/>
                <a:gd name="T16" fmla="*/ 30 w 62"/>
                <a:gd name="T17" fmla="*/ 98 h 99"/>
                <a:gd name="T18" fmla="*/ 61 w 62"/>
                <a:gd name="T19" fmla="*/ 47 h 99"/>
                <a:gd name="T20" fmla="*/ 61 w 62"/>
                <a:gd name="T21" fmla="*/ 44 h 99"/>
                <a:gd name="T22" fmla="*/ 48 w 62"/>
                <a:gd name="T23" fmla="*/ 47 h 99"/>
                <a:gd name="T24" fmla="*/ 26 w 62"/>
                <a:gd name="T25" fmla="*/ 83 h 99"/>
                <a:gd name="T26" fmla="*/ 17 w 62"/>
                <a:gd name="T27" fmla="*/ 71 h 99"/>
                <a:gd name="T28" fmla="*/ 11 w 62"/>
                <a:gd name="T29" fmla="*/ 44 h 99"/>
                <a:gd name="T30" fmla="*/ 14 w 62"/>
                <a:gd name="T31" fmla="*/ 24 h 99"/>
                <a:gd name="T32" fmla="*/ 18 w 62"/>
                <a:gd name="T33" fmla="*/ 16 h 99"/>
                <a:gd name="T34" fmla="*/ 48 w 62"/>
                <a:gd name="T35" fmla="*/ 47 h 99"/>
                <a:gd name="T36" fmla="*/ 48 w 62"/>
                <a:gd name="T37" fmla="*/ 47 h 99"/>
                <a:gd name="T38" fmla="*/ 48 w 62"/>
                <a:gd name="T39" fmla="*/ 47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62" h="99">
                  <a:moveTo>
                    <a:pt x="61" y="44"/>
                  </a:moveTo>
                  <a:cubicBezTo>
                    <a:pt x="18" y="1"/>
                    <a:pt x="18" y="1"/>
                    <a:pt x="18" y="1"/>
                  </a:cubicBezTo>
                  <a:cubicBezTo>
                    <a:pt x="18" y="1"/>
                    <a:pt x="17" y="0"/>
                    <a:pt x="17" y="0"/>
                  </a:cubicBezTo>
                  <a:cubicBezTo>
                    <a:pt x="16" y="0"/>
                    <a:pt x="15" y="1"/>
                    <a:pt x="15" y="1"/>
                  </a:cubicBezTo>
                  <a:cubicBezTo>
                    <a:pt x="5" y="13"/>
                    <a:pt x="0" y="29"/>
                    <a:pt x="0" y="44"/>
                  </a:cubicBezTo>
                  <a:cubicBezTo>
                    <a:pt x="0" y="66"/>
                    <a:pt x="9" y="86"/>
                    <a:pt x="26" y="99"/>
                  </a:cubicBezTo>
                  <a:cubicBezTo>
                    <a:pt x="27" y="99"/>
                    <a:pt x="27" y="99"/>
                    <a:pt x="28" y="99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9" y="99"/>
                    <a:pt x="29" y="99"/>
                    <a:pt x="30" y="98"/>
                  </a:cubicBezTo>
                  <a:cubicBezTo>
                    <a:pt x="61" y="47"/>
                    <a:pt x="61" y="47"/>
                    <a:pt x="61" y="47"/>
                  </a:cubicBezTo>
                  <a:cubicBezTo>
                    <a:pt x="62" y="46"/>
                    <a:pt x="62" y="45"/>
                    <a:pt x="61" y="44"/>
                  </a:cubicBezTo>
                  <a:close/>
                  <a:moveTo>
                    <a:pt x="48" y="47"/>
                  </a:moveTo>
                  <a:cubicBezTo>
                    <a:pt x="26" y="83"/>
                    <a:pt x="26" y="83"/>
                    <a:pt x="26" y="83"/>
                  </a:cubicBezTo>
                  <a:cubicBezTo>
                    <a:pt x="22" y="80"/>
                    <a:pt x="19" y="75"/>
                    <a:pt x="17" y="71"/>
                  </a:cubicBezTo>
                  <a:cubicBezTo>
                    <a:pt x="13" y="63"/>
                    <a:pt x="11" y="54"/>
                    <a:pt x="11" y="44"/>
                  </a:cubicBezTo>
                  <a:cubicBezTo>
                    <a:pt x="11" y="38"/>
                    <a:pt x="12" y="31"/>
                    <a:pt x="14" y="24"/>
                  </a:cubicBezTo>
                  <a:cubicBezTo>
                    <a:pt x="15" y="22"/>
                    <a:pt x="17" y="19"/>
                    <a:pt x="18" y="16"/>
                  </a:cubicBezTo>
                  <a:lnTo>
                    <a:pt x="48" y="47"/>
                  </a:lnTo>
                  <a:close/>
                  <a:moveTo>
                    <a:pt x="48" y="47"/>
                  </a:moveTo>
                  <a:cubicBezTo>
                    <a:pt x="48" y="47"/>
                    <a:pt x="48" y="47"/>
                    <a:pt x="48" y="47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15" name="Freeform 195"/>
            <p:cNvSpPr>
              <a:spLocks noEditPoints="1"/>
            </p:cNvSpPr>
            <p:nvPr/>
          </p:nvSpPr>
          <p:spPr bwMode="auto">
            <a:xfrm>
              <a:off x="7835069" y="3582171"/>
              <a:ext cx="173296" cy="111828"/>
            </a:xfrm>
            <a:custGeom>
              <a:avLst/>
              <a:gdLst>
                <a:gd name="T0" fmla="*/ 97 w 99"/>
                <a:gd name="T1" fmla="*/ 0 h 64"/>
                <a:gd name="T2" fmla="*/ 35 w 99"/>
                <a:gd name="T3" fmla="*/ 0 h 64"/>
                <a:gd name="T4" fmla="*/ 33 w 99"/>
                <a:gd name="T5" fmla="*/ 2 h 64"/>
                <a:gd name="T6" fmla="*/ 0 w 99"/>
                <a:gd name="T7" fmla="*/ 55 h 64"/>
                <a:gd name="T8" fmla="*/ 0 w 99"/>
                <a:gd name="T9" fmla="*/ 56 h 64"/>
                <a:gd name="T10" fmla="*/ 1 w 99"/>
                <a:gd name="T11" fmla="*/ 58 h 64"/>
                <a:gd name="T12" fmla="*/ 31 w 99"/>
                <a:gd name="T13" fmla="*/ 64 h 64"/>
                <a:gd name="T14" fmla="*/ 77 w 99"/>
                <a:gd name="T15" fmla="*/ 47 h 64"/>
                <a:gd name="T16" fmla="*/ 99 w 99"/>
                <a:gd name="T17" fmla="*/ 3 h 64"/>
                <a:gd name="T18" fmla="*/ 99 w 99"/>
                <a:gd name="T19" fmla="*/ 1 h 64"/>
                <a:gd name="T20" fmla="*/ 97 w 99"/>
                <a:gd name="T21" fmla="*/ 0 h 64"/>
                <a:gd name="T22" fmla="*/ 97 w 99"/>
                <a:gd name="T23" fmla="*/ 0 h 64"/>
                <a:gd name="T24" fmla="*/ 97 w 99"/>
                <a:gd name="T25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9" h="64">
                  <a:moveTo>
                    <a:pt x="97" y="0"/>
                  </a:moveTo>
                  <a:cubicBezTo>
                    <a:pt x="35" y="0"/>
                    <a:pt x="35" y="0"/>
                    <a:pt x="35" y="0"/>
                  </a:cubicBezTo>
                  <a:cubicBezTo>
                    <a:pt x="34" y="0"/>
                    <a:pt x="33" y="1"/>
                    <a:pt x="33" y="2"/>
                  </a:cubicBezTo>
                  <a:cubicBezTo>
                    <a:pt x="0" y="55"/>
                    <a:pt x="0" y="55"/>
                    <a:pt x="0" y="55"/>
                  </a:cubicBezTo>
                  <a:cubicBezTo>
                    <a:pt x="0" y="55"/>
                    <a:pt x="0" y="56"/>
                    <a:pt x="0" y="56"/>
                  </a:cubicBezTo>
                  <a:cubicBezTo>
                    <a:pt x="0" y="57"/>
                    <a:pt x="1" y="57"/>
                    <a:pt x="1" y="58"/>
                  </a:cubicBezTo>
                  <a:cubicBezTo>
                    <a:pt x="10" y="62"/>
                    <a:pt x="20" y="64"/>
                    <a:pt x="31" y="64"/>
                  </a:cubicBezTo>
                  <a:cubicBezTo>
                    <a:pt x="48" y="64"/>
                    <a:pt x="64" y="58"/>
                    <a:pt x="77" y="47"/>
                  </a:cubicBezTo>
                  <a:cubicBezTo>
                    <a:pt x="89" y="35"/>
                    <a:pt x="97" y="20"/>
                    <a:pt x="99" y="3"/>
                  </a:cubicBezTo>
                  <a:cubicBezTo>
                    <a:pt x="99" y="2"/>
                    <a:pt x="99" y="2"/>
                    <a:pt x="99" y="1"/>
                  </a:cubicBezTo>
                  <a:cubicBezTo>
                    <a:pt x="98" y="1"/>
                    <a:pt x="98" y="0"/>
                    <a:pt x="97" y="0"/>
                  </a:cubicBezTo>
                  <a:close/>
                  <a:moveTo>
                    <a:pt x="97" y="0"/>
                  </a:moveTo>
                  <a:cubicBezTo>
                    <a:pt x="97" y="0"/>
                    <a:pt x="97" y="0"/>
                    <a:pt x="97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16" name="Freeform 196"/>
            <p:cNvSpPr>
              <a:spLocks noEditPoints="1"/>
            </p:cNvSpPr>
            <p:nvPr/>
          </p:nvSpPr>
          <p:spPr bwMode="auto">
            <a:xfrm>
              <a:off x="8906689" y="2426125"/>
              <a:ext cx="178480" cy="80723"/>
            </a:xfrm>
            <a:custGeom>
              <a:avLst/>
              <a:gdLst>
                <a:gd name="T0" fmla="*/ 10 w 102"/>
                <a:gd name="T1" fmla="*/ 46 h 46"/>
                <a:gd name="T2" fmla="*/ 18 w 102"/>
                <a:gd name="T3" fmla="*/ 40 h 46"/>
                <a:gd name="T4" fmla="*/ 52 w 102"/>
                <a:gd name="T5" fmla="*/ 17 h 46"/>
                <a:gd name="T6" fmla="*/ 75 w 102"/>
                <a:gd name="T7" fmla="*/ 25 h 46"/>
                <a:gd name="T8" fmla="*/ 70 w 102"/>
                <a:gd name="T9" fmla="*/ 26 h 46"/>
                <a:gd name="T10" fmla="*/ 67 w 102"/>
                <a:gd name="T11" fmla="*/ 29 h 46"/>
                <a:gd name="T12" fmla="*/ 69 w 102"/>
                <a:gd name="T13" fmla="*/ 33 h 46"/>
                <a:gd name="T14" fmla="*/ 96 w 102"/>
                <a:gd name="T15" fmla="*/ 45 h 46"/>
                <a:gd name="T16" fmla="*/ 100 w 102"/>
                <a:gd name="T17" fmla="*/ 45 h 46"/>
                <a:gd name="T18" fmla="*/ 102 w 102"/>
                <a:gd name="T19" fmla="*/ 42 h 46"/>
                <a:gd name="T20" fmla="*/ 102 w 102"/>
                <a:gd name="T21" fmla="*/ 12 h 46"/>
                <a:gd name="T22" fmla="*/ 99 w 102"/>
                <a:gd name="T23" fmla="*/ 9 h 46"/>
                <a:gd name="T24" fmla="*/ 95 w 102"/>
                <a:gd name="T25" fmla="*/ 10 h 46"/>
                <a:gd name="T26" fmla="*/ 91 w 102"/>
                <a:gd name="T27" fmla="*/ 16 h 46"/>
                <a:gd name="T28" fmla="*/ 52 w 102"/>
                <a:gd name="T29" fmla="*/ 0 h 46"/>
                <a:gd name="T30" fmla="*/ 2 w 102"/>
                <a:gd name="T31" fmla="*/ 33 h 46"/>
                <a:gd name="T32" fmla="*/ 2 w 102"/>
                <a:gd name="T33" fmla="*/ 42 h 46"/>
                <a:gd name="T34" fmla="*/ 10 w 102"/>
                <a:gd name="T35" fmla="*/ 46 h 46"/>
                <a:gd name="T36" fmla="*/ 10 w 102"/>
                <a:gd name="T37" fmla="*/ 46 h 46"/>
                <a:gd name="T38" fmla="*/ 10 w 102"/>
                <a:gd name="T39" fmla="*/ 46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02" h="46">
                  <a:moveTo>
                    <a:pt x="10" y="46"/>
                  </a:moveTo>
                  <a:cubicBezTo>
                    <a:pt x="13" y="46"/>
                    <a:pt x="17" y="44"/>
                    <a:pt x="18" y="40"/>
                  </a:cubicBezTo>
                  <a:cubicBezTo>
                    <a:pt x="24" y="27"/>
                    <a:pt x="37" y="17"/>
                    <a:pt x="52" y="17"/>
                  </a:cubicBezTo>
                  <a:cubicBezTo>
                    <a:pt x="61" y="17"/>
                    <a:pt x="69" y="20"/>
                    <a:pt x="75" y="25"/>
                  </a:cubicBezTo>
                  <a:cubicBezTo>
                    <a:pt x="70" y="26"/>
                    <a:pt x="70" y="26"/>
                    <a:pt x="70" y="26"/>
                  </a:cubicBezTo>
                  <a:cubicBezTo>
                    <a:pt x="68" y="26"/>
                    <a:pt x="67" y="28"/>
                    <a:pt x="67" y="29"/>
                  </a:cubicBezTo>
                  <a:cubicBezTo>
                    <a:pt x="67" y="31"/>
                    <a:pt x="68" y="33"/>
                    <a:pt x="69" y="33"/>
                  </a:cubicBezTo>
                  <a:cubicBezTo>
                    <a:pt x="96" y="45"/>
                    <a:pt x="96" y="45"/>
                    <a:pt x="96" y="45"/>
                  </a:cubicBezTo>
                  <a:cubicBezTo>
                    <a:pt x="97" y="46"/>
                    <a:pt x="99" y="46"/>
                    <a:pt x="100" y="45"/>
                  </a:cubicBezTo>
                  <a:cubicBezTo>
                    <a:pt x="101" y="45"/>
                    <a:pt x="102" y="43"/>
                    <a:pt x="102" y="42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2" y="10"/>
                    <a:pt x="101" y="9"/>
                    <a:pt x="99" y="9"/>
                  </a:cubicBezTo>
                  <a:cubicBezTo>
                    <a:pt x="97" y="8"/>
                    <a:pt x="96" y="9"/>
                    <a:pt x="95" y="10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81" y="6"/>
                    <a:pt x="67" y="0"/>
                    <a:pt x="52" y="0"/>
                  </a:cubicBezTo>
                  <a:cubicBezTo>
                    <a:pt x="30" y="0"/>
                    <a:pt x="10" y="14"/>
                    <a:pt x="2" y="33"/>
                  </a:cubicBezTo>
                  <a:cubicBezTo>
                    <a:pt x="0" y="36"/>
                    <a:pt x="1" y="39"/>
                    <a:pt x="2" y="42"/>
                  </a:cubicBezTo>
                  <a:cubicBezTo>
                    <a:pt x="4" y="44"/>
                    <a:pt x="7" y="46"/>
                    <a:pt x="10" y="46"/>
                  </a:cubicBezTo>
                  <a:close/>
                  <a:moveTo>
                    <a:pt x="10" y="46"/>
                  </a:moveTo>
                  <a:cubicBezTo>
                    <a:pt x="10" y="46"/>
                    <a:pt x="10" y="46"/>
                    <a:pt x="10" y="46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17" name="Freeform 197"/>
            <p:cNvSpPr>
              <a:spLocks noEditPoints="1"/>
            </p:cNvSpPr>
            <p:nvPr/>
          </p:nvSpPr>
          <p:spPr bwMode="auto">
            <a:xfrm>
              <a:off x="8911873" y="2537953"/>
              <a:ext cx="176999" cy="80723"/>
            </a:xfrm>
            <a:custGeom>
              <a:avLst/>
              <a:gdLst>
                <a:gd name="T0" fmla="*/ 99 w 101"/>
                <a:gd name="T1" fmla="*/ 4 h 46"/>
                <a:gd name="T2" fmla="*/ 92 w 101"/>
                <a:gd name="T3" fmla="*/ 0 h 46"/>
                <a:gd name="T4" fmla="*/ 84 w 101"/>
                <a:gd name="T5" fmla="*/ 5 h 46"/>
                <a:gd name="T6" fmla="*/ 49 w 101"/>
                <a:gd name="T7" fmla="*/ 28 h 46"/>
                <a:gd name="T8" fmla="*/ 27 w 101"/>
                <a:gd name="T9" fmla="*/ 20 h 46"/>
                <a:gd name="T10" fmla="*/ 32 w 101"/>
                <a:gd name="T11" fmla="*/ 20 h 46"/>
                <a:gd name="T12" fmla="*/ 35 w 101"/>
                <a:gd name="T13" fmla="*/ 16 h 46"/>
                <a:gd name="T14" fmla="*/ 33 w 101"/>
                <a:gd name="T15" fmla="*/ 12 h 46"/>
                <a:gd name="T16" fmla="*/ 6 w 101"/>
                <a:gd name="T17" fmla="*/ 0 h 46"/>
                <a:gd name="T18" fmla="*/ 2 w 101"/>
                <a:gd name="T19" fmla="*/ 1 h 46"/>
                <a:gd name="T20" fmla="*/ 0 w 101"/>
                <a:gd name="T21" fmla="*/ 4 h 46"/>
                <a:gd name="T22" fmla="*/ 0 w 101"/>
                <a:gd name="T23" fmla="*/ 34 h 46"/>
                <a:gd name="T24" fmla="*/ 3 w 101"/>
                <a:gd name="T25" fmla="*/ 37 h 46"/>
                <a:gd name="T26" fmla="*/ 7 w 101"/>
                <a:gd name="T27" fmla="*/ 36 h 46"/>
                <a:gd name="T28" fmla="*/ 11 w 101"/>
                <a:gd name="T29" fmla="*/ 30 h 46"/>
                <a:gd name="T30" fmla="*/ 49 w 101"/>
                <a:gd name="T31" fmla="*/ 46 h 46"/>
                <a:gd name="T32" fmla="*/ 100 w 101"/>
                <a:gd name="T33" fmla="*/ 12 h 46"/>
                <a:gd name="T34" fmla="*/ 99 w 101"/>
                <a:gd name="T35" fmla="*/ 4 h 46"/>
                <a:gd name="T36" fmla="*/ 99 w 101"/>
                <a:gd name="T37" fmla="*/ 4 h 46"/>
                <a:gd name="T38" fmla="*/ 99 w 101"/>
                <a:gd name="T39" fmla="*/ 4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01" h="46">
                  <a:moveTo>
                    <a:pt x="99" y="4"/>
                  </a:moveTo>
                  <a:cubicBezTo>
                    <a:pt x="98" y="1"/>
                    <a:pt x="95" y="0"/>
                    <a:pt x="92" y="0"/>
                  </a:cubicBezTo>
                  <a:cubicBezTo>
                    <a:pt x="88" y="0"/>
                    <a:pt x="85" y="2"/>
                    <a:pt x="84" y="5"/>
                  </a:cubicBezTo>
                  <a:cubicBezTo>
                    <a:pt x="78" y="19"/>
                    <a:pt x="65" y="28"/>
                    <a:pt x="49" y="28"/>
                  </a:cubicBezTo>
                  <a:cubicBezTo>
                    <a:pt x="41" y="28"/>
                    <a:pt x="33" y="25"/>
                    <a:pt x="27" y="20"/>
                  </a:cubicBezTo>
                  <a:cubicBezTo>
                    <a:pt x="32" y="20"/>
                    <a:pt x="32" y="20"/>
                    <a:pt x="32" y="20"/>
                  </a:cubicBezTo>
                  <a:cubicBezTo>
                    <a:pt x="33" y="19"/>
                    <a:pt x="35" y="18"/>
                    <a:pt x="35" y="16"/>
                  </a:cubicBezTo>
                  <a:cubicBezTo>
                    <a:pt x="35" y="15"/>
                    <a:pt x="34" y="13"/>
                    <a:pt x="33" y="12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4" y="0"/>
                    <a:pt x="3" y="0"/>
                    <a:pt x="2" y="1"/>
                  </a:cubicBezTo>
                  <a:cubicBezTo>
                    <a:pt x="1" y="1"/>
                    <a:pt x="0" y="2"/>
                    <a:pt x="0" y="4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5"/>
                    <a:pt x="1" y="37"/>
                    <a:pt x="3" y="37"/>
                  </a:cubicBezTo>
                  <a:cubicBezTo>
                    <a:pt x="4" y="38"/>
                    <a:pt x="6" y="37"/>
                    <a:pt x="7" y="36"/>
                  </a:cubicBezTo>
                  <a:cubicBezTo>
                    <a:pt x="11" y="30"/>
                    <a:pt x="11" y="30"/>
                    <a:pt x="11" y="30"/>
                  </a:cubicBezTo>
                  <a:cubicBezTo>
                    <a:pt x="21" y="40"/>
                    <a:pt x="34" y="46"/>
                    <a:pt x="49" y="46"/>
                  </a:cubicBezTo>
                  <a:cubicBezTo>
                    <a:pt x="72" y="46"/>
                    <a:pt x="92" y="32"/>
                    <a:pt x="100" y="12"/>
                  </a:cubicBezTo>
                  <a:cubicBezTo>
                    <a:pt x="101" y="9"/>
                    <a:pt x="101" y="6"/>
                    <a:pt x="99" y="4"/>
                  </a:cubicBezTo>
                  <a:close/>
                  <a:moveTo>
                    <a:pt x="99" y="4"/>
                  </a:moveTo>
                  <a:cubicBezTo>
                    <a:pt x="99" y="4"/>
                    <a:pt x="99" y="4"/>
                    <a:pt x="99" y="4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18" name="Freeform 198"/>
            <p:cNvSpPr>
              <a:spLocks noEditPoints="1"/>
            </p:cNvSpPr>
            <p:nvPr/>
          </p:nvSpPr>
          <p:spPr bwMode="auto">
            <a:xfrm>
              <a:off x="7556611" y="3248910"/>
              <a:ext cx="178480" cy="80723"/>
            </a:xfrm>
            <a:custGeom>
              <a:avLst/>
              <a:gdLst>
                <a:gd name="T0" fmla="*/ 10 w 102"/>
                <a:gd name="T1" fmla="*/ 46 h 46"/>
                <a:gd name="T2" fmla="*/ 18 w 102"/>
                <a:gd name="T3" fmla="*/ 40 h 46"/>
                <a:gd name="T4" fmla="*/ 52 w 102"/>
                <a:gd name="T5" fmla="*/ 17 h 46"/>
                <a:gd name="T6" fmla="*/ 75 w 102"/>
                <a:gd name="T7" fmla="*/ 25 h 46"/>
                <a:gd name="T8" fmla="*/ 70 w 102"/>
                <a:gd name="T9" fmla="*/ 26 h 46"/>
                <a:gd name="T10" fmla="*/ 67 w 102"/>
                <a:gd name="T11" fmla="*/ 29 h 46"/>
                <a:gd name="T12" fmla="*/ 69 w 102"/>
                <a:gd name="T13" fmla="*/ 33 h 46"/>
                <a:gd name="T14" fmla="*/ 96 w 102"/>
                <a:gd name="T15" fmla="*/ 45 h 46"/>
                <a:gd name="T16" fmla="*/ 100 w 102"/>
                <a:gd name="T17" fmla="*/ 45 h 46"/>
                <a:gd name="T18" fmla="*/ 102 w 102"/>
                <a:gd name="T19" fmla="*/ 42 h 46"/>
                <a:gd name="T20" fmla="*/ 102 w 102"/>
                <a:gd name="T21" fmla="*/ 12 h 46"/>
                <a:gd name="T22" fmla="*/ 99 w 102"/>
                <a:gd name="T23" fmla="*/ 8 h 46"/>
                <a:gd name="T24" fmla="*/ 95 w 102"/>
                <a:gd name="T25" fmla="*/ 10 h 46"/>
                <a:gd name="T26" fmla="*/ 91 w 102"/>
                <a:gd name="T27" fmla="*/ 15 h 46"/>
                <a:gd name="T28" fmla="*/ 52 w 102"/>
                <a:gd name="T29" fmla="*/ 0 h 46"/>
                <a:gd name="T30" fmla="*/ 2 w 102"/>
                <a:gd name="T31" fmla="*/ 33 h 46"/>
                <a:gd name="T32" fmla="*/ 2 w 102"/>
                <a:gd name="T33" fmla="*/ 42 h 46"/>
                <a:gd name="T34" fmla="*/ 10 w 102"/>
                <a:gd name="T35" fmla="*/ 46 h 46"/>
                <a:gd name="T36" fmla="*/ 10 w 102"/>
                <a:gd name="T37" fmla="*/ 46 h 46"/>
                <a:gd name="T38" fmla="*/ 10 w 102"/>
                <a:gd name="T39" fmla="*/ 46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02" h="46">
                  <a:moveTo>
                    <a:pt x="10" y="46"/>
                  </a:moveTo>
                  <a:cubicBezTo>
                    <a:pt x="13" y="46"/>
                    <a:pt x="17" y="43"/>
                    <a:pt x="18" y="40"/>
                  </a:cubicBezTo>
                  <a:cubicBezTo>
                    <a:pt x="24" y="27"/>
                    <a:pt x="37" y="17"/>
                    <a:pt x="52" y="17"/>
                  </a:cubicBezTo>
                  <a:cubicBezTo>
                    <a:pt x="61" y="17"/>
                    <a:pt x="69" y="20"/>
                    <a:pt x="75" y="25"/>
                  </a:cubicBezTo>
                  <a:cubicBezTo>
                    <a:pt x="70" y="26"/>
                    <a:pt x="70" y="26"/>
                    <a:pt x="70" y="26"/>
                  </a:cubicBezTo>
                  <a:cubicBezTo>
                    <a:pt x="68" y="26"/>
                    <a:pt x="67" y="27"/>
                    <a:pt x="67" y="29"/>
                  </a:cubicBezTo>
                  <a:cubicBezTo>
                    <a:pt x="67" y="31"/>
                    <a:pt x="68" y="32"/>
                    <a:pt x="69" y="33"/>
                  </a:cubicBezTo>
                  <a:cubicBezTo>
                    <a:pt x="96" y="45"/>
                    <a:pt x="96" y="45"/>
                    <a:pt x="96" y="45"/>
                  </a:cubicBezTo>
                  <a:cubicBezTo>
                    <a:pt x="97" y="46"/>
                    <a:pt x="99" y="46"/>
                    <a:pt x="100" y="45"/>
                  </a:cubicBezTo>
                  <a:cubicBezTo>
                    <a:pt x="101" y="44"/>
                    <a:pt x="102" y="43"/>
                    <a:pt x="102" y="42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2" y="10"/>
                    <a:pt x="101" y="9"/>
                    <a:pt x="99" y="8"/>
                  </a:cubicBezTo>
                  <a:cubicBezTo>
                    <a:pt x="97" y="8"/>
                    <a:pt x="96" y="8"/>
                    <a:pt x="95" y="10"/>
                  </a:cubicBezTo>
                  <a:cubicBezTo>
                    <a:pt x="91" y="15"/>
                    <a:pt x="91" y="15"/>
                    <a:pt x="91" y="15"/>
                  </a:cubicBezTo>
                  <a:cubicBezTo>
                    <a:pt x="81" y="6"/>
                    <a:pt x="67" y="0"/>
                    <a:pt x="52" y="0"/>
                  </a:cubicBezTo>
                  <a:cubicBezTo>
                    <a:pt x="30" y="0"/>
                    <a:pt x="10" y="13"/>
                    <a:pt x="2" y="33"/>
                  </a:cubicBezTo>
                  <a:cubicBezTo>
                    <a:pt x="0" y="36"/>
                    <a:pt x="1" y="39"/>
                    <a:pt x="2" y="42"/>
                  </a:cubicBezTo>
                  <a:cubicBezTo>
                    <a:pt x="4" y="44"/>
                    <a:pt x="7" y="46"/>
                    <a:pt x="10" y="46"/>
                  </a:cubicBezTo>
                  <a:close/>
                  <a:moveTo>
                    <a:pt x="10" y="46"/>
                  </a:moveTo>
                  <a:cubicBezTo>
                    <a:pt x="10" y="46"/>
                    <a:pt x="10" y="46"/>
                    <a:pt x="10" y="46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19" name="Freeform 199"/>
            <p:cNvSpPr>
              <a:spLocks noEditPoints="1"/>
            </p:cNvSpPr>
            <p:nvPr/>
          </p:nvSpPr>
          <p:spPr bwMode="auto">
            <a:xfrm>
              <a:off x="7561795" y="3359256"/>
              <a:ext cx="176999" cy="82204"/>
            </a:xfrm>
            <a:custGeom>
              <a:avLst/>
              <a:gdLst>
                <a:gd name="T0" fmla="*/ 99 w 101"/>
                <a:gd name="T1" fmla="*/ 5 h 47"/>
                <a:gd name="T2" fmla="*/ 92 w 101"/>
                <a:gd name="T3" fmla="*/ 1 h 47"/>
                <a:gd name="T4" fmla="*/ 84 w 101"/>
                <a:gd name="T5" fmla="*/ 6 h 47"/>
                <a:gd name="T6" fmla="*/ 49 w 101"/>
                <a:gd name="T7" fmla="*/ 29 h 47"/>
                <a:gd name="T8" fmla="*/ 27 w 101"/>
                <a:gd name="T9" fmla="*/ 21 h 47"/>
                <a:gd name="T10" fmla="*/ 32 w 101"/>
                <a:gd name="T11" fmla="*/ 20 h 47"/>
                <a:gd name="T12" fmla="*/ 35 w 101"/>
                <a:gd name="T13" fmla="*/ 17 h 47"/>
                <a:gd name="T14" fmla="*/ 33 w 101"/>
                <a:gd name="T15" fmla="*/ 13 h 47"/>
                <a:gd name="T16" fmla="*/ 6 w 101"/>
                <a:gd name="T17" fmla="*/ 1 h 47"/>
                <a:gd name="T18" fmla="*/ 2 w 101"/>
                <a:gd name="T19" fmla="*/ 1 h 47"/>
                <a:gd name="T20" fmla="*/ 0 w 101"/>
                <a:gd name="T21" fmla="*/ 4 h 47"/>
                <a:gd name="T22" fmla="*/ 0 w 101"/>
                <a:gd name="T23" fmla="*/ 34 h 47"/>
                <a:gd name="T24" fmla="*/ 3 w 101"/>
                <a:gd name="T25" fmla="*/ 38 h 47"/>
                <a:gd name="T26" fmla="*/ 7 w 101"/>
                <a:gd name="T27" fmla="*/ 36 h 47"/>
                <a:gd name="T28" fmla="*/ 11 w 101"/>
                <a:gd name="T29" fmla="*/ 31 h 47"/>
                <a:gd name="T30" fmla="*/ 49 w 101"/>
                <a:gd name="T31" fmla="*/ 47 h 47"/>
                <a:gd name="T32" fmla="*/ 100 w 101"/>
                <a:gd name="T33" fmla="*/ 13 h 47"/>
                <a:gd name="T34" fmla="*/ 99 w 101"/>
                <a:gd name="T35" fmla="*/ 5 h 47"/>
                <a:gd name="T36" fmla="*/ 99 w 101"/>
                <a:gd name="T37" fmla="*/ 5 h 47"/>
                <a:gd name="T38" fmla="*/ 99 w 101"/>
                <a:gd name="T39" fmla="*/ 5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01" h="47">
                  <a:moveTo>
                    <a:pt x="99" y="5"/>
                  </a:moveTo>
                  <a:cubicBezTo>
                    <a:pt x="98" y="2"/>
                    <a:pt x="95" y="1"/>
                    <a:pt x="92" y="1"/>
                  </a:cubicBezTo>
                  <a:cubicBezTo>
                    <a:pt x="88" y="1"/>
                    <a:pt x="85" y="3"/>
                    <a:pt x="84" y="6"/>
                  </a:cubicBezTo>
                  <a:cubicBezTo>
                    <a:pt x="78" y="20"/>
                    <a:pt x="65" y="29"/>
                    <a:pt x="49" y="29"/>
                  </a:cubicBezTo>
                  <a:cubicBezTo>
                    <a:pt x="41" y="29"/>
                    <a:pt x="33" y="26"/>
                    <a:pt x="27" y="21"/>
                  </a:cubicBezTo>
                  <a:cubicBezTo>
                    <a:pt x="32" y="20"/>
                    <a:pt x="32" y="20"/>
                    <a:pt x="32" y="20"/>
                  </a:cubicBezTo>
                  <a:cubicBezTo>
                    <a:pt x="33" y="20"/>
                    <a:pt x="35" y="19"/>
                    <a:pt x="35" y="17"/>
                  </a:cubicBezTo>
                  <a:cubicBezTo>
                    <a:pt x="35" y="15"/>
                    <a:pt x="34" y="14"/>
                    <a:pt x="33" y="13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4" y="0"/>
                    <a:pt x="3" y="1"/>
                    <a:pt x="2" y="1"/>
                  </a:cubicBezTo>
                  <a:cubicBezTo>
                    <a:pt x="1" y="2"/>
                    <a:pt x="0" y="3"/>
                    <a:pt x="0" y="4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6"/>
                    <a:pt x="1" y="37"/>
                    <a:pt x="3" y="38"/>
                  </a:cubicBezTo>
                  <a:cubicBezTo>
                    <a:pt x="4" y="38"/>
                    <a:pt x="6" y="38"/>
                    <a:pt x="7" y="36"/>
                  </a:cubicBezTo>
                  <a:cubicBezTo>
                    <a:pt x="11" y="31"/>
                    <a:pt x="11" y="31"/>
                    <a:pt x="11" y="31"/>
                  </a:cubicBezTo>
                  <a:cubicBezTo>
                    <a:pt x="21" y="41"/>
                    <a:pt x="34" y="47"/>
                    <a:pt x="49" y="47"/>
                  </a:cubicBezTo>
                  <a:cubicBezTo>
                    <a:pt x="72" y="47"/>
                    <a:pt x="92" y="33"/>
                    <a:pt x="100" y="13"/>
                  </a:cubicBezTo>
                  <a:cubicBezTo>
                    <a:pt x="101" y="10"/>
                    <a:pt x="101" y="7"/>
                    <a:pt x="99" y="5"/>
                  </a:cubicBezTo>
                  <a:close/>
                  <a:moveTo>
                    <a:pt x="99" y="5"/>
                  </a:moveTo>
                  <a:cubicBezTo>
                    <a:pt x="99" y="5"/>
                    <a:pt x="99" y="5"/>
                    <a:pt x="99" y="5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20" name="Freeform 200"/>
            <p:cNvSpPr>
              <a:spLocks noEditPoints="1"/>
            </p:cNvSpPr>
            <p:nvPr/>
          </p:nvSpPr>
          <p:spPr bwMode="auto">
            <a:xfrm>
              <a:off x="8281639" y="2005475"/>
              <a:ext cx="176999" cy="80723"/>
            </a:xfrm>
            <a:custGeom>
              <a:avLst/>
              <a:gdLst>
                <a:gd name="T0" fmla="*/ 9 w 101"/>
                <a:gd name="T1" fmla="*/ 46 h 46"/>
                <a:gd name="T2" fmla="*/ 18 w 101"/>
                <a:gd name="T3" fmla="*/ 40 h 46"/>
                <a:gd name="T4" fmla="*/ 52 w 101"/>
                <a:gd name="T5" fmla="*/ 17 h 46"/>
                <a:gd name="T6" fmla="*/ 75 w 101"/>
                <a:gd name="T7" fmla="*/ 25 h 46"/>
                <a:gd name="T8" fmla="*/ 70 w 101"/>
                <a:gd name="T9" fmla="*/ 26 h 46"/>
                <a:gd name="T10" fmla="*/ 66 w 101"/>
                <a:gd name="T11" fmla="*/ 29 h 46"/>
                <a:gd name="T12" fmla="*/ 69 w 101"/>
                <a:gd name="T13" fmla="*/ 33 h 46"/>
                <a:gd name="T14" fmla="*/ 96 w 101"/>
                <a:gd name="T15" fmla="*/ 45 h 46"/>
                <a:gd name="T16" fmla="*/ 99 w 101"/>
                <a:gd name="T17" fmla="*/ 45 h 46"/>
                <a:gd name="T18" fmla="*/ 101 w 101"/>
                <a:gd name="T19" fmla="*/ 42 h 46"/>
                <a:gd name="T20" fmla="*/ 101 w 101"/>
                <a:gd name="T21" fmla="*/ 12 h 46"/>
                <a:gd name="T22" fmla="*/ 99 w 101"/>
                <a:gd name="T23" fmla="*/ 8 h 46"/>
                <a:gd name="T24" fmla="*/ 94 w 101"/>
                <a:gd name="T25" fmla="*/ 10 h 46"/>
                <a:gd name="T26" fmla="*/ 91 w 101"/>
                <a:gd name="T27" fmla="*/ 16 h 46"/>
                <a:gd name="T28" fmla="*/ 52 w 101"/>
                <a:gd name="T29" fmla="*/ 0 h 46"/>
                <a:gd name="T30" fmla="*/ 1 w 101"/>
                <a:gd name="T31" fmla="*/ 33 h 46"/>
                <a:gd name="T32" fmla="*/ 2 w 101"/>
                <a:gd name="T33" fmla="*/ 42 h 46"/>
                <a:gd name="T34" fmla="*/ 9 w 101"/>
                <a:gd name="T35" fmla="*/ 46 h 46"/>
                <a:gd name="T36" fmla="*/ 9 w 101"/>
                <a:gd name="T37" fmla="*/ 46 h 46"/>
                <a:gd name="T38" fmla="*/ 9 w 101"/>
                <a:gd name="T39" fmla="*/ 46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01" h="46">
                  <a:moveTo>
                    <a:pt x="9" y="46"/>
                  </a:moveTo>
                  <a:cubicBezTo>
                    <a:pt x="13" y="46"/>
                    <a:pt x="16" y="44"/>
                    <a:pt x="18" y="40"/>
                  </a:cubicBezTo>
                  <a:cubicBezTo>
                    <a:pt x="23" y="27"/>
                    <a:pt x="36" y="17"/>
                    <a:pt x="52" y="17"/>
                  </a:cubicBezTo>
                  <a:cubicBezTo>
                    <a:pt x="60" y="17"/>
                    <a:pt x="68" y="20"/>
                    <a:pt x="75" y="25"/>
                  </a:cubicBezTo>
                  <a:cubicBezTo>
                    <a:pt x="70" y="26"/>
                    <a:pt x="70" y="26"/>
                    <a:pt x="70" y="26"/>
                  </a:cubicBezTo>
                  <a:cubicBezTo>
                    <a:pt x="68" y="26"/>
                    <a:pt x="67" y="28"/>
                    <a:pt x="66" y="29"/>
                  </a:cubicBezTo>
                  <a:cubicBezTo>
                    <a:pt x="66" y="31"/>
                    <a:pt x="67" y="33"/>
                    <a:pt x="69" y="33"/>
                  </a:cubicBezTo>
                  <a:cubicBezTo>
                    <a:pt x="96" y="45"/>
                    <a:pt x="96" y="45"/>
                    <a:pt x="96" y="45"/>
                  </a:cubicBezTo>
                  <a:cubicBezTo>
                    <a:pt x="97" y="46"/>
                    <a:pt x="98" y="46"/>
                    <a:pt x="99" y="45"/>
                  </a:cubicBezTo>
                  <a:cubicBezTo>
                    <a:pt x="100" y="44"/>
                    <a:pt x="101" y="43"/>
                    <a:pt x="101" y="42"/>
                  </a:cubicBezTo>
                  <a:cubicBezTo>
                    <a:pt x="101" y="12"/>
                    <a:pt x="101" y="12"/>
                    <a:pt x="101" y="12"/>
                  </a:cubicBezTo>
                  <a:cubicBezTo>
                    <a:pt x="101" y="10"/>
                    <a:pt x="100" y="9"/>
                    <a:pt x="99" y="8"/>
                  </a:cubicBezTo>
                  <a:cubicBezTo>
                    <a:pt x="97" y="8"/>
                    <a:pt x="95" y="9"/>
                    <a:pt x="94" y="10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81" y="6"/>
                    <a:pt x="67" y="0"/>
                    <a:pt x="52" y="0"/>
                  </a:cubicBezTo>
                  <a:cubicBezTo>
                    <a:pt x="29" y="0"/>
                    <a:pt x="10" y="14"/>
                    <a:pt x="1" y="33"/>
                  </a:cubicBezTo>
                  <a:cubicBezTo>
                    <a:pt x="0" y="36"/>
                    <a:pt x="0" y="39"/>
                    <a:pt x="2" y="42"/>
                  </a:cubicBezTo>
                  <a:cubicBezTo>
                    <a:pt x="4" y="44"/>
                    <a:pt x="6" y="46"/>
                    <a:pt x="9" y="46"/>
                  </a:cubicBezTo>
                  <a:close/>
                  <a:moveTo>
                    <a:pt x="9" y="46"/>
                  </a:moveTo>
                  <a:cubicBezTo>
                    <a:pt x="9" y="46"/>
                    <a:pt x="9" y="46"/>
                    <a:pt x="9" y="46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21" name="Freeform 201"/>
            <p:cNvSpPr>
              <a:spLocks noEditPoints="1"/>
            </p:cNvSpPr>
            <p:nvPr/>
          </p:nvSpPr>
          <p:spPr bwMode="auto">
            <a:xfrm>
              <a:off x="8286823" y="2118044"/>
              <a:ext cx="176999" cy="79983"/>
            </a:xfrm>
            <a:custGeom>
              <a:avLst/>
              <a:gdLst>
                <a:gd name="T0" fmla="*/ 99 w 101"/>
                <a:gd name="T1" fmla="*/ 4 h 46"/>
                <a:gd name="T2" fmla="*/ 91 w 101"/>
                <a:gd name="T3" fmla="*/ 0 h 46"/>
                <a:gd name="T4" fmla="*/ 83 w 101"/>
                <a:gd name="T5" fmla="*/ 5 h 46"/>
                <a:gd name="T6" fmla="*/ 49 w 101"/>
                <a:gd name="T7" fmla="*/ 28 h 46"/>
                <a:gd name="T8" fmla="*/ 26 w 101"/>
                <a:gd name="T9" fmla="*/ 20 h 46"/>
                <a:gd name="T10" fmla="*/ 31 w 101"/>
                <a:gd name="T11" fmla="*/ 20 h 46"/>
                <a:gd name="T12" fmla="*/ 34 w 101"/>
                <a:gd name="T13" fmla="*/ 16 h 46"/>
                <a:gd name="T14" fmla="*/ 32 w 101"/>
                <a:gd name="T15" fmla="*/ 12 h 46"/>
                <a:gd name="T16" fmla="*/ 5 w 101"/>
                <a:gd name="T17" fmla="*/ 0 h 46"/>
                <a:gd name="T18" fmla="*/ 1 w 101"/>
                <a:gd name="T19" fmla="*/ 0 h 46"/>
                <a:gd name="T20" fmla="*/ 0 w 101"/>
                <a:gd name="T21" fmla="*/ 4 h 46"/>
                <a:gd name="T22" fmla="*/ 0 w 101"/>
                <a:gd name="T23" fmla="*/ 33 h 46"/>
                <a:gd name="T24" fmla="*/ 2 w 101"/>
                <a:gd name="T25" fmla="*/ 37 h 46"/>
                <a:gd name="T26" fmla="*/ 7 w 101"/>
                <a:gd name="T27" fmla="*/ 36 h 46"/>
                <a:gd name="T28" fmla="*/ 10 w 101"/>
                <a:gd name="T29" fmla="*/ 30 h 46"/>
                <a:gd name="T30" fmla="*/ 49 w 101"/>
                <a:gd name="T31" fmla="*/ 46 h 46"/>
                <a:gd name="T32" fmla="*/ 100 w 101"/>
                <a:gd name="T33" fmla="*/ 12 h 46"/>
                <a:gd name="T34" fmla="*/ 99 w 101"/>
                <a:gd name="T35" fmla="*/ 4 h 46"/>
                <a:gd name="T36" fmla="*/ 99 w 101"/>
                <a:gd name="T37" fmla="*/ 4 h 46"/>
                <a:gd name="T38" fmla="*/ 99 w 101"/>
                <a:gd name="T39" fmla="*/ 4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01" h="46">
                  <a:moveTo>
                    <a:pt x="99" y="4"/>
                  </a:moveTo>
                  <a:cubicBezTo>
                    <a:pt x="97" y="1"/>
                    <a:pt x="94" y="0"/>
                    <a:pt x="91" y="0"/>
                  </a:cubicBezTo>
                  <a:cubicBezTo>
                    <a:pt x="88" y="0"/>
                    <a:pt x="85" y="2"/>
                    <a:pt x="83" y="5"/>
                  </a:cubicBezTo>
                  <a:cubicBezTo>
                    <a:pt x="78" y="19"/>
                    <a:pt x="64" y="28"/>
                    <a:pt x="49" y="28"/>
                  </a:cubicBezTo>
                  <a:cubicBezTo>
                    <a:pt x="40" y="28"/>
                    <a:pt x="33" y="25"/>
                    <a:pt x="26" y="20"/>
                  </a:cubicBezTo>
                  <a:cubicBezTo>
                    <a:pt x="31" y="20"/>
                    <a:pt x="31" y="20"/>
                    <a:pt x="31" y="20"/>
                  </a:cubicBezTo>
                  <a:cubicBezTo>
                    <a:pt x="33" y="19"/>
                    <a:pt x="34" y="18"/>
                    <a:pt x="34" y="16"/>
                  </a:cubicBezTo>
                  <a:cubicBezTo>
                    <a:pt x="35" y="15"/>
                    <a:pt x="34" y="13"/>
                    <a:pt x="32" y="12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4" y="0"/>
                    <a:pt x="3" y="0"/>
                    <a:pt x="1" y="0"/>
                  </a:cubicBezTo>
                  <a:cubicBezTo>
                    <a:pt x="0" y="1"/>
                    <a:pt x="0" y="2"/>
                    <a:pt x="0" y="4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5"/>
                    <a:pt x="1" y="37"/>
                    <a:pt x="2" y="37"/>
                  </a:cubicBezTo>
                  <a:cubicBezTo>
                    <a:pt x="4" y="38"/>
                    <a:pt x="6" y="37"/>
                    <a:pt x="7" y="36"/>
                  </a:cubicBezTo>
                  <a:cubicBezTo>
                    <a:pt x="10" y="30"/>
                    <a:pt x="10" y="30"/>
                    <a:pt x="10" y="30"/>
                  </a:cubicBezTo>
                  <a:cubicBezTo>
                    <a:pt x="20" y="40"/>
                    <a:pt x="34" y="46"/>
                    <a:pt x="49" y="46"/>
                  </a:cubicBezTo>
                  <a:cubicBezTo>
                    <a:pt x="72" y="46"/>
                    <a:pt x="91" y="32"/>
                    <a:pt x="100" y="12"/>
                  </a:cubicBezTo>
                  <a:cubicBezTo>
                    <a:pt x="101" y="9"/>
                    <a:pt x="101" y="6"/>
                    <a:pt x="99" y="4"/>
                  </a:cubicBezTo>
                  <a:close/>
                  <a:moveTo>
                    <a:pt x="99" y="4"/>
                  </a:moveTo>
                  <a:cubicBezTo>
                    <a:pt x="99" y="4"/>
                    <a:pt x="99" y="4"/>
                    <a:pt x="99" y="4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22" name="Freeform 202"/>
            <p:cNvSpPr>
              <a:spLocks noEditPoints="1"/>
            </p:cNvSpPr>
            <p:nvPr/>
          </p:nvSpPr>
          <p:spPr bwMode="auto">
            <a:xfrm>
              <a:off x="8931128" y="3548845"/>
              <a:ext cx="205141" cy="204400"/>
            </a:xfrm>
            <a:custGeom>
              <a:avLst/>
              <a:gdLst>
                <a:gd name="T0" fmla="*/ 13 w 117"/>
                <a:gd name="T1" fmla="*/ 71 h 117"/>
                <a:gd name="T2" fmla="*/ 17 w 117"/>
                <a:gd name="T3" fmla="*/ 81 h 117"/>
                <a:gd name="T4" fmla="*/ 12 w 117"/>
                <a:gd name="T5" fmla="*/ 88 h 117"/>
                <a:gd name="T6" fmla="*/ 12 w 117"/>
                <a:gd name="T7" fmla="*/ 95 h 117"/>
                <a:gd name="T8" fmla="*/ 21 w 117"/>
                <a:gd name="T9" fmla="*/ 104 h 117"/>
                <a:gd name="T10" fmla="*/ 28 w 117"/>
                <a:gd name="T11" fmla="*/ 104 h 117"/>
                <a:gd name="T12" fmla="*/ 35 w 117"/>
                <a:gd name="T13" fmla="*/ 99 h 117"/>
                <a:gd name="T14" fmla="*/ 45 w 117"/>
                <a:gd name="T15" fmla="*/ 103 h 117"/>
                <a:gd name="T16" fmla="*/ 46 w 117"/>
                <a:gd name="T17" fmla="*/ 112 h 117"/>
                <a:gd name="T18" fmla="*/ 52 w 117"/>
                <a:gd name="T19" fmla="*/ 117 h 117"/>
                <a:gd name="T20" fmla="*/ 64 w 117"/>
                <a:gd name="T21" fmla="*/ 117 h 117"/>
                <a:gd name="T22" fmla="*/ 70 w 117"/>
                <a:gd name="T23" fmla="*/ 112 h 117"/>
                <a:gd name="T24" fmla="*/ 71 w 117"/>
                <a:gd name="T25" fmla="*/ 104 h 117"/>
                <a:gd name="T26" fmla="*/ 82 w 117"/>
                <a:gd name="T27" fmla="*/ 99 h 117"/>
                <a:gd name="T28" fmla="*/ 88 w 117"/>
                <a:gd name="T29" fmla="*/ 104 h 117"/>
                <a:gd name="T30" fmla="*/ 95 w 117"/>
                <a:gd name="T31" fmla="*/ 104 h 117"/>
                <a:gd name="T32" fmla="*/ 104 w 117"/>
                <a:gd name="T33" fmla="*/ 95 h 117"/>
                <a:gd name="T34" fmla="*/ 105 w 117"/>
                <a:gd name="T35" fmla="*/ 88 h 117"/>
                <a:gd name="T36" fmla="*/ 100 w 117"/>
                <a:gd name="T37" fmla="*/ 81 h 117"/>
                <a:gd name="T38" fmla="*/ 104 w 117"/>
                <a:gd name="T39" fmla="*/ 70 h 117"/>
                <a:gd name="T40" fmla="*/ 112 w 117"/>
                <a:gd name="T41" fmla="*/ 69 h 117"/>
                <a:gd name="T42" fmla="*/ 117 w 117"/>
                <a:gd name="T43" fmla="*/ 64 h 117"/>
                <a:gd name="T44" fmla="*/ 117 w 117"/>
                <a:gd name="T45" fmla="*/ 51 h 117"/>
                <a:gd name="T46" fmla="*/ 112 w 117"/>
                <a:gd name="T47" fmla="*/ 46 h 117"/>
                <a:gd name="T48" fmla="*/ 104 w 117"/>
                <a:gd name="T49" fmla="*/ 45 h 117"/>
                <a:gd name="T50" fmla="*/ 100 w 117"/>
                <a:gd name="T51" fmla="*/ 34 h 117"/>
                <a:gd name="T52" fmla="*/ 105 w 117"/>
                <a:gd name="T53" fmla="*/ 29 h 117"/>
                <a:gd name="T54" fmla="*/ 104 w 117"/>
                <a:gd name="T55" fmla="*/ 21 h 117"/>
                <a:gd name="T56" fmla="*/ 95 w 117"/>
                <a:gd name="T57" fmla="*/ 12 h 117"/>
                <a:gd name="T58" fmla="*/ 88 w 117"/>
                <a:gd name="T59" fmla="*/ 12 h 117"/>
                <a:gd name="T60" fmla="*/ 83 w 117"/>
                <a:gd name="T61" fmla="*/ 17 h 117"/>
                <a:gd name="T62" fmla="*/ 71 w 117"/>
                <a:gd name="T63" fmla="*/ 12 h 117"/>
                <a:gd name="T64" fmla="*/ 70 w 117"/>
                <a:gd name="T65" fmla="*/ 4 h 117"/>
                <a:gd name="T66" fmla="*/ 65 w 117"/>
                <a:gd name="T67" fmla="*/ 0 h 117"/>
                <a:gd name="T68" fmla="*/ 52 w 117"/>
                <a:gd name="T69" fmla="*/ 0 h 117"/>
                <a:gd name="T70" fmla="*/ 47 w 117"/>
                <a:gd name="T71" fmla="*/ 4 h 117"/>
                <a:gd name="T72" fmla="*/ 46 w 117"/>
                <a:gd name="T73" fmla="*/ 12 h 117"/>
                <a:gd name="T74" fmla="*/ 34 w 117"/>
                <a:gd name="T75" fmla="*/ 17 h 117"/>
                <a:gd name="T76" fmla="*/ 28 w 117"/>
                <a:gd name="T77" fmla="*/ 12 h 117"/>
                <a:gd name="T78" fmla="*/ 21 w 117"/>
                <a:gd name="T79" fmla="*/ 12 h 117"/>
                <a:gd name="T80" fmla="*/ 12 w 117"/>
                <a:gd name="T81" fmla="*/ 21 h 117"/>
                <a:gd name="T82" fmla="*/ 12 w 117"/>
                <a:gd name="T83" fmla="*/ 29 h 117"/>
                <a:gd name="T84" fmla="*/ 17 w 117"/>
                <a:gd name="T85" fmla="*/ 35 h 117"/>
                <a:gd name="T86" fmla="*/ 12 w 117"/>
                <a:gd name="T87" fmla="*/ 46 h 117"/>
                <a:gd name="T88" fmla="*/ 5 w 117"/>
                <a:gd name="T89" fmla="*/ 47 h 117"/>
                <a:gd name="T90" fmla="*/ 0 w 117"/>
                <a:gd name="T91" fmla="*/ 52 h 117"/>
                <a:gd name="T92" fmla="*/ 0 w 117"/>
                <a:gd name="T93" fmla="*/ 65 h 117"/>
                <a:gd name="T94" fmla="*/ 5 w 117"/>
                <a:gd name="T95" fmla="*/ 70 h 117"/>
                <a:gd name="T96" fmla="*/ 13 w 117"/>
                <a:gd name="T97" fmla="*/ 71 h 117"/>
                <a:gd name="T98" fmla="*/ 58 w 117"/>
                <a:gd name="T99" fmla="*/ 37 h 117"/>
                <a:gd name="T100" fmla="*/ 79 w 117"/>
                <a:gd name="T101" fmla="*/ 58 h 117"/>
                <a:gd name="T102" fmla="*/ 58 w 117"/>
                <a:gd name="T103" fmla="*/ 79 h 117"/>
                <a:gd name="T104" fmla="*/ 38 w 117"/>
                <a:gd name="T105" fmla="*/ 58 h 117"/>
                <a:gd name="T106" fmla="*/ 58 w 117"/>
                <a:gd name="T107" fmla="*/ 37 h 117"/>
                <a:gd name="T108" fmla="*/ 58 w 117"/>
                <a:gd name="T109" fmla="*/ 37 h 117"/>
                <a:gd name="T110" fmla="*/ 58 w 117"/>
                <a:gd name="T111" fmla="*/ 37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117" h="117">
                  <a:moveTo>
                    <a:pt x="13" y="71"/>
                  </a:moveTo>
                  <a:cubicBezTo>
                    <a:pt x="14" y="74"/>
                    <a:pt x="15" y="78"/>
                    <a:pt x="17" y="81"/>
                  </a:cubicBezTo>
                  <a:cubicBezTo>
                    <a:pt x="12" y="88"/>
                    <a:pt x="12" y="88"/>
                    <a:pt x="12" y="88"/>
                  </a:cubicBezTo>
                  <a:cubicBezTo>
                    <a:pt x="10" y="90"/>
                    <a:pt x="10" y="93"/>
                    <a:pt x="12" y="95"/>
                  </a:cubicBezTo>
                  <a:cubicBezTo>
                    <a:pt x="21" y="104"/>
                    <a:pt x="21" y="104"/>
                    <a:pt x="21" y="104"/>
                  </a:cubicBezTo>
                  <a:cubicBezTo>
                    <a:pt x="23" y="106"/>
                    <a:pt x="26" y="106"/>
                    <a:pt x="28" y="104"/>
                  </a:cubicBezTo>
                  <a:cubicBezTo>
                    <a:pt x="35" y="99"/>
                    <a:pt x="35" y="99"/>
                    <a:pt x="35" y="99"/>
                  </a:cubicBezTo>
                  <a:cubicBezTo>
                    <a:pt x="38" y="101"/>
                    <a:pt x="42" y="102"/>
                    <a:pt x="45" y="103"/>
                  </a:cubicBezTo>
                  <a:cubicBezTo>
                    <a:pt x="46" y="112"/>
                    <a:pt x="46" y="112"/>
                    <a:pt x="46" y="112"/>
                  </a:cubicBezTo>
                  <a:cubicBezTo>
                    <a:pt x="47" y="114"/>
                    <a:pt x="49" y="117"/>
                    <a:pt x="52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7" y="117"/>
                    <a:pt x="69" y="114"/>
                    <a:pt x="70" y="112"/>
                  </a:cubicBezTo>
                  <a:cubicBezTo>
                    <a:pt x="71" y="104"/>
                    <a:pt x="71" y="104"/>
                    <a:pt x="71" y="104"/>
                  </a:cubicBezTo>
                  <a:cubicBezTo>
                    <a:pt x="74" y="103"/>
                    <a:pt x="78" y="101"/>
                    <a:pt x="82" y="99"/>
                  </a:cubicBezTo>
                  <a:cubicBezTo>
                    <a:pt x="88" y="104"/>
                    <a:pt x="88" y="104"/>
                    <a:pt x="88" y="104"/>
                  </a:cubicBezTo>
                  <a:cubicBezTo>
                    <a:pt x="90" y="106"/>
                    <a:pt x="93" y="106"/>
                    <a:pt x="95" y="104"/>
                  </a:cubicBezTo>
                  <a:cubicBezTo>
                    <a:pt x="104" y="95"/>
                    <a:pt x="104" y="95"/>
                    <a:pt x="104" y="95"/>
                  </a:cubicBezTo>
                  <a:cubicBezTo>
                    <a:pt x="106" y="93"/>
                    <a:pt x="106" y="90"/>
                    <a:pt x="105" y="88"/>
                  </a:cubicBezTo>
                  <a:cubicBezTo>
                    <a:pt x="100" y="81"/>
                    <a:pt x="100" y="81"/>
                    <a:pt x="100" y="81"/>
                  </a:cubicBezTo>
                  <a:cubicBezTo>
                    <a:pt x="102" y="78"/>
                    <a:pt x="103" y="74"/>
                    <a:pt x="104" y="70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5" y="69"/>
                    <a:pt x="117" y="67"/>
                    <a:pt x="117" y="64"/>
                  </a:cubicBezTo>
                  <a:cubicBezTo>
                    <a:pt x="117" y="51"/>
                    <a:pt x="117" y="51"/>
                    <a:pt x="117" y="51"/>
                  </a:cubicBezTo>
                  <a:cubicBezTo>
                    <a:pt x="117" y="49"/>
                    <a:pt x="115" y="47"/>
                    <a:pt x="112" y="46"/>
                  </a:cubicBezTo>
                  <a:cubicBezTo>
                    <a:pt x="104" y="45"/>
                    <a:pt x="104" y="45"/>
                    <a:pt x="104" y="45"/>
                  </a:cubicBezTo>
                  <a:cubicBezTo>
                    <a:pt x="103" y="41"/>
                    <a:pt x="102" y="38"/>
                    <a:pt x="100" y="34"/>
                  </a:cubicBezTo>
                  <a:cubicBezTo>
                    <a:pt x="105" y="29"/>
                    <a:pt x="105" y="29"/>
                    <a:pt x="105" y="29"/>
                  </a:cubicBezTo>
                  <a:cubicBezTo>
                    <a:pt x="106" y="26"/>
                    <a:pt x="106" y="23"/>
                    <a:pt x="104" y="21"/>
                  </a:cubicBezTo>
                  <a:cubicBezTo>
                    <a:pt x="95" y="12"/>
                    <a:pt x="95" y="12"/>
                    <a:pt x="95" y="12"/>
                  </a:cubicBezTo>
                  <a:cubicBezTo>
                    <a:pt x="93" y="11"/>
                    <a:pt x="90" y="10"/>
                    <a:pt x="88" y="12"/>
                  </a:cubicBezTo>
                  <a:cubicBezTo>
                    <a:pt x="83" y="17"/>
                    <a:pt x="83" y="17"/>
                    <a:pt x="83" y="17"/>
                  </a:cubicBezTo>
                  <a:cubicBezTo>
                    <a:pt x="79" y="14"/>
                    <a:pt x="75" y="13"/>
                    <a:pt x="71" y="12"/>
                  </a:cubicBezTo>
                  <a:cubicBezTo>
                    <a:pt x="70" y="4"/>
                    <a:pt x="70" y="4"/>
                    <a:pt x="70" y="4"/>
                  </a:cubicBezTo>
                  <a:cubicBezTo>
                    <a:pt x="70" y="2"/>
                    <a:pt x="67" y="0"/>
                    <a:pt x="65" y="0"/>
                  </a:cubicBezTo>
                  <a:cubicBezTo>
                    <a:pt x="52" y="0"/>
                    <a:pt x="52" y="0"/>
                    <a:pt x="52" y="0"/>
                  </a:cubicBezTo>
                  <a:cubicBezTo>
                    <a:pt x="49" y="0"/>
                    <a:pt x="47" y="2"/>
                    <a:pt x="47" y="4"/>
                  </a:cubicBezTo>
                  <a:cubicBezTo>
                    <a:pt x="46" y="12"/>
                    <a:pt x="46" y="12"/>
                    <a:pt x="46" y="12"/>
                  </a:cubicBezTo>
                  <a:cubicBezTo>
                    <a:pt x="42" y="13"/>
                    <a:pt x="38" y="14"/>
                    <a:pt x="34" y="17"/>
                  </a:cubicBezTo>
                  <a:cubicBezTo>
                    <a:pt x="28" y="12"/>
                    <a:pt x="28" y="12"/>
                    <a:pt x="28" y="12"/>
                  </a:cubicBezTo>
                  <a:cubicBezTo>
                    <a:pt x="26" y="10"/>
                    <a:pt x="23" y="11"/>
                    <a:pt x="21" y="12"/>
                  </a:cubicBezTo>
                  <a:cubicBezTo>
                    <a:pt x="12" y="21"/>
                    <a:pt x="12" y="21"/>
                    <a:pt x="12" y="21"/>
                  </a:cubicBezTo>
                  <a:cubicBezTo>
                    <a:pt x="10" y="23"/>
                    <a:pt x="10" y="26"/>
                    <a:pt x="12" y="29"/>
                  </a:cubicBezTo>
                  <a:cubicBezTo>
                    <a:pt x="17" y="35"/>
                    <a:pt x="17" y="35"/>
                    <a:pt x="17" y="35"/>
                  </a:cubicBezTo>
                  <a:cubicBezTo>
                    <a:pt x="15" y="38"/>
                    <a:pt x="13" y="42"/>
                    <a:pt x="12" y="46"/>
                  </a:cubicBezTo>
                  <a:cubicBezTo>
                    <a:pt x="5" y="47"/>
                    <a:pt x="5" y="47"/>
                    <a:pt x="5" y="47"/>
                  </a:cubicBezTo>
                  <a:cubicBezTo>
                    <a:pt x="2" y="47"/>
                    <a:pt x="0" y="49"/>
                    <a:pt x="0" y="52"/>
                  </a:cubicBezTo>
                  <a:cubicBezTo>
                    <a:pt x="0" y="65"/>
                    <a:pt x="0" y="65"/>
                    <a:pt x="0" y="65"/>
                  </a:cubicBezTo>
                  <a:cubicBezTo>
                    <a:pt x="0" y="67"/>
                    <a:pt x="2" y="70"/>
                    <a:pt x="5" y="70"/>
                  </a:cubicBezTo>
                  <a:lnTo>
                    <a:pt x="13" y="71"/>
                  </a:lnTo>
                  <a:close/>
                  <a:moveTo>
                    <a:pt x="58" y="37"/>
                  </a:moveTo>
                  <a:cubicBezTo>
                    <a:pt x="70" y="37"/>
                    <a:pt x="79" y="46"/>
                    <a:pt x="79" y="58"/>
                  </a:cubicBezTo>
                  <a:cubicBezTo>
                    <a:pt x="79" y="69"/>
                    <a:pt x="70" y="79"/>
                    <a:pt x="58" y="79"/>
                  </a:cubicBezTo>
                  <a:cubicBezTo>
                    <a:pt x="47" y="79"/>
                    <a:pt x="38" y="69"/>
                    <a:pt x="38" y="58"/>
                  </a:cubicBezTo>
                  <a:cubicBezTo>
                    <a:pt x="38" y="46"/>
                    <a:pt x="47" y="37"/>
                    <a:pt x="58" y="37"/>
                  </a:cubicBezTo>
                  <a:close/>
                  <a:moveTo>
                    <a:pt x="58" y="37"/>
                  </a:moveTo>
                  <a:cubicBezTo>
                    <a:pt x="58" y="37"/>
                    <a:pt x="58" y="37"/>
                    <a:pt x="58" y="37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23" name="Freeform 203"/>
            <p:cNvSpPr>
              <a:spLocks noEditPoints="1"/>
            </p:cNvSpPr>
            <p:nvPr/>
          </p:nvSpPr>
          <p:spPr bwMode="auto">
            <a:xfrm>
              <a:off x="9108127" y="3651786"/>
              <a:ext cx="168112" cy="170333"/>
            </a:xfrm>
            <a:custGeom>
              <a:avLst/>
              <a:gdLst>
                <a:gd name="T0" fmla="*/ 82 w 96"/>
                <a:gd name="T1" fmla="*/ 15 h 97"/>
                <a:gd name="T2" fmla="*/ 76 w 96"/>
                <a:gd name="T3" fmla="*/ 9 h 97"/>
                <a:gd name="T4" fmla="*/ 69 w 96"/>
                <a:gd name="T5" fmla="*/ 10 h 97"/>
                <a:gd name="T6" fmla="*/ 65 w 96"/>
                <a:gd name="T7" fmla="*/ 13 h 97"/>
                <a:gd name="T8" fmla="*/ 55 w 96"/>
                <a:gd name="T9" fmla="*/ 10 h 97"/>
                <a:gd name="T10" fmla="*/ 54 w 96"/>
                <a:gd name="T11" fmla="*/ 5 h 97"/>
                <a:gd name="T12" fmla="*/ 48 w 96"/>
                <a:gd name="T13" fmla="*/ 1 h 97"/>
                <a:gd name="T14" fmla="*/ 40 w 96"/>
                <a:gd name="T15" fmla="*/ 1 h 97"/>
                <a:gd name="T16" fmla="*/ 35 w 96"/>
                <a:gd name="T17" fmla="*/ 6 h 97"/>
                <a:gd name="T18" fmla="*/ 35 w 96"/>
                <a:gd name="T19" fmla="*/ 12 h 97"/>
                <a:gd name="T20" fmla="*/ 25 w 96"/>
                <a:gd name="T21" fmla="*/ 16 h 97"/>
                <a:gd name="T22" fmla="*/ 21 w 96"/>
                <a:gd name="T23" fmla="*/ 14 h 97"/>
                <a:gd name="T24" fmla="*/ 14 w 96"/>
                <a:gd name="T25" fmla="*/ 15 h 97"/>
                <a:gd name="T26" fmla="*/ 8 w 96"/>
                <a:gd name="T27" fmla="*/ 21 h 97"/>
                <a:gd name="T28" fmla="*/ 9 w 96"/>
                <a:gd name="T29" fmla="*/ 28 h 97"/>
                <a:gd name="T30" fmla="*/ 12 w 96"/>
                <a:gd name="T31" fmla="*/ 32 h 97"/>
                <a:gd name="T32" fmla="*/ 10 w 96"/>
                <a:gd name="T33" fmla="*/ 42 h 97"/>
                <a:gd name="T34" fmla="*/ 4 w 96"/>
                <a:gd name="T35" fmla="*/ 43 h 97"/>
                <a:gd name="T36" fmla="*/ 0 w 96"/>
                <a:gd name="T37" fmla="*/ 49 h 97"/>
                <a:gd name="T38" fmla="*/ 1 w 96"/>
                <a:gd name="T39" fmla="*/ 57 h 97"/>
                <a:gd name="T40" fmla="*/ 6 w 96"/>
                <a:gd name="T41" fmla="*/ 62 h 97"/>
                <a:gd name="T42" fmla="*/ 12 w 96"/>
                <a:gd name="T43" fmla="*/ 62 h 97"/>
                <a:gd name="T44" fmla="*/ 16 w 96"/>
                <a:gd name="T45" fmla="*/ 70 h 97"/>
                <a:gd name="T46" fmla="*/ 13 w 96"/>
                <a:gd name="T47" fmla="*/ 75 h 97"/>
                <a:gd name="T48" fmla="*/ 14 w 96"/>
                <a:gd name="T49" fmla="*/ 82 h 97"/>
                <a:gd name="T50" fmla="*/ 20 w 96"/>
                <a:gd name="T51" fmla="*/ 88 h 97"/>
                <a:gd name="T52" fmla="*/ 27 w 96"/>
                <a:gd name="T53" fmla="*/ 88 h 97"/>
                <a:gd name="T54" fmla="*/ 32 w 96"/>
                <a:gd name="T55" fmla="*/ 84 h 97"/>
                <a:gd name="T56" fmla="*/ 41 w 96"/>
                <a:gd name="T57" fmla="*/ 87 h 97"/>
                <a:gd name="T58" fmla="*/ 42 w 96"/>
                <a:gd name="T59" fmla="*/ 93 h 97"/>
                <a:gd name="T60" fmla="*/ 47 w 96"/>
                <a:gd name="T61" fmla="*/ 97 h 97"/>
                <a:gd name="T62" fmla="*/ 56 w 96"/>
                <a:gd name="T63" fmla="*/ 96 h 97"/>
                <a:gd name="T64" fmla="*/ 61 w 96"/>
                <a:gd name="T65" fmla="*/ 91 h 97"/>
                <a:gd name="T66" fmla="*/ 61 w 96"/>
                <a:gd name="T67" fmla="*/ 85 h 97"/>
                <a:gd name="T68" fmla="*/ 70 w 96"/>
                <a:gd name="T69" fmla="*/ 81 h 97"/>
                <a:gd name="T70" fmla="*/ 75 w 96"/>
                <a:gd name="T71" fmla="*/ 84 h 97"/>
                <a:gd name="T72" fmla="*/ 82 w 96"/>
                <a:gd name="T73" fmla="*/ 83 h 97"/>
                <a:gd name="T74" fmla="*/ 87 w 96"/>
                <a:gd name="T75" fmla="*/ 76 h 97"/>
                <a:gd name="T76" fmla="*/ 87 w 96"/>
                <a:gd name="T77" fmla="*/ 69 h 97"/>
                <a:gd name="T78" fmla="*/ 83 w 96"/>
                <a:gd name="T79" fmla="*/ 65 h 97"/>
                <a:gd name="T80" fmla="*/ 86 w 96"/>
                <a:gd name="T81" fmla="*/ 55 h 97"/>
                <a:gd name="T82" fmla="*/ 92 w 96"/>
                <a:gd name="T83" fmla="*/ 54 h 97"/>
                <a:gd name="T84" fmla="*/ 96 w 96"/>
                <a:gd name="T85" fmla="*/ 49 h 97"/>
                <a:gd name="T86" fmla="*/ 95 w 96"/>
                <a:gd name="T87" fmla="*/ 40 h 97"/>
                <a:gd name="T88" fmla="*/ 90 w 96"/>
                <a:gd name="T89" fmla="*/ 35 h 97"/>
                <a:gd name="T90" fmla="*/ 85 w 96"/>
                <a:gd name="T91" fmla="*/ 35 h 97"/>
                <a:gd name="T92" fmla="*/ 80 w 96"/>
                <a:gd name="T93" fmla="*/ 26 h 97"/>
                <a:gd name="T94" fmla="*/ 83 w 96"/>
                <a:gd name="T95" fmla="*/ 22 h 97"/>
                <a:gd name="T96" fmla="*/ 82 w 96"/>
                <a:gd name="T97" fmla="*/ 15 h 97"/>
                <a:gd name="T98" fmla="*/ 50 w 96"/>
                <a:gd name="T99" fmla="*/ 65 h 97"/>
                <a:gd name="T100" fmla="*/ 31 w 96"/>
                <a:gd name="T101" fmla="*/ 50 h 97"/>
                <a:gd name="T102" fmla="*/ 47 w 96"/>
                <a:gd name="T103" fmla="*/ 31 h 97"/>
                <a:gd name="T104" fmla="*/ 65 w 96"/>
                <a:gd name="T105" fmla="*/ 47 h 97"/>
                <a:gd name="T106" fmla="*/ 50 w 96"/>
                <a:gd name="T107" fmla="*/ 65 h 97"/>
                <a:gd name="T108" fmla="*/ 50 w 96"/>
                <a:gd name="T109" fmla="*/ 65 h 97"/>
                <a:gd name="T110" fmla="*/ 50 w 96"/>
                <a:gd name="T111" fmla="*/ 65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96" h="97">
                  <a:moveTo>
                    <a:pt x="82" y="15"/>
                  </a:moveTo>
                  <a:cubicBezTo>
                    <a:pt x="76" y="9"/>
                    <a:pt x="76" y="9"/>
                    <a:pt x="76" y="9"/>
                  </a:cubicBezTo>
                  <a:cubicBezTo>
                    <a:pt x="74" y="8"/>
                    <a:pt x="71" y="8"/>
                    <a:pt x="69" y="10"/>
                  </a:cubicBezTo>
                  <a:cubicBezTo>
                    <a:pt x="65" y="13"/>
                    <a:pt x="65" y="13"/>
                    <a:pt x="65" y="13"/>
                  </a:cubicBezTo>
                  <a:cubicBezTo>
                    <a:pt x="62" y="12"/>
                    <a:pt x="59" y="10"/>
                    <a:pt x="55" y="10"/>
                  </a:cubicBezTo>
                  <a:cubicBezTo>
                    <a:pt x="54" y="5"/>
                    <a:pt x="54" y="5"/>
                    <a:pt x="54" y="5"/>
                  </a:cubicBezTo>
                  <a:cubicBezTo>
                    <a:pt x="54" y="2"/>
                    <a:pt x="51" y="0"/>
                    <a:pt x="48" y="1"/>
                  </a:cubicBezTo>
                  <a:cubicBezTo>
                    <a:pt x="40" y="1"/>
                    <a:pt x="40" y="1"/>
                    <a:pt x="40" y="1"/>
                  </a:cubicBezTo>
                  <a:cubicBezTo>
                    <a:pt x="37" y="2"/>
                    <a:pt x="35" y="4"/>
                    <a:pt x="35" y="6"/>
                  </a:cubicBezTo>
                  <a:cubicBezTo>
                    <a:pt x="35" y="12"/>
                    <a:pt x="35" y="12"/>
                    <a:pt x="35" y="12"/>
                  </a:cubicBezTo>
                  <a:cubicBezTo>
                    <a:pt x="31" y="13"/>
                    <a:pt x="28" y="14"/>
                    <a:pt x="25" y="16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19" y="12"/>
                    <a:pt x="16" y="13"/>
                    <a:pt x="14" y="15"/>
                  </a:cubicBezTo>
                  <a:cubicBezTo>
                    <a:pt x="8" y="21"/>
                    <a:pt x="8" y="21"/>
                    <a:pt x="8" y="21"/>
                  </a:cubicBezTo>
                  <a:cubicBezTo>
                    <a:pt x="7" y="23"/>
                    <a:pt x="7" y="26"/>
                    <a:pt x="9" y="28"/>
                  </a:cubicBezTo>
                  <a:cubicBezTo>
                    <a:pt x="12" y="32"/>
                    <a:pt x="12" y="32"/>
                    <a:pt x="12" y="32"/>
                  </a:cubicBezTo>
                  <a:cubicBezTo>
                    <a:pt x="11" y="35"/>
                    <a:pt x="10" y="39"/>
                    <a:pt x="10" y="42"/>
                  </a:cubicBezTo>
                  <a:cubicBezTo>
                    <a:pt x="4" y="43"/>
                    <a:pt x="4" y="43"/>
                    <a:pt x="4" y="43"/>
                  </a:cubicBezTo>
                  <a:cubicBezTo>
                    <a:pt x="1" y="43"/>
                    <a:pt x="0" y="46"/>
                    <a:pt x="0" y="49"/>
                  </a:cubicBezTo>
                  <a:cubicBezTo>
                    <a:pt x="1" y="57"/>
                    <a:pt x="1" y="57"/>
                    <a:pt x="1" y="57"/>
                  </a:cubicBezTo>
                  <a:cubicBezTo>
                    <a:pt x="1" y="60"/>
                    <a:pt x="3" y="62"/>
                    <a:pt x="6" y="62"/>
                  </a:cubicBezTo>
                  <a:cubicBezTo>
                    <a:pt x="12" y="62"/>
                    <a:pt x="12" y="62"/>
                    <a:pt x="12" y="62"/>
                  </a:cubicBezTo>
                  <a:cubicBezTo>
                    <a:pt x="13" y="65"/>
                    <a:pt x="14" y="68"/>
                    <a:pt x="16" y="70"/>
                  </a:cubicBezTo>
                  <a:cubicBezTo>
                    <a:pt x="13" y="75"/>
                    <a:pt x="13" y="75"/>
                    <a:pt x="13" y="75"/>
                  </a:cubicBezTo>
                  <a:cubicBezTo>
                    <a:pt x="11" y="78"/>
                    <a:pt x="11" y="81"/>
                    <a:pt x="14" y="82"/>
                  </a:cubicBezTo>
                  <a:cubicBezTo>
                    <a:pt x="20" y="88"/>
                    <a:pt x="20" y="88"/>
                    <a:pt x="20" y="88"/>
                  </a:cubicBezTo>
                  <a:cubicBezTo>
                    <a:pt x="22" y="90"/>
                    <a:pt x="25" y="90"/>
                    <a:pt x="27" y="88"/>
                  </a:cubicBezTo>
                  <a:cubicBezTo>
                    <a:pt x="32" y="84"/>
                    <a:pt x="32" y="84"/>
                    <a:pt x="32" y="84"/>
                  </a:cubicBezTo>
                  <a:cubicBezTo>
                    <a:pt x="34" y="85"/>
                    <a:pt x="37" y="86"/>
                    <a:pt x="41" y="87"/>
                  </a:cubicBezTo>
                  <a:cubicBezTo>
                    <a:pt x="42" y="93"/>
                    <a:pt x="42" y="93"/>
                    <a:pt x="42" y="93"/>
                  </a:cubicBezTo>
                  <a:cubicBezTo>
                    <a:pt x="42" y="95"/>
                    <a:pt x="45" y="97"/>
                    <a:pt x="47" y="97"/>
                  </a:cubicBezTo>
                  <a:cubicBezTo>
                    <a:pt x="56" y="96"/>
                    <a:pt x="56" y="96"/>
                    <a:pt x="56" y="96"/>
                  </a:cubicBezTo>
                  <a:cubicBezTo>
                    <a:pt x="59" y="96"/>
                    <a:pt x="61" y="94"/>
                    <a:pt x="61" y="91"/>
                  </a:cubicBezTo>
                  <a:cubicBezTo>
                    <a:pt x="61" y="85"/>
                    <a:pt x="61" y="85"/>
                    <a:pt x="61" y="85"/>
                  </a:cubicBezTo>
                  <a:cubicBezTo>
                    <a:pt x="64" y="84"/>
                    <a:pt x="67" y="82"/>
                    <a:pt x="70" y="81"/>
                  </a:cubicBezTo>
                  <a:cubicBezTo>
                    <a:pt x="75" y="84"/>
                    <a:pt x="75" y="84"/>
                    <a:pt x="75" y="84"/>
                  </a:cubicBezTo>
                  <a:cubicBezTo>
                    <a:pt x="77" y="85"/>
                    <a:pt x="80" y="85"/>
                    <a:pt x="82" y="83"/>
                  </a:cubicBezTo>
                  <a:cubicBezTo>
                    <a:pt x="87" y="76"/>
                    <a:pt x="87" y="76"/>
                    <a:pt x="87" y="76"/>
                  </a:cubicBezTo>
                  <a:cubicBezTo>
                    <a:pt x="89" y="74"/>
                    <a:pt x="89" y="71"/>
                    <a:pt x="87" y="69"/>
                  </a:cubicBezTo>
                  <a:cubicBezTo>
                    <a:pt x="83" y="65"/>
                    <a:pt x="83" y="65"/>
                    <a:pt x="83" y="65"/>
                  </a:cubicBezTo>
                  <a:cubicBezTo>
                    <a:pt x="85" y="62"/>
                    <a:pt x="86" y="59"/>
                    <a:pt x="86" y="55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4" y="54"/>
                    <a:pt x="96" y="51"/>
                    <a:pt x="96" y="49"/>
                  </a:cubicBezTo>
                  <a:cubicBezTo>
                    <a:pt x="95" y="40"/>
                    <a:pt x="95" y="40"/>
                    <a:pt x="95" y="40"/>
                  </a:cubicBezTo>
                  <a:cubicBezTo>
                    <a:pt x="95" y="37"/>
                    <a:pt x="93" y="35"/>
                    <a:pt x="90" y="35"/>
                  </a:cubicBezTo>
                  <a:cubicBezTo>
                    <a:pt x="85" y="35"/>
                    <a:pt x="85" y="35"/>
                    <a:pt x="85" y="35"/>
                  </a:cubicBezTo>
                  <a:cubicBezTo>
                    <a:pt x="84" y="32"/>
                    <a:pt x="82" y="29"/>
                    <a:pt x="80" y="26"/>
                  </a:cubicBezTo>
                  <a:cubicBezTo>
                    <a:pt x="83" y="22"/>
                    <a:pt x="83" y="22"/>
                    <a:pt x="83" y="22"/>
                  </a:cubicBezTo>
                  <a:cubicBezTo>
                    <a:pt x="85" y="20"/>
                    <a:pt x="84" y="17"/>
                    <a:pt x="82" y="15"/>
                  </a:cubicBezTo>
                  <a:close/>
                  <a:moveTo>
                    <a:pt x="50" y="65"/>
                  </a:moveTo>
                  <a:cubicBezTo>
                    <a:pt x="40" y="66"/>
                    <a:pt x="32" y="59"/>
                    <a:pt x="31" y="50"/>
                  </a:cubicBezTo>
                  <a:cubicBezTo>
                    <a:pt x="30" y="40"/>
                    <a:pt x="37" y="32"/>
                    <a:pt x="47" y="31"/>
                  </a:cubicBezTo>
                  <a:cubicBezTo>
                    <a:pt x="56" y="30"/>
                    <a:pt x="64" y="37"/>
                    <a:pt x="65" y="47"/>
                  </a:cubicBezTo>
                  <a:cubicBezTo>
                    <a:pt x="66" y="56"/>
                    <a:pt x="59" y="64"/>
                    <a:pt x="50" y="65"/>
                  </a:cubicBezTo>
                  <a:close/>
                  <a:moveTo>
                    <a:pt x="50" y="65"/>
                  </a:moveTo>
                  <a:cubicBezTo>
                    <a:pt x="50" y="65"/>
                    <a:pt x="50" y="65"/>
                    <a:pt x="50" y="65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24" name="Freeform 204"/>
            <p:cNvSpPr>
              <a:spLocks noEditPoints="1"/>
            </p:cNvSpPr>
            <p:nvPr/>
          </p:nvSpPr>
          <p:spPr bwMode="auto">
            <a:xfrm>
              <a:off x="8997780" y="3753245"/>
              <a:ext cx="136267" cy="137007"/>
            </a:xfrm>
            <a:custGeom>
              <a:avLst/>
              <a:gdLst>
                <a:gd name="T0" fmla="*/ 5 w 78"/>
                <a:gd name="T1" fmla="*/ 31 h 78"/>
                <a:gd name="T2" fmla="*/ 0 w 78"/>
                <a:gd name="T3" fmla="*/ 36 h 78"/>
                <a:gd name="T4" fmla="*/ 0 w 78"/>
                <a:gd name="T5" fmla="*/ 41 h 78"/>
                <a:gd name="T6" fmla="*/ 5 w 78"/>
                <a:gd name="T7" fmla="*/ 47 h 78"/>
                <a:gd name="T8" fmla="*/ 9 w 78"/>
                <a:gd name="T9" fmla="*/ 47 h 78"/>
                <a:gd name="T10" fmla="*/ 12 w 78"/>
                <a:gd name="T11" fmla="*/ 54 h 78"/>
                <a:gd name="T12" fmla="*/ 9 w 78"/>
                <a:gd name="T13" fmla="*/ 57 h 78"/>
                <a:gd name="T14" fmla="*/ 9 w 78"/>
                <a:gd name="T15" fmla="*/ 64 h 78"/>
                <a:gd name="T16" fmla="*/ 13 w 78"/>
                <a:gd name="T17" fmla="*/ 68 h 78"/>
                <a:gd name="T18" fmla="*/ 20 w 78"/>
                <a:gd name="T19" fmla="*/ 68 h 78"/>
                <a:gd name="T20" fmla="*/ 23 w 78"/>
                <a:gd name="T21" fmla="*/ 66 h 78"/>
                <a:gd name="T22" fmla="*/ 30 w 78"/>
                <a:gd name="T23" fmla="*/ 69 h 78"/>
                <a:gd name="T24" fmla="*/ 31 w 78"/>
                <a:gd name="T25" fmla="*/ 73 h 78"/>
                <a:gd name="T26" fmla="*/ 36 w 78"/>
                <a:gd name="T27" fmla="*/ 78 h 78"/>
                <a:gd name="T28" fmla="*/ 41 w 78"/>
                <a:gd name="T29" fmla="*/ 78 h 78"/>
                <a:gd name="T30" fmla="*/ 47 w 78"/>
                <a:gd name="T31" fmla="*/ 73 h 78"/>
                <a:gd name="T32" fmla="*/ 47 w 78"/>
                <a:gd name="T33" fmla="*/ 69 h 78"/>
                <a:gd name="T34" fmla="*/ 55 w 78"/>
                <a:gd name="T35" fmla="*/ 66 h 78"/>
                <a:gd name="T36" fmla="*/ 58 w 78"/>
                <a:gd name="T37" fmla="*/ 69 h 78"/>
                <a:gd name="T38" fmla="*/ 65 w 78"/>
                <a:gd name="T39" fmla="*/ 68 h 78"/>
                <a:gd name="T40" fmla="*/ 69 w 78"/>
                <a:gd name="T41" fmla="*/ 65 h 78"/>
                <a:gd name="T42" fmla="*/ 69 w 78"/>
                <a:gd name="T43" fmla="*/ 58 h 78"/>
                <a:gd name="T44" fmla="*/ 67 w 78"/>
                <a:gd name="T45" fmla="*/ 55 h 78"/>
                <a:gd name="T46" fmla="*/ 70 w 78"/>
                <a:gd name="T47" fmla="*/ 47 h 78"/>
                <a:gd name="T48" fmla="*/ 74 w 78"/>
                <a:gd name="T49" fmla="*/ 47 h 78"/>
                <a:gd name="T50" fmla="*/ 78 w 78"/>
                <a:gd name="T51" fmla="*/ 42 h 78"/>
                <a:gd name="T52" fmla="*/ 78 w 78"/>
                <a:gd name="T53" fmla="*/ 36 h 78"/>
                <a:gd name="T54" fmla="*/ 74 w 78"/>
                <a:gd name="T55" fmla="*/ 31 h 78"/>
                <a:gd name="T56" fmla="*/ 70 w 78"/>
                <a:gd name="T57" fmla="*/ 31 h 78"/>
                <a:gd name="T58" fmla="*/ 67 w 78"/>
                <a:gd name="T59" fmla="*/ 23 h 78"/>
                <a:gd name="T60" fmla="*/ 70 w 78"/>
                <a:gd name="T61" fmla="*/ 21 h 78"/>
                <a:gd name="T62" fmla="*/ 69 w 78"/>
                <a:gd name="T63" fmla="*/ 14 h 78"/>
                <a:gd name="T64" fmla="*/ 65 w 78"/>
                <a:gd name="T65" fmla="*/ 10 h 78"/>
                <a:gd name="T66" fmla="*/ 58 w 78"/>
                <a:gd name="T67" fmla="*/ 9 h 78"/>
                <a:gd name="T68" fmla="*/ 56 w 78"/>
                <a:gd name="T69" fmla="*/ 11 h 78"/>
                <a:gd name="T70" fmla="*/ 48 w 78"/>
                <a:gd name="T71" fmla="*/ 8 h 78"/>
                <a:gd name="T72" fmla="*/ 48 w 78"/>
                <a:gd name="T73" fmla="*/ 5 h 78"/>
                <a:gd name="T74" fmla="*/ 43 w 78"/>
                <a:gd name="T75" fmla="*/ 0 h 78"/>
                <a:gd name="T76" fmla="*/ 37 w 78"/>
                <a:gd name="T77" fmla="*/ 0 h 78"/>
                <a:gd name="T78" fmla="*/ 32 w 78"/>
                <a:gd name="T79" fmla="*/ 4 h 78"/>
                <a:gd name="T80" fmla="*/ 32 w 78"/>
                <a:gd name="T81" fmla="*/ 8 h 78"/>
                <a:gd name="T82" fmla="*/ 24 w 78"/>
                <a:gd name="T83" fmla="*/ 11 h 78"/>
                <a:gd name="T84" fmla="*/ 21 w 78"/>
                <a:gd name="T85" fmla="*/ 9 h 78"/>
                <a:gd name="T86" fmla="*/ 14 w 78"/>
                <a:gd name="T87" fmla="*/ 9 h 78"/>
                <a:gd name="T88" fmla="*/ 10 w 78"/>
                <a:gd name="T89" fmla="*/ 13 h 78"/>
                <a:gd name="T90" fmla="*/ 10 w 78"/>
                <a:gd name="T91" fmla="*/ 20 h 78"/>
                <a:gd name="T92" fmla="*/ 12 w 78"/>
                <a:gd name="T93" fmla="*/ 23 h 78"/>
                <a:gd name="T94" fmla="*/ 9 w 78"/>
                <a:gd name="T95" fmla="*/ 30 h 78"/>
                <a:gd name="T96" fmla="*/ 5 w 78"/>
                <a:gd name="T97" fmla="*/ 31 h 78"/>
                <a:gd name="T98" fmla="*/ 40 w 78"/>
                <a:gd name="T99" fmla="*/ 25 h 78"/>
                <a:gd name="T100" fmla="*/ 53 w 78"/>
                <a:gd name="T101" fmla="*/ 39 h 78"/>
                <a:gd name="T102" fmla="*/ 39 w 78"/>
                <a:gd name="T103" fmla="*/ 52 h 78"/>
                <a:gd name="T104" fmla="*/ 26 w 78"/>
                <a:gd name="T105" fmla="*/ 38 h 78"/>
                <a:gd name="T106" fmla="*/ 40 w 78"/>
                <a:gd name="T107" fmla="*/ 25 h 78"/>
                <a:gd name="T108" fmla="*/ 40 w 78"/>
                <a:gd name="T109" fmla="*/ 25 h 78"/>
                <a:gd name="T110" fmla="*/ 40 w 78"/>
                <a:gd name="T111" fmla="*/ 25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78" h="78">
                  <a:moveTo>
                    <a:pt x="5" y="31"/>
                  </a:moveTo>
                  <a:cubicBezTo>
                    <a:pt x="2" y="31"/>
                    <a:pt x="0" y="33"/>
                    <a:pt x="0" y="36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44"/>
                    <a:pt x="2" y="46"/>
                    <a:pt x="5" y="47"/>
                  </a:cubicBezTo>
                  <a:cubicBezTo>
                    <a:pt x="9" y="47"/>
                    <a:pt x="9" y="47"/>
                    <a:pt x="9" y="47"/>
                  </a:cubicBezTo>
                  <a:cubicBezTo>
                    <a:pt x="10" y="49"/>
                    <a:pt x="10" y="52"/>
                    <a:pt x="12" y="54"/>
                  </a:cubicBezTo>
                  <a:cubicBezTo>
                    <a:pt x="9" y="57"/>
                    <a:pt x="9" y="57"/>
                    <a:pt x="9" y="57"/>
                  </a:cubicBezTo>
                  <a:cubicBezTo>
                    <a:pt x="7" y="59"/>
                    <a:pt x="8" y="62"/>
                    <a:pt x="9" y="64"/>
                  </a:cubicBezTo>
                  <a:cubicBezTo>
                    <a:pt x="13" y="68"/>
                    <a:pt x="13" y="68"/>
                    <a:pt x="13" y="68"/>
                  </a:cubicBezTo>
                  <a:cubicBezTo>
                    <a:pt x="15" y="70"/>
                    <a:pt x="18" y="70"/>
                    <a:pt x="20" y="68"/>
                  </a:cubicBezTo>
                  <a:cubicBezTo>
                    <a:pt x="23" y="66"/>
                    <a:pt x="23" y="66"/>
                    <a:pt x="23" y="66"/>
                  </a:cubicBezTo>
                  <a:cubicBezTo>
                    <a:pt x="26" y="67"/>
                    <a:pt x="28" y="68"/>
                    <a:pt x="30" y="69"/>
                  </a:cubicBezTo>
                  <a:cubicBezTo>
                    <a:pt x="31" y="73"/>
                    <a:pt x="31" y="73"/>
                    <a:pt x="31" y="73"/>
                  </a:cubicBezTo>
                  <a:cubicBezTo>
                    <a:pt x="31" y="76"/>
                    <a:pt x="33" y="78"/>
                    <a:pt x="36" y="78"/>
                  </a:cubicBezTo>
                  <a:cubicBezTo>
                    <a:pt x="41" y="78"/>
                    <a:pt x="41" y="78"/>
                    <a:pt x="41" y="78"/>
                  </a:cubicBezTo>
                  <a:cubicBezTo>
                    <a:pt x="44" y="78"/>
                    <a:pt x="46" y="76"/>
                    <a:pt x="47" y="73"/>
                  </a:cubicBezTo>
                  <a:cubicBezTo>
                    <a:pt x="47" y="69"/>
                    <a:pt x="47" y="69"/>
                    <a:pt x="47" y="69"/>
                  </a:cubicBezTo>
                  <a:cubicBezTo>
                    <a:pt x="50" y="69"/>
                    <a:pt x="52" y="68"/>
                    <a:pt x="55" y="66"/>
                  </a:cubicBezTo>
                  <a:cubicBezTo>
                    <a:pt x="58" y="69"/>
                    <a:pt x="58" y="69"/>
                    <a:pt x="58" y="69"/>
                  </a:cubicBezTo>
                  <a:cubicBezTo>
                    <a:pt x="60" y="70"/>
                    <a:pt x="63" y="70"/>
                    <a:pt x="65" y="68"/>
                  </a:cubicBezTo>
                  <a:cubicBezTo>
                    <a:pt x="69" y="65"/>
                    <a:pt x="69" y="65"/>
                    <a:pt x="69" y="65"/>
                  </a:cubicBezTo>
                  <a:cubicBezTo>
                    <a:pt x="71" y="63"/>
                    <a:pt x="71" y="60"/>
                    <a:pt x="69" y="58"/>
                  </a:cubicBezTo>
                  <a:cubicBezTo>
                    <a:pt x="67" y="55"/>
                    <a:pt x="67" y="55"/>
                    <a:pt x="67" y="55"/>
                  </a:cubicBezTo>
                  <a:cubicBezTo>
                    <a:pt x="68" y="52"/>
                    <a:pt x="69" y="50"/>
                    <a:pt x="70" y="47"/>
                  </a:cubicBezTo>
                  <a:cubicBezTo>
                    <a:pt x="74" y="47"/>
                    <a:pt x="74" y="47"/>
                    <a:pt x="74" y="47"/>
                  </a:cubicBezTo>
                  <a:cubicBezTo>
                    <a:pt x="76" y="47"/>
                    <a:pt x="78" y="45"/>
                    <a:pt x="78" y="42"/>
                  </a:cubicBezTo>
                  <a:cubicBezTo>
                    <a:pt x="78" y="36"/>
                    <a:pt x="78" y="36"/>
                    <a:pt x="78" y="36"/>
                  </a:cubicBezTo>
                  <a:cubicBezTo>
                    <a:pt x="78" y="34"/>
                    <a:pt x="76" y="31"/>
                    <a:pt x="74" y="31"/>
                  </a:cubicBezTo>
                  <a:cubicBezTo>
                    <a:pt x="70" y="31"/>
                    <a:pt x="70" y="31"/>
                    <a:pt x="70" y="31"/>
                  </a:cubicBezTo>
                  <a:cubicBezTo>
                    <a:pt x="70" y="28"/>
                    <a:pt x="69" y="26"/>
                    <a:pt x="67" y="23"/>
                  </a:cubicBezTo>
                  <a:cubicBezTo>
                    <a:pt x="70" y="21"/>
                    <a:pt x="70" y="21"/>
                    <a:pt x="70" y="21"/>
                  </a:cubicBezTo>
                  <a:cubicBezTo>
                    <a:pt x="71" y="19"/>
                    <a:pt x="71" y="16"/>
                    <a:pt x="69" y="14"/>
                  </a:cubicBezTo>
                  <a:cubicBezTo>
                    <a:pt x="65" y="10"/>
                    <a:pt x="65" y="10"/>
                    <a:pt x="65" y="10"/>
                  </a:cubicBezTo>
                  <a:cubicBezTo>
                    <a:pt x="64" y="8"/>
                    <a:pt x="61" y="8"/>
                    <a:pt x="58" y="9"/>
                  </a:cubicBezTo>
                  <a:cubicBezTo>
                    <a:pt x="56" y="11"/>
                    <a:pt x="56" y="11"/>
                    <a:pt x="56" y="11"/>
                  </a:cubicBezTo>
                  <a:cubicBezTo>
                    <a:pt x="53" y="10"/>
                    <a:pt x="51" y="9"/>
                    <a:pt x="48" y="8"/>
                  </a:cubicBezTo>
                  <a:cubicBezTo>
                    <a:pt x="48" y="5"/>
                    <a:pt x="48" y="5"/>
                    <a:pt x="48" y="5"/>
                  </a:cubicBezTo>
                  <a:cubicBezTo>
                    <a:pt x="48" y="2"/>
                    <a:pt x="45" y="0"/>
                    <a:pt x="43" y="0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35" y="0"/>
                    <a:pt x="32" y="2"/>
                    <a:pt x="32" y="4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29" y="8"/>
                    <a:pt x="26" y="10"/>
                    <a:pt x="24" y="11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19" y="7"/>
                    <a:pt x="16" y="7"/>
                    <a:pt x="14" y="9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8" y="15"/>
                    <a:pt x="8" y="18"/>
                    <a:pt x="10" y="20"/>
                  </a:cubicBezTo>
                  <a:cubicBezTo>
                    <a:pt x="12" y="23"/>
                    <a:pt x="12" y="23"/>
                    <a:pt x="12" y="23"/>
                  </a:cubicBezTo>
                  <a:cubicBezTo>
                    <a:pt x="11" y="25"/>
                    <a:pt x="10" y="28"/>
                    <a:pt x="9" y="30"/>
                  </a:cubicBezTo>
                  <a:lnTo>
                    <a:pt x="5" y="31"/>
                  </a:lnTo>
                  <a:close/>
                  <a:moveTo>
                    <a:pt x="40" y="25"/>
                  </a:moveTo>
                  <a:cubicBezTo>
                    <a:pt x="47" y="25"/>
                    <a:pt x="54" y="31"/>
                    <a:pt x="53" y="39"/>
                  </a:cubicBezTo>
                  <a:cubicBezTo>
                    <a:pt x="53" y="46"/>
                    <a:pt x="47" y="53"/>
                    <a:pt x="39" y="52"/>
                  </a:cubicBezTo>
                  <a:cubicBezTo>
                    <a:pt x="32" y="52"/>
                    <a:pt x="26" y="46"/>
                    <a:pt x="26" y="38"/>
                  </a:cubicBezTo>
                  <a:cubicBezTo>
                    <a:pt x="26" y="31"/>
                    <a:pt x="32" y="25"/>
                    <a:pt x="40" y="25"/>
                  </a:cubicBezTo>
                  <a:close/>
                  <a:moveTo>
                    <a:pt x="40" y="25"/>
                  </a:moveTo>
                  <a:cubicBezTo>
                    <a:pt x="40" y="25"/>
                    <a:pt x="40" y="25"/>
                    <a:pt x="40" y="25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" name="Freeform 206"/>
            <p:cNvSpPr>
              <a:spLocks noEditPoints="1"/>
            </p:cNvSpPr>
            <p:nvPr/>
          </p:nvSpPr>
          <p:spPr bwMode="auto">
            <a:xfrm>
              <a:off x="9742063" y="3791755"/>
              <a:ext cx="246613" cy="211806"/>
            </a:xfrm>
            <a:custGeom>
              <a:avLst/>
              <a:gdLst>
                <a:gd name="T0" fmla="*/ 71 w 141"/>
                <a:gd name="T1" fmla="*/ 0 h 121"/>
                <a:gd name="T2" fmla="*/ 0 w 141"/>
                <a:gd name="T3" fmla="*/ 55 h 121"/>
                <a:gd name="T4" fmla="*/ 19 w 141"/>
                <a:gd name="T5" fmla="*/ 92 h 121"/>
                <a:gd name="T6" fmla="*/ 10 w 141"/>
                <a:gd name="T7" fmla="*/ 121 h 121"/>
                <a:gd name="T8" fmla="*/ 45 w 141"/>
                <a:gd name="T9" fmla="*/ 106 h 121"/>
                <a:gd name="T10" fmla="*/ 71 w 141"/>
                <a:gd name="T11" fmla="*/ 110 h 121"/>
                <a:gd name="T12" fmla="*/ 141 w 141"/>
                <a:gd name="T13" fmla="*/ 55 h 121"/>
                <a:gd name="T14" fmla="*/ 71 w 141"/>
                <a:gd name="T15" fmla="*/ 0 h 121"/>
                <a:gd name="T16" fmla="*/ 71 w 141"/>
                <a:gd name="T17" fmla="*/ 0 h 121"/>
                <a:gd name="T18" fmla="*/ 71 w 141"/>
                <a:gd name="T19" fmla="*/ 0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1" h="121">
                  <a:moveTo>
                    <a:pt x="71" y="0"/>
                  </a:moveTo>
                  <a:cubicBezTo>
                    <a:pt x="32" y="0"/>
                    <a:pt x="0" y="25"/>
                    <a:pt x="0" y="55"/>
                  </a:cubicBezTo>
                  <a:cubicBezTo>
                    <a:pt x="0" y="70"/>
                    <a:pt x="7" y="83"/>
                    <a:pt x="19" y="92"/>
                  </a:cubicBezTo>
                  <a:cubicBezTo>
                    <a:pt x="19" y="102"/>
                    <a:pt x="17" y="115"/>
                    <a:pt x="10" y="121"/>
                  </a:cubicBezTo>
                  <a:cubicBezTo>
                    <a:pt x="23" y="121"/>
                    <a:pt x="37" y="113"/>
                    <a:pt x="45" y="106"/>
                  </a:cubicBezTo>
                  <a:cubicBezTo>
                    <a:pt x="53" y="109"/>
                    <a:pt x="61" y="110"/>
                    <a:pt x="71" y="110"/>
                  </a:cubicBezTo>
                  <a:cubicBezTo>
                    <a:pt x="109" y="110"/>
                    <a:pt x="141" y="85"/>
                    <a:pt x="141" y="55"/>
                  </a:cubicBezTo>
                  <a:cubicBezTo>
                    <a:pt x="141" y="25"/>
                    <a:pt x="109" y="0"/>
                    <a:pt x="71" y="0"/>
                  </a:cubicBezTo>
                  <a:close/>
                  <a:moveTo>
                    <a:pt x="71" y="0"/>
                  </a:moveTo>
                  <a:cubicBezTo>
                    <a:pt x="71" y="0"/>
                    <a:pt x="71" y="0"/>
                    <a:pt x="71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" name="Freeform 207"/>
            <p:cNvSpPr>
              <a:spLocks noEditPoints="1"/>
            </p:cNvSpPr>
            <p:nvPr/>
          </p:nvSpPr>
          <p:spPr bwMode="auto">
            <a:xfrm>
              <a:off x="8454935" y="3154856"/>
              <a:ext cx="245132" cy="213287"/>
            </a:xfrm>
            <a:custGeom>
              <a:avLst/>
              <a:gdLst>
                <a:gd name="T0" fmla="*/ 70 w 140"/>
                <a:gd name="T1" fmla="*/ 0 h 122"/>
                <a:gd name="T2" fmla="*/ 0 w 140"/>
                <a:gd name="T3" fmla="*/ 55 h 122"/>
                <a:gd name="T4" fmla="*/ 19 w 140"/>
                <a:gd name="T5" fmla="*/ 93 h 122"/>
                <a:gd name="T6" fmla="*/ 9 w 140"/>
                <a:gd name="T7" fmla="*/ 122 h 122"/>
                <a:gd name="T8" fmla="*/ 44 w 140"/>
                <a:gd name="T9" fmla="*/ 106 h 122"/>
                <a:gd name="T10" fmla="*/ 70 w 140"/>
                <a:gd name="T11" fmla="*/ 110 h 122"/>
                <a:gd name="T12" fmla="*/ 140 w 140"/>
                <a:gd name="T13" fmla="*/ 55 h 122"/>
                <a:gd name="T14" fmla="*/ 70 w 140"/>
                <a:gd name="T15" fmla="*/ 0 h 122"/>
                <a:gd name="T16" fmla="*/ 70 w 140"/>
                <a:gd name="T17" fmla="*/ 0 h 122"/>
                <a:gd name="T18" fmla="*/ 70 w 140"/>
                <a:gd name="T19" fmla="*/ 0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0" h="122">
                  <a:moveTo>
                    <a:pt x="70" y="0"/>
                  </a:moveTo>
                  <a:cubicBezTo>
                    <a:pt x="31" y="0"/>
                    <a:pt x="0" y="25"/>
                    <a:pt x="0" y="55"/>
                  </a:cubicBezTo>
                  <a:cubicBezTo>
                    <a:pt x="0" y="70"/>
                    <a:pt x="7" y="83"/>
                    <a:pt x="19" y="93"/>
                  </a:cubicBezTo>
                  <a:cubicBezTo>
                    <a:pt x="18" y="102"/>
                    <a:pt x="16" y="115"/>
                    <a:pt x="9" y="122"/>
                  </a:cubicBezTo>
                  <a:cubicBezTo>
                    <a:pt x="23" y="122"/>
                    <a:pt x="36" y="113"/>
                    <a:pt x="44" y="106"/>
                  </a:cubicBezTo>
                  <a:cubicBezTo>
                    <a:pt x="52" y="109"/>
                    <a:pt x="61" y="110"/>
                    <a:pt x="70" y="110"/>
                  </a:cubicBezTo>
                  <a:cubicBezTo>
                    <a:pt x="109" y="110"/>
                    <a:pt x="140" y="86"/>
                    <a:pt x="140" y="55"/>
                  </a:cubicBezTo>
                  <a:cubicBezTo>
                    <a:pt x="140" y="25"/>
                    <a:pt x="109" y="0"/>
                    <a:pt x="70" y="0"/>
                  </a:cubicBezTo>
                  <a:close/>
                  <a:moveTo>
                    <a:pt x="70" y="0"/>
                  </a:moveTo>
                  <a:cubicBezTo>
                    <a:pt x="70" y="0"/>
                    <a:pt x="70" y="0"/>
                    <a:pt x="70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9" name="Freeform 208"/>
            <p:cNvSpPr>
              <a:spLocks noEditPoints="1"/>
            </p:cNvSpPr>
            <p:nvPr/>
          </p:nvSpPr>
          <p:spPr bwMode="auto">
            <a:xfrm>
              <a:off x="6519798" y="3625865"/>
              <a:ext cx="245132" cy="211806"/>
            </a:xfrm>
            <a:custGeom>
              <a:avLst/>
              <a:gdLst>
                <a:gd name="T0" fmla="*/ 70 w 140"/>
                <a:gd name="T1" fmla="*/ 0 h 121"/>
                <a:gd name="T2" fmla="*/ 0 w 140"/>
                <a:gd name="T3" fmla="*/ 55 h 121"/>
                <a:gd name="T4" fmla="*/ 18 w 140"/>
                <a:gd name="T5" fmla="*/ 92 h 121"/>
                <a:gd name="T6" fmla="*/ 9 w 140"/>
                <a:gd name="T7" fmla="*/ 121 h 121"/>
                <a:gd name="T8" fmla="*/ 44 w 140"/>
                <a:gd name="T9" fmla="*/ 106 h 121"/>
                <a:gd name="T10" fmla="*/ 70 w 140"/>
                <a:gd name="T11" fmla="*/ 110 h 121"/>
                <a:gd name="T12" fmla="*/ 140 w 140"/>
                <a:gd name="T13" fmla="*/ 55 h 121"/>
                <a:gd name="T14" fmla="*/ 70 w 140"/>
                <a:gd name="T15" fmla="*/ 0 h 121"/>
                <a:gd name="T16" fmla="*/ 70 w 140"/>
                <a:gd name="T17" fmla="*/ 0 h 121"/>
                <a:gd name="T18" fmla="*/ 70 w 140"/>
                <a:gd name="T19" fmla="*/ 0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0" h="121">
                  <a:moveTo>
                    <a:pt x="70" y="0"/>
                  </a:moveTo>
                  <a:cubicBezTo>
                    <a:pt x="31" y="0"/>
                    <a:pt x="0" y="25"/>
                    <a:pt x="0" y="55"/>
                  </a:cubicBezTo>
                  <a:cubicBezTo>
                    <a:pt x="0" y="69"/>
                    <a:pt x="7" y="83"/>
                    <a:pt x="18" y="92"/>
                  </a:cubicBezTo>
                  <a:cubicBezTo>
                    <a:pt x="18" y="102"/>
                    <a:pt x="16" y="115"/>
                    <a:pt x="9" y="121"/>
                  </a:cubicBezTo>
                  <a:cubicBezTo>
                    <a:pt x="22" y="121"/>
                    <a:pt x="36" y="113"/>
                    <a:pt x="44" y="106"/>
                  </a:cubicBezTo>
                  <a:cubicBezTo>
                    <a:pt x="52" y="109"/>
                    <a:pt x="61" y="110"/>
                    <a:pt x="70" y="110"/>
                  </a:cubicBezTo>
                  <a:cubicBezTo>
                    <a:pt x="108" y="110"/>
                    <a:pt x="140" y="85"/>
                    <a:pt x="140" y="55"/>
                  </a:cubicBezTo>
                  <a:cubicBezTo>
                    <a:pt x="140" y="25"/>
                    <a:pt x="108" y="0"/>
                    <a:pt x="70" y="0"/>
                  </a:cubicBezTo>
                  <a:close/>
                  <a:moveTo>
                    <a:pt x="70" y="0"/>
                  </a:moveTo>
                  <a:cubicBezTo>
                    <a:pt x="70" y="0"/>
                    <a:pt x="70" y="0"/>
                    <a:pt x="70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0" name="Freeform 209"/>
            <p:cNvSpPr>
              <a:spLocks noEditPoints="1"/>
            </p:cNvSpPr>
            <p:nvPr/>
          </p:nvSpPr>
          <p:spPr bwMode="auto">
            <a:xfrm>
              <a:off x="7577347" y="2548321"/>
              <a:ext cx="245132" cy="214028"/>
            </a:xfrm>
            <a:custGeom>
              <a:avLst/>
              <a:gdLst>
                <a:gd name="T0" fmla="*/ 70 w 140"/>
                <a:gd name="T1" fmla="*/ 0 h 122"/>
                <a:gd name="T2" fmla="*/ 0 w 140"/>
                <a:gd name="T3" fmla="*/ 55 h 122"/>
                <a:gd name="T4" fmla="*/ 18 w 140"/>
                <a:gd name="T5" fmla="*/ 93 h 122"/>
                <a:gd name="T6" fmla="*/ 9 w 140"/>
                <a:gd name="T7" fmla="*/ 122 h 122"/>
                <a:gd name="T8" fmla="*/ 44 w 140"/>
                <a:gd name="T9" fmla="*/ 107 h 122"/>
                <a:gd name="T10" fmla="*/ 70 w 140"/>
                <a:gd name="T11" fmla="*/ 110 h 122"/>
                <a:gd name="T12" fmla="*/ 140 w 140"/>
                <a:gd name="T13" fmla="*/ 55 h 122"/>
                <a:gd name="T14" fmla="*/ 70 w 140"/>
                <a:gd name="T15" fmla="*/ 0 h 122"/>
                <a:gd name="T16" fmla="*/ 70 w 140"/>
                <a:gd name="T17" fmla="*/ 0 h 122"/>
                <a:gd name="T18" fmla="*/ 70 w 140"/>
                <a:gd name="T19" fmla="*/ 0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0" h="122">
                  <a:moveTo>
                    <a:pt x="70" y="0"/>
                  </a:moveTo>
                  <a:cubicBezTo>
                    <a:pt x="31" y="0"/>
                    <a:pt x="0" y="25"/>
                    <a:pt x="0" y="55"/>
                  </a:cubicBezTo>
                  <a:cubicBezTo>
                    <a:pt x="0" y="70"/>
                    <a:pt x="7" y="83"/>
                    <a:pt x="18" y="93"/>
                  </a:cubicBezTo>
                  <a:cubicBezTo>
                    <a:pt x="18" y="102"/>
                    <a:pt x="16" y="115"/>
                    <a:pt x="9" y="122"/>
                  </a:cubicBezTo>
                  <a:cubicBezTo>
                    <a:pt x="22" y="122"/>
                    <a:pt x="36" y="113"/>
                    <a:pt x="44" y="107"/>
                  </a:cubicBezTo>
                  <a:cubicBezTo>
                    <a:pt x="52" y="109"/>
                    <a:pt x="61" y="110"/>
                    <a:pt x="70" y="110"/>
                  </a:cubicBezTo>
                  <a:cubicBezTo>
                    <a:pt x="108" y="110"/>
                    <a:pt x="140" y="86"/>
                    <a:pt x="140" y="55"/>
                  </a:cubicBezTo>
                  <a:cubicBezTo>
                    <a:pt x="140" y="25"/>
                    <a:pt x="108" y="0"/>
                    <a:pt x="70" y="0"/>
                  </a:cubicBezTo>
                  <a:close/>
                  <a:moveTo>
                    <a:pt x="70" y="0"/>
                  </a:moveTo>
                  <a:cubicBezTo>
                    <a:pt x="70" y="0"/>
                    <a:pt x="70" y="0"/>
                    <a:pt x="70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1" name="Freeform 210"/>
            <p:cNvSpPr>
              <a:spLocks noEditPoints="1"/>
            </p:cNvSpPr>
            <p:nvPr/>
          </p:nvSpPr>
          <p:spPr bwMode="auto">
            <a:xfrm>
              <a:off x="8619343" y="2658667"/>
              <a:ext cx="65171" cy="65171"/>
            </a:xfrm>
            <a:custGeom>
              <a:avLst/>
              <a:gdLst>
                <a:gd name="T0" fmla="*/ 1 w 37"/>
                <a:gd name="T1" fmla="*/ 30 h 37"/>
                <a:gd name="T2" fmla="*/ 7 w 37"/>
                <a:gd name="T3" fmla="*/ 36 h 37"/>
                <a:gd name="T4" fmla="*/ 10 w 37"/>
                <a:gd name="T5" fmla="*/ 36 h 37"/>
                <a:gd name="T6" fmla="*/ 18 w 37"/>
                <a:gd name="T7" fmla="*/ 28 h 37"/>
                <a:gd name="T8" fmla="*/ 27 w 37"/>
                <a:gd name="T9" fmla="*/ 36 h 37"/>
                <a:gd name="T10" fmla="*/ 30 w 37"/>
                <a:gd name="T11" fmla="*/ 36 h 37"/>
                <a:gd name="T12" fmla="*/ 36 w 37"/>
                <a:gd name="T13" fmla="*/ 30 h 37"/>
                <a:gd name="T14" fmla="*/ 36 w 37"/>
                <a:gd name="T15" fmla="*/ 27 h 37"/>
                <a:gd name="T16" fmla="*/ 28 w 37"/>
                <a:gd name="T17" fmla="*/ 19 h 37"/>
                <a:gd name="T18" fmla="*/ 36 w 37"/>
                <a:gd name="T19" fmla="*/ 10 h 37"/>
                <a:gd name="T20" fmla="*/ 36 w 37"/>
                <a:gd name="T21" fmla="*/ 7 h 37"/>
                <a:gd name="T22" fmla="*/ 30 w 37"/>
                <a:gd name="T23" fmla="*/ 1 h 37"/>
                <a:gd name="T24" fmla="*/ 27 w 37"/>
                <a:gd name="T25" fmla="*/ 1 h 37"/>
                <a:gd name="T26" fmla="*/ 18 w 37"/>
                <a:gd name="T27" fmla="*/ 10 h 37"/>
                <a:gd name="T28" fmla="*/ 10 w 37"/>
                <a:gd name="T29" fmla="*/ 1 h 37"/>
                <a:gd name="T30" fmla="*/ 7 w 37"/>
                <a:gd name="T31" fmla="*/ 1 h 37"/>
                <a:gd name="T32" fmla="*/ 1 w 37"/>
                <a:gd name="T33" fmla="*/ 7 h 37"/>
                <a:gd name="T34" fmla="*/ 1 w 37"/>
                <a:gd name="T35" fmla="*/ 10 h 37"/>
                <a:gd name="T36" fmla="*/ 9 w 37"/>
                <a:gd name="T37" fmla="*/ 19 h 37"/>
                <a:gd name="T38" fmla="*/ 1 w 37"/>
                <a:gd name="T39" fmla="*/ 27 h 37"/>
                <a:gd name="T40" fmla="*/ 1 w 37"/>
                <a:gd name="T41" fmla="*/ 30 h 37"/>
                <a:gd name="T42" fmla="*/ 1 w 37"/>
                <a:gd name="T43" fmla="*/ 30 h 37"/>
                <a:gd name="T44" fmla="*/ 1 w 37"/>
                <a:gd name="T45" fmla="*/ 3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7" h="37">
                  <a:moveTo>
                    <a:pt x="1" y="30"/>
                  </a:moveTo>
                  <a:cubicBezTo>
                    <a:pt x="7" y="36"/>
                    <a:pt x="7" y="36"/>
                    <a:pt x="7" y="36"/>
                  </a:cubicBezTo>
                  <a:cubicBezTo>
                    <a:pt x="8" y="37"/>
                    <a:pt x="9" y="37"/>
                    <a:pt x="10" y="36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27" y="36"/>
                    <a:pt x="27" y="36"/>
                    <a:pt x="27" y="36"/>
                  </a:cubicBezTo>
                  <a:cubicBezTo>
                    <a:pt x="28" y="37"/>
                    <a:pt x="29" y="37"/>
                    <a:pt x="30" y="36"/>
                  </a:cubicBezTo>
                  <a:cubicBezTo>
                    <a:pt x="36" y="30"/>
                    <a:pt x="36" y="30"/>
                    <a:pt x="36" y="30"/>
                  </a:cubicBezTo>
                  <a:cubicBezTo>
                    <a:pt x="37" y="29"/>
                    <a:pt x="37" y="28"/>
                    <a:pt x="36" y="27"/>
                  </a:cubicBezTo>
                  <a:cubicBezTo>
                    <a:pt x="28" y="19"/>
                    <a:pt x="28" y="19"/>
                    <a:pt x="28" y="19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7" y="9"/>
                    <a:pt x="37" y="8"/>
                    <a:pt x="36" y="7"/>
                  </a:cubicBezTo>
                  <a:cubicBezTo>
                    <a:pt x="30" y="1"/>
                    <a:pt x="30" y="1"/>
                    <a:pt x="30" y="1"/>
                  </a:cubicBezTo>
                  <a:cubicBezTo>
                    <a:pt x="29" y="0"/>
                    <a:pt x="28" y="0"/>
                    <a:pt x="27" y="1"/>
                  </a:cubicBezTo>
                  <a:cubicBezTo>
                    <a:pt x="18" y="10"/>
                    <a:pt x="18" y="10"/>
                    <a:pt x="18" y="10"/>
                  </a:cubicBezTo>
                  <a:cubicBezTo>
                    <a:pt x="10" y="1"/>
                    <a:pt x="10" y="1"/>
                    <a:pt x="10" y="1"/>
                  </a:cubicBezTo>
                  <a:cubicBezTo>
                    <a:pt x="9" y="0"/>
                    <a:pt x="8" y="0"/>
                    <a:pt x="7" y="1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8"/>
                    <a:pt x="0" y="9"/>
                    <a:pt x="1" y="10"/>
                  </a:cubicBezTo>
                  <a:cubicBezTo>
                    <a:pt x="9" y="19"/>
                    <a:pt x="9" y="19"/>
                    <a:pt x="9" y="19"/>
                  </a:cubicBezTo>
                  <a:cubicBezTo>
                    <a:pt x="1" y="27"/>
                    <a:pt x="1" y="27"/>
                    <a:pt x="1" y="27"/>
                  </a:cubicBezTo>
                  <a:cubicBezTo>
                    <a:pt x="0" y="28"/>
                    <a:pt x="0" y="29"/>
                    <a:pt x="1" y="30"/>
                  </a:cubicBezTo>
                  <a:close/>
                  <a:moveTo>
                    <a:pt x="1" y="30"/>
                  </a:moveTo>
                  <a:cubicBezTo>
                    <a:pt x="1" y="30"/>
                    <a:pt x="1" y="30"/>
                    <a:pt x="1" y="3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2" name="Freeform 211"/>
            <p:cNvSpPr>
              <a:spLocks noEditPoints="1"/>
            </p:cNvSpPr>
            <p:nvPr/>
          </p:nvSpPr>
          <p:spPr bwMode="auto">
            <a:xfrm>
              <a:off x="8756351" y="2749759"/>
              <a:ext cx="64430" cy="65171"/>
            </a:xfrm>
            <a:custGeom>
              <a:avLst/>
              <a:gdLst>
                <a:gd name="T0" fmla="*/ 8 w 37"/>
                <a:gd name="T1" fmla="*/ 1 h 37"/>
                <a:gd name="T2" fmla="*/ 1 w 37"/>
                <a:gd name="T3" fmla="*/ 7 h 37"/>
                <a:gd name="T4" fmla="*/ 1 w 37"/>
                <a:gd name="T5" fmla="*/ 10 h 37"/>
                <a:gd name="T6" fmla="*/ 10 w 37"/>
                <a:gd name="T7" fmla="*/ 18 h 37"/>
                <a:gd name="T8" fmla="*/ 1 w 37"/>
                <a:gd name="T9" fmla="*/ 27 h 37"/>
                <a:gd name="T10" fmla="*/ 1 w 37"/>
                <a:gd name="T11" fmla="*/ 30 h 37"/>
                <a:gd name="T12" fmla="*/ 8 w 37"/>
                <a:gd name="T13" fmla="*/ 36 h 37"/>
                <a:gd name="T14" fmla="*/ 10 w 37"/>
                <a:gd name="T15" fmla="*/ 36 h 37"/>
                <a:gd name="T16" fmla="*/ 19 w 37"/>
                <a:gd name="T17" fmla="*/ 28 h 37"/>
                <a:gd name="T18" fmla="*/ 27 w 37"/>
                <a:gd name="T19" fmla="*/ 36 h 37"/>
                <a:gd name="T20" fmla="*/ 30 w 37"/>
                <a:gd name="T21" fmla="*/ 36 h 37"/>
                <a:gd name="T22" fmla="*/ 37 w 37"/>
                <a:gd name="T23" fmla="*/ 30 h 37"/>
                <a:gd name="T24" fmla="*/ 37 w 37"/>
                <a:gd name="T25" fmla="*/ 27 h 37"/>
                <a:gd name="T26" fmla="*/ 28 w 37"/>
                <a:gd name="T27" fmla="*/ 18 h 37"/>
                <a:gd name="T28" fmla="*/ 37 w 37"/>
                <a:gd name="T29" fmla="*/ 10 h 37"/>
                <a:gd name="T30" fmla="*/ 37 w 37"/>
                <a:gd name="T31" fmla="*/ 7 h 37"/>
                <a:gd name="T32" fmla="*/ 30 w 37"/>
                <a:gd name="T33" fmla="*/ 1 h 37"/>
                <a:gd name="T34" fmla="*/ 28 w 37"/>
                <a:gd name="T35" fmla="*/ 1 h 37"/>
                <a:gd name="T36" fmla="*/ 19 w 37"/>
                <a:gd name="T37" fmla="*/ 9 h 37"/>
                <a:gd name="T38" fmla="*/ 10 w 37"/>
                <a:gd name="T39" fmla="*/ 1 h 37"/>
                <a:gd name="T40" fmla="*/ 8 w 37"/>
                <a:gd name="T41" fmla="*/ 1 h 37"/>
                <a:gd name="T42" fmla="*/ 8 w 37"/>
                <a:gd name="T43" fmla="*/ 1 h 37"/>
                <a:gd name="T44" fmla="*/ 8 w 37"/>
                <a:gd name="T45" fmla="*/ 1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7" h="37">
                  <a:moveTo>
                    <a:pt x="8" y="1"/>
                  </a:moveTo>
                  <a:cubicBezTo>
                    <a:pt x="1" y="7"/>
                    <a:pt x="1" y="7"/>
                    <a:pt x="1" y="7"/>
                  </a:cubicBezTo>
                  <a:cubicBezTo>
                    <a:pt x="0" y="8"/>
                    <a:pt x="0" y="9"/>
                    <a:pt x="1" y="10"/>
                  </a:cubicBezTo>
                  <a:cubicBezTo>
                    <a:pt x="10" y="18"/>
                    <a:pt x="10" y="18"/>
                    <a:pt x="10" y="18"/>
                  </a:cubicBezTo>
                  <a:cubicBezTo>
                    <a:pt x="1" y="27"/>
                    <a:pt x="1" y="27"/>
                    <a:pt x="1" y="27"/>
                  </a:cubicBezTo>
                  <a:cubicBezTo>
                    <a:pt x="0" y="28"/>
                    <a:pt x="0" y="29"/>
                    <a:pt x="1" y="30"/>
                  </a:cubicBezTo>
                  <a:cubicBezTo>
                    <a:pt x="8" y="36"/>
                    <a:pt x="8" y="36"/>
                    <a:pt x="8" y="36"/>
                  </a:cubicBezTo>
                  <a:cubicBezTo>
                    <a:pt x="8" y="37"/>
                    <a:pt x="10" y="37"/>
                    <a:pt x="10" y="36"/>
                  </a:cubicBezTo>
                  <a:cubicBezTo>
                    <a:pt x="19" y="28"/>
                    <a:pt x="19" y="28"/>
                    <a:pt x="19" y="28"/>
                  </a:cubicBezTo>
                  <a:cubicBezTo>
                    <a:pt x="27" y="36"/>
                    <a:pt x="27" y="36"/>
                    <a:pt x="27" y="36"/>
                  </a:cubicBezTo>
                  <a:cubicBezTo>
                    <a:pt x="28" y="37"/>
                    <a:pt x="30" y="37"/>
                    <a:pt x="30" y="36"/>
                  </a:cubicBezTo>
                  <a:cubicBezTo>
                    <a:pt x="37" y="30"/>
                    <a:pt x="37" y="30"/>
                    <a:pt x="37" y="30"/>
                  </a:cubicBezTo>
                  <a:cubicBezTo>
                    <a:pt x="37" y="29"/>
                    <a:pt x="37" y="28"/>
                    <a:pt x="37" y="27"/>
                  </a:cubicBezTo>
                  <a:cubicBezTo>
                    <a:pt x="28" y="18"/>
                    <a:pt x="28" y="18"/>
                    <a:pt x="28" y="18"/>
                  </a:cubicBezTo>
                  <a:cubicBezTo>
                    <a:pt x="37" y="10"/>
                    <a:pt x="37" y="10"/>
                    <a:pt x="37" y="10"/>
                  </a:cubicBezTo>
                  <a:cubicBezTo>
                    <a:pt x="37" y="9"/>
                    <a:pt x="37" y="8"/>
                    <a:pt x="37" y="7"/>
                  </a:cubicBezTo>
                  <a:cubicBezTo>
                    <a:pt x="30" y="1"/>
                    <a:pt x="30" y="1"/>
                    <a:pt x="30" y="1"/>
                  </a:cubicBezTo>
                  <a:cubicBezTo>
                    <a:pt x="30" y="0"/>
                    <a:pt x="28" y="0"/>
                    <a:pt x="28" y="1"/>
                  </a:cubicBezTo>
                  <a:cubicBezTo>
                    <a:pt x="19" y="9"/>
                    <a:pt x="19" y="9"/>
                    <a:pt x="19" y="9"/>
                  </a:cubicBezTo>
                  <a:cubicBezTo>
                    <a:pt x="10" y="1"/>
                    <a:pt x="10" y="1"/>
                    <a:pt x="10" y="1"/>
                  </a:cubicBezTo>
                  <a:cubicBezTo>
                    <a:pt x="10" y="0"/>
                    <a:pt x="8" y="0"/>
                    <a:pt x="8" y="1"/>
                  </a:cubicBezTo>
                  <a:close/>
                  <a:moveTo>
                    <a:pt x="8" y="1"/>
                  </a:moveTo>
                  <a:cubicBezTo>
                    <a:pt x="8" y="1"/>
                    <a:pt x="8" y="1"/>
                    <a:pt x="8" y="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3" name="Freeform 212"/>
            <p:cNvSpPr>
              <a:spLocks noEditPoints="1"/>
            </p:cNvSpPr>
            <p:nvPr/>
          </p:nvSpPr>
          <p:spPr bwMode="auto">
            <a:xfrm>
              <a:off x="8651188" y="2820114"/>
              <a:ext cx="73317" cy="73317"/>
            </a:xfrm>
            <a:custGeom>
              <a:avLst/>
              <a:gdLst>
                <a:gd name="T0" fmla="*/ 42 w 42"/>
                <a:gd name="T1" fmla="*/ 21 h 42"/>
                <a:gd name="T2" fmla="*/ 21 w 42"/>
                <a:gd name="T3" fmla="*/ 42 h 42"/>
                <a:gd name="T4" fmla="*/ 0 w 42"/>
                <a:gd name="T5" fmla="*/ 21 h 42"/>
                <a:gd name="T6" fmla="*/ 21 w 42"/>
                <a:gd name="T7" fmla="*/ 0 h 42"/>
                <a:gd name="T8" fmla="*/ 42 w 42"/>
                <a:gd name="T9" fmla="*/ 21 h 42"/>
                <a:gd name="T10" fmla="*/ 42 w 42"/>
                <a:gd name="T11" fmla="*/ 21 h 42"/>
                <a:gd name="T12" fmla="*/ 42 w 42"/>
                <a:gd name="T13" fmla="*/ 21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2" h="42">
                  <a:moveTo>
                    <a:pt x="42" y="21"/>
                  </a:moveTo>
                  <a:cubicBezTo>
                    <a:pt x="42" y="33"/>
                    <a:pt x="33" y="42"/>
                    <a:pt x="21" y="42"/>
                  </a:cubicBezTo>
                  <a:cubicBezTo>
                    <a:pt x="10" y="42"/>
                    <a:pt x="0" y="33"/>
                    <a:pt x="0" y="21"/>
                  </a:cubicBezTo>
                  <a:cubicBezTo>
                    <a:pt x="0" y="10"/>
                    <a:pt x="10" y="0"/>
                    <a:pt x="21" y="0"/>
                  </a:cubicBezTo>
                  <a:cubicBezTo>
                    <a:pt x="33" y="0"/>
                    <a:pt x="42" y="10"/>
                    <a:pt x="42" y="21"/>
                  </a:cubicBezTo>
                  <a:close/>
                  <a:moveTo>
                    <a:pt x="42" y="21"/>
                  </a:moveTo>
                  <a:cubicBezTo>
                    <a:pt x="42" y="21"/>
                    <a:pt x="42" y="21"/>
                    <a:pt x="42" y="2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4" name="Freeform 213"/>
            <p:cNvSpPr>
              <a:spLocks noEditPoints="1"/>
            </p:cNvSpPr>
            <p:nvPr/>
          </p:nvSpPr>
          <p:spPr bwMode="auto">
            <a:xfrm>
              <a:off x="8782271" y="2614973"/>
              <a:ext cx="73317" cy="74058"/>
            </a:xfrm>
            <a:custGeom>
              <a:avLst/>
              <a:gdLst>
                <a:gd name="T0" fmla="*/ 42 w 42"/>
                <a:gd name="T1" fmla="*/ 21 h 42"/>
                <a:gd name="T2" fmla="*/ 21 w 42"/>
                <a:gd name="T3" fmla="*/ 42 h 42"/>
                <a:gd name="T4" fmla="*/ 0 w 42"/>
                <a:gd name="T5" fmla="*/ 21 h 42"/>
                <a:gd name="T6" fmla="*/ 21 w 42"/>
                <a:gd name="T7" fmla="*/ 0 h 42"/>
                <a:gd name="T8" fmla="*/ 42 w 42"/>
                <a:gd name="T9" fmla="*/ 21 h 42"/>
                <a:gd name="T10" fmla="*/ 42 w 42"/>
                <a:gd name="T11" fmla="*/ 21 h 42"/>
                <a:gd name="T12" fmla="*/ 42 w 42"/>
                <a:gd name="T13" fmla="*/ 21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2" h="42">
                  <a:moveTo>
                    <a:pt x="42" y="21"/>
                  </a:moveTo>
                  <a:cubicBezTo>
                    <a:pt x="42" y="32"/>
                    <a:pt x="32" y="42"/>
                    <a:pt x="21" y="42"/>
                  </a:cubicBezTo>
                  <a:cubicBezTo>
                    <a:pt x="9" y="42"/>
                    <a:pt x="0" y="32"/>
                    <a:pt x="0" y="21"/>
                  </a:cubicBezTo>
                  <a:cubicBezTo>
                    <a:pt x="0" y="9"/>
                    <a:pt x="9" y="0"/>
                    <a:pt x="21" y="0"/>
                  </a:cubicBezTo>
                  <a:cubicBezTo>
                    <a:pt x="32" y="0"/>
                    <a:pt x="42" y="9"/>
                    <a:pt x="42" y="21"/>
                  </a:cubicBezTo>
                  <a:close/>
                  <a:moveTo>
                    <a:pt x="42" y="21"/>
                  </a:moveTo>
                  <a:cubicBezTo>
                    <a:pt x="42" y="21"/>
                    <a:pt x="42" y="21"/>
                    <a:pt x="42" y="2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5" name="Freeform 214"/>
            <p:cNvSpPr>
              <a:spLocks noEditPoints="1"/>
            </p:cNvSpPr>
            <p:nvPr/>
          </p:nvSpPr>
          <p:spPr bwMode="auto">
            <a:xfrm>
              <a:off x="8689699" y="2676441"/>
              <a:ext cx="87388" cy="133304"/>
            </a:xfrm>
            <a:custGeom>
              <a:avLst/>
              <a:gdLst>
                <a:gd name="T0" fmla="*/ 18 w 50"/>
                <a:gd name="T1" fmla="*/ 29 h 76"/>
                <a:gd name="T2" fmla="*/ 6 w 50"/>
                <a:gd name="T3" fmla="*/ 51 h 76"/>
                <a:gd name="T4" fmla="*/ 0 w 50"/>
                <a:gd name="T5" fmla="*/ 73 h 76"/>
                <a:gd name="T6" fmla="*/ 2 w 50"/>
                <a:gd name="T7" fmla="*/ 76 h 76"/>
                <a:gd name="T8" fmla="*/ 2 w 50"/>
                <a:gd name="T9" fmla="*/ 76 h 76"/>
                <a:gd name="T10" fmla="*/ 5 w 50"/>
                <a:gd name="T11" fmla="*/ 73 h 76"/>
                <a:gd name="T12" fmla="*/ 11 w 50"/>
                <a:gd name="T13" fmla="*/ 53 h 76"/>
                <a:gd name="T14" fmla="*/ 22 w 50"/>
                <a:gd name="T15" fmla="*/ 32 h 76"/>
                <a:gd name="T16" fmla="*/ 41 w 50"/>
                <a:gd name="T17" fmla="*/ 11 h 76"/>
                <a:gd name="T18" fmla="*/ 44 w 50"/>
                <a:gd name="T19" fmla="*/ 15 h 76"/>
                <a:gd name="T20" fmla="*/ 49 w 50"/>
                <a:gd name="T21" fmla="*/ 2 h 76"/>
                <a:gd name="T22" fmla="*/ 48 w 50"/>
                <a:gd name="T23" fmla="*/ 0 h 76"/>
                <a:gd name="T24" fmla="*/ 34 w 50"/>
                <a:gd name="T25" fmla="*/ 2 h 76"/>
                <a:gd name="T26" fmla="*/ 38 w 50"/>
                <a:gd name="T27" fmla="*/ 6 h 76"/>
                <a:gd name="T28" fmla="*/ 18 w 50"/>
                <a:gd name="T29" fmla="*/ 29 h 76"/>
                <a:gd name="T30" fmla="*/ 18 w 50"/>
                <a:gd name="T31" fmla="*/ 29 h 76"/>
                <a:gd name="T32" fmla="*/ 18 w 50"/>
                <a:gd name="T33" fmla="*/ 29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0" h="76">
                  <a:moveTo>
                    <a:pt x="18" y="29"/>
                  </a:moveTo>
                  <a:cubicBezTo>
                    <a:pt x="13" y="36"/>
                    <a:pt x="9" y="43"/>
                    <a:pt x="6" y="51"/>
                  </a:cubicBezTo>
                  <a:cubicBezTo>
                    <a:pt x="0" y="63"/>
                    <a:pt x="0" y="72"/>
                    <a:pt x="0" y="73"/>
                  </a:cubicBezTo>
                  <a:cubicBezTo>
                    <a:pt x="0" y="74"/>
                    <a:pt x="1" y="75"/>
                    <a:pt x="2" y="76"/>
                  </a:cubicBezTo>
                  <a:cubicBezTo>
                    <a:pt x="2" y="76"/>
                    <a:pt x="2" y="76"/>
                    <a:pt x="2" y="76"/>
                  </a:cubicBezTo>
                  <a:cubicBezTo>
                    <a:pt x="4" y="76"/>
                    <a:pt x="5" y="74"/>
                    <a:pt x="5" y="73"/>
                  </a:cubicBezTo>
                  <a:cubicBezTo>
                    <a:pt x="5" y="73"/>
                    <a:pt x="6" y="65"/>
                    <a:pt x="11" y="53"/>
                  </a:cubicBezTo>
                  <a:cubicBezTo>
                    <a:pt x="13" y="45"/>
                    <a:pt x="17" y="38"/>
                    <a:pt x="22" y="32"/>
                  </a:cubicBezTo>
                  <a:cubicBezTo>
                    <a:pt x="27" y="24"/>
                    <a:pt x="34" y="17"/>
                    <a:pt x="41" y="11"/>
                  </a:cubicBezTo>
                  <a:cubicBezTo>
                    <a:pt x="44" y="15"/>
                    <a:pt x="44" y="15"/>
                    <a:pt x="44" y="15"/>
                  </a:cubicBezTo>
                  <a:cubicBezTo>
                    <a:pt x="49" y="2"/>
                    <a:pt x="49" y="2"/>
                    <a:pt x="49" y="2"/>
                  </a:cubicBezTo>
                  <a:cubicBezTo>
                    <a:pt x="50" y="1"/>
                    <a:pt x="49" y="0"/>
                    <a:pt x="48" y="0"/>
                  </a:cubicBezTo>
                  <a:cubicBezTo>
                    <a:pt x="34" y="2"/>
                    <a:pt x="34" y="2"/>
                    <a:pt x="34" y="2"/>
                  </a:cubicBezTo>
                  <a:cubicBezTo>
                    <a:pt x="38" y="6"/>
                    <a:pt x="38" y="6"/>
                    <a:pt x="38" y="6"/>
                  </a:cubicBezTo>
                  <a:cubicBezTo>
                    <a:pt x="30" y="13"/>
                    <a:pt x="23" y="21"/>
                    <a:pt x="18" y="29"/>
                  </a:cubicBezTo>
                  <a:close/>
                  <a:moveTo>
                    <a:pt x="18" y="29"/>
                  </a:moveTo>
                  <a:cubicBezTo>
                    <a:pt x="18" y="29"/>
                    <a:pt x="18" y="29"/>
                    <a:pt x="18" y="29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6" name="Freeform 215"/>
            <p:cNvSpPr>
              <a:spLocks noEditPoints="1"/>
            </p:cNvSpPr>
            <p:nvPr/>
          </p:nvSpPr>
          <p:spPr bwMode="auto">
            <a:xfrm>
              <a:off x="8575649" y="2600902"/>
              <a:ext cx="75539" cy="225877"/>
            </a:xfrm>
            <a:custGeom>
              <a:avLst/>
              <a:gdLst>
                <a:gd name="T0" fmla="*/ 1 w 43"/>
                <a:gd name="T1" fmla="*/ 59 h 129"/>
                <a:gd name="T2" fmla="*/ 12 w 43"/>
                <a:gd name="T3" fmla="*/ 96 h 129"/>
                <a:gd name="T4" fmla="*/ 38 w 43"/>
                <a:gd name="T5" fmla="*/ 128 h 129"/>
                <a:gd name="T6" fmla="*/ 40 w 43"/>
                <a:gd name="T7" fmla="*/ 129 h 129"/>
                <a:gd name="T8" fmla="*/ 42 w 43"/>
                <a:gd name="T9" fmla="*/ 128 h 129"/>
                <a:gd name="T10" fmla="*/ 42 w 43"/>
                <a:gd name="T11" fmla="*/ 124 h 129"/>
                <a:gd name="T12" fmla="*/ 17 w 43"/>
                <a:gd name="T13" fmla="*/ 94 h 129"/>
                <a:gd name="T14" fmla="*/ 7 w 43"/>
                <a:gd name="T15" fmla="*/ 58 h 129"/>
                <a:gd name="T16" fmla="*/ 15 w 43"/>
                <a:gd name="T17" fmla="*/ 13 h 129"/>
                <a:gd name="T18" fmla="*/ 20 w 43"/>
                <a:gd name="T19" fmla="*/ 15 h 129"/>
                <a:gd name="T20" fmla="*/ 19 w 43"/>
                <a:gd name="T21" fmla="*/ 1 h 129"/>
                <a:gd name="T22" fmla="*/ 17 w 43"/>
                <a:gd name="T23" fmla="*/ 1 h 129"/>
                <a:gd name="T24" fmla="*/ 6 w 43"/>
                <a:gd name="T25" fmla="*/ 8 h 129"/>
                <a:gd name="T26" fmla="*/ 10 w 43"/>
                <a:gd name="T27" fmla="*/ 11 h 129"/>
                <a:gd name="T28" fmla="*/ 1 w 43"/>
                <a:gd name="T29" fmla="*/ 59 h 129"/>
                <a:gd name="T30" fmla="*/ 1 w 43"/>
                <a:gd name="T31" fmla="*/ 59 h 129"/>
                <a:gd name="T32" fmla="*/ 1 w 43"/>
                <a:gd name="T33" fmla="*/ 59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3" h="129">
                  <a:moveTo>
                    <a:pt x="1" y="59"/>
                  </a:moveTo>
                  <a:cubicBezTo>
                    <a:pt x="2" y="72"/>
                    <a:pt x="6" y="84"/>
                    <a:pt x="12" y="96"/>
                  </a:cubicBezTo>
                  <a:cubicBezTo>
                    <a:pt x="23" y="117"/>
                    <a:pt x="38" y="128"/>
                    <a:pt x="38" y="128"/>
                  </a:cubicBezTo>
                  <a:cubicBezTo>
                    <a:pt x="39" y="129"/>
                    <a:pt x="39" y="129"/>
                    <a:pt x="40" y="129"/>
                  </a:cubicBezTo>
                  <a:cubicBezTo>
                    <a:pt x="41" y="129"/>
                    <a:pt x="42" y="129"/>
                    <a:pt x="42" y="128"/>
                  </a:cubicBezTo>
                  <a:cubicBezTo>
                    <a:pt x="43" y="127"/>
                    <a:pt x="43" y="125"/>
                    <a:pt x="42" y="124"/>
                  </a:cubicBezTo>
                  <a:cubicBezTo>
                    <a:pt x="42" y="124"/>
                    <a:pt x="27" y="113"/>
                    <a:pt x="17" y="94"/>
                  </a:cubicBezTo>
                  <a:cubicBezTo>
                    <a:pt x="11" y="82"/>
                    <a:pt x="7" y="70"/>
                    <a:pt x="7" y="58"/>
                  </a:cubicBezTo>
                  <a:cubicBezTo>
                    <a:pt x="6" y="43"/>
                    <a:pt x="9" y="28"/>
                    <a:pt x="15" y="13"/>
                  </a:cubicBezTo>
                  <a:cubicBezTo>
                    <a:pt x="20" y="15"/>
                    <a:pt x="20" y="15"/>
                    <a:pt x="20" y="15"/>
                  </a:cubicBezTo>
                  <a:cubicBezTo>
                    <a:pt x="19" y="1"/>
                    <a:pt x="19" y="1"/>
                    <a:pt x="19" y="1"/>
                  </a:cubicBezTo>
                  <a:cubicBezTo>
                    <a:pt x="19" y="0"/>
                    <a:pt x="18" y="0"/>
                    <a:pt x="17" y="1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3" y="27"/>
                    <a:pt x="0" y="43"/>
                    <a:pt x="1" y="59"/>
                  </a:cubicBezTo>
                  <a:close/>
                  <a:moveTo>
                    <a:pt x="1" y="59"/>
                  </a:moveTo>
                  <a:cubicBezTo>
                    <a:pt x="1" y="59"/>
                    <a:pt x="1" y="59"/>
                    <a:pt x="1" y="59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7" name="Freeform 216"/>
            <p:cNvSpPr>
              <a:spLocks noEditPoints="1"/>
            </p:cNvSpPr>
            <p:nvPr/>
          </p:nvSpPr>
          <p:spPr bwMode="auto">
            <a:xfrm>
              <a:off x="10043480" y="5366229"/>
              <a:ext cx="372512" cy="373253"/>
            </a:xfrm>
            <a:custGeom>
              <a:avLst/>
              <a:gdLst>
                <a:gd name="T0" fmla="*/ 0 w 213"/>
                <a:gd name="T1" fmla="*/ 207 h 213"/>
                <a:gd name="T2" fmla="*/ 7 w 213"/>
                <a:gd name="T3" fmla="*/ 213 h 213"/>
                <a:gd name="T4" fmla="*/ 81 w 213"/>
                <a:gd name="T5" fmla="*/ 213 h 213"/>
                <a:gd name="T6" fmla="*/ 81 w 213"/>
                <a:gd name="T7" fmla="*/ 152 h 213"/>
                <a:gd name="T8" fmla="*/ 90 w 213"/>
                <a:gd name="T9" fmla="*/ 142 h 213"/>
                <a:gd name="T10" fmla="*/ 121 w 213"/>
                <a:gd name="T11" fmla="*/ 142 h 213"/>
                <a:gd name="T12" fmla="*/ 132 w 213"/>
                <a:gd name="T13" fmla="*/ 152 h 213"/>
                <a:gd name="T14" fmla="*/ 132 w 213"/>
                <a:gd name="T15" fmla="*/ 213 h 213"/>
                <a:gd name="T16" fmla="*/ 205 w 213"/>
                <a:gd name="T17" fmla="*/ 213 h 213"/>
                <a:gd name="T18" fmla="*/ 213 w 213"/>
                <a:gd name="T19" fmla="*/ 205 h 213"/>
                <a:gd name="T20" fmla="*/ 213 w 213"/>
                <a:gd name="T21" fmla="*/ 92 h 213"/>
                <a:gd name="T22" fmla="*/ 110 w 213"/>
                <a:gd name="T23" fmla="*/ 0 h 213"/>
                <a:gd name="T24" fmla="*/ 0 w 213"/>
                <a:gd name="T25" fmla="*/ 92 h 213"/>
                <a:gd name="T26" fmla="*/ 0 w 213"/>
                <a:gd name="T27" fmla="*/ 207 h 213"/>
                <a:gd name="T28" fmla="*/ 0 w 213"/>
                <a:gd name="T29" fmla="*/ 207 h 213"/>
                <a:gd name="T30" fmla="*/ 0 w 213"/>
                <a:gd name="T31" fmla="*/ 207 h 2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13" h="213">
                  <a:moveTo>
                    <a:pt x="0" y="207"/>
                  </a:moveTo>
                  <a:cubicBezTo>
                    <a:pt x="0" y="207"/>
                    <a:pt x="0" y="213"/>
                    <a:pt x="7" y="213"/>
                  </a:cubicBezTo>
                  <a:cubicBezTo>
                    <a:pt x="15" y="213"/>
                    <a:pt x="81" y="213"/>
                    <a:pt x="81" y="213"/>
                  </a:cubicBezTo>
                  <a:cubicBezTo>
                    <a:pt x="81" y="152"/>
                    <a:pt x="81" y="152"/>
                    <a:pt x="81" y="152"/>
                  </a:cubicBezTo>
                  <a:cubicBezTo>
                    <a:pt x="81" y="152"/>
                    <a:pt x="80" y="142"/>
                    <a:pt x="90" y="142"/>
                  </a:cubicBezTo>
                  <a:cubicBezTo>
                    <a:pt x="121" y="142"/>
                    <a:pt x="121" y="142"/>
                    <a:pt x="121" y="142"/>
                  </a:cubicBezTo>
                  <a:cubicBezTo>
                    <a:pt x="133" y="142"/>
                    <a:pt x="132" y="152"/>
                    <a:pt x="132" y="152"/>
                  </a:cubicBezTo>
                  <a:cubicBezTo>
                    <a:pt x="132" y="213"/>
                    <a:pt x="132" y="213"/>
                    <a:pt x="132" y="213"/>
                  </a:cubicBezTo>
                  <a:cubicBezTo>
                    <a:pt x="205" y="213"/>
                    <a:pt x="205" y="213"/>
                    <a:pt x="205" y="213"/>
                  </a:cubicBezTo>
                  <a:cubicBezTo>
                    <a:pt x="213" y="213"/>
                    <a:pt x="213" y="205"/>
                    <a:pt x="213" y="205"/>
                  </a:cubicBezTo>
                  <a:cubicBezTo>
                    <a:pt x="213" y="92"/>
                    <a:pt x="213" y="92"/>
                    <a:pt x="213" y="92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0" y="92"/>
                    <a:pt x="0" y="92"/>
                    <a:pt x="0" y="92"/>
                  </a:cubicBezTo>
                  <a:lnTo>
                    <a:pt x="0" y="207"/>
                  </a:lnTo>
                  <a:close/>
                  <a:moveTo>
                    <a:pt x="0" y="207"/>
                  </a:moveTo>
                  <a:cubicBezTo>
                    <a:pt x="0" y="207"/>
                    <a:pt x="0" y="207"/>
                    <a:pt x="0" y="207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8" name="Freeform 217"/>
            <p:cNvSpPr>
              <a:spLocks noEditPoints="1"/>
            </p:cNvSpPr>
            <p:nvPr/>
          </p:nvSpPr>
          <p:spPr bwMode="auto">
            <a:xfrm>
              <a:off x="9973124" y="5278841"/>
              <a:ext cx="519887" cy="262906"/>
            </a:xfrm>
            <a:custGeom>
              <a:avLst/>
              <a:gdLst>
                <a:gd name="T0" fmla="*/ 0 w 297"/>
                <a:gd name="T1" fmla="*/ 133 h 150"/>
                <a:gd name="T2" fmla="*/ 30 w 297"/>
                <a:gd name="T3" fmla="*/ 133 h 150"/>
                <a:gd name="T4" fmla="*/ 151 w 297"/>
                <a:gd name="T5" fmla="*/ 31 h 150"/>
                <a:gd name="T6" fmla="*/ 264 w 297"/>
                <a:gd name="T7" fmla="*/ 133 h 150"/>
                <a:gd name="T8" fmla="*/ 297 w 297"/>
                <a:gd name="T9" fmla="*/ 133 h 150"/>
                <a:gd name="T10" fmla="*/ 151 w 297"/>
                <a:gd name="T11" fmla="*/ 0 h 150"/>
                <a:gd name="T12" fmla="*/ 0 w 297"/>
                <a:gd name="T13" fmla="*/ 133 h 150"/>
                <a:gd name="T14" fmla="*/ 0 w 297"/>
                <a:gd name="T15" fmla="*/ 133 h 150"/>
                <a:gd name="T16" fmla="*/ 0 w 297"/>
                <a:gd name="T17" fmla="*/ 133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7" h="150">
                  <a:moveTo>
                    <a:pt x="0" y="133"/>
                  </a:moveTo>
                  <a:cubicBezTo>
                    <a:pt x="0" y="133"/>
                    <a:pt x="9" y="150"/>
                    <a:pt x="30" y="133"/>
                  </a:cubicBezTo>
                  <a:cubicBezTo>
                    <a:pt x="151" y="31"/>
                    <a:pt x="151" y="31"/>
                    <a:pt x="151" y="31"/>
                  </a:cubicBezTo>
                  <a:cubicBezTo>
                    <a:pt x="264" y="133"/>
                    <a:pt x="264" y="133"/>
                    <a:pt x="264" y="133"/>
                  </a:cubicBezTo>
                  <a:cubicBezTo>
                    <a:pt x="288" y="149"/>
                    <a:pt x="297" y="133"/>
                    <a:pt x="297" y="133"/>
                  </a:cubicBezTo>
                  <a:cubicBezTo>
                    <a:pt x="151" y="0"/>
                    <a:pt x="151" y="0"/>
                    <a:pt x="151" y="0"/>
                  </a:cubicBezTo>
                  <a:lnTo>
                    <a:pt x="0" y="133"/>
                  </a:lnTo>
                  <a:close/>
                  <a:moveTo>
                    <a:pt x="0" y="133"/>
                  </a:moveTo>
                  <a:cubicBezTo>
                    <a:pt x="0" y="133"/>
                    <a:pt x="0" y="133"/>
                    <a:pt x="0" y="133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9" name="Freeform 218"/>
            <p:cNvSpPr>
              <a:spLocks noEditPoints="1"/>
            </p:cNvSpPr>
            <p:nvPr/>
          </p:nvSpPr>
          <p:spPr bwMode="auto">
            <a:xfrm>
              <a:off x="10378963" y="5331422"/>
              <a:ext cx="52581" cy="106644"/>
            </a:xfrm>
            <a:custGeom>
              <a:avLst/>
              <a:gdLst>
                <a:gd name="T0" fmla="*/ 71 w 71"/>
                <a:gd name="T1" fmla="*/ 0 h 144"/>
                <a:gd name="T2" fmla="*/ 0 w 71"/>
                <a:gd name="T3" fmla="*/ 0 h 144"/>
                <a:gd name="T4" fmla="*/ 3 w 71"/>
                <a:gd name="T5" fmla="*/ 85 h 144"/>
                <a:gd name="T6" fmla="*/ 71 w 71"/>
                <a:gd name="T7" fmla="*/ 144 h 144"/>
                <a:gd name="T8" fmla="*/ 71 w 71"/>
                <a:gd name="T9" fmla="*/ 0 h 144"/>
                <a:gd name="T10" fmla="*/ 71 w 71"/>
                <a:gd name="T11" fmla="*/ 0 h 144"/>
                <a:gd name="T12" fmla="*/ 71 w 71"/>
                <a:gd name="T13" fmla="*/ 0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1" h="144">
                  <a:moveTo>
                    <a:pt x="71" y="0"/>
                  </a:moveTo>
                  <a:lnTo>
                    <a:pt x="0" y="0"/>
                  </a:lnTo>
                  <a:lnTo>
                    <a:pt x="3" y="85"/>
                  </a:lnTo>
                  <a:lnTo>
                    <a:pt x="71" y="144"/>
                  </a:lnTo>
                  <a:lnTo>
                    <a:pt x="71" y="0"/>
                  </a:lnTo>
                  <a:close/>
                  <a:moveTo>
                    <a:pt x="71" y="0"/>
                  </a:moveTo>
                  <a:lnTo>
                    <a:pt x="71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0" name="Freeform 219"/>
            <p:cNvSpPr>
              <a:spLocks noEditPoints="1"/>
            </p:cNvSpPr>
            <p:nvPr/>
          </p:nvSpPr>
          <p:spPr bwMode="auto">
            <a:xfrm>
              <a:off x="10378963" y="5331422"/>
              <a:ext cx="52581" cy="106644"/>
            </a:xfrm>
            <a:custGeom>
              <a:avLst/>
              <a:gdLst>
                <a:gd name="T0" fmla="*/ 71 w 71"/>
                <a:gd name="T1" fmla="*/ 0 h 144"/>
                <a:gd name="T2" fmla="*/ 0 w 71"/>
                <a:gd name="T3" fmla="*/ 0 h 144"/>
                <a:gd name="T4" fmla="*/ 3 w 71"/>
                <a:gd name="T5" fmla="*/ 85 h 144"/>
                <a:gd name="T6" fmla="*/ 71 w 71"/>
                <a:gd name="T7" fmla="*/ 144 h 144"/>
                <a:gd name="T8" fmla="*/ 71 w 71"/>
                <a:gd name="T9" fmla="*/ 0 h 144"/>
                <a:gd name="T10" fmla="*/ 71 w 71"/>
                <a:gd name="T11" fmla="*/ 0 h 144"/>
                <a:gd name="T12" fmla="*/ 71 w 71"/>
                <a:gd name="T13" fmla="*/ 0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1" h="144">
                  <a:moveTo>
                    <a:pt x="71" y="0"/>
                  </a:moveTo>
                  <a:lnTo>
                    <a:pt x="0" y="0"/>
                  </a:lnTo>
                  <a:lnTo>
                    <a:pt x="3" y="85"/>
                  </a:lnTo>
                  <a:lnTo>
                    <a:pt x="71" y="144"/>
                  </a:lnTo>
                  <a:lnTo>
                    <a:pt x="71" y="0"/>
                  </a:lnTo>
                  <a:moveTo>
                    <a:pt x="71" y="0"/>
                  </a:moveTo>
                  <a:lnTo>
                    <a:pt x="71" y="0"/>
                  </a:lnTo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1" name="Freeform 220"/>
            <p:cNvSpPr>
              <a:spLocks noEditPoints="1"/>
            </p:cNvSpPr>
            <p:nvPr/>
          </p:nvSpPr>
          <p:spPr bwMode="auto">
            <a:xfrm>
              <a:off x="7164103" y="3597723"/>
              <a:ext cx="135526" cy="134786"/>
            </a:xfrm>
            <a:custGeom>
              <a:avLst/>
              <a:gdLst>
                <a:gd name="T0" fmla="*/ 77 w 77"/>
                <a:gd name="T1" fmla="*/ 38 h 77"/>
                <a:gd name="T2" fmla="*/ 39 w 77"/>
                <a:gd name="T3" fmla="*/ 77 h 77"/>
                <a:gd name="T4" fmla="*/ 0 w 77"/>
                <a:gd name="T5" fmla="*/ 38 h 77"/>
                <a:gd name="T6" fmla="*/ 39 w 77"/>
                <a:gd name="T7" fmla="*/ 0 h 77"/>
                <a:gd name="T8" fmla="*/ 77 w 77"/>
                <a:gd name="T9" fmla="*/ 38 h 77"/>
                <a:gd name="T10" fmla="*/ 77 w 77"/>
                <a:gd name="T11" fmla="*/ 38 h 77"/>
                <a:gd name="T12" fmla="*/ 77 w 77"/>
                <a:gd name="T13" fmla="*/ 38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7" h="77">
                  <a:moveTo>
                    <a:pt x="77" y="38"/>
                  </a:moveTo>
                  <a:cubicBezTo>
                    <a:pt x="77" y="60"/>
                    <a:pt x="60" y="77"/>
                    <a:pt x="39" y="77"/>
                  </a:cubicBezTo>
                  <a:cubicBezTo>
                    <a:pt x="17" y="77"/>
                    <a:pt x="0" y="60"/>
                    <a:pt x="0" y="38"/>
                  </a:cubicBezTo>
                  <a:cubicBezTo>
                    <a:pt x="0" y="17"/>
                    <a:pt x="17" y="0"/>
                    <a:pt x="39" y="0"/>
                  </a:cubicBezTo>
                  <a:cubicBezTo>
                    <a:pt x="60" y="0"/>
                    <a:pt x="77" y="17"/>
                    <a:pt x="77" y="38"/>
                  </a:cubicBezTo>
                  <a:close/>
                  <a:moveTo>
                    <a:pt x="77" y="38"/>
                  </a:moveTo>
                  <a:cubicBezTo>
                    <a:pt x="77" y="38"/>
                    <a:pt x="77" y="38"/>
                    <a:pt x="77" y="38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2" name="Freeform 221"/>
            <p:cNvSpPr>
              <a:spLocks noEditPoints="1"/>
            </p:cNvSpPr>
            <p:nvPr/>
          </p:nvSpPr>
          <p:spPr bwMode="auto">
            <a:xfrm>
              <a:off x="7164103" y="3439980"/>
              <a:ext cx="292529" cy="292529"/>
            </a:xfrm>
            <a:custGeom>
              <a:avLst/>
              <a:gdLst>
                <a:gd name="T0" fmla="*/ 128 w 167"/>
                <a:gd name="T1" fmla="*/ 148 h 167"/>
                <a:gd name="T2" fmla="*/ 148 w 167"/>
                <a:gd name="T3" fmla="*/ 167 h 167"/>
                <a:gd name="T4" fmla="*/ 167 w 167"/>
                <a:gd name="T5" fmla="*/ 148 h 167"/>
                <a:gd name="T6" fmla="*/ 19 w 167"/>
                <a:gd name="T7" fmla="*/ 0 h 167"/>
                <a:gd name="T8" fmla="*/ 0 w 167"/>
                <a:gd name="T9" fmla="*/ 19 h 167"/>
                <a:gd name="T10" fmla="*/ 19 w 167"/>
                <a:gd name="T11" fmla="*/ 38 h 167"/>
                <a:gd name="T12" fmla="*/ 128 w 167"/>
                <a:gd name="T13" fmla="*/ 148 h 167"/>
                <a:gd name="T14" fmla="*/ 128 w 167"/>
                <a:gd name="T15" fmla="*/ 148 h 167"/>
                <a:gd name="T16" fmla="*/ 128 w 167"/>
                <a:gd name="T17" fmla="*/ 148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7" h="167">
                  <a:moveTo>
                    <a:pt x="128" y="148"/>
                  </a:moveTo>
                  <a:cubicBezTo>
                    <a:pt x="128" y="158"/>
                    <a:pt x="137" y="167"/>
                    <a:pt x="148" y="167"/>
                  </a:cubicBezTo>
                  <a:cubicBezTo>
                    <a:pt x="158" y="167"/>
                    <a:pt x="167" y="158"/>
                    <a:pt x="167" y="148"/>
                  </a:cubicBezTo>
                  <a:cubicBezTo>
                    <a:pt x="167" y="66"/>
                    <a:pt x="100" y="0"/>
                    <a:pt x="19" y="0"/>
                  </a:cubicBezTo>
                  <a:cubicBezTo>
                    <a:pt x="8" y="0"/>
                    <a:pt x="0" y="9"/>
                    <a:pt x="0" y="19"/>
                  </a:cubicBezTo>
                  <a:cubicBezTo>
                    <a:pt x="0" y="30"/>
                    <a:pt x="8" y="38"/>
                    <a:pt x="19" y="38"/>
                  </a:cubicBezTo>
                  <a:cubicBezTo>
                    <a:pt x="79" y="38"/>
                    <a:pt x="128" y="88"/>
                    <a:pt x="128" y="148"/>
                  </a:cubicBezTo>
                  <a:close/>
                  <a:moveTo>
                    <a:pt x="128" y="148"/>
                  </a:moveTo>
                  <a:cubicBezTo>
                    <a:pt x="128" y="148"/>
                    <a:pt x="128" y="148"/>
                    <a:pt x="128" y="148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3" name="Freeform 222"/>
            <p:cNvSpPr>
              <a:spLocks noEditPoints="1"/>
            </p:cNvSpPr>
            <p:nvPr/>
          </p:nvSpPr>
          <p:spPr bwMode="auto">
            <a:xfrm>
              <a:off x="7164103" y="3315562"/>
              <a:ext cx="416947" cy="416947"/>
            </a:xfrm>
            <a:custGeom>
              <a:avLst/>
              <a:gdLst>
                <a:gd name="T0" fmla="*/ 219 w 238"/>
                <a:gd name="T1" fmla="*/ 238 h 238"/>
                <a:gd name="T2" fmla="*/ 238 w 238"/>
                <a:gd name="T3" fmla="*/ 219 h 238"/>
                <a:gd name="T4" fmla="*/ 19 w 238"/>
                <a:gd name="T5" fmla="*/ 0 h 238"/>
                <a:gd name="T6" fmla="*/ 0 w 238"/>
                <a:gd name="T7" fmla="*/ 19 h 238"/>
                <a:gd name="T8" fmla="*/ 19 w 238"/>
                <a:gd name="T9" fmla="*/ 38 h 238"/>
                <a:gd name="T10" fmla="*/ 199 w 238"/>
                <a:gd name="T11" fmla="*/ 219 h 238"/>
                <a:gd name="T12" fmla="*/ 219 w 238"/>
                <a:gd name="T13" fmla="*/ 238 h 238"/>
                <a:gd name="T14" fmla="*/ 219 w 238"/>
                <a:gd name="T15" fmla="*/ 238 h 238"/>
                <a:gd name="T16" fmla="*/ 219 w 238"/>
                <a:gd name="T17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8" h="238">
                  <a:moveTo>
                    <a:pt x="219" y="238"/>
                  </a:moveTo>
                  <a:cubicBezTo>
                    <a:pt x="229" y="238"/>
                    <a:pt x="238" y="229"/>
                    <a:pt x="238" y="219"/>
                  </a:cubicBezTo>
                  <a:cubicBezTo>
                    <a:pt x="238" y="98"/>
                    <a:pt x="140" y="0"/>
                    <a:pt x="19" y="0"/>
                  </a:cubicBezTo>
                  <a:cubicBezTo>
                    <a:pt x="8" y="0"/>
                    <a:pt x="0" y="9"/>
                    <a:pt x="0" y="19"/>
                  </a:cubicBezTo>
                  <a:cubicBezTo>
                    <a:pt x="0" y="30"/>
                    <a:pt x="8" y="38"/>
                    <a:pt x="19" y="38"/>
                  </a:cubicBezTo>
                  <a:cubicBezTo>
                    <a:pt x="119" y="38"/>
                    <a:pt x="199" y="119"/>
                    <a:pt x="199" y="219"/>
                  </a:cubicBezTo>
                  <a:cubicBezTo>
                    <a:pt x="199" y="229"/>
                    <a:pt x="208" y="238"/>
                    <a:pt x="219" y="238"/>
                  </a:cubicBezTo>
                  <a:close/>
                  <a:moveTo>
                    <a:pt x="219" y="238"/>
                  </a:moveTo>
                  <a:cubicBezTo>
                    <a:pt x="219" y="238"/>
                    <a:pt x="219" y="238"/>
                    <a:pt x="219" y="238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4" name="Freeform 223"/>
            <p:cNvSpPr>
              <a:spLocks noEditPoints="1"/>
            </p:cNvSpPr>
            <p:nvPr/>
          </p:nvSpPr>
          <p:spPr bwMode="auto">
            <a:xfrm>
              <a:off x="6492396" y="5147758"/>
              <a:ext cx="385102" cy="385102"/>
            </a:xfrm>
            <a:custGeom>
              <a:avLst/>
              <a:gdLst>
                <a:gd name="T0" fmla="*/ 21 w 220"/>
                <a:gd name="T1" fmla="*/ 116 h 220"/>
                <a:gd name="T2" fmla="*/ 7 w 220"/>
                <a:gd name="T3" fmla="*/ 206 h 220"/>
                <a:gd name="T4" fmla="*/ 7 w 220"/>
                <a:gd name="T5" fmla="*/ 220 h 220"/>
                <a:gd name="T6" fmla="*/ 220 w 220"/>
                <a:gd name="T7" fmla="*/ 213 h 220"/>
                <a:gd name="T8" fmla="*/ 200 w 220"/>
                <a:gd name="T9" fmla="*/ 206 h 220"/>
                <a:gd name="T10" fmla="*/ 220 w 220"/>
                <a:gd name="T11" fmla="*/ 89 h 220"/>
                <a:gd name="T12" fmla="*/ 0 w 220"/>
                <a:gd name="T13" fmla="*/ 83 h 220"/>
                <a:gd name="T14" fmla="*/ 138 w 220"/>
                <a:gd name="T15" fmla="*/ 117 h 220"/>
                <a:gd name="T16" fmla="*/ 186 w 220"/>
                <a:gd name="T17" fmla="*/ 116 h 220"/>
                <a:gd name="T18" fmla="*/ 83 w 220"/>
                <a:gd name="T19" fmla="*/ 206 h 220"/>
                <a:gd name="T20" fmla="*/ 110 w 220"/>
                <a:gd name="T21" fmla="*/ 89 h 220"/>
                <a:gd name="T22" fmla="*/ 76 w 220"/>
                <a:gd name="T23" fmla="*/ 116 h 220"/>
                <a:gd name="T24" fmla="*/ 35 w 220"/>
                <a:gd name="T25" fmla="*/ 206 h 220"/>
                <a:gd name="T26" fmla="*/ 55 w 220"/>
                <a:gd name="T27" fmla="*/ 89 h 220"/>
                <a:gd name="T28" fmla="*/ 193 w 220"/>
                <a:gd name="T29" fmla="*/ 21 h 220"/>
                <a:gd name="T30" fmla="*/ 0 w 220"/>
                <a:gd name="T31" fmla="*/ 76 h 220"/>
                <a:gd name="T32" fmla="*/ 193 w 220"/>
                <a:gd name="T33" fmla="*/ 21 h 220"/>
                <a:gd name="T34" fmla="*/ 45 w 220"/>
                <a:gd name="T35" fmla="*/ 63 h 220"/>
                <a:gd name="T36" fmla="*/ 40 w 220"/>
                <a:gd name="T37" fmla="*/ 65 h 220"/>
                <a:gd name="T38" fmla="*/ 52 w 220"/>
                <a:gd name="T39" fmla="*/ 33 h 220"/>
                <a:gd name="T40" fmla="*/ 58 w 220"/>
                <a:gd name="T41" fmla="*/ 36 h 220"/>
                <a:gd name="T42" fmla="*/ 72 w 220"/>
                <a:gd name="T43" fmla="*/ 63 h 220"/>
                <a:gd name="T44" fmla="*/ 68 w 220"/>
                <a:gd name="T45" fmla="*/ 65 h 220"/>
                <a:gd name="T46" fmla="*/ 80 w 220"/>
                <a:gd name="T47" fmla="*/ 33 h 220"/>
                <a:gd name="T48" fmla="*/ 86 w 220"/>
                <a:gd name="T49" fmla="*/ 36 h 220"/>
                <a:gd name="T50" fmla="*/ 110 w 220"/>
                <a:gd name="T51" fmla="*/ 65 h 220"/>
                <a:gd name="T52" fmla="*/ 107 w 220"/>
                <a:gd name="T53" fmla="*/ 34 h 220"/>
                <a:gd name="T54" fmla="*/ 114 w 220"/>
                <a:gd name="T55" fmla="*/ 34 h 220"/>
                <a:gd name="T56" fmla="*/ 153 w 220"/>
                <a:gd name="T57" fmla="*/ 65 h 220"/>
                <a:gd name="T58" fmla="*/ 149 w 220"/>
                <a:gd name="T59" fmla="*/ 64 h 220"/>
                <a:gd name="T60" fmla="*/ 135 w 220"/>
                <a:gd name="T61" fmla="*/ 31 h 220"/>
                <a:gd name="T62" fmla="*/ 155 w 220"/>
                <a:gd name="T63" fmla="*/ 60 h 220"/>
                <a:gd name="T64" fmla="*/ 181 w 220"/>
                <a:gd name="T65" fmla="*/ 65 h 220"/>
                <a:gd name="T66" fmla="*/ 176 w 220"/>
                <a:gd name="T67" fmla="*/ 63 h 220"/>
                <a:gd name="T68" fmla="*/ 164 w 220"/>
                <a:gd name="T69" fmla="*/ 31 h 220"/>
                <a:gd name="T70" fmla="*/ 182 w 220"/>
                <a:gd name="T71" fmla="*/ 60 h 220"/>
                <a:gd name="T72" fmla="*/ 59 w 220"/>
                <a:gd name="T73" fmla="*/ 166 h 220"/>
                <a:gd name="T74" fmla="*/ 55 w 220"/>
                <a:gd name="T75" fmla="*/ 144 h 220"/>
                <a:gd name="T76" fmla="*/ 69 w 220"/>
                <a:gd name="T77" fmla="*/ 144 h 220"/>
                <a:gd name="T78" fmla="*/ 66 w 220"/>
                <a:gd name="T79" fmla="*/ 166 h 220"/>
                <a:gd name="T80" fmla="*/ 62 w 220"/>
                <a:gd name="T81" fmla="*/ 179 h 220"/>
                <a:gd name="T82" fmla="*/ 59 w 220"/>
                <a:gd name="T83" fmla="*/ 166 h 220"/>
                <a:gd name="T84" fmla="*/ 35 w 220"/>
                <a:gd name="T85" fmla="*/ 0 h 220"/>
                <a:gd name="T86" fmla="*/ 193 w 220"/>
                <a:gd name="T87" fmla="*/ 7 h 220"/>
                <a:gd name="T88" fmla="*/ 35 w 220"/>
                <a:gd name="T89" fmla="*/ 14 h 220"/>
                <a:gd name="T90" fmla="*/ 121 w 220"/>
                <a:gd name="T91" fmla="*/ 154 h 220"/>
                <a:gd name="T92" fmla="*/ 135 w 220"/>
                <a:gd name="T93" fmla="*/ 129 h 220"/>
                <a:gd name="T94" fmla="*/ 121 w 220"/>
                <a:gd name="T95" fmla="*/ 154 h 220"/>
                <a:gd name="T96" fmla="*/ 116 w 220"/>
                <a:gd name="T97" fmla="*/ 168 h 220"/>
                <a:gd name="T98" fmla="*/ 160 w 220"/>
                <a:gd name="T99" fmla="*/ 134 h 220"/>
                <a:gd name="T100" fmla="*/ 155 w 220"/>
                <a:gd name="T101" fmla="*/ 149 h 220"/>
                <a:gd name="T102" fmla="*/ 140 w 220"/>
                <a:gd name="T103" fmla="*/ 173 h 220"/>
                <a:gd name="T104" fmla="*/ 155 w 220"/>
                <a:gd name="T105" fmla="*/ 149 h 220"/>
                <a:gd name="T106" fmla="*/ 155 w 220"/>
                <a:gd name="T107" fmla="*/ 149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0" h="220">
                  <a:moveTo>
                    <a:pt x="0" y="89"/>
                  </a:moveTo>
                  <a:cubicBezTo>
                    <a:pt x="0" y="102"/>
                    <a:pt x="9" y="113"/>
                    <a:pt x="21" y="116"/>
                  </a:cubicBezTo>
                  <a:cubicBezTo>
                    <a:pt x="21" y="206"/>
                    <a:pt x="21" y="206"/>
                    <a:pt x="21" y="206"/>
                  </a:cubicBezTo>
                  <a:cubicBezTo>
                    <a:pt x="7" y="206"/>
                    <a:pt x="7" y="206"/>
                    <a:pt x="7" y="206"/>
                  </a:cubicBezTo>
                  <a:cubicBezTo>
                    <a:pt x="3" y="206"/>
                    <a:pt x="0" y="209"/>
                    <a:pt x="0" y="213"/>
                  </a:cubicBezTo>
                  <a:cubicBezTo>
                    <a:pt x="0" y="217"/>
                    <a:pt x="3" y="220"/>
                    <a:pt x="7" y="220"/>
                  </a:cubicBezTo>
                  <a:cubicBezTo>
                    <a:pt x="214" y="220"/>
                    <a:pt x="214" y="220"/>
                    <a:pt x="214" y="220"/>
                  </a:cubicBezTo>
                  <a:cubicBezTo>
                    <a:pt x="217" y="220"/>
                    <a:pt x="220" y="217"/>
                    <a:pt x="220" y="213"/>
                  </a:cubicBezTo>
                  <a:cubicBezTo>
                    <a:pt x="220" y="209"/>
                    <a:pt x="217" y="206"/>
                    <a:pt x="214" y="206"/>
                  </a:cubicBezTo>
                  <a:cubicBezTo>
                    <a:pt x="200" y="206"/>
                    <a:pt x="200" y="206"/>
                    <a:pt x="200" y="206"/>
                  </a:cubicBezTo>
                  <a:cubicBezTo>
                    <a:pt x="200" y="116"/>
                    <a:pt x="200" y="116"/>
                    <a:pt x="200" y="116"/>
                  </a:cubicBezTo>
                  <a:cubicBezTo>
                    <a:pt x="212" y="113"/>
                    <a:pt x="220" y="102"/>
                    <a:pt x="220" y="89"/>
                  </a:cubicBezTo>
                  <a:cubicBezTo>
                    <a:pt x="220" y="83"/>
                    <a:pt x="220" y="83"/>
                    <a:pt x="220" y="83"/>
                  </a:cubicBezTo>
                  <a:cubicBezTo>
                    <a:pt x="0" y="83"/>
                    <a:pt x="0" y="83"/>
                    <a:pt x="0" y="83"/>
                  </a:cubicBezTo>
                  <a:lnTo>
                    <a:pt x="0" y="89"/>
                  </a:lnTo>
                  <a:close/>
                  <a:moveTo>
                    <a:pt x="138" y="117"/>
                  </a:moveTo>
                  <a:cubicBezTo>
                    <a:pt x="153" y="117"/>
                    <a:pt x="165" y="105"/>
                    <a:pt x="165" y="89"/>
                  </a:cubicBezTo>
                  <a:cubicBezTo>
                    <a:pt x="165" y="102"/>
                    <a:pt x="174" y="113"/>
                    <a:pt x="186" y="116"/>
                  </a:cubicBezTo>
                  <a:cubicBezTo>
                    <a:pt x="186" y="206"/>
                    <a:pt x="186" y="206"/>
                    <a:pt x="186" y="206"/>
                  </a:cubicBezTo>
                  <a:cubicBezTo>
                    <a:pt x="83" y="206"/>
                    <a:pt x="83" y="206"/>
                    <a:pt x="83" y="206"/>
                  </a:cubicBezTo>
                  <a:cubicBezTo>
                    <a:pt x="83" y="117"/>
                    <a:pt x="83" y="117"/>
                    <a:pt x="83" y="117"/>
                  </a:cubicBezTo>
                  <a:cubicBezTo>
                    <a:pt x="98" y="117"/>
                    <a:pt x="110" y="105"/>
                    <a:pt x="110" y="89"/>
                  </a:cubicBezTo>
                  <a:cubicBezTo>
                    <a:pt x="110" y="105"/>
                    <a:pt x="123" y="117"/>
                    <a:pt x="138" y="117"/>
                  </a:cubicBezTo>
                  <a:close/>
                  <a:moveTo>
                    <a:pt x="76" y="116"/>
                  </a:moveTo>
                  <a:cubicBezTo>
                    <a:pt x="76" y="206"/>
                    <a:pt x="76" y="206"/>
                    <a:pt x="76" y="206"/>
                  </a:cubicBezTo>
                  <a:cubicBezTo>
                    <a:pt x="35" y="206"/>
                    <a:pt x="35" y="206"/>
                    <a:pt x="35" y="206"/>
                  </a:cubicBezTo>
                  <a:cubicBezTo>
                    <a:pt x="35" y="116"/>
                    <a:pt x="35" y="116"/>
                    <a:pt x="35" y="116"/>
                  </a:cubicBezTo>
                  <a:cubicBezTo>
                    <a:pt x="47" y="113"/>
                    <a:pt x="55" y="102"/>
                    <a:pt x="55" y="89"/>
                  </a:cubicBezTo>
                  <a:cubicBezTo>
                    <a:pt x="55" y="102"/>
                    <a:pt x="64" y="113"/>
                    <a:pt x="76" y="116"/>
                  </a:cubicBezTo>
                  <a:close/>
                  <a:moveTo>
                    <a:pt x="193" y="21"/>
                  </a:moveTo>
                  <a:cubicBezTo>
                    <a:pt x="28" y="21"/>
                    <a:pt x="28" y="21"/>
                    <a:pt x="28" y="21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220" y="76"/>
                    <a:pt x="220" y="76"/>
                    <a:pt x="220" y="76"/>
                  </a:cubicBezTo>
                  <a:lnTo>
                    <a:pt x="193" y="21"/>
                  </a:lnTo>
                  <a:close/>
                  <a:moveTo>
                    <a:pt x="58" y="36"/>
                  </a:moveTo>
                  <a:cubicBezTo>
                    <a:pt x="45" y="63"/>
                    <a:pt x="45" y="63"/>
                    <a:pt x="45" y="63"/>
                  </a:cubicBezTo>
                  <a:cubicBezTo>
                    <a:pt x="44" y="65"/>
                    <a:pt x="43" y="65"/>
                    <a:pt x="42" y="65"/>
                  </a:cubicBezTo>
                  <a:cubicBezTo>
                    <a:pt x="41" y="65"/>
                    <a:pt x="41" y="65"/>
                    <a:pt x="40" y="65"/>
                  </a:cubicBezTo>
                  <a:cubicBezTo>
                    <a:pt x="38" y="64"/>
                    <a:pt x="38" y="62"/>
                    <a:pt x="38" y="60"/>
                  </a:cubicBezTo>
                  <a:cubicBezTo>
                    <a:pt x="52" y="33"/>
                    <a:pt x="52" y="33"/>
                    <a:pt x="52" y="33"/>
                  </a:cubicBezTo>
                  <a:cubicBezTo>
                    <a:pt x="53" y="31"/>
                    <a:pt x="55" y="30"/>
                    <a:pt x="57" y="31"/>
                  </a:cubicBezTo>
                  <a:cubicBezTo>
                    <a:pt x="59" y="32"/>
                    <a:pt x="59" y="34"/>
                    <a:pt x="58" y="36"/>
                  </a:cubicBezTo>
                  <a:close/>
                  <a:moveTo>
                    <a:pt x="86" y="36"/>
                  </a:moveTo>
                  <a:cubicBezTo>
                    <a:pt x="72" y="63"/>
                    <a:pt x="72" y="63"/>
                    <a:pt x="72" y="63"/>
                  </a:cubicBezTo>
                  <a:cubicBezTo>
                    <a:pt x="72" y="65"/>
                    <a:pt x="70" y="65"/>
                    <a:pt x="69" y="65"/>
                  </a:cubicBezTo>
                  <a:cubicBezTo>
                    <a:pt x="69" y="65"/>
                    <a:pt x="68" y="65"/>
                    <a:pt x="68" y="65"/>
                  </a:cubicBezTo>
                  <a:cubicBezTo>
                    <a:pt x="66" y="64"/>
                    <a:pt x="65" y="62"/>
                    <a:pt x="66" y="60"/>
                  </a:cubicBezTo>
                  <a:cubicBezTo>
                    <a:pt x="80" y="33"/>
                    <a:pt x="80" y="33"/>
                    <a:pt x="80" y="33"/>
                  </a:cubicBezTo>
                  <a:cubicBezTo>
                    <a:pt x="81" y="31"/>
                    <a:pt x="83" y="30"/>
                    <a:pt x="84" y="31"/>
                  </a:cubicBezTo>
                  <a:cubicBezTo>
                    <a:pt x="86" y="32"/>
                    <a:pt x="87" y="34"/>
                    <a:pt x="86" y="36"/>
                  </a:cubicBezTo>
                  <a:close/>
                  <a:moveTo>
                    <a:pt x="114" y="62"/>
                  </a:moveTo>
                  <a:cubicBezTo>
                    <a:pt x="114" y="64"/>
                    <a:pt x="112" y="65"/>
                    <a:pt x="110" y="65"/>
                  </a:cubicBezTo>
                  <a:cubicBezTo>
                    <a:pt x="108" y="65"/>
                    <a:pt x="107" y="64"/>
                    <a:pt x="107" y="62"/>
                  </a:cubicBezTo>
                  <a:cubicBezTo>
                    <a:pt x="107" y="34"/>
                    <a:pt x="107" y="34"/>
                    <a:pt x="107" y="34"/>
                  </a:cubicBezTo>
                  <a:cubicBezTo>
                    <a:pt x="107" y="32"/>
                    <a:pt x="108" y="31"/>
                    <a:pt x="110" y="31"/>
                  </a:cubicBezTo>
                  <a:cubicBezTo>
                    <a:pt x="112" y="31"/>
                    <a:pt x="114" y="32"/>
                    <a:pt x="114" y="34"/>
                  </a:cubicBezTo>
                  <a:lnTo>
                    <a:pt x="114" y="62"/>
                  </a:lnTo>
                  <a:close/>
                  <a:moveTo>
                    <a:pt x="153" y="65"/>
                  </a:moveTo>
                  <a:cubicBezTo>
                    <a:pt x="153" y="65"/>
                    <a:pt x="152" y="65"/>
                    <a:pt x="152" y="65"/>
                  </a:cubicBezTo>
                  <a:cubicBezTo>
                    <a:pt x="150" y="65"/>
                    <a:pt x="149" y="65"/>
                    <a:pt x="149" y="64"/>
                  </a:cubicBezTo>
                  <a:cubicBezTo>
                    <a:pt x="134" y="36"/>
                    <a:pt x="134" y="36"/>
                    <a:pt x="134" y="36"/>
                  </a:cubicBezTo>
                  <a:cubicBezTo>
                    <a:pt x="133" y="34"/>
                    <a:pt x="133" y="32"/>
                    <a:pt x="135" y="31"/>
                  </a:cubicBezTo>
                  <a:cubicBezTo>
                    <a:pt x="137" y="30"/>
                    <a:pt x="139" y="31"/>
                    <a:pt x="140" y="33"/>
                  </a:cubicBezTo>
                  <a:cubicBezTo>
                    <a:pt x="155" y="60"/>
                    <a:pt x="155" y="60"/>
                    <a:pt x="155" y="60"/>
                  </a:cubicBezTo>
                  <a:cubicBezTo>
                    <a:pt x="156" y="62"/>
                    <a:pt x="155" y="64"/>
                    <a:pt x="153" y="65"/>
                  </a:cubicBezTo>
                  <a:close/>
                  <a:moveTo>
                    <a:pt x="181" y="65"/>
                  </a:moveTo>
                  <a:cubicBezTo>
                    <a:pt x="180" y="65"/>
                    <a:pt x="180" y="65"/>
                    <a:pt x="179" y="65"/>
                  </a:cubicBezTo>
                  <a:cubicBezTo>
                    <a:pt x="178" y="65"/>
                    <a:pt x="177" y="65"/>
                    <a:pt x="176" y="63"/>
                  </a:cubicBezTo>
                  <a:cubicBezTo>
                    <a:pt x="162" y="36"/>
                    <a:pt x="162" y="36"/>
                    <a:pt x="162" y="36"/>
                  </a:cubicBezTo>
                  <a:cubicBezTo>
                    <a:pt x="161" y="34"/>
                    <a:pt x="162" y="32"/>
                    <a:pt x="164" y="31"/>
                  </a:cubicBezTo>
                  <a:cubicBezTo>
                    <a:pt x="166" y="30"/>
                    <a:pt x="168" y="31"/>
                    <a:pt x="168" y="33"/>
                  </a:cubicBezTo>
                  <a:cubicBezTo>
                    <a:pt x="182" y="60"/>
                    <a:pt x="182" y="60"/>
                    <a:pt x="182" y="60"/>
                  </a:cubicBezTo>
                  <a:cubicBezTo>
                    <a:pt x="183" y="62"/>
                    <a:pt x="182" y="64"/>
                    <a:pt x="181" y="65"/>
                  </a:cubicBezTo>
                  <a:close/>
                  <a:moveTo>
                    <a:pt x="59" y="166"/>
                  </a:moveTo>
                  <a:cubicBezTo>
                    <a:pt x="59" y="150"/>
                    <a:pt x="59" y="150"/>
                    <a:pt x="59" y="150"/>
                  </a:cubicBezTo>
                  <a:cubicBezTo>
                    <a:pt x="57" y="149"/>
                    <a:pt x="55" y="147"/>
                    <a:pt x="55" y="144"/>
                  </a:cubicBezTo>
                  <a:cubicBezTo>
                    <a:pt x="55" y="141"/>
                    <a:pt x="58" y="138"/>
                    <a:pt x="62" y="138"/>
                  </a:cubicBezTo>
                  <a:cubicBezTo>
                    <a:pt x="66" y="138"/>
                    <a:pt x="69" y="141"/>
                    <a:pt x="69" y="144"/>
                  </a:cubicBezTo>
                  <a:cubicBezTo>
                    <a:pt x="69" y="147"/>
                    <a:pt x="68" y="149"/>
                    <a:pt x="66" y="150"/>
                  </a:cubicBezTo>
                  <a:cubicBezTo>
                    <a:pt x="66" y="166"/>
                    <a:pt x="66" y="166"/>
                    <a:pt x="66" y="166"/>
                  </a:cubicBezTo>
                  <a:cubicBezTo>
                    <a:pt x="68" y="167"/>
                    <a:pt x="69" y="169"/>
                    <a:pt x="69" y="172"/>
                  </a:cubicBezTo>
                  <a:cubicBezTo>
                    <a:pt x="69" y="176"/>
                    <a:pt x="66" y="179"/>
                    <a:pt x="62" y="179"/>
                  </a:cubicBezTo>
                  <a:cubicBezTo>
                    <a:pt x="58" y="179"/>
                    <a:pt x="55" y="176"/>
                    <a:pt x="55" y="172"/>
                  </a:cubicBezTo>
                  <a:cubicBezTo>
                    <a:pt x="55" y="169"/>
                    <a:pt x="57" y="167"/>
                    <a:pt x="59" y="166"/>
                  </a:cubicBezTo>
                  <a:close/>
                  <a:moveTo>
                    <a:pt x="28" y="7"/>
                  </a:moveTo>
                  <a:cubicBezTo>
                    <a:pt x="28" y="3"/>
                    <a:pt x="31" y="0"/>
                    <a:pt x="35" y="0"/>
                  </a:cubicBezTo>
                  <a:cubicBezTo>
                    <a:pt x="186" y="0"/>
                    <a:pt x="186" y="0"/>
                    <a:pt x="186" y="0"/>
                  </a:cubicBezTo>
                  <a:cubicBezTo>
                    <a:pt x="190" y="0"/>
                    <a:pt x="193" y="3"/>
                    <a:pt x="193" y="7"/>
                  </a:cubicBezTo>
                  <a:cubicBezTo>
                    <a:pt x="193" y="11"/>
                    <a:pt x="190" y="14"/>
                    <a:pt x="186" y="14"/>
                  </a:cubicBezTo>
                  <a:cubicBezTo>
                    <a:pt x="35" y="14"/>
                    <a:pt x="35" y="14"/>
                    <a:pt x="35" y="14"/>
                  </a:cubicBezTo>
                  <a:cubicBezTo>
                    <a:pt x="31" y="14"/>
                    <a:pt x="28" y="11"/>
                    <a:pt x="28" y="7"/>
                  </a:cubicBezTo>
                  <a:close/>
                  <a:moveTo>
                    <a:pt x="121" y="154"/>
                  </a:moveTo>
                  <a:cubicBezTo>
                    <a:pt x="116" y="149"/>
                    <a:pt x="116" y="149"/>
                    <a:pt x="116" y="149"/>
                  </a:cubicBezTo>
                  <a:cubicBezTo>
                    <a:pt x="135" y="129"/>
                    <a:pt x="135" y="129"/>
                    <a:pt x="135" y="129"/>
                  </a:cubicBezTo>
                  <a:cubicBezTo>
                    <a:pt x="140" y="134"/>
                    <a:pt x="140" y="134"/>
                    <a:pt x="140" y="134"/>
                  </a:cubicBezTo>
                  <a:lnTo>
                    <a:pt x="121" y="154"/>
                  </a:lnTo>
                  <a:close/>
                  <a:moveTo>
                    <a:pt x="121" y="173"/>
                  </a:moveTo>
                  <a:cubicBezTo>
                    <a:pt x="116" y="168"/>
                    <a:pt x="116" y="168"/>
                    <a:pt x="116" y="168"/>
                  </a:cubicBezTo>
                  <a:cubicBezTo>
                    <a:pt x="155" y="129"/>
                    <a:pt x="155" y="129"/>
                    <a:pt x="155" y="129"/>
                  </a:cubicBezTo>
                  <a:cubicBezTo>
                    <a:pt x="160" y="134"/>
                    <a:pt x="160" y="134"/>
                    <a:pt x="160" y="134"/>
                  </a:cubicBezTo>
                  <a:lnTo>
                    <a:pt x="121" y="173"/>
                  </a:lnTo>
                  <a:close/>
                  <a:moveTo>
                    <a:pt x="155" y="149"/>
                  </a:moveTo>
                  <a:cubicBezTo>
                    <a:pt x="160" y="154"/>
                    <a:pt x="160" y="154"/>
                    <a:pt x="160" y="154"/>
                  </a:cubicBezTo>
                  <a:cubicBezTo>
                    <a:pt x="140" y="173"/>
                    <a:pt x="140" y="173"/>
                    <a:pt x="140" y="173"/>
                  </a:cubicBezTo>
                  <a:cubicBezTo>
                    <a:pt x="135" y="168"/>
                    <a:pt x="135" y="168"/>
                    <a:pt x="135" y="168"/>
                  </a:cubicBezTo>
                  <a:lnTo>
                    <a:pt x="155" y="149"/>
                  </a:lnTo>
                  <a:close/>
                  <a:moveTo>
                    <a:pt x="155" y="149"/>
                  </a:moveTo>
                  <a:cubicBezTo>
                    <a:pt x="155" y="149"/>
                    <a:pt x="155" y="149"/>
                    <a:pt x="155" y="149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225" name="TextBox 224"/>
          <p:cNvSpPr txBox="1"/>
          <p:nvPr/>
        </p:nvSpPr>
        <p:spPr>
          <a:xfrm>
            <a:off x="1484274" y="1695549"/>
            <a:ext cx="244810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输入您的标题</a:t>
            </a:r>
            <a:r>
              <a:rPr lang="en-US" sz="2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GB" sz="28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226" name="Group 225"/>
          <p:cNvGrpSpPr/>
          <p:nvPr/>
        </p:nvGrpSpPr>
        <p:grpSpPr>
          <a:xfrm>
            <a:off x="2677182" y="3885296"/>
            <a:ext cx="2587163" cy="182078"/>
            <a:chOff x="5279680" y="3506146"/>
            <a:chExt cx="2352034" cy="150443"/>
          </a:xfrm>
          <a:solidFill>
            <a:schemeClr val="accent1"/>
          </a:solidFill>
          <a:effectLst>
            <a:outerShdw blurRad="177800" dist="1143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27" name="Parallelogram 226"/>
            <p:cNvSpPr/>
            <p:nvPr/>
          </p:nvSpPr>
          <p:spPr>
            <a:xfrm>
              <a:off x="7159104" y="3506147"/>
              <a:ext cx="472610" cy="150439"/>
            </a:xfrm>
            <a:prstGeom prst="parallelogram">
              <a:avLst/>
            </a:prstGeom>
            <a:noFill/>
            <a:ln w="63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28" name="Parallelogram 227"/>
            <p:cNvSpPr/>
            <p:nvPr/>
          </p:nvSpPr>
          <p:spPr>
            <a:xfrm>
              <a:off x="6689248" y="3506147"/>
              <a:ext cx="472610" cy="150439"/>
            </a:xfrm>
            <a:prstGeom prst="parallelogram">
              <a:avLst/>
            </a:prstGeom>
            <a:noFill/>
            <a:ln w="63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29" name="Parallelogram 228"/>
            <p:cNvSpPr/>
            <p:nvPr/>
          </p:nvSpPr>
          <p:spPr>
            <a:xfrm>
              <a:off x="6219392" y="3506147"/>
              <a:ext cx="472610" cy="150439"/>
            </a:xfrm>
            <a:prstGeom prst="parallelogram">
              <a:avLst/>
            </a:prstGeom>
            <a:noFill/>
            <a:ln w="63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30" name="Parallelogram 229"/>
            <p:cNvSpPr/>
            <p:nvPr/>
          </p:nvSpPr>
          <p:spPr>
            <a:xfrm>
              <a:off x="5749536" y="3506148"/>
              <a:ext cx="472610" cy="150441"/>
            </a:xfrm>
            <a:prstGeom prst="parallelogram">
              <a:avLst/>
            </a:prstGeom>
            <a:grpFill/>
            <a:ln w="63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31" name="Parallelogram 230"/>
            <p:cNvSpPr/>
            <p:nvPr/>
          </p:nvSpPr>
          <p:spPr>
            <a:xfrm>
              <a:off x="5279680" y="3506146"/>
              <a:ext cx="472610" cy="150440"/>
            </a:xfrm>
            <a:prstGeom prst="parallelogram">
              <a:avLst/>
            </a:prstGeom>
            <a:grpFill/>
            <a:ln w="63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232" name="Group 231"/>
          <p:cNvGrpSpPr/>
          <p:nvPr/>
        </p:nvGrpSpPr>
        <p:grpSpPr>
          <a:xfrm>
            <a:off x="2677182" y="4281472"/>
            <a:ext cx="2587163" cy="182078"/>
            <a:chOff x="5279680" y="3902230"/>
            <a:chExt cx="2352034" cy="150443"/>
          </a:xfrm>
          <a:solidFill>
            <a:schemeClr val="accent2"/>
          </a:solidFill>
          <a:effectLst>
            <a:outerShdw blurRad="177800" dist="1143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33" name="Parallelogram 232"/>
            <p:cNvSpPr/>
            <p:nvPr/>
          </p:nvSpPr>
          <p:spPr>
            <a:xfrm>
              <a:off x="7159104" y="3902231"/>
              <a:ext cx="472610" cy="150439"/>
            </a:xfrm>
            <a:prstGeom prst="parallelogram">
              <a:avLst/>
            </a:prstGeom>
            <a:noFill/>
            <a:ln w="635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34" name="Parallelogram 233"/>
            <p:cNvSpPr/>
            <p:nvPr/>
          </p:nvSpPr>
          <p:spPr>
            <a:xfrm>
              <a:off x="6689248" y="3902231"/>
              <a:ext cx="472610" cy="150439"/>
            </a:xfrm>
            <a:prstGeom prst="parallelogram">
              <a:avLst/>
            </a:prstGeom>
            <a:grpFill/>
            <a:ln w="635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35" name="Parallelogram 234"/>
            <p:cNvSpPr/>
            <p:nvPr/>
          </p:nvSpPr>
          <p:spPr>
            <a:xfrm>
              <a:off x="6219392" y="3902231"/>
              <a:ext cx="472610" cy="150439"/>
            </a:xfrm>
            <a:prstGeom prst="parallelogram">
              <a:avLst/>
            </a:prstGeom>
            <a:grpFill/>
            <a:ln w="635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36" name="Parallelogram 235"/>
            <p:cNvSpPr/>
            <p:nvPr/>
          </p:nvSpPr>
          <p:spPr>
            <a:xfrm>
              <a:off x="5749536" y="3902232"/>
              <a:ext cx="472610" cy="150441"/>
            </a:xfrm>
            <a:prstGeom prst="parallelogram">
              <a:avLst/>
            </a:prstGeom>
            <a:grpFill/>
            <a:ln w="635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37" name="Parallelogram 236"/>
            <p:cNvSpPr/>
            <p:nvPr/>
          </p:nvSpPr>
          <p:spPr>
            <a:xfrm>
              <a:off x="5279680" y="3902230"/>
              <a:ext cx="472610" cy="150440"/>
            </a:xfrm>
            <a:prstGeom prst="parallelogram">
              <a:avLst/>
            </a:prstGeom>
            <a:grpFill/>
            <a:ln w="635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238" name="Group 237"/>
          <p:cNvGrpSpPr/>
          <p:nvPr/>
        </p:nvGrpSpPr>
        <p:grpSpPr>
          <a:xfrm>
            <a:off x="2677182" y="4701136"/>
            <a:ext cx="2587163" cy="182078"/>
            <a:chOff x="5279680" y="4321797"/>
            <a:chExt cx="2352034" cy="150443"/>
          </a:xfrm>
          <a:solidFill>
            <a:schemeClr val="accent3"/>
          </a:solidFill>
          <a:effectLst>
            <a:outerShdw blurRad="177800" dist="1143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39" name="Parallelogram 238"/>
            <p:cNvSpPr/>
            <p:nvPr/>
          </p:nvSpPr>
          <p:spPr>
            <a:xfrm>
              <a:off x="7159104" y="4321798"/>
              <a:ext cx="472610" cy="150439"/>
            </a:xfrm>
            <a:prstGeom prst="parallelogram">
              <a:avLst/>
            </a:prstGeom>
            <a:noFill/>
            <a:ln w="635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40" name="Parallelogram 239"/>
            <p:cNvSpPr/>
            <p:nvPr/>
          </p:nvSpPr>
          <p:spPr>
            <a:xfrm>
              <a:off x="6689248" y="4321798"/>
              <a:ext cx="472610" cy="150439"/>
            </a:xfrm>
            <a:prstGeom prst="parallelogram">
              <a:avLst/>
            </a:prstGeom>
            <a:noFill/>
            <a:ln w="635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41" name="Parallelogram 240"/>
            <p:cNvSpPr/>
            <p:nvPr/>
          </p:nvSpPr>
          <p:spPr>
            <a:xfrm>
              <a:off x="6219392" y="4321798"/>
              <a:ext cx="472610" cy="150439"/>
            </a:xfrm>
            <a:prstGeom prst="parallelogram">
              <a:avLst/>
            </a:prstGeom>
            <a:noFill/>
            <a:ln w="635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42" name="Parallelogram 241"/>
            <p:cNvSpPr/>
            <p:nvPr/>
          </p:nvSpPr>
          <p:spPr>
            <a:xfrm>
              <a:off x="5749536" y="4321799"/>
              <a:ext cx="472610" cy="150441"/>
            </a:xfrm>
            <a:prstGeom prst="parallelogram">
              <a:avLst/>
            </a:prstGeom>
            <a:grpFill/>
            <a:ln w="635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43" name="Parallelogram 242"/>
            <p:cNvSpPr/>
            <p:nvPr/>
          </p:nvSpPr>
          <p:spPr>
            <a:xfrm>
              <a:off x="5279680" y="4321797"/>
              <a:ext cx="472610" cy="150440"/>
            </a:xfrm>
            <a:prstGeom prst="parallelogram">
              <a:avLst/>
            </a:prstGeom>
            <a:grpFill/>
            <a:ln w="635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244" name="Group 243"/>
          <p:cNvGrpSpPr/>
          <p:nvPr/>
        </p:nvGrpSpPr>
        <p:grpSpPr>
          <a:xfrm>
            <a:off x="2677182" y="5106839"/>
            <a:ext cx="2587163" cy="182078"/>
            <a:chOff x="5279680" y="4727406"/>
            <a:chExt cx="2352034" cy="150443"/>
          </a:xfrm>
          <a:solidFill>
            <a:schemeClr val="accent4"/>
          </a:solidFill>
          <a:effectLst>
            <a:outerShdw blurRad="177800" dist="1143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45" name="Parallelogram 244"/>
            <p:cNvSpPr/>
            <p:nvPr/>
          </p:nvSpPr>
          <p:spPr>
            <a:xfrm>
              <a:off x="7159104" y="4727407"/>
              <a:ext cx="472610" cy="150439"/>
            </a:xfrm>
            <a:prstGeom prst="parallelogram">
              <a:avLst/>
            </a:prstGeom>
            <a:solidFill>
              <a:schemeClr val="accent4"/>
            </a:solidFill>
            <a:ln w="6350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46" name="Parallelogram 245"/>
            <p:cNvSpPr/>
            <p:nvPr/>
          </p:nvSpPr>
          <p:spPr>
            <a:xfrm>
              <a:off x="6689248" y="4727407"/>
              <a:ext cx="472610" cy="150439"/>
            </a:xfrm>
            <a:prstGeom prst="parallelogram">
              <a:avLst/>
            </a:prstGeom>
            <a:grpFill/>
            <a:ln w="6350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47" name="Parallelogram 246"/>
            <p:cNvSpPr/>
            <p:nvPr/>
          </p:nvSpPr>
          <p:spPr>
            <a:xfrm>
              <a:off x="6219392" y="4727407"/>
              <a:ext cx="472610" cy="150439"/>
            </a:xfrm>
            <a:prstGeom prst="parallelogram">
              <a:avLst/>
            </a:prstGeom>
            <a:grpFill/>
            <a:ln w="6350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48" name="Parallelogram 247"/>
            <p:cNvSpPr/>
            <p:nvPr/>
          </p:nvSpPr>
          <p:spPr>
            <a:xfrm>
              <a:off x="5749536" y="4727408"/>
              <a:ext cx="472610" cy="150441"/>
            </a:xfrm>
            <a:prstGeom prst="parallelogram">
              <a:avLst/>
            </a:prstGeom>
            <a:grpFill/>
            <a:ln w="6350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49" name="Parallelogram 248"/>
            <p:cNvSpPr/>
            <p:nvPr/>
          </p:nvSpPr>
          <p:spPr>
            <a:xfrm>
              <a:off x="5279680" y="4727406"/>
              <a:ext cx="472610" cy="150440"/>
            </a:xfrm>
            <a:prstGeom prst="parallelogram">
              <a:avLst/>
            </a:prstGeom>
            <a:grpFill/>
            <a:ln w="6350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250" name="Group 249"/>
          <p:cNvGrpSpPr/>
          <p:nvPr/>
        </p:nvGrpSpPr>
        <p:grpSpPr>
          <a:xfrm>
            <a:off x="2677182" y="5526499"/>
            <a:ext cx="2587163" cy="182078"/>
            <a:chOff x="5279680" y="5146968"/>
            <a:chExt cx="2352034" cy="150443"/>
          </a:xfrm>
          <a:solidFill>
            <a:schemeClr val="accent5"/>
          </a:solidFill>
          <a:effectLst>
            <a:outerShdw blurRad="177800" dist="1143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51" name="Parallelogram 250"/>
            <p:cNvSpPr/>
            <p:nvPr/>
          </p:nvSpPr>
          <p:spPr>
            <a:xfrm>
              <a:off x="7159104" y="5146969"/>
              <a:ext cx="472610" cy="150439"/>
            </a:xfrm>
            <a:prstGeom prst="parallelogram">
              <a:avLst/>
            </a:prstGeom>
            <a:noFill/>
            <a:ln w="6350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52" name="Parallelogram 251"/>
            <p:cNvSpPr/>
            <p:nvPr/>
          </p:nvSpPr>
          <p:spPr>
            <a:xfrm>
              <a:off x="6689248" y="5146969"/>
              <a:ext cx="472610" cy="150439"/>
            </a:xfrm>
            <a:prstGeom prst="parallelogram">
              <a:avLst/>
            </a:prstGeom>
            <a:solidFill>
              <a:schemeClr val="tx2"/>
            </a:solidFill>
            <a:ln w="6350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53" name="Parallelogram 252"/>
            <p:cNvSpPr/>
            <p:nvPr/>
          </p:nvSpPr>
          <p:spPr>
            <a:xfrm>
              <a:off x="6219392" y="5146969"/>
              <a:ext cx="472610" cy="150439"/>
            </a:xfrm>
            <a:prstGeom prst="parallelogram">
              <a:avLst/>
            </a:prstGeom>
            <a:solidFill>
              <a:schemeClr val="tx2"/>
            </a:solidFill>
            <a:ln w="6350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54" name="Parallelogram 253"/>
            <p:cNvSpPr/>
            <p:nvPr/>
          </p:nvSpPr>
          <p:spPr>
            <a:xfrm>
              <a:off x="5749536" y="5146970"/>
              <a:ext cx="472610" cy="150441"/>
            </a:xfrm>
            <a:prstGeom prst="parallelogram">
              <a:avLst/>
            </a:prstGeom>
            <a:solidFill>
              <a:schemeClr val="tx2"/>
            </a:solidFill>
            <a:ln w="6350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55" name="Parallelogram 254"/>
            <p:cNvSpPr/>
            <p:nvPr/>
          </p:nvSpPr>
          <p:spPr>
            <a:xfrm>
              <a:off x="5279680" y="5146968"/>
              <a:ext cx="472610" cy="150440"/>
            </a:xfrm>
            <a:prstGeom prst="parallelogram">
              <a:avLst/>
            </a:prstGeom>
            <a:solidFill>
              <a:schemeClr val="tx2"/>
            </a:solidFill>
            <a:ln w="6350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256" name="TextBox 255"/>
          <p:cNvSpPr txBox="1"/>
          <p:nvPr/>
        </p:nvSpPr>
        <p:spPr>
          <a:xfrm>
            <a:off x="1445633" y="3826564"/>
            <a:ext cx="1406618" cy="307779"/>
          </a:xfrm>
          <a:prstGeom prst="rect">
            <a:avLst/>
          </a:prstGeom>
          <a:noFill/>
        </p:spPr>
        <p:txBody>
          <a:bodyPr wrap="square" lIns="91444" tIns="45721" rIns="91444" bIns="45721" rtlCol="0">
            <a:spAutoFit/>
          </a:bodyPr>
          <a:lstStyle/>
          <a:p>
            <a:r>
              <a:rPr lang="zh-CN" altLang="en-US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输入您的标题</a:t>
            </a:r>
            <a:endParaRPr lang="en-US" sz="1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7" name="TextBox 256"/>
          <p:cNvSpPr txBox="1"/>
          <p:nvPr/>
        </p:nvSpPr>
        <p:spPr>
          <a:xfrm>
            <a:off x="1445633" y="4204922"/>
            <a:ext cx="1406618" cy="307779"/>
          </a:xfrm>
          <a:prstGeom prst="rect">
            <a:avLst/>
          </a:prstGeom>
          <a:noFill/>
        </p:spPr>
        <p:txBody>
          <a:bodyPr wrap="square" lIns="91444" tIns="45721" rIns="91444" bIns="45721" rtlCol="0">
            <a:spAutoFit/>
          </a:bodyPr>
          <a:lstStyle/>
          <a:p>
            <a:r>
              <a:rPr lang="zh-CN" altLang="en-US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输入您的标题</a:t>
            </a:r>
            <a:endParaRPr lang="en-US" sz="1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8" name="TextBox 257"/>
          <p:cNvSpPr txBox="1"/>
          <p:nvPr/>
        </p:nvSpPr>
        <p:spPr>
          <a:xfrm>
            <a:off x="1445633" y="4646384"/>
            <a:ext cx="1406618" cy="307779"/>
          </a:xfrm>
          <a:prstGeom prst="rect">
            <a:avLst/>
          </a:prstGeom>
          <a:noFill/>
        </p:spPr>
        <p:txBody>
          <a:bodyPr wrap="square" lIns="91444" tIns="45721" rIns="91444" bIns="45721" rtlCol="0">
            <a:spAutoFit/>
          </a:bodyPr>
          <a:lstStyle/>
          <a:p>
            <a:r>
              <a:rPr lang="zh-CN" altLang="en-US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输入您的标题 </a:t>
            </a:r>
            <a:endParaRPr lang="en-US" sz="1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9" name="TextBox 258"/>
          <p:cNvSpPr txBox="1"/>
          <p:nvPr/>
        </p:nvSpPr>
        <p:spPr>
          <a:xfrm>
            <a:off x="1456775" y="5047418"/>
            <a:ext cx="1406618" cy="307779"/>
          </a:xfrm>
          <a:prstGeom prst="rect">
            <a:avLst/>
          </a:prstGeom>
          <a:noFill/>
        </p:spPr>
        <p:txBody>
          <a:bodyPr wrap="square" lIns="91444" tIns="45721" rIns="91444" bIns="45721" rtlCol="0">
            <a:spAutoFit/>
          </a:bodyPr>
          <a:lstStyle/>
          <a:p>
            <a:r>
              <a:rPr lang="zh-CN" altLang="en-US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输入您的标题 </a:t>
            </a:r>
            <a:endParaRPr lang="en-US" sz="1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0" name="TextBox 259"/>
          <p:cNvSpPr txBox="1"/>
          <p:nvPr/>
        </p:nvSpPr>
        <p:spPr>
          <a:xfrm>
            <a:off x="1445633" y="5483039"/>
            <a:ext cx="1406618" cy="307779"/>
          </a:xfrm>
          <a:prstGeom prst="rect">
            <a:avLst/>
          </a:prstGeom>
          <a:noFill/>
        </p:spPr>
        <p:txBody>
          <a:bodyPr wrap="square" lIns="91444" tIns="45721" rIns="91444" bIns="45721" rtlCol="0">
            <a:spAutoFit/>
          </a:bodyPr>
          <a:lstStyle/>
          <a:p>
            <a:r>
              <a:rPr lang="zh-CN" altLang="en-US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输入您的标题</a:t>
            </a:r>
            <a:endParaRPr lang="en-US" sz="1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1" name="TextBox 260"/>
          <p:cNvSpPr txBox="1"/>
          <p:nvPr/>
        </p:nvSpPr>
        <p:spPr>
          <a:xfrm>
            <a:off x="1408333" y="2171262"/>
            <a:ext cx="118974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75K</a:t>
            </a:r>
            <a:endParaRPr lang="en-GB" sz="4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2" name="Rectangle 261"/>
          <p:cNvSpPr/>
          <p:nvPr/>
        </p:nvSpPr>
        <p:spPr>
          <a:xfrm>
            <a:off x="2538325" y="2306302"/>
            <a:ext cx="250079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输入您的标题</a:t>
            </a:r>
            <a:r>
              <a:rPr lang="en-GB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输入您的标题 输入您的内容 输入您的标题输入您的标题 输入您的内容 输入您的</a:t>
            </a:r>
            <a:endParaRPr lang="en-GB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3" name="Rectangle 262"/>
          <p:cNvSpPr/>
          <p:nvPr/>
        </p:nvSpPr>
        <p:spPr>
          <a:xfrm>
            <a:off x="1442558" y="3059984"/>
            <a:ext cx="347798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输入您的标题</a:t>
            </a:r>
            <a:r>
              <a:rPr lang="en-GB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输入您的标题 输入您的内容 输入您的标题输入您的标题 输入您的内容 输入您的</a:t>
            </a:r>
            <a:endParaRPr lang="en-GB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264" name="Straight Connector 6"/>
          <p:cNvCxnSpPr/>
          <p:nvPr/>
        </p:nvCxnSpPr>
        <p:spPr>
          <a:xfrm flipV="1">
            <a:off x="331063" y="872457"/>
            <a:ext cx="11528752" cy="13642"/>
          </a:xfrm>
          <a:prstGeom prst="line">
            <a:avLst/>
          </a:prstGeom>
          <a:ln w="50800">
            <a:solidFill>
              <a:srgbClr val="F8818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5" name="Freeform 55"/>
          <p:cNvSpPr>
            <a:spLocks noEditPoints="1"/>
          </p:cNvSpPr>
          <p:nvPr/>
        </p:nvSpPr>
        <p:spPr bwMode="auto">
          <a:xfrm>
            <a:off x="407084" y="286027"/>
            <a:ext cx="504056" cy="415097"/>
          </a:xfrm>
          <a:custGeom>
            <a:avLst/>
            <a:gdLst>
              <a:gd name="T0" fmla="*/ 83 w 129"/>
              <a:gd name="T1" fmla="*/ 92 h 135"/>
              <a:gd name="T2" fmla="*/ 127 w 129"/>
              <a:gd name="T3" fmla="*/ 26 h 135"/>
              <a:gd name="T4" fmla="*/ 127 w 129"/>
              <a:gd name="T5" fmla="*/ 21 h 135"/>
              <a:gd name="T6" fmla="*/ 117 w 129"/>
              <a:gd name="T7" fmla="*/ 10 h 135"/>
              <a:gd name="T8" fmla="*/ 112 w 129"/>
              <a:gd name="T9" fmla="*/ 10 h 135"/>
              <a:gd name="T10" fmla="*/ 107 w 129"/>
              <a:gd name="T11" fmla="*/ 16 h 135"/>
              <a:gd name="T12" fmla="*/ 101 w 129"/>
              <a:gd name="T13" fmla="*/ 16 h 135"/>
              <a:gd name="T14" fmla="*/ 101 w 129"/>
              <a:gd name="T15" fmla="*/ 0 h 135"/>
              <a:gd name="T16" fmla="*/ 27 w 129"/>
              <a:gd name="T17" fmla="*/ 0 h 135"/>
              <a:gd name="T18" fmla="*/ 27 w 129"/>
              <a:gd name="T19" fmla="*/ 16 h 135"/>
              <a:gd name="T20" fmla="*/ 22 w 129"/>
              <a:gd name="T21" fmla="*/ 16 h 135"/>
              <a:gd name="T22" fmla="*/ 17 w 129"/>
              <a:gd name="T23" fmla="*/ 10 h 135"/>
              <a:gd name="T24" fmla="*/ 12 w 129"/>
              <a:gd name="T25" fmla="*/ 10 h 135"/>
              <a:gd name="T26" fmla="*/ 1 w 129"/>
              <a:gd name="T27" fmla="*/ 21 h 135"/>
              <a:gd name="T28" fmla="*/ 1 w 129"/>
              <a:gd name="T29" fmla="*/ 26 h 135"/>
              <a:gd name="T30" fmla="*/ 46 w 129"/>
              <a:gd name="T31" fmla="*/ 92 h 135"/>
              <a:gd name="T32" fmla="*/ 59 w 129"/>
              <a:gd name="T33" fmla="*/ 98 h 135"/>
              <a:gd name="T34" fmla="*/ 59 w 129"/>
              <a:gd name="T35" fmla="*/ 103 h 135"/>
              <a:gd name="T36" fmla="*/ 54 w 129"/>
              <a:gd name="T37" fmla="*/ 106 h 135"/>
              <a:gd name="T38" fmla="*/ 59 w 129"/>
              <a:gd name="T39" fmla="*/ 108 h 135"/>
              <a:gd name="T40" fmla="*/ 59 w 129"/>
              <a:gd name="T41" fmla="*/ 114 h 135"/>
              <a:gd name="T42" fmla="*/ 54 w 129"/>
              <a:gd name="T43" fmla="*/ 119 h 135"/>
              <a:gd name="T44" fmla="*/ 48 w 129"/>
              <a:gd name="T45" fmla="*/ 124 h 135"/>
              <a:gd name="T46" fmla="*/ 43 w 129"/>
              <a:gd name="T47" fmla="*/ 129 h 135"/>
              <a:gd name="T48" fmla="*/ 49 w 129"/>
              <a:gd name="T49" fmla="*/ 135 h 135"/>
              <a:gd name="T50" fmla="*/ 80 w 129"/>
              <a:gd name="T51" fmla="*/ 135 h 135"/>
              <a:gd name="T52" fmla="*/ 85 w 129"/>
              <a:gd name="T53" fmla="*/ 129 h 135"/>
              <a:gd name="T54" fmla="*/ 80 w 129"/>
              <a:gd name="T55" fmla="*/ 124 h 135"/>
              <a:gd name="T56" fmla="*/ 74 w 129"/>
              <a:gd name="T57" fmla="*/ 119 h 135"/>
              <a:gd name="T58" fmla="*/ 69 w 129"/>
              <a:gd name="T59" fmla="*/ 114 h 135"/>
              <a:gd name="T60" fmla="*/ 69 w 129"/>
              <a:gd name="T61" fmla="*/ 108 h 135"/>
              <a:gd name="T62" fmla="*/ 75 w 129"/>
              <a:gd name="T63" fmla="*/ 106 h 135"/>
              <a:gd name="T64" fmla="*/ 69 w 129"/>
              <a:gd name="T65" fmla="*/ 103 h 135"/>
              <a:gd name="T66" fmla="*/ 69 w 129"/>
              <a:gd name="T67" fmla="*/ 98 h 135"/>
              <a:gd name="T68" fmla="*/ 83 w 129"/>
              <a:gd name="T69" fmla="*/ 92 h 135"/>
              <a:gd name="T70" fmla="*/ 101 w 129"/>
              <a:gd name="T71" fmla="*/ 21 h 135"/>
              <a:gd name="T72" fmla="*/ 107 w 129"/>
              <a:gd name="T73" fmla="*/ 21 h 135"/>
              <a:gd name="T74" fmla="*/ 112 w 129"/>
              <a:gd name="T75" fmla="*/ 16 h 135"/>
              <a:gd name="T76" fmla="*/ 117 w 129"/>
              <a:gd name="T77" fmla="*/ 21 h 135"/>
              <a:gd name="T78" fmla="*/ 117 w 129"/>
              <a:gd name="T79" fmla="*/ 26 h 135"/>
              <a:gd name="T80" fmla="*/ 91 w 129"/>
              <a:gd name="T81" fmla="*/ 71 h 135"/>
              <a:gd name="T82" fmla="*/ 101 w 129"/>
              <a:gd name="T83" fmla="*/ 21 h 135"/>
              <a:gd name="T84" fmla="*/ 36 w 129"/>
              <a:gd name="T85" fmla="*/ 72 h 135"/>
              <a:gd name="T86" fmla="*/ 10 w 129"/>
              <a:gd name="T87" fmla="*/ 27 h 135"/>
              <a:gd name="T88" fmla="*/ 10 w 129"/>
              <a:gd name="T89" fmla="*/ 22 h 135"/>
              <a:gd name="T90" fmla="*/ 15 w 129"/>
              <a:gd name="T91" fmla="*/ 17 h 135"/>
              <a:gd name="T92" fmla="*/ 20 w 129"/>
              <a:gd name="T93" fmla="*/ 22 h 135"/>
              <a:gd name="T94" fmla="*/ 26 w 129"/>
              <a:gd name="T95" fmla="*/ 22 h 135"/>
              <a:gd name="T96" fmla="*/ 36 w 129"/>
              <a:gd name="T97" fmla="*/ 72 h 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29" h="135">
                <a:moveTo>
                  <a:pt x="83" y="92"/>
                </a:moveTo>
                <a:cubicBezTo>
                  <a:pt x="129" y="63"/>
                  <a:pt x="127" y="26"/>
                  <a:pt x="127" y="26"/>
                </a:cubicBezTo>
                <a:cubicBezTo>
                  <a:pt x="127" y="21"/>
                  <a:pt x="127" y="21"/>
                  <a:pt x="127" y="21"/>
                </a:cubicBezTo>
                <a:cubicBezTo>
                  <a:pt x="127" y="21"/>
                  <a:pt x="128" y="10"/>
                  <a:pt x="117" y="10"/>
                </a:cubicBezTo>
                <a:cubicBezTo>
                  <a:pt x="114" y="10"/>
                  <a:pt x="112" y="10"/>
                  <a:pt x="112" y="10"/>
                </a:cubicBezTo>
                <a:cubicBezTo>
                  <a:pt x="107" y="10"/>
                  <a:pt x="107" y="16"/>
                  <a:pt x="107" y="16"/>
                </a:cubicBezTo>
                <a:cubicBezTo>
                  <a:pt x="107" y="16"/>
                  <a:pt x="104" y="16"/>
                  <a:pt x="101" y="16"/>
                </a:cubicBezTo>
                <a:cubicBezTo>
                  <a:pt x="101" y="12"/>
                  <a:pt x="101" y="0"/>
                  <a:pt x="101" y="0"/>
                </a:cubicBezTo>
                <a:cubicBezTo>
                  <a:pt x="56" y="7"/>
                  <a:pt x="27" y="0"/>
                  <a:pt x="27" y="0"/>
                </a:cubicBezTo>
                <a:cubicBezTo>
                  <a:pt x="27" y="16"/>
                  <a:pt x="27" y="16"/>
                  <a:pt x="27" y="16"/>
                </a:cubicBezTo>
                <a:cubicBezTo>
                  <a:pt x="23" y="16"/>
                  <a:pt x="22" y="16"/>
                  <a:pt x="22" y="16"/>
                </a:cubicBezTo>
                <a:cubicBezTo>
                  <a:pt x="22" y="16"/>
                  <a:pt x="22" y="10"/>
                  <a:pt x="17" y="10"/>
                </a:cubicBezTo>
                <a:cubicBezTo>
                  <a:pt x="17" y="10"/>
                  <a:pt x="15" y="10"/>
                  <a:pt x="12" y="10"/>
                </a:cubicBezTo>
                <a:cubicBezTo>
                  <a:pt x="1" y="10"/>
                  <a:pt x="1" y="21"/>
                  <a:pt x="1" y="21"/>
                </a:cubicBezTo>
                <a:cubicBezTo>
                  <a:pt x="1" y="26"/>
                  <a:pt x="1" y="26"/>
                  <a:pt x="1" y="26"/>
                </a:cubicBezTo>
                <a:cubicBezTo>
                  <a:pt x="1" y="26"/>
                  <a:pt x="0" y="63"/>
                  <a:pt x="46" y="92"/>
                </a:cubicBezTo>
                <a:cubicBezTo>
                  <a:pt x="46" y="92"/>
                  <a:pt x="52" y="98"/>
                  <a:pt x="59" y="98"/>
                </a:cubicBezTo>
                <a:cubicBezTo>
                  <a:pt x="59" y="103"/>
                  <a:pt x="59" y="103"/>
                  <a:pt x="59" y="103"/>
                </a:cubicBezTo>
                <a:cubicBezTo>
                  <a:pt x="59" y="103"/>
                  <a:pt x="54" y="103"/>
                  <a:pt x="54" y="106"/>
                </a:cubicBezTo>
                <a:cubicBezTo>
                  <a:pt x="54" y="109"/>
                  <a:pt x="59" y="108"/>
                  <a:pt x="59" y="108"/>
                </a:cubicBezTo>
                <a:cubicBezTo>
                  <a:pt x="59" y="114"/>
                  <a:pt x="59" y="114"/>
                  <a:pt x="59" y="114"/>
                </a:cubicBezTo>
                <a:cubicBezTo>
                  <a:pt x="59" y="114"/>
                  <a:pt x="58" y="119"/>
                  <a:pt x="54" y="119"/>
                </a:cubicBezTo>
                <a:cubicBezTo>
                  <a:pt x="54" y="124"/>
                  <a:pt x="48" y="124"/>
                  <a:pt x="48" y="124"/>
                </a:cubicBezTo>
                <a:cubicBezTo>
                  <a:pt x="48" y="124"/>
                  <a:pt x="43" y="125"/>
                  <a:pt x="43" y="129"/>
                </a:cubicBezTo>
                <a:cubicBezTo>
                  <a:pt x="43" y="129"/>
                  <a:pt x="42" y="135"/>
                  <a:pt x="49" y="135"/>
                </a:cubicBezTo>
                <a:cubicBezTo>
                  <a:pt x="56" y="135"/>
                  <a:pt x="80" y="135"/>
                  <a:pt x="80" y="135"/>
                </a:cubicBezTo>
                <a:cubicBezTo>
                  <a:pt x="85" y="135"/>
                  <a:pt x="85" y="129"/>
                  <a:pt x="85" y="129"/>
                </a:cubicBezTo>
                <a:cubicBezTo>
                  <a:pt x="85" y="129"/>
                  <a:pt x="85" y="124"/>
                  <a:pt x="80" y="124"/>
                </a:cubicBezTo>
                <a:cubicBezTo>
                  <a:pt x="74" y="124"/>
                  <a:pt x="74" y="119"/>
                  <a:pt x="74" y="119"/>
                </a:cubicBezTo>
                <a:cubicBezTo>
                  <a:pt x="74" y="119"/>
                  <a:pt x="69" y="119"/>
                  <a:pt x="69" y="114"/>
                </a:cubicBezTo>
                <a:cubicBezTo>
                  <a:pt x="69" y="108"/>
                  <a:pt x="69" y="108"/>
                  <a:pt x="69" y="108"/>
                </a:cubicBezTo>
                <a:cubicBezTo>
                  <a:pt x="69" y="108"/>
                  <a:pt x="75" y="109"/>
                  <a:pt x="75" y="106"/>
                </a:cubicBezTo>
                <a:cubicBezTo>
                  <a:pt x="75" y="103"/>
                  <a:pt x="69" y="103"/>
                  <a:pt x="69" y="103"/>
                </a:cubicBezTo>
                <a:cubicBezTo>
                  <a:pt x="69" y="98"/>
                  <a:pt x="69" y="98"/>
                  <a:pt x="69" y="98"/>
                </a:cubicBezTo>
                <a:cubicBezTo>
                  <a:pt x="75" y="98"/>
                  <a:pt x="79" y="96"/>
                  <a:pt x="83" y="92"/>
                </a:cubicBezTo>
                <a:close/>
                <a:moveTo>
                  <a:pt x="101" y="21"/>
                </a:moveTo>
                <a:cubicBezTo>
                  <a:pt x="103" y="21"/>
                  <a:pt x="107" y="21"/>
                  <a:pt x="107" y="21"/>
                </a:cubicBezTo>
                <a:cubicBezTo>
                  <a:pt x="112" y="21"/>
                  <a:pt x="112" y="16"/>
                  <a:pt x="112" y="16"/>
                </a:cubicBezTo>
                <a:cubicBezTo>
                  <a:pt x="117" y="16"/>
                  <a:pt x="117" y="21"/>
                  <a:pt x="117" y="21"/>
                </a:cubicBezTo>
                <a:cubicBezTo>
                  <a:pt x="117" y="26"/>
                  <a:pt x="117" y="26"/>
                  <a:pt x="117" y="26"/>
                </a:cubicBezTo>
                <a:cubicBezTo>
                  <a:pt x="117" y="26"/>
                  <a:pt x="116" y="47"/>
                  <a:pt x="91" y="71"/>
                </a:cubicBezTo>
                <a:cubicBezTo>
                  <a:pt x="96" y="61"/>
                  <a:pt x="101" y="38"/>
                  <a:pt x="101" y="21"/>
                </a:cubicBezTo>
                <a:close/>
                <a:moveTo>
                  <a:pt x="36" y="72"/>
                </a:moveTo>
                <a:cubicBezTo>
                  <a:pt x="11" y="48"/>
                  <a:pt x="10" y="27"/>
                  <a:pt x="10" y="27"/>
                </a:cubicBezTo>
                <a:cubicBezTo>
                  <a:pt x="10" y="22"/>
                  <a:pt x="10" y="22"/>
                  <a:pt x="10" y="22"/>
                </a:cubicBezTo>
                <a:cubicBezTo>
                  <a:pt x="10" y="22"/>
                  <a:pt x="10" y="17"/>
                  <a:pt x="15" y="17"/>
                </a:cubicBezTo>
                <a:cubicBezTo>
                  <a:pt x="15" y="17"/>
                  <a:pt x="15" y="22"/>
                  <a:pt x="20" y="22"/>
                </a:cubicBezTo>
                <a:cubicBezTo>
                  <a:pt x="20" y="22"/>
                  <a:pt x="24" y="22"/>
                  <a:pt x="26" y="22"/>
                </a:cubicBezTo>
                <a:cubicBezTo>
                  <a:pt x="26" y="39"/>
                  <a:pt x="30" y="62"/>
                  <a:pt x="36" y="72"/>
                </a:cubicBezTo>
                <a:close/>
              </a:path>
            </a:pathLst>
          </a:custGeom>
          <a:blipFill dpi="0" rotWithShape="1">
            <a:blip r:embed="rId10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393700" dist="3810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66" name="文本占位符 5"/>
          <p:cNvSpPr txBox="1">
            <a:spLocks/>
          </p:cNvSpPr>
          <p:nvPr/>
        </p:nvSpPr>
        <p:spPr>
          <a:xfrm>
            <a:off x="659112" y="286027"/>
            <a:ext cx="2607915" cy="414338"/>
          </a:xfrm>
          <a:prstGeom prst="rect">
            <a:avLst/>
          </a:prstGeom>
        </p:spPr>
        <p:txBody>
          <a:bodyPr/>
          <a:lstStyle>
            <a:lvl1pPr marL="0" indent="0" algn="l" defTabSz="1219627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990947" indent="-381133" algn="l" defTabSz="1219627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3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524533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134347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744160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353973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963787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573600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183414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输入您的标题 </a:t>
            </a:r>
            <a:endParaRPr lang="en-GB" altLang="zh-CN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5388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2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" grpId="0"/>
      <p:bldP spid="256" grpId="0"/>
      <p:bldP spid="257" grpId="0"/>
      <p:bldP spid="258" grpId="0"/>
      <p:bldP spid="259" grpId="0"/>
      <p:bldP spid="260" grpId="0"/>
      <p:bldP spid="261" grpId="0"/>
      <p:bldP spid="262" grpId="0"/>
      <p:bldP spid="263" grpId="0"/>
      <p:bldP spid="265" grpId="0" animBg="1"/>
      <p:bldP spid="266" grpId="0" build="p">
        <p:tmplLst>
          <p:tmpl lvl="1">
            <p:tnLst>
              <p:par>
                <p:cTn presetID="2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6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6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6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Shape 1624"/>
          <p:cNvSpPr/>
          <p:nvPr/>
        </p:nvSpPr>
        <p:spPr>
          <a:xfrm>
            <a:off x="2658715" y="2252758"/>
            <a:ext cx="6843877" cy="383258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cubicBezTo>
                  <a:pt x="1730" y="16970"/>
                  <a:pt x="4055" y="13284"/>
                  <a:pt x="7055" y="10308"/>
                </a:cubicBezTo>
                <a:cubicBezTo>
                  <a:pt x="10098" y="7290"/>
                  <a:pt x="13901" y="4973"/>
                  <a:pt x="18380" y="2877"/>
                </a:cubicBezTo>
                <a:lnTo>
                  <a:pt x="18198" y="0"/>
                </a:lnTo>
                <a:lnTo>
                  <a:pt x="21600" y="4603"/>
                </a:lnTo>
                <a:lnTo>
                  <a:pt x="18924" y="11507"/>
                </a:lnTo>
                <a:lnTo>
                  <a:pt x="18743" y="8630"/>
                </a:lnTo>
                <a:cubicBezTo>
                  <a:pt x="14655" y="9764"/>
                  <a:pt x="11069" y="11155"/>
                  <a:pt x="8004" y="13185"/>
                </a:cubicBezTo>
                <a:cubicBezTo>
                  <a:pt x="4885" y="15251"/>
                  <a:pt x="2242" y="17999"/>
                  <a:pt x="0" y="21600"/>
                </a:cubicBezTo>
                <a:close/>
              </a:path>
            </a:pathLst>
          </a:cu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38100">
            <a:solidFill>
              <a:schemeClr val="bg1"/>
            </a:solidFill>
            <a:miter lim="400000"/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spPr>
        <p:txBody>
          <a:bodyPr lIns="0" tIns="0" rIns="0" bIns="0"/>
          <a:lstStyle/>
          <a:p>
            <a:pPr lvl="0"/>
            <a:endParaRPr sz="1712">
              <a:solidFill>
                <a:schemeClr val="bg1"/>
              </a:solidFill>
            </a:endParaRPr>
          </a:p>
        </p:txBody>
      </p:sp>
      <p:sp>
        <p:nvSpPr>
          <p:cNvPr id="23" name="Text Placeholder 3"/>
          <p:cNvSpPr txBox="1">
            <a:spLocks/>
          </p:cNvSpPr>
          <p:nvPr/>
        </p:nvSpPr>
        <p:spPr>
          <a:xfrm>
            <a:off x="693234" y="3970198"/>
            <a:ext cx="2060438" cy="403767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None/>
            </a:pPr>
            <a:r>
              <a:rPr lang="zh-CN" altLang="en-US" sz="158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点击输入标题文本</a:t>
            </a:r>
          </a:p>
        </p:txBody>
      </p:sp>
      <p:sp>
        <p:nvSpPr>
          <p:cNvPr id="25" name="Text Placeholder 4"/>
          <p:cNvSpPr txBox="1">
            <a:spLocks/>
          </p:cNvSpPr>
          <p:nvPr/>
        </p:nvSpPr>
        <p:spPr>
          <a:xfrm>
            <a:off x="788074" y="4373171"/>
            <a:ext cx="1976383" cy="613529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</a:pPr>
            <a:r>
              <a:rPr lang="zh-CN" altLang="en-US" sz="1318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点击输入本栏的具体文字，简明扼要的说明分项内容，请根据您的具体内容酌情修改。</a:t>
            </a:r>
            <a:endParaRPr lang="en-US" altLang="zh-CN" sz="1318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6" name="Shape 1626"/>
          <p:cNvSpPr/>
          <p:nvPr/>
        </p:nvSpPr>
        <p:spPr>
          <a:xfrm flipV="1">
            <a:off x="3168479" y="4181103"/>
            <a:ext cx="1" cy="1370060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5091" tIns="25091" rIns="25091" bIns="25091" anchor="ctr"/>
          <a:lstStyle/>
          <a:p>
            <a:pPr lvl="0"/>
            <a:endParaRPr sz="1712">
              <a:solidFill>
                <a:schemeClr val="bg1"/>
              </a:solidFill>
            </a:endParaRPr>
          </a:p>
        </p:txBody>
      </p:sp>
      <p:sp>
        <p:nvSpPr>
          <p:cNvPr id="27" name="Shape 1627"/>
          <p:cNvSpPr/>
          <p:nvPr/>
        </p:nvSpPr>
        <p:spPr>
          <a:xfrm flipV="1">
            <a:off x="4480556" y="2684907"/>
            <a:ext cx="1" cy="1945706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5091" tIns="25091" rIns="25091" bIns="25091" anchor="ctr"/>
          <a:lstStyle/>
          <a:p>
            <a:pPr lvl="0"/>
            <a:endParaRPr sz="1712">
              <a:solidFill>
                <a:schemeClr val="bg1"/>
              </a:solidFill>
            </a:endParaRPr>
          </a:p>
        </p:txBody>
      </p:sp>
      <p:sp>
        <p:nvSpPr>
          <p:cNvPr id="28" name="Shape 1628"/>
          <p:cNvSpPr/>
          <p:nvPr/>
        </p:nvSpPr>
        <p:spPr>
          <a:xfrm flipV="1">
            <a:off x="5745557" y="2021939"/>
            <a:ext cx="1" cy="2024582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5091" tIns="25091" rIns="25091" bIns="25091" anchor="ctr"/>
          <a:lstStyle/>
          <a:p>
            <a:pPr lvl="0"/>
            <a:endParaRPr sz="1712">
              <a:solidFill>
                <a:schemeClr val="bg1"/>
              </a:solidFill>
            </a:endParaRPr>
          </a:p>
        </p:txBody>
      </p:sp>
      <p:sp>
        <p:nvSpPr>
          <p:cNvPr id="29" name="Shape 1629"/>
          <p:cNvSpPr/>
          <p:nvPr/>
        </p:nvSpPr>
        <p:spPr>
          <a:xfrm flipV="1">
            <a:off x="7517956" y="3496867"/>
            <a:ext cx="1" cy="1344372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5091" tIns="25091" rIns="25091" bIns="25091" anchor="ctr"/>
          <a:lstStyle/>
          <a:p>
            <a:pPr lvl="0"/>
            <a:endParaRPr sz="1712">
              <a:solidFill>
                <a:schemeClr val="bg1"/>
              </a:solidFill>
            </a:endParaRPr>
          </a:p>
        </p:txBody>
      </p:sp>
      <p:sp>
        <p:nvSpPr>
          <p:cNvPr id="30" name="Shape 1630"/>
          <p:cNvSpPr/>
          <p:nvPr/>
        </p:nvSpPr>
        <p:spPr>
          <a:xfrm>
            <a:off x="2946209" y="3932381"/>
            <a:ext cx="472735" cy="47273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38100" cap="flat">
            <a:solidFill>
              <a:schemeClr val="bg1"/>
            </a:solidFill>
            <a:miter lim="400000"/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spPr>
        <p:txBody>
          <a:bodyPr wrap="square" lIns="18818" tIns="18818" rIns="18818" bIns="18818" numCol="1" anchor="ctr">
            <a:noAutofit/>
          </a:bodyPr>
          <a:lstStyle/>
          <a:p>
            <a:pPr lvl="0"/>
            <a:endParaRPr sz="1712">
              <a:solidFill>
                <a:schemeClr val="bg1"/>
              </a:solidFill>
            </a:endParaRPr>
          </a:p>
        </p:txBody>
      </p:sp>
      <p:sp>
        <p:nvSpPr>
          <p:cNvPr id="31" name="Shape 1636"/>
          <p:cNvSpPr/>
          <p:nvPr/>
        </p:nvSpPr>
        <p:spPr>
          <a:xfrm>
            <a:off x="4254980" y="2415254"/>
            <a:ext cx="472736" cy="47273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38100" cap="flat">
            <a:solidFill>
              <a:schemeClr val="bg1"/>
            </a:solidFill>
            <a:miter lim="400000"/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spPr>
        <p:txBody>
          <a:bodyPr wrap="square" lIns="18818" tIns="18818" rIns="18818" bIns="18818" numCol="1" anchor="ctr">
            <a:noAutofit/>
          </a:bodyPr>
          <a:lstStyle/>
          <a:p>
            <a:pPr lvl="0"/>
            <a:endParaRPr sz="1712">
              <a:solidFill>
                <a:schemeClr val="bg1"/>
              </a:solidFill>
            </a:endParaRPr>
          </a:p>
        </p:txBody>
      </p:sp>
      <p:sp>
        <p:nvSpPr>
          <p:cNvPr id="32" name="Shape 1642"/>
          <p:cNvSpPr/>
          <p:nvPr/>
        </p:nvSpPr>
        <p:spPr>
          <a:xfrm>
            <a:off x="5526076" y="1587773"/>
            <a:ext cx="472736" cy="47273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38100" cap="flat">
            <a:solidFill>
              <a:schemeClr val="bg1"/>
            </a:solidFill>
            <a:miter lim="400000"/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spPr>
        <p:txBody>
          <a:bodyPr wrap="square" lIns="18818" tIns="18818" rIns="18818" bIns="18818" numCol="1" anchor="ctr">
            <a:noAutofit/>
          </a:bodyPr>
          <a:lstStyle/>
          <a:p>
            <a:pPr lvl="0"/>
            <a:endParaRPr sz="1712">
              <a:solidFill>
                <a:schemeClr val="bg1"/>
              </a:solidFill>
            </a:endParaRPr>
          </a:p>
        </p:txBody>
      </p:sp>
      <p:sp>
        <p:nvSpPr>
          <p:cNvPr id="33" name="Shape 1648"/>
          <p:cNvSpPr/>
          <p:nvPr/>
        </p:nvSpPr>
        <p:spPr>
          <a:xfrm>
            <a:off x="7293928" y="4630613"/>
            <a:ext cx="472736" cy="47273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blipFill dpi="0" rotWithShape="1"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38100" cap="flat">
            <a:solidFill>
              <a:schemeClr val="bg1"/>
            </a:solidFill>
            <a:miter lim="400000"/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spPr>
        <p:txBody>
          <a:bodyPr wrap="square" lIns="18818" tIns="18818" rIns="18818" bIns="18818" numCol="1" anchor="ctr">
            <a:noAutofit/>
          </a:bodyPr>
          <a:lstStyle/>
          <a:p>
            <a:pPr lvl="0"/>
            <a:endParaRPr sz="1712">
              <a:solidFill>
                <a:schemeClr val="bg1"/>
              </a:solidFill>
            </a:endParaRPr>
          </a:p>
        </p:txBody>
      </p:sp>
      <p:sp>
        <p:nvSpPr>
          <p:cNvPr id="34" name="Shape 1653"/>
          <p:cNvSpPr/>
          <p:nvPr/>
        </p:nvSpPr>
        <p:spPr>
          <a:xfrm>
            <a:off x="3111408" y="5502214"/>
            <a:ext cx="114140" cy="1141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blipFill dpi="0" rotWithShape="1"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>
            <a:miter lim="400000"/>
          </a:ln>
        </p:spPr>
        <p:txBody>
          <a:bodyPr lIns="0" tIns="0" rIns="0" bIns="0"/>
          <a:lstStyle/>
          <a:p>
            <a:pPr lvl="0"/>
            <a:endParaRPr sz="1712">
              <a:solidFill>
                <a:schemeClr val="bg1"/>
              </a:solidFill>
            </a:endParaRPr>
          </a:p>
        </p:txBody>
      </p:sp>
      <p:sp>
        <p:nvSpPr>
          <p:cNvPr id="35" name="Shape 1654"/>
          <p:cNvSpPr/>
          <p:nvPr/>
        </p:nvSpPr>
        <p:spPr>
          <a:xfrm>
            <a:off x="4391765" y="4544249"/>
            <a:ext cx="177574" cy="17757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blipFill dpi="0" rotWithShape="1"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>
            <a:miter lim="400000"/>
          </a:ln>
        </p:spPr>
        <p:txBody>
          <a:bodyPr lIns="0" tIns="0" rIns="0" bIns="0"/>
          <a:lstStyle/>
          <a:p>
            <a:pPr lvl="0"/>
            <a:endParaRPr sz="1712">
              <a:solidFill>
                <a:schemeClr val="bg1"/>
              </a:solidFill>
            </a:endParaRPr>
          </a:p>
        </p:txBody>
      </p:sp>
      <p:sp>
        <p:nvSpPr>
          <p:cNvPr id="36" name="Shape 1655"/>
          <p:cNvSpPr/>
          <p:nvPr/>
        </p:nvSpPr>
        <p:spPr>
          <a:xfrm>
            <a:off x="5631427" y="3935972"/>
            <a:ext cx="228258" cy="22825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blipFill dpi="0" rotWithShape="1">
            <a:blip r:embed="rId10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>
            <a:miter lim="400000"/>
          </a:ln>
        </p:spPr>
        <p:txBody>
          <a:bodyPr lIns="0" tIns="0" rIns="0" bIns="0"/>
          <a:lstStyle/>
          <a:p>
            <a:pPr lvl="0"/>
            <a:endParaRPr sz="1712">
              <a:solidFill>
                <a:schemeClr val="bg1"/>
              </a:solidFill>
            </a:endParaRPr>
          </a:p>
        </p:txBody>
      </p:sp>
      <p:sp>
        <p:nvSpPr>
          <p:cNvPr id="37" name="Shape 1656"/>
          <p:cNvSpPr/>
          <p:nvPr/>
        </p:nvSpPr>
        <p:spPr>
          <a:xfrm>
            <a:off x="7373742" y="3358527"/>
            <a:ext cx="282271" cy="28227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blipFill dpi="0" rotWithShape="1">
            <a:blip r:embed="rId11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>
            <a:miter lim="400000"/>
          </a:ln>
        </p:spPr>
        <p:txBody>
          <a:bodyPr lIns="0" tIns="0" rIns="0" bIns="0"/>
          <a:lstStyle/>
          <a:p>
            <a:pPr lvl="0"/>
            <a:endParaRPr sz="1712">
              <a:solidFill>
                <a:schemeClr val="bg1"/>
              </a:solidFill>
            </a:endParaRPr>
          </a:p>
        </p:txBody>
      </p:sp>
      <p:sp>
        <p:nvSpPr>
          <p:cNvPr id="38" name="Text Placeholder 3"/>
          <p:cNvSpPr txBox="1">
            <a:spLocks/>
          </p:cNvSpPr>
          <p:nvPr/>
        </p:nvSpPr>
        <p:spPr>
          <a:xfrm>
            <a:off x="1831328" y="2469022"/>
            <a:ext cx="2223081" cy="403767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sz="158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点击输入标题文本</a:t>
            </a:r>
          </a:p>
        </p:txBody>
      </p:sp>
      <p:sp>
        <p:nvSpPr>
          <p:cNvPr id="39" name="Text Placeholder 4"/>
          <p:cNvSpPr txBox="1">
            <a:spLocks/>
          </p:cNvSpPr>
          <p:nvPr/>
        </p:nvSpPr>
        <p:spPr>
          <a:xfrm>
            <a:off x="1787132" y="2867292"/>
            <a:ext cx="2225539" cy="613529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zh-CN" altLang="en-US" sz="1318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点击输入本栏的具体文字，简明扼要的说明分项内容，请根据您的具体内容酌情修改。</a:t>
            </a:r>
            <a:endParaRPr lang="en-US" altLang="zh-CN" sz="1318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0" name="Text Placeholder 3"/>
          <p:cNvSpPr txBox="1">
            <a:spLocks/>
          </p:cNvSpPr>
          <p:nvPr/>
        </p:nvSpPr>
        <p:spPr>
          <a:xfrm>
            <a:off x="6163148" y="1658474"/>
            <a:ext cx="1832850" cy="403767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58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点击输入标题文本</a:t>
            </a:r>
          </a:p>
        </p:txBody>
      </p:sp>
      <p:sp>
        <p:nvSpPr>
          <p:cNvPr id="41" name="Text Placeholder 4"/>
          <p:cNvSpPr txBox="1">
            <a:spLocks/>
          </p:cNvSpPr>
          <p:nvPr/>
        </p:nvSpPr>
        <p:spPr>
          <a:xfrm>
            <a:off x="6149823" y="2055505"/>
            <a:ext cx="1846173" cy="613529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zh-CN" altLang="en-US" sz="1318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点击输入本栏的具体文字，简明扼要的说明分项内容，请根据您的具体内容酌情修改。</a:t>
            </a:r>
            <a:endParaRPr lang="en-US" altLang="zh-CN" sz="1318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2" name="Text Placeholder 3"/>
          <p:cNvSpPr txBox="1">
            <a:spLocks/>
          </p:cNvSpPr>
          <p:nvPr/>
        </p:nvSpPr>
        <p:spPr>
          <a:xfrm>
            <a:off x="7933189" y="4699584"/>
            <a:ext cx="1831701" cy="403767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58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点击输入标题文本</a:t>
            </a:r>
          </a:p>
        </p:txBody>
      </p:sp>
      <p:sp>
        <p:nvSpPr>
          <p:cNvPr id="43" name="Text Placeholder 4"/>
          <p:cNvSpPr txBox="1">
            <a:spLocks/>
          </p:cNvSpPr>
          <p:nvPr/>
        </p:nvSpPr>
        <p:spPr>
          <a:xfrm>
            <a:off x="7901157" y="5089559"/>
            <a:ext cx="2225539" cy="613529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zh-CN" altLang="en-US" sz="1318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点击输入本栏的具体文字，简明扼要的说明分项内容，请根据您的具体内容酌情修改。</a:t>
            </a:r>
            <a:endParaRPr lang="en-US" altLang="zh-CN" sz="1318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4" name="Text Placeholder 4"/>
          <p:cNvSpPr txBox="1">
            <a:spLocks/>
          </p:cNvSpPr>
          <p:nvPr/>
        </p:nvSpPr>
        <p:spPr>
          <a:xfrm>
            <a:off x="3051946" y="4023159"/>
            <a:ext cx="254008" cy="305287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id-ID" sz="158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</a:p>
        </p:txBody>
      </p:sp>
      <p:sp>
        <p:nvSpPr>
          <p:cNvPr id="45" name="Text Placeholder 4"/>
          <p:cNvSpPr txBox="1">
            <a:spLocks/>
          </p:cNvSpPr>
          <p:nvPr/>
        </p:nvSpPr>
        <p:spPr>
          <a:xfrm>
            <a:off x="4360719" y="2492129"/>
            <a:ext cx="254008" cy="305287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id-ID" sz="158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</a:p>
        </p:txBody>
      </p:sp>
      <p:sp>
        <p:nvSpPr>
          <p:cNvPr id="46" name="Text Placeholder 4"/>
          <p:cNvSpPr txBox="1">
            <a:spLocks/>
          </p:cNvSpPr>
          <p:nvPr/>
        </p:nvSpPr>
        <p:spPr>
          <a:xfrm>
            <a:off x="5635553" y="1664651"/>
            <a:ext cx="254008" cy="305287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id-ID" sz="158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</a:p>
        </p:txBody>
      </p:sp>
      <p:sp>
        <p:nvSpPr>
          <p:cNvPr id="47" name="Text Placeholder 4"/>
          <p:cNvSpPr txBox="1">
            <a:spLocks/>
          </p:cNvSpPr>
          <p:nvPr/>
        </p:nvSpPr>
        <p:spPr>
          <a:xfrm>
            <a:off x="7399667" y="4727878"/>
            <a:ext cx="254008" cy="305287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id-ID" sz="158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</a:t>
            </a:r>
          </a:p>
        </p:txBody>
      </p:sp>
      <p:sp>
        <p:nvSpPr>
          <p:cNvPr id="48" name="Shape 1625"/>
          <p:cNvSpPr/>
          <p:nvPr/>
        </p:nvSpPr>
        <p:spPr>
          <a:xfrm>
            <a:off x="9544704" y="2202959"/>
            <a:ext cx="1370060" cy="13700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blipFill dpi="0" rotWithShape="1">
            <a:blip r:embed="rId1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50800">
            <a:solidFill>
              <a:schemeClr val="bg1"/>
            </a:solidFill>
            <a:miter lim="400000"/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spPr>
        <p:txBody>
          <a:bodyPr lIns="0" tIns="0" rIns="0" bIns="0"/>
          <a:lstStyle/>
          <a:p>
            <a:pPr lvl="0"/>
            <a:endParaRPr sz="1712">
              <a:solidFill>
                <a:schemeClr val="bg1"/>
              </a:solidFill>
            </a:endParaRPr>
          </a:p>
        </p:txBody>
      </p:sp>
      <p:sp>
        <p:nvSpPr>
          <p:cNvPr id="49" name="Shape 1657"/>
          <p:cNvSpPr/>
          <p:nvPr/>
        </p:nvSpPr>
        <p:spPr>
          <a:xfrm>
            <a:off x="10089205" y="2417960"/>
            <a:ext cx="408493" cy="4175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0" tIns="0" rIns="0" bIns="0" anchor="ctr"/>
          <a:lstStyle/>
          <a:p>
            <a:pPr lvl="0"/>
            <a:endParaRPr sz="1712">
              <a:solidFill>
                <a:schemeClr val="bg1"/>
              </a:solidFill>
            </a:endParaRPr>
          </a:p>
        </p:txBody>
      </p:sp>
      <p:sp>
        <p:nvSpPr>
          <p:cNvPr id="50" name="Text Placeholder 3"/>
          <p:cNvSpPr txBox="1">
            <a:spLocks/>
          </p:cNvSpPr>
          <p:nvPr/>
        </p:nvSpPr>
        <p:spPr>
          <a:xfrm>
            <a:off x="9781083" y="2892166"/>
            <a:ext cx="1007591" cy="403767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1844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输入文本</a:t>
            </a:r>
            <a:endParaRPr lang="id-ID" sz="1844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51" name="Straight Connector 6"/>
          <p:cNvCxnSpPr/>
          <p:nvPr/>
        </p:nvCxnSpPr>
        <p:spPr>
          <a:xfrm flipV="1">
            <a:off x="331063" y="872457"/>
            <a:ext cx="11528752" cy="13642"/>
          </a:xfrm>
          <a:prstGeom prst="line">
            <a:avLst/>
          </a:prstGeom>
          <a:ln w="50800">
            <a:solidFill>
              <a:srgbClr val="F8818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Freeform 55"/>
          <p:cNvSpPr>
            <a:spLocks noEditPoints="1"/>
          </p:cNvSpPr>
          <p:nvPr/>
        </p:nvSpPr>
        <p:spPr bwMode="auto">
          <a:xfrm>
            <a:off x="407084" y="286027"/>
            <a:ext cx="504056" cy="415097"/>
          </a:xfrm>
          <a:custGeom>
            <a:avLst/>
            <a:gdLst>
              <a:gd name="T0" fmla="*/ 83 w 129"/>
              <a:gd name="T1" fmla="*/ 92 h 135"/>
              <a:gd name="T2" fmla="*/ 127 w 129"/>
              <a:gd name="T3" fmla="*/ 26 h 135"/>
              <a:gd name="T4" fmla="*/ 127 w 129"/>
              <a:gd name="T5" fmla="*/ 21 h 135"/>
              <a:gd name="T6" fmla="*/ 117 w 129"/>
              <a:gd name="T7" fmla="*/ 10 h 135"/>
              <a:gd name="T8" fmla="*/ 112 w 129"/>
              <a:gd name="T9" fmla="*/ 10 h 135"/>
              <a:gd name="T10" fmla="*/ 107 w 129"/>
              <a:gd name="T11" fmla="*/ 16 h 135"/>
              <a:gd name="T12" fmla="*/ 101 w 129"/>
              <a:gd name="T13" fmla="*/ 16 h 135"/>
              <a:gd name="T14" fmla="*/ 101 w 129"/>
              <a:gd name="T15" fmla="*/ 0 h 135"/>
              <a:gd name="T16" fmla="*/ 27 w 129"/>
              <a:gd name="T17" fmla="*/ 0 h 135"/>
              <a:gd name="T18" fmla="*/ 27 w 129"/>
              <a:gd name="T19" fmla="*/ 16 h 135"/>
              <a:gd name="T20" fmla="*/ 22 w 129"/>
              <a:gd name="T21" fmla="*/ 16 h 135"/>
              <a:gd name="T22" fmla="*/ 17 w 129"/>
              <a:gd name="T23" fmla="*/ 10 h 135"/>
              <a:gd name="T24" fmla="*/ 12 w 129"/>
              <a:gd name="T25" fmla="*/ 10 h 135"/>
              <a:gd name="T26" fmla="*/ 1 w 129"/>
              <a:gd name="T27" fmla="*/ 21 h 135"/>
              <a:gd name="T28" fmla="*/ 1 w 129"/>
              <a:gd name="T29" fmla="*/ 26 h 135"/>
              <a:gd name="T30" fmla="*/ 46 w 129"/>
              <a:gd name="T31" fmla="*/ 92 h 135"/>
              <a:gd name="T32" fmla="*/ 59 w 129"/>
              <a:gd name="T33" fmla="*/ 98 h 135"/>
              <a:gd name="T34" fmla="*/ 59 w 129"/>
              <a:gd name="T35" fmla="*/ 103 h 135"/>
              <a:gd name="T36" fmla="*/ 54 w 129"/>
              <a:gd name="T37" fmla="*/ 106 h 135"/>
              <a:gd name="T38" fmla="*/ 59 w 129"/>
              <a:gd name="T39" fmla="*/ 108 h 135"/>
              <a:gd name="T40" fmla="*/ 59 w 129"/>
              <a:gd name="T41" fmla="*/ 114 h 135"/>
              <a:gd name="T42" fmla="*/ 54 w 129"/>
              <a:gd name="T43" fmla="*/ 119 h 135"/>
              <a:gd name="T44" fmla="*/ 48 w 129"/>
              <a:gd name="T45" fmla="*/ 124 h 135"/>
              <a:gd name="T46" fmla="*/ 43 w 129"/>
              <a:gd name="T47" fmla="*/ 129 h 135"/>
              <a:gd name="T48" fmla="*/ 49 w 129"/>
              <a:gd name="T49" fmla="*/ 135 h 135"/>
              <a:gd name="T50" fmla="*/ 80 w 129"/>
              <a:gd name="T51" fmla="*/ 135 h 135"/>
              <a:gd name="T52" fmla="*/ 85 w 129"/>
              <a:gd name="T53" fmla="*/ 129 h 135"/>
              <a:gd name="T54" fmla="*/ 80 w 129"/>
              <a:gd name="T55" fmla="*/ 124 h 135"/>
              <a:gd name="T56" fmla="*/ 74 w 129"/>
              <a:gd name="T57" fmla="*/ 119 h 135"/>
              <a:gd name="T58" fmla="*/ 69 w 129"/>
              <a:gd name="T59" fmla="*/ 114 h 135"/>
              <a:gd name="T60" fmla="*/ 69 w 129"/>
              <a:gd name="T61" fmla="*/ 108 h 135"/>
              <a:gd name="T62" fmla="*/ 75 w 129"/>
              <a:gd name="T63" fmla="*/ 106 h 135"/>
              <a:gd name="T64" fmla="*/ 69 w 129"/>
              <a:gd name="T65" fmla="*/ 103 h 135"/>
              <a:gd name="T66" fmla="*/ 69 w 129"/>
              <a:gd name="T67" fmla="*/ 98 h 135"/>
              <a:gd name="T68" fmla="*/ 83 w 129"/>
              <a:gd name="T69" fmla="*/ 92 h 135"/>
              <a:gd name="T70" fmla="*/ 101 w 129"/>
              <a:gd name="T71" fmla="*/ 21 h 135"/>
              <a:gd name="T72" fmla="*/ 107 w 129"/>
              <a:gd name="T73" fmla="*/ 21 h 135"/>
              <a:gd name="T74" fmla="*/ 112 w 129"/>
              <a:gd name="T75" fmla="*/ 16 h 135"/>
              <a:gd name="T76" fmla="*/ 117 w 129"/>
              <a:gd name="T77" fmla="*/ 21 h 135"/>
              <a:gd name="T78" fmla="*/ 117 w 129"/>
              <a:gd name="T79" fmla="*/ 26 h 135"/>
              <a:gd name="T80" fmla="*/ 91 w 129"/>
              <a:gd name="T81" fmla="*/ 71 h 135"/>
              <a:gd name="T82" fmla="*/ 101 w 129"/>
              <a:gd name="T83" fmla="*/ 21 h 135"/>
              <a:gd name="T84" fmla="*/ 36 w 129"/>
              <a:gd name="T85" fmla="*/ 72 h 135"/>
              <a:gd name="T86" fmla="*/ 10 w 129"/>
              <a:gd name="T87" fmla="*/ 27 h 135"/>
              <a:gd name="T88" fmla="*/ 10 w 129"/>
              <a:gd name="T89" fmla="*/ 22 h 135"/>
              <a:gd name="T90" fmla="*/ 15 w 129"/>
              <a:gd name="T91" fmla="*/ 17 h 135"/>
              <a:gd name="T92" fmla="*/ 20 w 129"/>
              <a:gd name="T93" fmla="*/ 22 h 135"/>
              <a:gd name="T94" fmla="*/ 26 w 129"/>
              <a:gd name="T95" fmla="*/ 22 h 135"/>
              <a:gd name="T96" fmla="*/ 36 w 129"/>
              <a:gd name="T97" fmla="*/ 72 h 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29" h="135">
                <a:moveTo>
                  <a:pt x="83" y="92"/>
                </a:moveTo>
                <a:cubicBezTo>
                  <a:pt x="129" y="63"/>
                  <a:pt x="127" y="26"/>
                  <a:pt x="127" y="26"/>
                </a:cubicBezTo>
                <a:cubicBezTo>
                  <a:pt x="127" y="21"/>
                  <a:pt x="127" y="21"/>
                  <a:pt x="127" y="21"/>
                </a:cubicBezTo>
                <a:cubicBezTo>
                  <a:pt x="127" y="21"/>
                  <a:pt x="128" y="10"/>
                  <a:pt x="117" y="10"/>
                </a:cubicBezTo>
                <a:cubicBezTo>
                  <a:pt x="114" y="10"/>
                  <a:pt x="112" y="10"/>
                  <a:pt x="112" y="10"/>
                </a:cubicBezTo>
                <a:cubicBezTo>
                  <a:pt x="107" y="10"/>
                  <a:pt x="107" y="16"/>
                  <a:pt x="107" y="16"/>
                </a:cubicBezTo>
                <a:cubicBezTo>
                  <a:pt x="107" y="16"/>
                  <a:pt x="104" y="16"/>
                  <a:pt x="101" y="16"/>
                </a:cubicBezTo>
                <a:cubicBezTo>
                  <a:pt x="101" y="12"/>
                  <a:pt x="101" y="0"/>
                  <a:pt x="101" y="0"/>
                </a:cubicBezTo>
                <a:cubicBezTo>
                  <a:pt x="56" y="7"/>
                  <a:pt x="27" y="0"/>
                  <a:pt x="27" y="0"/>
                </a:cubicBezTo>
                <a:cubicBezTo>
                  <a:pt x="27" y="16"/>
                  <a:pt x="27" y="16"/>
                  <a:pt x="27" y="16"/>
                </a:cubicBezTo>
                <a:cubicBezTo>
                  <a:pt x="23" y="16"/>
                  <a:pt x="22" y="16"/>
                  <a:pt x="22" y="16"/>
                </a:cubicBezTo>
                <a:cubicBezTo>
                  <a:pt x="22" y="16"/>
                  <a:pt x="22" y="10"/>
                  <a:pt x="17" y="10"/>
                </a:cubicBezTo>
                <a:cubicBezTo>
                  <a:pt x="17" y="10"/>
                  <a:pt x="15" y="10"/>
                  <a:pt x="12" y="10"/>
                </a:cubicBezTo>
                <a:cubicBezTo>
                  <a:pt x="1" y="10"/>
                  <a:pt x="1" y="21"/>
                  <a:pt x="1" y="21"/>
                </a:cubicBezTo>
                <a:cubicBezTo>
                  <a:pt x="1" y="26"/>
                  <a:pt x="1" y="26"/>
                  <a:pt x="1" y="26"/>
                </a:cubicBezTo>
                <a:cubicBezTo>
                  <a:pt x="1" y="26"/>
                  <a:pt x="0" y="63"/>
                  <a:pt x="46" y="92"/>
                </a:cubicBezTo>
                <a:cubicBezTo>
                  <a:pt x="46" y="92"/>
                  <a:pt x="52" y="98"/>
                  <a:pt x="59" y="98"/>
                </a:cubicBezTo>
                <a:cubicBezTo>
                  <a:pt x="59" y="103"/>
                  <a:pt x="59" y="103"/>
                  <a:pt x="59" y="103"/>
                </a:cubicBezTo>
                <a:cubicBezTo>
                  <a:pt x="59" y="103"/>
                  <a:pt x="54" y="103"/>
                  <a:pt x="54" y="106"/>
                </a:cubicBezTo>
                <a:cubicBezTo>
                  <a:pt x="54" y="109"/>
                  <a:pt x="59" y="108"/>
                  <a:pt x="59" y="108"/>
                </a:cubicBezTo>
                <a:cubicBezTo>
                  <a:pt x="59" y="114"/>
                  <a:pt x="59" y="114"/>
                  <a:pt x="59" y="114"/>
                </a:cubicBezTo>
                <a:cubicBezTo>
                  <a:pt x="59" y="114"/>
                  <a:pt x="58" y="119"/>
                  <a:pt x="54" y="119"/>
                </a:cubicBezTo>
                <a:cubicBezTo>
                  <a:pt x="54" y="124"/>
                  <a:pt x="48" y="124"/>
                  <a:pt x="48" y="124"/>
                </a:cubicBezTo>
                <a:cubicBezTo>
                  <a:pt x="48" y="124"/>
                  <a:pt x="43" y="125"/>
                  <a:pt x="43" y="129"/>
                </a:cubicBezTo>
                <a:cubicBezTo>
                  <a:pt x="43" y="129"/>
                  <a:pt x="42" y="135"/>
                  <a:pt x="49" y="135"/>
                </a:cubicBezTo>
                <a:cubicBezTo>
                  <a:pt x="56" y="135"/>
                  <a:pt x="80" y="135"/>
                  <a:pt x="80" y="135"/>
                </a:cubicBezTo>
                <a:cubicBezTo>
                  <a:pt x="85" y="135"/>
                  <a:pt x="85" y="129"/>
                  <a:pt x="85" y="129"/>
                </a:cubicBezTo>
                <a:cubicBezTo>
                  <a:pt x="85" y="129"/>
                  <a:pt x="85" y="124"/>
                  <a:pt x="80" y="124"/>
                </a:cubicBezTo>
                <a:cubicBezTo>
                  <a:pt x="74" y="124"/>
                  <a:pt x="74" y="119"/>
                  <a:pt x="74" y="119"/>
                </a:cubicBezTo>
                <a:cubicBezTo>
                  <a:pt x="74" y="119"/>
                  <a:pt x="69" y="119"/>
                  <a:pt x="69" y="114"/>
                </a:cubicBezTo>
                <a:cubicBezTo>
                  <a:pt x="69" y="108"/>
                  <a:pt x="69" y="108"/>
                  <a:pt x="69" y="108"/>
                </a:cubicBezTo>
                <a:cubicBezTo>
                  <a:pt x="69" y="108"/>
                  <a:pt x="75" y="109"/>
                  <a:pt x="75" y="106"/>
                </a:cubicBezTo>
                <a:cubicBezTo>
                  <a:pt x="75" y="103"/>
                  <a:pt x="69" y="103"/>
                  <a:pt x="69" y="103"/>
                </a:cubicBezTo>
                <a:cubicBezTo>
                  <a:pt x="69" y="98"/>
                  <a:pt x="69" y="98"/>
                  <a:pt x="69" y="98"/>
                </a:cubicBezTo>
                <a:cubicBezTo>
                  <a:pt x="75" y="98"/>
                  <a:pt x="79" y="96"/>
                  <a:pt x="83" y="92"/>
                </a:cubicBezTo>
                <a:close/>
                <a:moveTo>
                  <a:pt x="101" y="21"/>
                </a:moveTo>
                <a:cubicBezTo>
                  <a:pt x="103" y="21"/>
                  <a:pt x="107" y="21"/>
                  <a:pt x="107" y="21"/>
                </a:cubicBezTo>
                <a:cubicBezTo>
                  <a:pt x="112" y="21"/>
                  <a:pt x="112" y="16"/>
                  <a:pt x="112" y="16"/>
                </a:cubicBezTo>
                <a:cubicBezTo>
                  <a:pt x="117" y="16"/>
                  <a:pt x="117" y="21"/>
                  <a:pt x="117" y="21"/>
                </a:cubicBezTo>
                <a:cubicBezTo>
                  <a:pt x="117" y="26"/>
                  <a:pt x="117" y="26"/>
                  <a:pt x="117" y="26"/>
                </a:cubicBezTo>
                <a:cubicBezTo>
                  <a:pt x="117" y="26"/>
                  <a:pt x="116" y="47"/>
                  <a:pt x="91" y="71"/>
                </a:cubicBezTo>
                <a:cubicBezTo>
                  <a:pt x="96" y="61"/>
                  <a:pt x="101" y="38"/>
                  <a:pt x="101" y="21"/>
                </a:cubicBezTo>
                <a:close/>
                <a:moveTo>
                  <a:pt x="36" y="72"/>
                </a:moveTo>
                <a:cubicBezTo>
                  <a:pt x="11" y="48"/>
                  <a:pt x="10" y="27"/>
                  <a:pt x="10" y="27"/>
                </a:cubicBezTo>
                <a:cubicBezTo>
                  <a:pt x="10" y="22"/>
                  <a:pt x="10" y="22"/>
                  <a:pt x="10" y="22"/>
                </a:cubicBezTo>
                <a:cubicBezTo>
                  <a:pt x="10" y="22"/>
                  <a:pt x="10" y="17"/>
                  <a:pt x="15" y="17"/>
                </a:cubicBezTo>
                <a:cubicBezTo>
                  <a:pt x="15" y="17"/>
                  <a:pt x="15" y="22"/>
                  <a:pt x="20" y="22"/>
                </a:cubicBezTo>
                <a:cubicBezTo>
                  <a:pt x="20" y="22"/>
                  <a:pt x="24" y="22"/>
                  <a:pt x="26" y="22"/>
                </a:cubicBezTo>
                <a:cubicBezTo>
                  <a:pt x="26" y="39"/>
                  <a:pt x="30" y="62"/>
                  <a:pt x="36" y="72"/>
                </a:cubicBezTo>
                <a:close/>
              </a:path>
            </a:pathLst>
          </a:custGeom>
          <a:blipFill dpi="0" rotWithShape="1">
            <a:blip r:embed="rId1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393700" dist="3810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3" name="文本占位符 5"/>
          <p:cNvSpPr txBox="1">
            <a:spLocks/>
          </p:cNvSpPr>
          <p:nvPr/>
        </p:nvSpPr>
        <p:spPr>
          <a:xfrm>
            <a:off x="659112" y="286027"/>
            <a:ext cx="2607915" cy="414338"/>
          </a:xfrm>
          <a:prstGeom prst="rect">
            <a:avLst/>
          </a:prstGeom>
        </p:spPr>
        <p:txBody>
          <a:bodyPr/>
          <a:lstStyle>
            <a:lvl1pPr marL="0" indent="0" algn="l" defTabSz="1219627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990947" indent="-381133" algn="l" defTabSz="1219627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3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524533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134347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744160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353973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963787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573600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183414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输入您的标题 </a:t>
            </a:r>
            <a:endParaRPr lang="en-GB" altLang="zh-CN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652570"/>
      </p:ext>
    </p:extLst>
  </p:cSld>
  <p:clrMapOvr>
    <a:masterClrMapping/>
  </p:clrMapOvr>
  <p:transition spd="slow" advClick="0" advTm="0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4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7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500"/>
                            </p:stCondLst>
                            <p:childTnLst>
                              <p:par>
                                <p:cTn id="68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0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6500"/>
                            </p:stCondLst>
                            <p:childTnLst>
                              <p:par>
                                <p:cTn id="7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000"/>
                            </p:stCondLst>
                            <p:childTnLst>
                              <p:par>
                                <p:cTn id="8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7500"/>
                            </p:stCondLst>
                            <p:childTnLst>
                              <p:par>
                                <p:cTn id="9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8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8500"/>
                            </p:stCondLst>
                            <p:childTnLst>
                              <p:par>
                                <p:cTn id="10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9000"/>
                            </p:stCondLst>
                            <p:childTnLst>
                              <p:par>
                                <p:cTn id="10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9500"/>
                            </p:stCondLst>
                            <p:childTnLst>
                              <p:par>
                                <p:cTn id="12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2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7" presetClass="emph" presetSubtype="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0" dur="250" autoRev="1" fill="remove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31" dur="250" autoRev="1" fill="remove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32" dur="250" autoRev="1" fill="remove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3" dur="250" autoRev="1" fill="remove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10500"/>
                            </p:stCondLst>
                            <p:childTnLst>
                              <p:par>
                                <p:cTn id="1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 build="p"/>
      <p:bldP spid="25" grpId="0" build="p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 animBg="1"/>
      <p:bldP spid="48" grpId="1" animBg="1"/>
      <p:bldP spid="49" grpId="0" animBg="1"/>
      <p:bldP spid="50" grpId="0"/>
      <p:bldP spid="52" grpId="0" animBg="1"/>
      <p:bldP spid="53" grpId="0" build="p">
        <p:tmplLst>
          <p:tmpl lvl="1">
            <p:tnLst>
              <p:par>
                <p:cTn presetID="2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Freeform 32"/>
          <p:cNvSpPr/>
          <p:nvPr/>
        </p:nvSpPr>
        <p:spPr>
          <a:xfrm>
            <a:off x="2998277" y="1876676"/>
            <a:ext cx="495707" cy="168743"/>
          </a:xfrm>
          <a:custGeom>
            <a:avLst/>
            <a:gdLst>
              <a:gd name="connsiteX0" fmla="*/ 0 w 969818"/>
              <a:gd name="connsiteY0" fmla="*/ 0 h 369455"/>
              <a:gd name="connsiteX1" fmla="*/ 635000 w 969818"/>
              <a:gd name="connsiteY1" fmla="*/ 0 h 369455"/>
              <a:gd name="connsiteX2" fmla="*/ 969818 w 969818"/>
              <a:gd name="connsiteY2" fmla="*/ 369455 h 3694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969818" h="369455">
                <a:moveTo>
                  <a:pt x="0" y="0"/>
                </a:moveTo>
                <a:lnTo>
                  <a:pt x="635000" y="0"/>
                </a:lnTo>
                <a:lnTo>
                  <a:pt x="969818" y="369455"/>
                </a:lnTo>
              </a:path>
            </a:pathLst>
          </a:custGeom>
          <a:ln w="6350" cmpd="sng">
            <a:solidFill>
              <a:schemeClr val="tx1">
                <a:lumMod val="50000"/>
                <a:lumOff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sz="2502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Freeform 43"/>
          <p:cNvSpPr/>
          <p:nvPr/>
        </p:nvSpPr>
        <p:spPr>
          <a:xfrm rot="10800000">
            <a:off x="7170709" y="5627198"/>
            <a:ext cx="786879" cy="556809"/>
          </a:xfrm>
          <a:custGeom>
            <a:avLst/>
            <a:gdLst>
              <a:gd name="connsiteX0" fmla="*/ 0 w 969818"/>
              <a:gd name="connsiteY0" fmla="*/ 0 h 369455"/>
              <a:gd name="connsiteX1" fmla="*/ 635000 w 969818"/>
              <a:gd name="connsiteY1" fmla="*/ 0 h 369455"/>
              <a:gd name="connsiteX2" fmla="*/ 969818 w 969818"/>
              <a:gd name="connsiteY2" fmla="*/ 369455 h 3694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969818" h="369455">
                <a:moveTo>
                  <a:pt x="0" y="0"/>
                </a:moveTo>
                <a:lnTo>
                  <a:pt x="635000" y="0"/>
                </a:lnTo>
                <a:lnTo>
                  <a:pt x="969818" y="369455"/>
                </a:lnTo>
              </a:path>
            </a:pathLst>
          </a:custGeom>
          <a:ln w="6350" cmpd="sng">
            <a:solidFill>
              <a:schemeClr val="tx1">
                <a:lumMod val="50000"/>
                <a:lumOff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sz="2502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Freeform 46"/>
          <p:cNvSpPr/>
          <p:nvPr/>
        </p:nvSpPr>
        <p:spPr>
          <a:xfrm>
            <a:off x="2208993" y="4011673"/>
            <a:ext cx="466676" cy="124658"/>
          </a:xfrm>
          <a:custGeom>
            <a:avLst/>
            <a:gdLst>
              <a:gd name="connsiteX0" fmla="*/ 0 w 969818"/>
              <a:gd name="connsiteY0" fmla="*/ 0 h 369455"/>
              <a:gd name="connsiteX1" fmla="*/ 635000 w 969818"/>
              <a:gd name="connsiteY1" fmla="*/ 0 h 369455"/>
              <a:gd name="connsiteX2" fmla="*/ 969818 w 969818"/>
              <a:gd name="connsiteY2" fmla="*/ 369455 h 3694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969818" h="369455">
                <a:moveTo>
                  <a:pt x="0" y="0"/>
                </a:moveTo>
                <a:lnTo>
                  <a:pt x="635000" y="0"/>
                </a:lnTo>
                <a:lnTo>
                  <a:pt x="969818" y="369455"/>
                </a:lnTo>
              </a:path>
            </a:pathLst>
          </a:custGeom>
          <a:ln w="6350" cmpd="sng">
            <a:solidFill>
              <a:schemeClr val="tx1">
                <a:lumMod val="50000"/>
                <a:lumOff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sz="2502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7" name="Freeform 49"/>
          <p:cNvSpPr/>
          <p:nvPr/>
        </p:nvSpPr>
        <p:spPr>
          <a:xfrm flipH="1">
            <a:off x="8600963" y="1903861"/>
            <a:ext cx="495707" cy="168743"/>
          </a:xfrm>
          <a:custGeom>
            <a:avLst/>
            <a:gdLst>
              <a:gd name="connsiteX0" fmla="*/ 0 w 969818"/>
              <a:gd name="connsiteY0" fmla="*/ 0 h 369455"/>
              <a:gd name="connsiteX1" fmla="*/ 635000 w 969818"/>
              <a:gd name="connsiteY1" fmla="*/ 0 h 369455"/>
              <a:gd name="connsiteX2" fmla="*/ 969818 w 969818"/>
              <a:gd name="connsiteY2" fmla="*/ 369455 h 3694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969818" h="369455">
                <a:moveTo>
                  <a:pt x="0" y="0"/>
                </a:moveTo>
                <a:lnTo>
                  <a:pt x="635000" y="0"/>
                </a:lnTo>
                <a:lnTo>
                  <a:pt x="969818" y="369455"/>
                </a:lnTo>
              </a:path>
            </a:pathLst>
          </a:custGeom>
          <a:ln w="6350" cmpd="sng">
            <a:solidFill>
              <a:schemeClr val="tx1">
                <a:lumMod val="50000"/>
                <a:lumOff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sz="2502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Freeform 55"/>
          <p:cNvSpPr/>
          <p:nvPr/>
        </p:nvSpPr>
        <p:spPr>
          <a:xfrm flipH="1">
            <a:off x="9664889" y="3287760"/>
            <a:ext cx="368265" cy="165304"/>
          </a:xfrm>
          <a:custGeom>
            <a:avLst/>
            <a:gdLst>
              <a:gd name="connsiteX0" fmla="*/ 0 w 969818"/>
              <a:gd name="connsiteY0" fmla="*/ 0 h 369455"/>
              <a:gd name="connsiteX1" fmla="*/ 635000 w 969818"/>
              <a:gd name="connsiteY1" fmla="*/ 0 h 369455"/>
              <a:gd name="connsiteX2" fmla="*/ 969818 w 969818"/>
              <a:gd name="connsiteY2" fmla="*/ 369455 h 3694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969818" h="369455">
                <a:moveTo>
                  <a:pt x="0" y="0"/>
                </a:moveTo>
                <a:lnTo>
                  <a:pt x="635000" y="0"/>
                </a:lnTo>
                <a:lnTo>
                  <a:pt x="969818" y="369455"/>
                </a:lnTo>
              </a:path>
            </a:pathLst>
          </a:custGeom>
          <a:ln w="6350" cmpd="sng">
            <a:solidFill>
              <a:schemeClr val="tx1">
                <a:lumMod val="50000"/>
                <a:lumOff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sz="2502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6" name="Group 4"/>
          <p:cNvGrpSpPr>
            <a:grpSpLocks noChangeAspect="1"/>
          </p:cNvGrpSpPr>
          <p:nvPr/>
        </p:nvGrpSpPr>
        <p:grpSpPr bwMode="auto">
          <a:xfrm>
            <a:off x="3178872" y="1476931"/>
            <a:ext cx="3084875" cy="3084878"/>
            <a:chOff x="397" y="369"/>
            <a:chExt cx="1624" cy="1624"/>
          </a:xfr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grpSpPr>
        <p:sp>
          <p:nvSpPr>
            <p:cNvPr id="7" name="Freeform 5"/>
            <p:cNvSpPr>
              <a:spLocks/>
            </p:cNvSpPr>
            <p:nvPr/>
          </p:nvSpPr>
          <p:spPr bwMode="auto">
            <a:xfrm>
              <a:off x="397" y="369"/>
              <a:ext cx="1624" cy="1624"/>
            </a:xfrm>
            <a:custGeom>
              <a:avLst/>
              <a:gdLst>
                <a:gd name="T0" fmla="*/ 2021 w 4043"/>
                <a:gd name="T1" fmla="*/ 0 h 4042"/>
                <a:gd name="T2" fmla="*/ 2021 w 4043"/>
                <a:gd name="T3" fmla="*/ 0 h 4042"/>
                <a:gd name="T4" fmla="*/ 0 w 4043"/>
                <a:gd name="T5" fmla="*/ 2021 h 4042"/>
                <a:gd name="T6" fmla="*/ 2021 w 4043"/>
                <a:gd name="T7" fmla="*/ 4042 h 4042"/>
                <a:gd name="T8" fmla="*/ 4043 w 4043"/>
                <a:gd name="T9" fmla="*/ 2021 h 4042"/>
                <a:gd name="T10" fmla="*/ 2021 w 4043"/>
                <a:gd name="T11" fmla="*/ 0 h 40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043" h="4042">
                  <a:moveTo>
                    <a:pt x="2021" y="0"/>
                  </a:moveTo>
                  <a:lnTo>
                    <a:pt x="2021" y="0"/>
                  </a:lnTo>
                  <a:cubicBezTo>
                    <a:pt x="905" y="0"/>
                    <a:pt x="0" y="904"/>
                    <a:pt x="0" y="2021"/>
                  </a:cubicBezTo>
                  <a:cubicBezTo>
                    <a:pt x="0" y="3137"/>
                    <a:pt x="905" y="4042"/>
                    <a:pt x="2021" y="4042"/>
                  </a:cubicBezTo>
                  <a:cubicBezTo>
                    <a:pt x="3138" y="4042"/>
                    <a:pt x="4043" y="3137"/>
                    <a:pt x="4043" y="2021"/>
                  </a:cubicBezTo>
                  <a:cubicBezTo>
                    <a:pt x="4043" y="905"/>
                    <a:pt x="3138" y="0"/>
                    <a:pt x="2021" y="0"/>
                  </a:cubicBezTo>
                  <a:close/>
                </a:path>
              </a:pathLst>
            </a:custGeom>
            <a:blipFill dpi="0" rotWithShape="1">
              <a:blip r:embed="rId4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57150">
              <a:gradFill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5400000" scaled="0"/>
              </a:gradFill>
            </a:ln>
            <a:effectLst>
              <a:outerShdw blurRad="228600" dist="114300" dir="6840000" sx="99000" sy="99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lIns="0" rIns="0" rtlCol="0" anchor="ctr"/>
            <a:lstStyle/>
            <a:p>
              <a:pPr algn="ctr">
                <a:lnSpc>
                  <a:spcPts val="1739"/>
                </a:lnSpc>
              </a:pPr>
              <a:endParaRPr lang="en-US" sz="158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Gotham Light"/>
              </a:endParaRPr>
            </a:p>
          </p:txBody>
        </p:sp>
        <p:sp>
          <p:nvSpPr>
            <p:cNvPr id="8" name="Freeform 6"/>
            <p:cNvSpPr>
              <a:spLocks noEditPoints="1"/>
            </p:cNvSpPr>
            <p:nvPr/>
          </p:nvSpPr>
          <p:spPr bwMode="auto">
            <a:xfrm>
              <a:off x="794" y="851"/>
              <a:ext cx="835" cy="648"/>
            </a:xfrm>
            <a:custGeom>
              <a:avLst/>
              <a:gdLst>
                <a:gd name="T0" fmla="*/ 2035 w 2734"/>
                <a:gd name="T1" fmla="*/ 1214 h 2121"/>
                <a:gd name="T2" fmla="*/ 2035 w 2734"/>
                <a:gd name="T3" fmla="*/ 1425 h 2121"/>
                <a:gd name="T4" fmla="*/ 2035 w 2734"/>
                <a:gd name="T5" fmla="*/ 1214 h 2121"/>
                <a:gd name="T6" fmla="*/ 1689 w 2734"/>
                <a:gd name="T7" fmla="*/ 1214 h 2121"/>
                <a:gd name="T8" fmla="*/ 1689 w 2734"/>
                <a:gd name="T9" fmla="*/ 1425 h 2121"/>
                <a:gd name="T10" fmla="*/ 1689 w 2734"/>
                <a:gd name="T11" fmla="*/ 1214 h 2121"/>
                <a:gd name="T12" fmla="*/ 2353 w 2734"/>
                <a:gd name="T13" fmla="*/ 1721 h 2121"/>
                <a:gd name="T14" fmla="*/ 2248 w 2734"/>
                <a:gd name="T15" fmla="*/ 1779 h 2121"/>
                <a:gd name="T16" fmla="*/ 1708 w 2734"/>
                <a:gd name="T17" fmla="*/ 1904 h 2121"/>
                <a:gd name="T18" fmla="*/ 872 w 2734"/>
                <a:gd name="T19" fmla="*/ 1288 h 2121"/>
                <a:gd name="T20" fmla="*/ 529 w 2734"/>
                <a:gd name="T21" fmla="*/ 1216 h 2121"/>
                <a:gd name="T22" fmla="*/ 316 w 2734"/>
                <a:gd name="T23" fmla="*/ 1412 h 2121"/>
                <a:gd name="T24" fmla="*/ 321 w 2734"/>
                <a:gd name="T25" fmla="*/ 1073 h 2121"/>
                <a:gd name="T26" fmla="*/ 919 w 2734"/>
                <a:gd name="T27" fmla="*/ 158 h 2121"/>
                <a:gd name="T28" fmla="*/ 1754 w 2734"/>
                <a:gd name="T29" fmla="*/ 774 h 2121"/>
                <a:gd name="T30" fmla="*/ 2359 w 2734"/>
                <a:gd name="T31" fmla="*/ 1629 h 2121"/>
                <a:gd name="T32" fmla="*/ 2716 w 2734"/>
                <a:gd name="T33" fmla="*/ 2000 h 2121"/>
                <a:gd name="T34" fmla="*/ 2516 w 2734"/>
                <a:gd name="T35" fmla="*/ 1683 h 2121"/>
                <a:gd name="T36" fmla="*/ 1828 w 2734"/>
                <a:gd name="T37" fmla="*/ 621 h 2121"/>
                <a:gd name="T38" fmla="*/ 0 w 2734"/>
                <a:gd name="T39" fmla="*/ 723 h 2121"/>
                <a:gd name="T40" fmla="*/ 133 w 2734"/>
                <a:gd name="T41" fmla="*/ 1636 h 2121"/>
                <a:gd name="T42" fmla="*/ 270 w 2734"/>
                <a:gd name="T43" fmla="*/ 1698 h 2121"/>
                <a:gd name="T44" fmla="*/ 798 w 2734"/>
                <a:gd name="T45" fmla="*/ 1441 h 2121"/>
                <a:gd name="T46" fmla="*/ 2220 w 2734"/>
                <a:gd name="T47" fmla="*/ 1939 h 2121"/>
                <a:gd name="T48" fmla="*/ 2649 w 2734"/>
                <a:gd name="T49" fmla="*/ 2121 h 2121"/>
                <a:gd name="T50" fmla="*/ 2716 w 2734"/>
                <a:gd name="T51" fmla="*/ 2000 h 2121"/>
                <a:gd name="T52" fmla="*/ 1355 w 2734"/>
                <a:gd name="T53" fmla="*/ 736 h 2121"/>
                <a:gd name="T54" fmla="*/ 1144 w 2734"/>
                <a:gd name="T55" fmla="*/ 736 h 2121"/>
                <a:gd name="T56" fmla="*/ 1355 w 2734"/>
                <a:gd name="T57" fmla="*/ 736 h 2121"/>
                <a:gd name="T58" fmla="*/ 557 w 2734"/>
                <a:gd name="T59" fmla="*/ 630 h 2121"/>
                <a:gd name="T60" fmla="*/ 451 w 2734"/>
                <a:gd name="T61" fmla="*/ 735 h 2121"/>
                <a:gd name="T62" fmla="*/ 557 w 2734"/>
                <a:gd name="T63" fmla="*/ 841 h 2121"/>
                <a:gd name="T64" fmla="*/ 663 w 2734"/>
                <a:gd name="T65" fmla="*/ 735 h 2121"/>
                <a:gd name="T66" fmla="*/ 557 w 2734"/>
                <a:gd name="T67" fmla="*/ 630 h 2121"/>
                <a:gd name="T68" fmla="*/ 1342 w 2734"/>
                <a:gd name="T69" fmla="*/ 1214 h 2121"/>
                <a:gd name="T70" fmla="*/ 1237 w 2734"/>
                <a:gd name="T71" fmla="*/ 1319 h 2121"/>
                <a:gd name="T72" fmla="*/ 1342 w 2734"/>
                <a:gd name="T73" fmla="*/ 1425 h 2121"/>
                <a:gd name="T74" fmla="*/ 1448 w 2734"/>
                <a:gd name="T75" fmla="*/ 1319 h 2121"/>
                <a:gd name="T76" fmla="*/ 1342 w 2734"/>
                <a:gd name="T77" fmla="*/ 1214 h 2121"/>
                <a:gd name="T78" fmla="*/ 903 w 2734"/>
                <a:gd name="T79" fmla="*/ 630 h 2121"/>
                <a:gd name="T80" fmla="*/ 903 w 2734"/>
                <a:gd name="T81" fmla="*/ 841 h 2121"/>
                <a:gd name="T82" fmla="*/ 903 w 2734"/>
                <a:gd name="T83" fmla="*/ 630 h 2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734" h="2121">
                  <a:moveTo>
                    <a:pt x="2035" y="1214"/>
                  </a:moveTo>
                  <a:lnTo>
                    <a:pt x="2035" y="1214"/>
                  </a:lnTo>
                  <a:cubicBezTo>
                    <a:pt x="1976" y="1214"/>
                    <a:pt x="1929" y="1261"/>
                    <a:pt x="1929" y="1320"/>
                  </a:cubicBezTo>
                  <a:cubicBezTo>
                    <a:pt x="1929" y="1378"/>
                    <a:pt x="1976" y="1425"/>
                    <a:pt x="2035" y="1425"/>
                  </a:cubicBezTo>
                  <a:cubicBezTo>
                    <a:pt x="2093" y="1425"/>
                    <a:pt x="2140" y="1378"/>
                    <a:pt x="2140" y="1320"/>
                  </a:cubicBezTo>
                  <a:cubicBezTo>
                    <a:pt x="2140" y="1261"/>
                    <a:pt x="2093" y="1214"/>
                    <a:pt x="2035" y="1214"/>
                  </a:cubicBezTo>
                  <a:close/>
                  <a:moveTo>
                    <a:pt x="1689" y="1214"/>
                  </a:moveTo>
                  <a:lnTo>
                    <a:pt x="1689" y="1214"/>
                  </a:lnTo>
                  <a:cubicBezTo>
                    <a:pt x="1630" y="1214"/>
                    <a:pt x="1583" y="1261"/>
                    <a:pt x="1583" y="1320"/>
                  </a:cubicBezTo>
                  <a:cubicBezTo>
                    <a:pt x="1583" y="1378"/>
                    <a:pt x="1630" y="1425"/>
                    <a:pt x="1689" y="1425"/>
                  </a:cubicBezTo>
                  <a:cubicBezTo>
                    <a:pt x="1747" y="1425"/>
                    <a:pt x="1794" y="1378"/>
                    <a:pt x="1794" y="1320"/>
                  </a:cubicBezTo>
                  <a:cubicBezTo>
                    <a:pt x="1794" y="1261"/>
                    <a:pt x="1747" y="1214"/>
                    <a:pt x="1689" y="1214"/>
                  </a:cubicBezTo>
                  <a:close/>
                  <a:moveTo>
                    <a:pt x="2353" y="1721"/>
                  </a:moveTo>
                  <a:lnTo>
                    <a:pt x="2353" y="1721"/>
                  </a:lnTo>
                  <a:lnTo>
                    <a:pt x="2444" y="1865"/>
                  </a:lnTo>
                  <a:lnTo>
                    <a:pt x="2248" y="1779"/>
                  </a:lnTo>
                  <a:cubicBezTo>
                    <a:pt x="2225" y="1769"/>
                    <a:pt x="2198" y="1770"/>
                    <a:pt x="2176" y="1783"/>
                  </a:cubicBezTo>
                  <a:cubicBezTo>
                    <a:pt x="2041" y="1862"/>
                    <a:pt x="1879" y="1904"/>
                    <a:pt x="1708" y="1904"/>
                  </a:cubicBezTo>
                  <a:cubicBezTo>
                    <a:pt x="1299" y="1904"/>
                    <a:pt x="965" y="1666"/>
                    <a:pt x="948" y="1362"/>
                  </a:cubicBezTo>
                  <a:cubicBezTo>
                    <a:pt x="945" y="1322"/>
                    <a:pt x="913" y="1290"/>
                    <a:pt x="872" y="1288"/>
                  </a:cubicBezTo>
                  <a:cubicBezTo>
                    <a:pt x="762" y="1283"/>
                    <a:pt x="656" y="1260"/>
                    <a:pt x="559" y="1221"/>
                  </a:cubicBezTo>
                  <a:cubicBezTo>
                    <a:pt x="549" y="1217"/>
                    <a:pt x="539" y="1216"/>
                    <a:pt x="529" y="1216"/>
                  </a:cubicBezTo>
                  <a:cubicBezTo>
                    <a:pt x="507" y="1216"/>
                    <a:pt x="486" y="1225"/>
                    <a:pt x="471" y="1241"/>
                  </a:cubicBezTo>
                  <a:lnTo>
                    <a:pt x="316" y="1412"/>
                  </a:lnTo>
                  <a:lnTo>
                    <a:pt x="346" y="1138"/>
                  </a:lnTo>
                  <a:cubicBezTo>
                    <a:pt x="348" y="1114"/>
                    <a:pt x="339" y="1090"/>
                    <a:pt x="321" y="1073"/>
                  </a:cubicBezTo>
                  <a:cubicBezTo>
                    <a:pt x="214" y="972"/>
                    <a:pt x="158" y="851"/>
                    <a:pt x="158" y="723"/>
                  </a:cubicBezTo>
                  <a:cubicBezTo>
                    <a:pt x="158" y="412"/>
                    <a:pt x="499" y="158"/>
                    <a:pt x="919" y="158"/>
                  </a:cubicBezTo>
                  <a:cubicBezTo>
                    <a:pt x="1328" y="158"/>
                    <a:pt x="1661" y="396"/>
                    <a:pt x="1679" y="699"/>
                  </a:cubicBezTo>
                  <a:cubicBezTo>
                    <a:pt x="1681" y="740"/>
                    <a:pt x="1713" y="772"/>
                    <a:pt x="1754" y="774"/>
                  </a:cubicBezTo>
                  <a:cubicBezTo>
                    <a:pt x="2155" y="792"/>
                    <a:pt x="2468" y="1040"/>
                    <a:pt x="2468" y="1338"/>
                  </a:cubicBezTo>
                  <a:cubicBezTo>
                    <a:pt x="2468" y="1441"/>
                    <a:pt x="2430" y="1541"/>
                    <a:pt x="2359" y="1629"/>
                  </a:cubicBezTo>
                  <a:cubicBezTo>
                    <a:pt x="2337" y="1656"/>
                    <a:pt x="2335" y="1693"/>
                    <a:pt x="2353" y="1721"/>
                  </a:cubicBezTo>
                  <a:close/>
                  <a:moveTo>
                    <a:pt x="2716" y="2000"/>
                  </a:moveTo>
                  <a:lnTo>
                    <a:pt x="2716" y="2000"/>
                  </a:lnTo>
                  <a:lnTo>
                    <a:pt x="2516" y="1683"/>
                  </a:lnTo>
                  <a:cubicBezTo>
                    <a:pt x="2588" y="1578"/>
                    <a:pt x="2626" y="1459"/>
                    <a:pt x="2626" y="1338"/>
                  </a:cubicBezTo>
                  <a:cubicBezTo>
                    <a:pt x="2626" y="973"/>
                    <a:pt x="2281" y="668"/>
                    <a:pt x="1828" y="621"/>
                  </a:cubicBezTo>
                  <a:cubicBezTo>
                    <a:pt x="1765" y="268"/>
                    <a:pt x="1381" y="0"/>
                    <a:pt x="919" y="0"/>
                  </a:cubicBezTo>
                  <a:cubicBezTo>
                    <a:pt x="412" y="0"/>
                    <a:pt x="0" y="324"/>
                    <a:pt x="0" y="723"/>
                  </a:cubicBezTo>
                  <a:cubicBezTo>
                    <a:pt x="0" y="881"/>
                    <a:pt x="65" y="1034"/>
                    <a:pt x="185" y="1159"/>
                  </a:cubicBezTo>
                  <a:lnTo>
                    <a:pt x="133" y="1636"/>
                  </a:lnTo>
                  <a:cubicBezTo>
                    <a:pt x="129" y="1670"/>
                    <a:pt x="148" y="1702"/>
                    <a:pt x="179" y="1717"/>
                  </a:cubicBezTo>
                  <a:cubicBezTo>
                    <a:pt x="210" y="1731"/>
                    <a:pt x="247" y="1723"/>
                    <a:pt x="270" y="1698"/>
                  </a:cubicBezTo>
                  <a:lnTo>
                    <a:pt x="552" y="1387"/>
                  </a:lnTo>
                  <a:cubicBezTo>
                    <a:pt x="630" y="1414"/>
                    <a:pt x="713" y="1432"/>
                    <a:pt x="798" y="1441"/>
                  </a:cubicBezTo>
                  <a:cubicBezTo>
                    <a:pt x="861" y="1794"/>
                    <a:pt x="1245" y="2062"/>
                    <a:pt x="1708" y="2062"/>
                  </a:cubicBezTo>
                  <a:cubicBezTo>
                    <a:pt x="1892" y="2062"/>
                    <a:pt x="2069" y="2020"/>
                    <a:pt x="2220" y="1939"/>
                  </a:cubicBezTo>
                  <a:lnTo>
                    <a:pt x="2617" y="2114"/>
                  </a:lnTo>
                  <a:cubicBezTo>
                    <a:pt x="2627" y="2119"/>
                    <a:pt x="2638" y="2121"/>
                    <a:pt x="2649" y="2121"/>
                  </a:cubicBezTo>
                  <a:cubicBezTo>
                    <a:pt x="2671" y="2121"/>
                    <a:pt x="2693" y="2112"/>
                    <a:pt x="2709" y="2094"/>
                  </a:cubicBezTo>
                  <a:cubicBezTo>
                    <a:pt x="2731" y="2068"/>
                    <a:pt x="2734" y="2030"/>
                    <a:pt x="2716" y="2000"/>
                  </a:cubicBezTo>
                  <a:close/>
                  <a:moveTo>
                    <a:pt x="1355" y="736"/>
                  </a:moveTo>
                  <a:lnTo>
                    <a:pt x="1355" y="736"/>
                  </a:lnTo>
                  <a:cubicBezTo>
                    <a:pt x="1355" y="677"/>
                    <a:pt x="1308" y="630"/>
                    <a:pt x="1250" y="630"/>
                  </a:cubicBezTo>
                  <a:cubicBezTo>
                    <a:pt x="1191" y="630"/>
                    <a:pt x="1144" y="677"/>
                    <a:pt x="1144" y="736"/>
                  </a:cubicBezTo>
                  <a:cubicBezTo>
                    <a:pt x="1144" y="794"/>
                    <a:pt x="1191" y="841"/>
                    <a:pt x="1250" y="841"/>
                  </a:cubicBezTo>
                  <a:cubicBezTo>
                    <a:pt x="1308" y="841"/>
                    <a:pt x="1355" y="794"/>
                    <a:pt x="1355" y="736"/>
                  </a:cubicBezTo>
                  <a:close/>
                  <a:moveTo>
                    <a:pt x="557" y="630"/>
                  </a:moveTo>
                  <a:lnTo>
                    <a:pt x="557" y="630"/>
                  </a:lnTo>
                  <a:cubicBezTo>
                    <a:pt x="529" y="630"/>
                    <a:pt x="502" y="641"/>
                    <a:pt x="482" y="661"/>
                  </a:cubicBezTo>
                  <a:cubicBezTo>
                    <a:pt x="463" y="680"/>
                    <a:pt x="451" y="708"/>
                    <a:pt x="451" y="735"/>
                  </a:cubicBezTo>
                  <a:cubicBezTo>
                    <a:pt x="451" y="763"/>
                    <a:pt x="463" y="791"/>
                    <a:pt x="482" y="810"/>
                  </a:cubicBezTo>
                  <a:cubicBezTo>
                    <a:pt x="502" y="830"/>
                    <a:pt x="529" y="841"/>
                    <a:pt x="557" y="841"/>
                  </a:cubicBezTo>
                  <a:cubicBezTo>
                    <a:pt x="585" y="841"/>
                    <a:pt x="612" y="830"/>
                    <a:pt x="632" y="810"/>
                  </a:cubicBezTo>
                  <a:cubicBezTo>
                    <a:pt x="651" y="791"/>
                    <a:pt x="663" y="763"/>
                    <a:pt x="663" y="735"/>
                  </a:cubicBezTo>
                  <a:cubicBezTo>
                    <a:pt x="663" y="708"/>
                    <a:pt x="651" y="680"/>
                    <a:pt x="632" y="661"/>
                  </a:cubicBezTo>
                  <a:cubicBezTo>
                    <a:pt x="612" y="641"/>
                    <a:pt x="585" y="630"/>
                    <a:pt x="557" y="630"/>
                  </a:cubicBezTo>
                  <a:close/>
                  <a:moveTo>
                    <a:pt x="1342" y="1214"/>
                  </a:moveTo>
                  <a:lnTo>
                    <a:pt x="1342" y="1214"/>
                  </a:lnTo>
                  <a:cubicBezTo>
                    <a:pt x="1315" y="1214"/>
                    <a:pt x="1287" y="1225"/>
                    <a:pt x="1268" y="1245"/>
                  </a:cubicBezTo>
                  <a:cubicBezTo>
                    <a:pt x="1248" y="1265"/>
                    <a:pt x="1237" y="1292"/>
                    <a:pt x="1237" y="1319"/>
                  </a:cubicBezTo>
                  <a:cubicBezTo>
                    <a:pt x="1237" y="1347"/>
                    <a:pt x="1248" y="1375"/>
                    <a:pt x="1268" y="1394"/>
                  </a:cubicBezTo>
                  <a:cubicBezTo>
                    <a:pt x="1287" y="1414"/>
                    <a:pt x="1315" y="1425"/>
                    <a:pt x="1342" y="1425"/>
                  </a:cubicBezTo>
                  <a:cubicBezTo>
                    <a:pt x="1370" y="1425"/>
                    <a:pt x="1397" y="1414"/>
                    <a:pt x="1417" y="1394"/>
                  </a:cubicBezTo>
                  <a:cubicBezTo>
                    <a:pt x="1437" y="1375"/>
                    <a:pt x="1448" y="1347"/>
                    <a:pt x="1448" y="1319"/>
                  </a:cubicBezTo>
                  <a:cubicBezTo>
                    <a:pt x="1448" y="1292"/>
                    <a:pt x="1437" y="1265"/>
                    <a:pt x="1417" y="1245"/>
                  </a:cubicBezTo>
                  <a:cubicBezTo>
                    <a:pt x="1397" y="1225"/>
                    <a:pt x="1370" y="1214"/>
                    <a:pt x="1342" y="1214"/>
                  </a:cubicBezTo>
                  <a:close/>
                  <a:moveTo>
                    <a:pt x="903" y="630"/>
                  </a:moveTo>
                  <a:lnTo>
                    <a:pt x="903" y="630"/>
                  </a:lnTo>
                  <a:cubicBezTo>
                    <a:pt x="845" y="630"/>
                    <a:pt x="798" y="677"/>
                    <a:pt x="798" y="736"/>
                  </a:cubicBezTo>
                  <a:cubicBezTo>
                    <a:pt x="798" y="794"/>
                    <a:pt x="845" y="841"/>
                    <a:pt x="903" y="841"/>
                  </a:cubicBezTo>
                  <a:cubicBezTo>
                    <a:pt x="962" y="841"/>
                    <a:pt x="1009" y="794"/>
                    <a:pt x="1009" y="736"/>
                  </a:cubicBezTo>
                  <a:cubicBezTo>
                    <a:pt x="1009" y="677"/>
                    <a:pt x="962" y="630"/>
                    <a:pt x="903" y="630"/>
                  </a:cubicBezTo>
                  <a:close/>
                </a:path>
              </a:pathLst>
            </a:custGeom>
            <a:solidFill>
              <a:schemeClr val="bg1"/>
            </a:solidFill>
            <a:ln w="57150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lIns="0" rIns="0" rtlCol="0" anchor="ctr"/>
            <a:lstStyle/>
            <a:p>
              <a:pPr algn="ctr">
                <a:lnSpc>
                  <a:spcPts val="1739"/>
                </a:lnSpc>
              </a:pPr>
              <a:endParaRPr lang="en-US" sz="158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Gotham Light"/>
              </a:endParaRPr>
            </a:p>
          </p:txBody>
        </p:sp>
      </p:grpSp>
      <p:grpSp>
        <p:nvGrpSpPr>
          <p:cNvPr id="9" name="Group 9"/>
          <p:cNvGrpSpPr>
            <a:grpSpLocks noChangeAspect="1"/>
          </p:cNvGrpSpPr>
          <p:nvPr/>
        </p:nvGrpSpPr>
        <p:grpSpPr bwMode="auto">
          <a:xfrm>
            <a:off x="6657979" y="1798930"/>
            <a:ext cx="2321259" cy="2323158"/>
            <a:chOff x="2602" y="569"/>
            <a:chExt cx="1222" cy="1223"/>
          </a:xfr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grpSpPr>
        <p:sp>
          <p:nvSpPr>
            <p:cNvPr id="10" name="Freeform 10"/>
            <p:cNvSpPr>
              <a:spLocks/>
            </p:cNvSpPr>
            <p:nvPr/>
          </p:nvSpPr>
          <p:spPr bwMode="auto">
            <a:xfrm>
              <a:off x="2602" y="569"/>
              <a:ext cx="1222" cy="1223"/>
            </a:xfrm>
            <a:custGeom>
              <a:avLst/>
              <a:gdLst>
                <a:gd name="T0" fmla="*/ 2331 w 4662"/>
                <a:gd name="T1" fmla="*/ 0 h 4662"/>
                <a:gd name="T2" fmla="*/ 2331 w 4662"/>
                <a:gd name="T3" fmla="*/ 0 h 4662"/>
                <a:gd name="T4" fmla="*/ 0 w 4662"/>
                <a:gd name="T5" fmla="*/ 2330 h 4662"/>
                <a:gd name="T6" fmla="*/ 2331 w 4662"/>
                <a:gd name="T7" fmla="*/ 4662 h 4662"/>
                <a:gd name="T8" fmla="*/ 4662 w 4662"/>
                <a:gd name="T9" fmla="*/ 2330 h 4662"/>
                <a:gd name="T10" fmla="*/ 2331 w 4662"/>
                <a:gd name="T11" fmla="*/ 0 h 46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662" h="4662">
                  <a:moveTo>
                    <a:pt x="2331" y="0"/>
                  </a:moveTo>
                  <a:lnTo>
                    <a:pt x="2331" y="0"/>
                  </a:lnTo>
                  <a:cubicBezTo>
                    <a:pt x="1043" y="0"/>
                    <a:pt x="0" y="1043"/>
                    <a:pt x="0" y="2330"/>
                  </a:cubicBezTo>
                  <a:cubicBezTo>
                    <a:pt x="0" y="3618"/>
                    <a:pt x="1043" y="4662"/>
                    <a:pt x="2331" y="4662"/>
                  </a:cubicBezTo>
                  <a:cubicBezTo>
                    <a:pt x="3618" y="4662"/>
                    <a:pt x="4662" y="3618"/>
                    <a:pt x="4662" y="2330"/>
                  </a:cubicBezTo>
                  <a:cubicBezTo>
                    <a:pt x="4662" y="1043"/>
                    <a:pt x="3618" y="0"/>
                    <a:pt x="2331" y="0"/>
                  </a:cubicBezTo>
                  <a:close/>
                </a:path>
              </a:pathLst>
            </a:custGeom>
            <a:blipFill dpi="0" rotWithShape="1">
              <a:blip r:embed="rId5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57150">
              <a:gradFill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5400000" scaled="0"/>
              </a:gradFill>
            </a:ln>
            <a:effectLst>
              <a:outerShdw blurRad="228600" dist="114300" dir="6840000" sx="99000" sy="99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lIns="0" rIns="0" rtlCol="0" anchor="ctr"/>
            <a:lstStyle/>
            <a:p>
              <a:pPr algn="ctr">
                <a:lnSpc>
                  <a:spcPts val="1739"/>
                </a:lnSpc>
              </a:pPr>
              <a:endParaRPr lang="en-US" sz="158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Gotham Light"/>
              </a:endParaRPr>
            </a:p>
          </p:txBody>
        </p:sp>
        <p:sp>
          <p:nvSpPr>
            <p:cNvPr id="11" name="Freeform 11"/>
            <p:cNvSpPr>
              <a:spLocks noEditPoints="1"/>
            </p:cNvSpPr>
            <p:nvPr/>
          </p:nvSpPr>
          <p:spPr bwMode="auto">
            <a:xfrm>
              <a:off x="2713" y="871"/>
              <a:ext cx="1000" cy="618"/>
            </a:xfrm>
            <a:custGeom>
              <a:avLst/>
              <a:gdLst>
                <a:gd name="T0" fmla="*/ 2205 w 3813"/>
                <a:gd name="T1" fmla="*/ 692 h 2358"/>
                <a:gd name="T2" fmla="*/ 2089 w 3813"/>
                <a:gd name="T3" fmla="*/ 1551 h 2358"/>
                <a:gd name="T4" fmla="*/ 2321 w 3813"/>
                <a:gd name="T5" fmla="*/ 1551 h 2358"/>
                <a:gd name="T6" fmla="*/ 2205 w 3813"/>
                <a:gd name="T7" fmla="*/ 692 h 2358"/>
                <a:gd name="T8" fmla="*/ 2504 w 3813"/>
                <a:gd name="T9" fmla="*/ 427 h 2358"/>
                <a:gd name="T10" fmla="*/ 2388 w 3813"/>
                <a:gd name="T11" fmla="*/ 1816 h 2358"/>
                <a:gd name="T12" fmla="*/ 2620 w 3813"/>
                <a:gd name="T13" fmla="*/ 1816 h 2358"/>
                <a:gd name="T14" fmla="*/ 2504 w 3813"/>
                <a:gd name="T15" fmla="*/ 427 h 2358"/>
                <a:gd name="T16" fmla="*/ 3100 w 3813"/>
                <a:gd name="T17" fmla="*/ 536 h 2358"/>
                <a:gd name="T18" fmla="*/ 2985 w 3813"/>
                <a:gd name="T19" fmla="*/ 1707 h 2358"/>
                <a:gd name="T20" fmla="*/ 3217 w 3813"/>
                <a:gd name="T21" fmla="*/ 1707 h 2358"/>
                <a:gd name="T22" fmla="*/ 3100 w 3813"/>
                <a:gd name="T23" fmla="*/ 536 h 2358"/>
                <a:gd name="T24" fmla="*/ 3399 w 3813"/>
                <a:gd name="T25" fmla="*/ 835 h 2358"/>
                <a:gd name="T26" fmla="*/ 3283 w 3813"/>
                <a:gd name="T27" fmla="*/ 1408 h 2358"/>
                <a:gd name="T28" fmla="*/ 3515 w 3813"/>
                <a:gd name="T29" fmla="*/ 1408 h 2358"/>
                <a:gd name="T30" fmla="*/ 3399 w 3813"/>
                <a:gd name="T31" fmla="*/ 835 h 2358"/>
                <a:gd name="T32" fmla="*/ 1907 w 3813"/>
                <a:gd name="T33" fmla="*/ 941 h 2358"/>
                <a:gd name="T34" fmla="*/ 1791 w 3813"/>
                <a:gd name="T35" fmla="*/ 1302 h 2358"/>
                <a:gd name="T36" fmla="*/ 2023 w 3813"/>
                <a:gd name="T37" fmla="*/ 1302 h 2358"/>
                <a:gd name="T38" fmla="*/ 1907 w 3813"/>
                <a:gd name="T39" fmla="*/ 941 h 2358"/>
                <a:gd name="T40" fmla="*/ 2802 w 3813"/>
                <a:gd name="T41" fmla="*/ 121 h 2358"/>
                <a:gd name="T42" fmla="*/ 2686 w 3813"/>
                <a:gd name="T43" fmla="*/ 2122 h 2358"/>
                <a:gd name="T44" fmla="*/ 2918 w 3813"/>
                <a:gd name="T45" fmla="*/ 2122 h 2358"/>
                <a:gd name="T46" fmla="*/ 2802 w 3813"/>
                <a:gd name="T47" fmla="*/ 121 h 2358"/>
                <a:gd name="T48" fmla="*/ 3697 w 3813"/>
                <a:gd name="T49" fmla="*/ 941 h 2358"/>
                <a:gd name="T50" fmla="*/ 3581 w 3813"/>
                <a:gd name="T51" fmla="*/ 1302 h 2358"/>
                <a:gd name="T52" fmla="*/ 3813 w 3813"/>
                <a:gd name="T53" fmla="*/ 1302 h 2358"/>
                <a:gd name="T54" fmla="*/ 3697 w 3813"/>
                <a:gd name="T55" fmla="*/ 941 h 2358"/>
                <a:gd name="T56" fmla="*/ 414 w 3813"/>
                <a:gd name="T57" fmla="*/ 835 h 2358"/>
                <a:gd name="T58" fmla="*/ 299 w 3813"/>
                <a:gd name="T59" fmla="*/ 1408 h 2358"/>
                <a:gd name="T60" fmla="*/ 530 w 3813"/>
                <a:gd name="T61" fmla="*/ 1408 h 2358"/>
                <a:gd name="T62" fmla="*/ 414 w 3813"/>
                <a:gd name="T63" fmla="*/ 835 h 2358"/>
                <a:gd name="T64" fmla="*/ 1608 w 3813"/>
                <a:gd name="T65" fmla="*/ 692 h 2358"/>
                <a:gd name="T66" fmla="*/ 1492 w 3813"/>
                <a:gd name="T67" fmla="*/ 1551 h 2358"/>
                <a:gd name="T68" fmla="*/ 1724 w 3813"/>
                <a:gd name="T69" fmla="*/ 1551 h 2358"/>
                <a:gd name="T70" fmla="*/ 1608 w 3813"/>
                <a:gd name="T71" fmla="*/ 692 h 2358"/>
                <a:gd name="T72" fmla="*/ 116 w 3813"/>
                <a:gd name="T73" fmla="*/ 941 h 2358"/>
                <a:gd name="T74" fmla="*/ 0 w 3813"/>
                <a:gd name="T75" fmla="*/ 1302 h 2358"/>
                <a:gd name="T76" fmla="*/ 232 w 3813"/>
                <a:gd name="T77" fmla="*/ 1302 h 2358"/>
                <a:gd name="T78" fmla="*/ 116 w 3813"/>
                <a:gd name="T79" fmla="*/ 941 h 2358"/>
                <a:gd name="T80" fmla="*/ 1310 w 3813"/>
                <a:gd name="T81" fmla="*/ 288 h 2358"/>
                <a:gd name="T82" fmla="*/ 1194 w 3813"/>
                <a:gd name="T83" fmla="*/ 1955 h 2358"/>
                <a:gd name="T84" fmla="*/ 1426 w 3813"/>
                <a:gd name="T85" fmla="*/ 1955 h 2358"/>
                <a:gd name="T86" fmla="*/ 1310 w 3813"/>
                <a:gd name="T87" fmla="*/ 288 h 2358"/>
                <a:gd name="T88" fmla="*/ 1011 w 3813"/>
                <a:gd name="T89" fmla="*/ 0 h 2358"/>
                <a:gd name="T90" fmla="*/ 896 w 3813"/>
                <a:gd name="T91" fmla="*/ 2242 h 2358"/>
                <a:gd name="T92" fmla="*/ 1127 w 3813"/>
                <a:gd name="T93" fmla="*/ 2242 h 2358"/>
                <a:gd name="T94" fmla="*/ 1011 w 3813"/>
                <a:gd name="T95" fmla="*/ 0 h 2358"/>
                <a:gd name="T96" fmla="*/ 713 w 3813"/>
                <a:gd name="T97" fmla="*/ 536 h 2358"/>
                <a:gd name="T98" fmla="*/ 597 w 3813"/>
                <a:gd name="T99" fmla="*/ 1707 h 2358"/>
                <a:gd name="T100" fmla="*/ 829 w 3813"/>
                <a:gd name="T101" fmla="*/ 1707 h 2358"/>
                <a:gd name="T102" fmla="*/ 713 w 3813"/>
                <a:gd name="T103" fmla="*/ 536 h 23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813" h="2358">
                  <a:moveTo>
                    <a:pt x="2205" y="692"/>
                  </a:moveTo>
                  <a:lnTo>
                    <a:pt x="2205" y="692"/>
                  </a:lnTo>
                  <a:cubicBezTo>
                    <a:pt x="2141" y="692"/>
                    <a:pt x="2089" y="744"/>
                    <a:pt x="2089" y="808"/>
                  </a:cubicBezTo>
                  <a:lnTo>
                    <a:pt x="2089" y="1551"/>
                  </a:lnTo>
                  <a:cubicBezTo>
                    <a:pt x="2089" y="1615"/>
                    <a:pt x="2141" y="1667"/>
                    <a:pt x="2205" y="1667"/>
                  </a:cubicBezTo>
                  <a:cubicBezTo>
                    <a:pt x="2269" y="1667"/>
                    <a:pt x="2321" y="1615"/>
                    <a:pt x="2321" y="1551"/>
                  </a:cubicBezTo>
                  <a:lnTo>
                    <a:pt x="2321" y="808"/>
                  </a:lnTo>
                  <a:cubicBezTo>
                    <a:pt x="2321" y="744"/>
                    <a:pt x="2269" y="692"/>
                    <a:pt x="2205" y="692"/>
                  </a:cubicBezTo>
                  <a:close/>
                  <a:moveTo>
                    <a:pt x="2504" y="427"/>
                  </a:moveTo>
                  <a:lnTo>
                    <a:pt x="2504" y="427"/>
                  </a:lnTo>
                  <a:cubicBezTo>
                    <a:pt x="2440" y="427"/>
                    <a:pt x="2388" y="479"/>
                    <a:pt x="2388" y="543"/>
                  </a:cubicBezTo>
                  <a:lnTo>
                    <a:pt x="2388" y="1816"/>
                  </a:lnTo>
                  <a:cubicBezTo>
                    <a:pt x="2388" y="1880"/>
                    <a:pt x="2440" y="1932"/>
                    <a:pt x="2504" y="1932"/>
                  </a:cubicBezTo>
                  <a:cubicBezTo>
                    <a:pt x="2568" y="1932"/>
                    <a:pt x="2620" y="1880"/>
                    <a:pt x="2620" y="1816"/>
                  </a:cubicBezTo>
                  <a:lnTo>
                    <a:pt x="2620" y="543"/>
                  </a:lnTo>
                  <a:cubicBezTo>
                    <a:pt x="2620" y="479"/>
                    <a:pt x="2568" y="427"/>
                    <a:pt x="2504" y="427"/>
                  </a:cubicBezTo>
                  <a:close/>
                  <a:moveTo>
                    <a:pt x="3100" y="536"/>
                  </a:moveTo>
                  <a:lnTo>
                    <a:pt x="3100" y="536"/>
                  </a:lnTo>
                  <a:cubicBezTo>
                    <a:pt x="3037" y="536"/>
                    <a:pt x="2985" y="588"/>
                    <a:pt x="2985" y="652"/>
                  </a:cubicBezTo>
                  <a:lnTo>
                    <a:pt x="2985" y="1707"/>
                  </a:lnTo>
                  <a:cubicBezTo>
                    <a:pt x="2985" y="1771"/>
                    <a:pt x="3037" y="1823"/>
                    <a:pt x="3100" y="1823"/>
                  </a:cubicBezTo>
                  <a:cubicBezTo>
                    <a:pt x="3165" y="1823"/>
                    <a:pt x="3217" y="1771"/>
                    <a:pt x="3217" y="1707"/>
                  </a:cubicBezTo>
                  <a:lnTo>
                    <a:pt x="3217" y="652"/>
                  </a:lnTo>
                  <a:cubicBezTo>
                    <a:pt x="3217" y="588"/>
                    <a:pt x="3165" y="536"/>
                    <a:pt x="3100" y="536"/>
                  </a:cubicBezTo>
                  <a:close/>
                  <a:moveTo>
                    <a:pt x="3399" y="835"/>
                  </a:moveTo>
                  <a:lnTo>
                    <a:pt x="3399" y="835"/>
                  </a:lnTo>
                  <a:cubicBezTo>
                    <a:pt x="3335" y="835"/>
                    <a:pt x="3283" y="887"/>
                    <a:pt x="3283" y="951"/>
                  </a:cubicBezTo>
                  <a:lnTo>
                    <a:pt x="3283" y="1408"/>
                  </a:lnTo>
                  <a:cubicBezTo>
                    <a:pt x="3283" y="1472"/>
                    <a:pt x="3335" y="1524"/>
                    <a:pt x="3399" y="1524"/>
                  </a:cubicBezTo>
                  <a:cubicBezTo>
                    <a:pt x="3463" y="1524"/>
                    <a:pt x="3515" y="1472"/>
                    <a:pt x="3515" y="1408"/>
                  </a:cubicBezTo>
                  <a:lnTo>
                    <a:pt x="3515" y="951"/>
                  </a:lnTo>
                  <a:cubicBezTo>
                    <a:pt x="3515" y="887"/>
                    <a:pt x="3463" y="835"/>
                    <a:pt x="3399" y="835"/>
                  </a:cubicBezTo>
                  <a:close/>
                  <a:moveTo>
                    <a:pt x="1907" y="941"/>
                  </a:moveTo>
                  <a:lnTo>
                    <a:pt x="1907" y="941"/>
                  </a:lnTo>
                  <a:cubicBezTo>
                    <a:pt x="1843" y="941"/>
                    <a:pt x="1791" y="993"/>
                    <a:pt x="1791" y="1057"/>
                  </a:cubicBezTo>
                  <a:lnTo>
                    <a:pt x="1791" y="1302"/>
                  </a:lnTo>
                  <a:cubicBezTo>
                    <a:pt x="1791" y="1366"/>
                    <a:pt x="1843" y="1418"/>
                    <a:pt x="1907" y="1418"/>
                  </a:cubicBezTo>
                  <a:cubicBezTo>
                    <a:pt x="1971" y="1418"/>
                    <a:pt x="2023" y="1366"/>
                    <a:pt x="2023" y="1302"/>
                  </a:cubicBezTo>
                  <a:lnTo>
                    <a:pt x="2023" y="1057"/>
                  </a:lnTo>
                  <a:cubicBezTo>
                    <a:pt x="2023" y="993"/>
                    <a:pt x="1971" y="941"/>
                    <a:pt x="1907" y="941"/>
                  </a:cubicBezTo>
                  <a:close/>
                  <a:moveTo>
                    <a:pt x="2802" y="121"/>
                  </a:moveTo>
                  <a:lnTo>
                    <a:pt x="2802" y="121"/>
                  </a:lnTo>
                  <a:cubicBezTo>
                    <a:pt x="2738" y="121"/>
                    <a:pt x="2686" y="173"/>
                    <a:pt x="2686" y="237"/>
                  </a:cubicBezTo>
                  <a:lnTo>
                    <a:pt x="2686" y="2122"/>
                  </a:lnTo>
                  <a:cubicBezTo>
                    <a:pt x="2686" y="2186"/>
                    <a:pt x="2738" y="2238"/>
                    <a:pt x="2802" y="2238"/>
                  </a:cubicBezTo>
                  <a:cubicBezTo>
                    <a:pt x="2866" y="2238"/>
                    <a:pt x="2918" y="2186"/>
                    <a:pt x="2918" y="2122"/>
                  </a:cubicBezTo>
                  <a:lnTo>
                    <a:pt x="2918" y="237"/>
                  </a:lnTo>
                  <a:cubicBezTo>
                    <a:pt x="2918" y="173"/>
                    <a:pt x="2866" y="121"/>
                    <a:pt x="2802" y="121"/>
                  </a:cubicBezTo>
                  <a:close/>
                  <a:moveTo>
                    <a:pt x="3697" y="941"/>
                  </a:moveTo>
                  <a:lnTo>
                    <a:pt x="3697" y="941"/>
                  </a:lnTo>
                  <a:cubicBezTo>
                    <a:pt x="3633" y="941"/>
                    <a:pt x="3581" y="993"/>
                    <a:pt x="3581" y="1057"/>
                  </a:cubicBezTo>
                  <a:lnTo>
                    <a:pt x="3581" y="1302"/>
                  </a:lnTo>
                  <a:cubicBezTo>
                    <a:pt x="3581" y="1366"/>
                    <a:pt x="3633" y="1418"/>
                    <a:pt x="3697" y="1418"/>
                  </a:cubicBezTo>
                  <a:cubicBezTo>
                    <a:pt x="3761" y="1418"/>
                    <a:pt x="3813" y="1366"/>
                    <a:pt x="3813" y="1302"/>
                  </a:cubicBezTo>
                  <a:lnTo>
                    <a:pt x="3813" y="1057"/>
                  </a:lnTo>
                  <a:cubicBezTo>
                    <a:pt x="3813" y="993"/>
                    <a:pt x="3761" y="941"/>
                    <a:pt x="3697" y="941"/>
                  </a:cubicBezTo>
                  <a:close/>
                  <a:moveTo>
                    <a:pt x="414" y="835"/>
                  </a:moveTo>
                  <a:lnTo>
                    <a:pt x="414" y="835"/>
                  </a:lnTo>
                  <a:cubicBezTo>
                    <a:pt x="350" y="835"/>
                    <a:pt x="299" y="887"/>
                    <a:pt x="299" y="951"/>
                  </a:cubicBezTo>
                  <a:lnTo>
                    <a:pt x="299" y="1408"/>
                  </a:lnTo>
                  <a:cubicBezTo>
                    <a:pt x="299" y="1472"/>
                    <a:pt x="350" y="1524"/>
                    <a:pt x="414" y="1524"/>
                  </a:cubicBezTo>
                  <a:cubicBezTo>
                    <a:pt x="478" y="1524"/>
                    <a:pt x="530" y="1472"/>
                    <a:pt x="530" y="1408"/>
                  </a:cubicBezTo>
                  <a:lnTo>
                    <a:pt x="530" y="951"/>
                  </a:lnTo>
                  <a:cubicBezTo>
                    <a:pt x="530" y="887"/>
                    <a:pt x="478" y="835"/>
                    <a:pt x="414" y="835"/>
                  </a:cubicBezTo>
                  <a:close/>
                  <a:moveTo>
                    <a:pt x="1608" y="692"/>
                  </a:moveTo>
                  <a:lnTo>
                    <a:pt x="1608" y="692"/>
                  </a:lnTo>
                  <a:cubicBezTo>
                    <a:pt x="1544" y="692"/>
                    <a:pt x="1492" y="744"/>
                    <a:pt x="1492" y="808"/>
                  </a:cubicBezTo>
                  <a:lnTo>
                    <a:pt x="1492" y="1551"/>
                  </a:lnTo>
                  <a:cubicBezTo>
                    <a:pt x="1492" y="1615"/>
                    <a:pt x="1544" y="1667"/>
                    <a:pt x="1608" y="1667"/>
                  </a:cubicBezTo>
                  <a:cubicBezTo>
                    <a:pt x="1672" y="1667"/>
                    <a:pt x="1724" y="1615"/>
                    <a:pt x="1724" y="1551"/>
                  </a:cubicBezTo>
                  <a:lnTo>
                    <a:pt x="1724" y="808"/>
                  </a:lnTo>
                  <a:cubicBezTo>
                    <a:pt x="1724" y="744"/>
                    <a:pt x="1672" y="692"/>
                    <a:pt x="1608" y="692"/>
                  </a:cubicBezTo>
                  <a:close/>
                  <a:moveTo>
                    <a:pt x="116" y="941"/>
                  </a:moveTo>
                  <a:lnTo>
                    <a:pt x="116" y="941"/>
                  </a:lnTo>
                  <a:cubicBezTo>
                    <a:pt x="52" y="941"/>
                    <a:pt x="0" y="993"/>
                    <a:pt x="0" y="1057"/>
                  </a:cubicBezTo>
                  <a:lnTo>
                    <a:pt x="0" y="1302"/>
                  </a:lnTo>
                  <a:cubicBezTo>
                    <a:pt x="0" y="1366"/>
                    <a:pt x="52" y="1418"/>
                    <a:pt x="116" y="1418"/>
                  </a:cubicBezTo>
                  <a:cubicBezTo>
                    <a:pt x="180" y="1418"/>
                    <a:pt x="232" y="1366"/>
                    <a:pt x="232" y="1302"/>
                  </a:cubicBezTo>
                  <a:lnTo>
                    <a:pt x="232" y="1057"/>
                  </a:lnTo>
                  <a:cubicBezTo>
                    <a:pt x="232" y="993"/>
                    <a:pt x="180" y="941"/>
                    <a:pt x="116" y="941"/>
                  </a:cubicBezTo>
                  <a:close/>
                  <a:moveTo>
                    <a:pt x="1310" y="288"/>
                  </a:moveTo>
                  <a:lnTo>
                    <a:pt x="1310" y="288"/>
                  </a:lnTo>
                  <a:cubicBezTo>
                    <a:pt x="1246" y="288"/>
                    <a:pt x="1194" y="339"/>
                    <a:pt x="1194" y="403"/>
                  </a:cubicBezTo>
                  <a:lnTo>
                    <a:pt x="1194" y="1955"/>
                  </a:lnTo>
                  <a:cubicBezTo>
                    <a:pt x="1194" y="2019"/>
                    <a:pt x="1246" y="2071"/>
                    <a:pt x="1310" y="2071"/>
                  </a:cubicBezTo>
                  <a:cubicBezTo>
                    <a:pt x="1374" y="2071"/>
                    <a:pt x="1426" y="2019"/>
                    <a:pt x="1426" y="1955"/>
                  </a:cubicBezTo>
                  <a:lnTo>
                    <a:pt x="1426" y="403"/>
                  </a:lnTo>
                  <a:cubicBezTo>
                    <a:pt x="1426" y="339"/>
                    <a:pt x="1374" y="288"/>
                    <a:pt x="1310" y="288"/>
                  </a:cubicBezTo>
                  <a:close/>
                  <a:moveTo>
                    <a:pt x="1011" y="0"/>
                  </a:moveTo>
                  <a:lnTo>
                    <a:pt x="1011" y="0"/>
                  </a:lnTo>
                  <a:cubicBezTo>
                    <a:pt x="947" y="0"/>
                    <a:pt x="896" y="52"/>
                    <a:pt x="896" y="116"/>
                  </a:cubicBezTo>
                  <a:lnTo>
                    <a:pt x="896" y="2242"/>
                  </a:lnTo>
                  <a:cubicBezTo>
                    <a:pt x="896" y="2306"/>
                    <a:pt x="947" y="2358"/>
                    <a:pt x="1011" y="2358"/>
                  </a:cubicBezTo>
                  <a:cubicBezTo>
                    <a:pt x="1075" y="2358"/>
                    <a:pt x="1127" y="2306"/>
                    <a:pt x="1127" y="2242"/>
                  </a:cubicBezTo>
                  <a:lnTo>
                    <a:pt x="1127" y="116"/>
                  </a:lnTo>
                  <a:cubicBezTo>
                    <a:pt x="1127" y="52"/>
                    <a:pt x="1075" y="0"/>
                    <a:pt x="1011" y="0"/>
                  </a:cubicBezTo>
                  <a:close/>
                  <a:moveTo>
                    <a:pt x="713" y="536"/>
                  </a:moveTo>
                  <a:lnTo>
                    <a:pt x="713" y="536"/>
                  </a:lnTo>
                  <a:cubicBezTo>
                    <a:pt x="649" y="536"/>
                    <a:pt x="597" y="588"/>
                    <a:pt x="597" y="652"/>
                  </a:cubicBezTo>
                  <a:lnTo>
                    <a:pt x="597" y="1707"/>
                  </a:lnTo>
                  <a:cubicBezTo>
                    <a:pt x="597" y="1771"/>
                    <a:pt x="649" y="1823"/>
                    <a:pt x="713" y="1823"/>
                  </a:cubicBezTo>
                  <a:cubicBezTo>
                    <a:pt x="777" y="1823"/>
                    <a:pt x="829" y="1771"/>
                    <a:pt x="829" y="1707"/>
                  </a:cubicBezTo>
                  <a:lnTo>
                    <a:pt x="829" y="652"/>
                  </a:lnTo>
                  <a:cubicBezTo>
                    <a:pt x="829" y="588"/>
                    <a:pt x="777" y="536"/>
                    <a:pt x="713" y="536"/>
                  </a:cubicBezTo>
                  <a:close/>
                </a:path>
              </a:pathLst>
            </a:custGeom>
            <a:solidFill>
              <a:schemeClr val="bg1"/>
            </a:solidFill>
            <a:ln w="57150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lIns="0" rIns="0" rtlCol="0" anchor="ctr"/>
            <a:lstStyle/>
            <a:p>
              <a:pPr algn="ctr">
                <a:lnSpc>
                  <a:spcPts val="1739"/>
                </a:lnSpc>
              </a:pPr>
              <a:endParaRPr lang="en-US" sz="158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Gotham Light"/>
              </a:endParaRPr>
            </a:p>
          </p:txBody>
        </p:sp>
      </p:grpSp>
      <p:grpSp>
        <p:nvGrpSpPr>
          <p:cNvPr id="12" name="Group 14"/>
          <p:cNvGrpSpPr>
            <a:grpSpLocks noChangeAspect="1"/>
          </p:cNvGrpSpPr>
          <p:nvPr/>
        </p:nvGrpSpPr>
        <p:grpSpPr bwMode="auto">
          <a:xfrm>
            <a:off x="2541175" y="3707988"/>
            <a:ext cx="1922348" cy="1922348"/>
            <a:chOff x="1726" y="1097"/>
            <a:chExt cx="1012" cy="1012"/>
          </a:xfr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grpSpPr>
        <p:sp>
          <p:nvSpPr>
            <p:cNvPr id="13" name="Freeform 15"/>
            <p:cNvSpPr>
              <a:spLocks/>
            </p:cNvSpPr>
            <p:nvPr/>
          </p:nvSpPr>
          <p:spPr bwMode="auto">
            <a:xfrm>
              <a:off x="1726" y="1097"/>
              <a:ext cx="1012" cy="1012"/>
            </a:xfrm>
            <a:custGeom>
              <a:avLst/>
              <a:gdLst>
                <a:gd name="T0" fmla="*/ 0 w 5347"/>
                <a:gd name="T1" fmla="*/ 2673 h 5347"/>
                <a:gd name="T2" fmla="*/ 0 w 5347"/>
                <a:gd name="T3" fmla="*/ 2673 h 5347"/>
                <a:gd name="T4" fmla="*/ 2673 w 5347"/>
                <a:gd name="T5" fmla="*/ 0 h 5347"/>
                <a:gd name="T6" fmla="*/ 5347 w 5347"/>
                <a:gd name="T7" fmla="*/ 2673 h 5347"/>
                <a:gd name="T8" fmla="*/ 2673 w 5347"/>
                <a:gd name="T9" fmla="*/ 5347 h 5347"/>
                <a:gd name="T10" fmla="*/ 0 w 5347"/>
                <a:gd name="T11" fmla="*/ 2673 h 53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347" h="5347">
                  <a:moveTo>
                    <a:pt x="0" y="2673"/>
                  </a:moveTo>
                  <a:lnTo>
                    <a:pt x="0" y="2673"/>
                  </a:lnTo>
                  <a:cubicBezTo>
                    <a:pt x="0" y="1196"/>
                    <a:pt x="1196" y="0"/>
                    <a:pt x="2673" y="0"/>
                  </a:cubicBezTo>
                  <a:cubicBezTo>
                    <a:pt x="4150" y="0"/>
                    <a:pt x="5347" y="1196"/>
                    <a:pt x="5347" y="2673"/>
                  </a:cubicBezTo>
                  <a:cubicBezTo>
                    <a:pt x="5347" y="4150"/>
                    <a:pt x="4150" y="5347"/>
                    <a:pt x="2673" y="5347"/>
                  </a:cubicBezTo>
                  <a:cubicBezTo>
                    <a:pt x="1196" y="5347"/>
                    <a:pt x="0" y="4150"/>
                    <a:pt x="0" y="2673"/>
                  </a:cubicBezTo>
                  <a:close/>
                </a:path>
              </a:pathLst>
            </a:custGeom>
            <a:blipFill dpi="0" rotWithShape="1">
              <a:blip r:embed="rId6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57150">
              <a:gradFill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5400000" scaled="0"/>
              </a:gradFill>
            </a:ln>
            <a:effectLst>
              <a:outerShdw blurRad="228600" dist="114300" dir="6840000" sx="99000" sy="99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lIns="0" rIns="0" rtlCol="0" anchor="ctr"/>
            <a:lstStyle/>
            <a:p>
              <a:pPr algn="ctr">
                <a:lnSpc>
                  <a:spcPts val="1739"/>
                </a:lnSpc>
              </a:pPr>
              <a:endParaRPr lang="en-US" sz="158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Gotham Light"/>
              </a:endParaRPr>
            </a:p>
          </p:txBody>
        </p:sp>
        <p:sp>
          <p:nvSpPr>
            <p:cNvPr id="14" name="Freeform 16"/>
            <p:cNvSpPr>
              <a:spLocks noEditPoints="1"/>
            </p:cNvSpPr>
            <p:nvPr/>
          </p:nvSpPr>
          <p:spPr bwMode="auto">
            <a:xfrm>
              <a:off x="1886" y="1413"/>
              <a:ext cx="685" cy="346"/>
            </a:xfrm>
            <a:custGeom>
              <a:avLst/>
              <a:gdLst>
                <a:gd name="T0" fmla="*/ 4042 w 4475"/>
                <a:gd name="T1" fmla="*/ 1513 h 2259"/>
                <a:gd name="T2" fmla="*/ 4042 w 4475"/>
                <a:gd name="T3" fmla="*/ 1513 h 2259"/>
                <a:gd name="T4" fmla="*/ 3853 w 4475"/>
                <a:gd name="T5" fmla="*/ 1328 h 2259"/>
                <a:gd name="T6" fmla="*/ 4042 w 4475"/>
                <a:gd name="T7" fmla="*/ 1143 h 2259"/>
                <a:gd name="T8" fmla="*/ 4231 w 4475"/>
                <a:gd name="T9" fmla="*/ 1328 h 2259"/>
                <a:gd name="T10" fmla="*/ 4042 w 4475"/>
                <a:gd name="T11" fmla="*/ 1513 h 2259"/>
                <a:gd name="T12" fmla="*/ 3661 w 4475"/>
                <a:gd name="T13" fmla="*/ 1051 h 2259"/>
                <a:gd name="T14" fmla="*/ 3661 w 4475"/>
                <a:gd name="T15" fmla="*/ 1051 h 2259"/>
                <a:gd name="T16" fmla="*/ 3472 w 4475"/>
                <a:gd name="T17" fmla="*/ 866 h 2259"/>
                <a:gd name="T18" fmla="*/ 3661 w 4475"/>
                <a:gd name="T19" fmla="*/ 681 h 2259"/>
                <a:gd name="T20" fmla="*/ 3850 w 4475"/>
                <a:gd name="T21" fmla="*/ 866 h 2259"/>
                <a:gd name="T22" fmla="*/ 3661 w 4475"/>
                <a:gd name="T23" fmla="*/ 1051 h 2259"/>
                <a:gd name="T24" fmla="*/ 3634 w 4475"/>
                <a:gd name="T25" fmla="*/ 1921 h 2259"/>
                <a:gd name="T26" fmla="*/ 3634 w 4475"/>
                <a:gd name="T27" fmla="*/ 1921 h 2259"/>
                <a:gd name="T28" fmla="*/ 3445 w 4475"/>
                <a:gd name="T29" fmla="*/ 1736 h 2259"/>
                <a:gd name="T30" fmla="*/ 3634 w 4475"/>
                <a:gd name="T31" fmla="*/ 1551 h 2259"/>
                <a:gd name="T32" fmla="*/ 3823 w 4475"/>
                <a:gd name="T33" fmla="*/ 1736 h 2259"/>
                <a:gd name="T34" fmla="*/ 3634 w 4475"/>
                <a:gd name="T35" fmla="*/ 1921 h 2259"/>
                <a:gd name="T36" fmla="*/ 3214 w 4475"/>
                <a:gd name="T37" fmla="*/ 1490 h 2259"/>
                <a:gd name="T38" fmla="*/ 3214 w 4475"/>
                <a:gd name="T39" fmla="*/ 1490 h 2259"/>
                <a:gd name="T40" fmla="*/ 3025 w 4475"/>
                <a:gd name="T41" fmla="*/ 1306 h 2259"/>
                <a:gd name="T42" fmla="*/ 3214 w 4475"/>
                <a:gd name="T43" fmla="*/ 1121 h 2259"/>
                <a:gd name="T44" fmla="*/ 3403 w 4475"/>
                <a:gd name="T45" fmla="*/ 1306 h 2259"/>
                <a:gd name="T46" fmla="*/ 3214 w 4475"/>
                <a:gd name="T47" fmla="*/ 1490 h 2259"/>
                <a:gd name="T48" fmla="*/ 1432 w 4475"/>
                <a:gd name="T49" fmla="*/ 1310 h 2259"/>
                <a:gd name="T50" fmla="*/ 1432 w 4475"/>
                <a:gd name="T51" fmla="*/ 1310 h 2259"/>
                <a:gd name="T52" fmla="*/ 1036 w 4475"/>
                <a:gd name="T53" fmla="*/ 1310 h 2259"/>
                <a:gd name="T54" fmla="*/ 1036 w 4475"/>
                <a:gd name="T55" fmla="*/ 1697 h 2259"/>
                <a:gd name="T56" fmla="*/ 758 w 4475"/>
                <a:gd name="T57" fmla="*/ 1697 h 2259"/>
                <a:gd name="T58" fmla="*/ 758 w 4475"/>
                <a:gd name="T59" fmla="*/ 1310 h 2259"/>
                <a:gd name="T60" fmla="*/ 404 w 4475"/>
                <a:gd name="T61" fmla="*/ 1310 h 2259"/>
                <a:gd name="T62" fmla="*/ 404 w 4475"/>
                <a:gd name="T63" fmla="*/ 1033 h 2259"/>
                <a:gd name="T64" fmla="*/ 758 w 4475"/>
                <a:gd name="T65" fmla="*/ 1033 h 2259"/>
                <a:gd name="T66" fmla="*/ 758 w 4475"/>
                <a:gd name="T67" fmla="*/ 670 h 2259"/>
                <a:gd name="T68" fmla="*/ 1036 w 4475"/>
                <a:gd name="T69" fmla="*/ 670 h 2259"/>
                <a:gd name="T70" fmla="*/ 1036 w 4475"/>
                <a:gd name="T71" fmla="*/ 1033 h 2259"/>
                <a:gd name="T72" fmla="*/ 1432 w 4475"/>
                <a:gd name="T73" fmla="*/ 1033 h 2259"/>
                <a:gd name="T74" fmla="*/ 1432 w 4475"/>
                <a:gd name="T75" fmla="*/ 1310 h 2259"/>
                <a:gd name="T76" fmla="*/ 3584 w 4475"/>
                <a:gd name="T77" fmla="*/ 179 h 2259"/>
                <a:gd name="T78" fmla="*/ 3584 w 4475"/>
                <a:gd name="T79" fmla="*/ 179 h 2259"/>
                <a:gd name="T80" fmla="*/ 2562 w 4475"/>
                <a:gd name="T81" fmla="*/ 116 h 2259"/>
                <a:gd name="T82" fmla="*/ 2399 w 4475"/>
                <a:gd name="T83" fmla="*/ 0 h 2259"/>
                <a:gd name="T84" fmla="*/ 2076 w 4475"/>
                <a:gd name="T85" fmla="*/ 0 h 2259"/>
                <a:gd name="T86" fmla="*/ 1917 w 4475"/>
                <a:gd name="T87" fmla="*/ 104 h 2259"/>
                <a:gd name="T88" fmla="*/ 617 w 4475"/>
                <a:gd name="T89" fmla="*/ 226 h 2259"/>
                <a:gd name="T90" fmla="*/ 0 w 4475"/>
                <a:gd name="T91" fmla="*/ 1208 h 2259"/>
                <a:gd name="T92" fmla="*/ 922 w 4475"/>
                <a:gd name="T93" fmla="*/ 2249 h 2259"/>
                <a:gd name="T94" fmla="*/ 1767 w 4475"/>
                <a:gd name="T95" fmla="*/ 1622 h 2259"/>
                <a:gd name="T96" fmla="*/ 2703 w 4475"/>
                <a:gd name="T97" fmla="*/ 1617 h 2259"/>
                <a:gd name="T98" fmla="*/ 3555 w 4475"/>
                <a:gd name="T99" fmla="*/ 2259 h 2259"/>
                <a:gd name="T100" fmla="*/ 4475 w 4475"/>
                <a:gd name="T101" fmla="*/ 1219 h 2259"/>
                <a:gd name="T102" fmla="*/ 3584 w 4475"/>
                <a:gd name="T103" fmla="*/ 179 h 22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4475" h="2259">
                  <a:moveTo>
                    <a:pt x="4042" y="1513"/>
                  </a:moveTo>
                  <a:lnTo>
                    <a:pt x="4042" y="1513"/>
                  </a:lnTo>
                  <a:cubicBezTo>
                    <a:pt x="3938" y="1513"/>
                    <a:pt x="3853" y="1430"/>
                    <a:pt x="3853" y="1328"/>
                  </a:cubicBezTo>
                  <a:cubicBezTo>
                    <a:pt x="3853" y="1226"/>
                    <a:pt x="3938" y="1143"/>
                    <a:pt x="4042" y="1143"/>
                  </a:cubicBezTo>
                  <a:cubicBezTo>
                    <a:pt x="4147" y="1143"/>
                    <a:pt x="4231" y="1226"/>
                    <a:pt x="4231" y="1328"/>
                  </a:cubicBezTo>
                  <a:cubicBezTo>
                    <a:pt x="4231" y="1430"/>
                    <a:pt x="4147" y="1513"/>
                    <a:pt x="4042" y="1513"/>
                  </a:cubicBezTo>
                  <a:close/>
                  <a:moveTo>
                    <a:pt x="3661" y="1051"/>
                  </a:moveTo>
                  <a:lnTo>
                    <a:pt x="3661" y="1051"/>
                  </a:lnTo>
                  <a:cubicBezTo>
                    <a:pt x="3557" y="1051"/>
                    <a:pt x="3472" y="968"/>
                    <a:pt x="3472" y="866"/>
                  </a:cubicBezTo>
                  <a:cubicBezTo>
                    <a:pt x="3472" y="764"/>
                    <a:pt x="3557" y="681"/>
                    <a:pt x="3661" y="681"/>
                  </a:cubicBezTo>
                  <a:cubicBezTo>
                    <a:pt x="3765" y="681"/>
                    <a:pt x="3850" y="764"/>
                    <a:pt x="3850" y="866"/>
                  </a:cubicBezTo>
                  <a:cubicBezTo>
                    <a:pt x="3850" y="968"/>
                    <a:pt x="3765" y="1051"/>
                    <a:pt x="3661" y="1051"/>
                  </a:cubicBezTo>
                  <a:close/>
                  <a:moveTo>
                    <a:pt x="3634" y="1921"/>
                  </a:moveTo>
                  <a:lnTo>
                    <a:pt x="3634" y="1921"/>
                  </a:lnTo>
                  <a:cubicBezTo>
                    <a:pt x="3530" y="1921"/>
                    <a:pt x="3445" y="1838"/>
                    <a:pt x="3445" y="1736"/>
                  </a:cubicBezTo>
                  <a:cubicBezTo>
                    <a:pt x="3445" y="1634"/>
                    <a:pt x="3530" y="1551"/>
                    <a:pt x="3634" y="1551"/>
                  </a:cubicBezTo>
                  <a:cubicBezTo>
                    <a:pt x="3738" y="1551"/>
                    <a:pt x="3823" y="1634"/>
                    <a:pt x="3823" y="1736"/>
                  </a:cubicBezTo>
                  <a:cubicBezTo>
                    <a:pt x="3823" y="1838"/>
                    <a:pt x="3738" y="1921"/>
                    <a:pt x="3634" y="1921"/>
                  </a:cubicBezTo>
                  <a:close/>
                  <a:moveTo>
                    <a:pt x="3214" y="1490"/>
                  </a:moveTo>
                  <a:lnTo>
                    <a:pt x="3214" y="1490"/>
                  </a:lnTo>
                  <a:cubicBezTo>
                    <a:pt x="3109" y="1490"/>
                    <a:pt x="3025" y="1408"/>
                    <a:pt x="3025" y="1306"/>
                  </a:cubicBezTo>
                  <a:cubicBezTo>
                    <a:pt x="3025" y="1204"/>
                    <a:pt x="3109" y="1121"/>
                    <a:pt x="3214" y="1121"/>
                  </a:cubicBezTo>
                  <a:cubicBezTo>
                    <a:pt x="3318" y="1121"/>
                    <a:pt x="3403" y="1204"/>
                    <a:pt x="3403" y="1306"/>
                  </a:cubicBezTo>
                  <a:cubicBezTo>
                    <a:pt x="3403" y="1408"/>
                    <a:pt x="3318" y="1490"/>
                    <a:pt x="3214" y="1490"/>
                  </a:cubicBezTo>
                  <a:close/>
                  <a:moveTo>
                    <a:pt x="1432" y="1310"/>
                  </a:moveTo>
                  <a:lnTo>
                    <a:pt x="1432" y="1310"/>
                  </a:lnTo>
                  <a:lnTo>
                    <a:pt x="1036" y="1310"/>
                  </a:lnTo>
                  <a:lnTo>
                    <a:pt x="1036" y="1697"/>
                  </a:lnTo>
                  <a:lnTo>
                    <a:pt x="758" y="1697"/>
                  </a:lnTo>
                  <a:lnTo>
                    <a:pt x="758" y="1310"/>
                  </a:lnTo>
                  <a:lnTo>
                    <a:pt x="404" y="1310"/>
                  </a:lnTo>
                  <a:lnTo>
                    <a:pt x="404" y="1033"/>
                  </a:lnTo>
                  <a:lnTo>
                    <a:pt x="758" y="1033"/>
                  </a:lnTo>
                  <a:lnTo>
                    <a:pt x="758" y="670"/>
                  </a:lnTo>
                  <a:lnTo>
                    <a:pt x="1036" y="670"/>
                  </a:lnTo>
                  <a:lnTo>
                    <a:pt x="1036" y="1033"/>
                  </a:lnTo>
                  <a:lnTo>
                    <a:pt x="1432" y="1033"/>
                  </a:lnTo>
                  <a:lnTo>
                    <a:pt x="1432" y="1310"/>
                  </a:lnTo>
                  <a:close/>
                  <a:moveTo>
                    <a:pt x="3584" y="179"/>
                  </a:moveTo>
                  <a:lnTo>
                    <a:pt x="3584" y="179"/>
                  </a:lnTo>
                  <a:cubicBezTo>
                    <a:pt x="3360" y="154"/>
                    <a:pt x="2979" y="130"/>
                    <a:pt x="2562" y="116"/>
                  </a:cubicBezTo>
                  <a:cubicBezTo>
                    <a:pt x="2538" y="49"/>
                    <a:pt x="2475" y="0"/>
                    <a:pt x="2399" y="0"/>
                  </a:cubicBezTo>
                  <a:lnTo>
                    <a:pt x="2076" y="0"/>
                  </a:lnTo>
                  <a:cubicBezTo>
                    <a:pt x="2005" y="0"/>
                    <a:pt x="1943" y="43"/>
                    <a:pt x="1917" y="104"/>
                  </a:cubicBezTo>
                  <a:cubicBezTo>
                    <a:pt x="1300" y="103"/>
                    <a:pt x="740" y="134"/>
                    <a:pt x="617" y="226"/>
                  </a:cubicBezTo>
                  <a:cubicBezTo>
                    <a:pt x="258" y="369"/>
                    <a:pt x="0" y="754"/>
                    <a:pt x="0" y="1208"/>
                  </a:cubicBezTo>
                  <a:cubicBezTo>
                    <a:pt x="0" y="1783"/>
                    <a:pt x="413" y="2249"/>
                    <a:pt x="922" y="2249"/>
                  </a:cubicBezTo>
                  <a:cubicBezTo>
                    <a:pt x="1300" y="2249"/>
                    <a:pt x="1625" y="1991"/>
                    <a:pt x="1767" y="1622"/>
                  </a:cubicBezTo>
                  <a:cubicBezTo>
                    <a:pt x="2028" y="1594"/>
                    <a:pt x="2439" y="1590"/>
                    <a:pt x="2703" y="1617"/>
                  </a:cubicBezTo>
                  <a:cubicBezTo>
                    <a:pt x="2842" y="1994"/>
                    <a:pt x="3171" y="2259"/>
                    <a:pt x="3555" y="2259"/>
                  </a:cubicBezTo>
                  <a:cubicBezTo>
                    <a:pt x="4063" y="2259"/>
                    <a:pt x="4475" y="1794"/>
                    <a:pt x="4475" y="1219"/>
                  </a:cubicBezTo>
                  <a:cubicBezTo>
                    <a:pt x="4475" y="655"/>
                    <a:pt x="4078" y="197"/>
                    <a:pt x="3584" y="179"/>
                  </a:cubicBezTo>
                  <a:close/>
                </a:path>
              </a:pathLst>
            </a:custGeom>
            <a:solidFill>
              <a:schemeClr val="bg1"/>
            </a:solidFill>
            <a:ln w="57150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lIns="0" rIns="0" rtlCol="0" anchor="ctr"/>
            <a:lstStyle/>
            <a:p>
              <a:pPr algn="ctr">
                <a:lnSpc>
                  <a:spcPts val="1739"/>
                </a:lnSpc>
              </a:pPr>
              <a:endParaRPr lang="en-US" sz="158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Gotham Light"/>
              </a:endParaRPr>
            </a:p>
          </p:txBody>
        </p:sp>
      </p:grpSp>
      <p:grpSp>
        <p:nvGrpSpPr>
          <p:cNvPr id="15" name="Group 19"/>
          <p:cNvGrpSpPr>
            <a:grpSpLocks noChangeAspect="1"/>
          </p:cNvGrpSpPr>
          <p:nvPr/>
        </p:nvGrpSpPr>
        <p:grpSpPr bwMode="auto">
          <a:xfrm>
            <a:off x="5680583" y="3390735"/>
            <a:ext cx="2294660" cy="2292764"/>
            <a:chOff x="818" y="1780"/>
            <a:chExt cx="1208" cy="1207"/>
          </a:xfr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grpSpPr>
        <p:sp>
          <p:nvSpPr>
            <p:cNvPr id="16" name="Freeform 20"/>
            <p:cNvSpPr>
              <a:spLocks/>
            </p:cNvSpPr>
            <p:nvPr/>
          </p:nvSpPr>
          <p:spPr bwMode="auto">
            <a:xfrm>
              <a:off x="818" y="1780"/>
              <a:ext cx="1208" cy="1207"/>
            </a:xfrm>
            <a:custGeom>
              <a:avLst/>
              <a:gdLst>
                <a:gd name="T0" fmla="*/ 1476 w 2953"/>
                <a:gd name="T1" fmla="*/ 0 h 2952"/>
                <a:gd name="T2" fmla="*/ 1476 w 2953"/>
                <a:gd name="T3" fmla="*/ 0 h 2952"/>
                <a:gd name="T4" fmla="*/ 0 w 2953"/>
                <a:gd name="T5" fmla="*/ 1476 h 2952"/>
                <a:gd name="T6" fmla="*/ 1476 w 2953"/>
                <a:gd name="T7" fmla="*/ 2952 h 2952"/>
                <a:gd name="T8" fmla="*/ 2953 w 2953"/>
                <a:gd name="T9" fmla="*/ 1476 h 2952"/>
                <a:gd name="T10" fmla="*/ 1476 w 2953"/>
                <a:gd name="T11" fmla="*/ 0 h 29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953" h="2952">
                  <a:moveTo>
                    <a:pt x="1476" y="0"/>
                  </a:moveTo>
                  <a:lnTo>
                    <a:pt x="1476" y="0"/>
                  </a:lnTo>
                  <a:cubicBezTo>
                    <a:pt x="661" y="0"/>
                    <a:pt x="0" y="660"/>
                    <a:pt x="0" y="1476"/>
                  </a:cubicBezTo>
                  <a:cubicBezTo>
                    <a:pt x="0" y="2291"/>
                    <a:pt x="661" y="2952"/>
                    <a:pt x="1476" y="2952"/>
                  </a:cubicBezTo>
                  <a:cubicBezTo>
                    <a:pt x="2292" y="2952"/>
                    <a:pt x="2953" y="2291"/>
                    <a:pt x="2953" y="1476"/>
                  </a:cubicBezTo>
                  <a:cubicBezTo>
                    <a:pt x="2953" y="660"/>
                    <a:pt x="2292" y="0"/>
                    <a:pt x="1476" y="0"/>
                  </a:cubicBezTo>
                  <a:close/>
                </a:path>
              </a:pathLst>
            </a:custGeom>
            <a:blipFill dpi="0" rotWithShape="1">
              <a:blip r:embed="rId7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57150">
              <a:gradFill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5400000" scaled="0"/>
              </a:gradFill>
            </a:ln>
            <a:effectLst>
              <a:outerShdw blurRad="228600" dist="114300" dir="6840000" sx="99000" sy="99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lIns="0" rIns="0" rtlCol="0" anchor="ctr"/>
            <a:lstStyle/>
            <a:p>
              <a:pPr algn="ctr">
                <a:lnSpc>
                  <a:spcPts val="1739"/>
                </a:lnSpc>
              </a:pPr>
              <a:endParaRPr lang="en-US" sz="158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Gotham Light"/>
              </a:endParaRPr>
            </a:p>
          </p:txBody>
        </p:sp>
        <p:sp>
          <p:nvSpPr>
            <p:cNvPr id="17" name="Freeform 21"/>
            <p:cNvSpPr>
              <a:spLocks noEditPoints="1"/>
            </p:cNvSpPr>
            <p:nvPr/>
          </p:nvSpPr>
          <p:spPr bwMode="auto">
            <a:xfrm>
              <a:off x="994" y="2093"/>
              <a:ext cx="806" cy="678"/>
            </a:xfrm>
            <a:custGeom>
              <a:avLst/>
              <a:gdLst>
                <a:gd name="T0" fmla="*/ 577 w 1969"/>
                <a:gd name="T1" fmla="*/ 581 h 1660"/>
                <a:gd name="T2" fmla="*/ 477 w 1969"/>
                <a:gd name="T3" fmla="*/ 388 h 1660"/>
                <a:gd name="T4" fmla="*/ 335 w 1969"/>
                <a:gd name="T5" fmla="*/ 422 h 1660"/>
                <a:gd name="T6" fmla="*/ 253 w 1969"/>
                <a:gd name="T7" fmla="*/ 450 h 1660"/>
                <a:gd name="T8" fmla="*/ 381 w 1969"/>
                <a:gd name="T9" fmla="*/ 709 h 1660"/>
                <a:gd name="T10" fmla="*/ 528 w 1969"/>
                <a:gd name="T11" fmla="*/ 671 h 1660"/>
                <a:gd name="T12" fmla="*/ 628 w 1969"/>
                <a:gd name="T13" fmla="*/ 670 h 1660"/>
                <a:gd name="T14" fmla="*/ 668 w 1969"/>
                <a:gd name="T15" fmla="*/ 388 h 1660"/>
                <a:gd name="T16" fmla="*/ 1621 w 1969"/>
                <a:gd name="T17" fmla="*/ 388 h 1660"/>
                <a:gd name="T18" fmla="*/ 1480 w 1969"/>
                <a:gd name="T19" fmla="*/ 423 h 1660"/>
                <a:gd name="T20" fmla="*/ 1384 w 1969"/>
                <a:gd name="T21" fmla="*/ 423 h 1660"/>
                <a:gd name="T22" fmla="*/ 1245 w 1969"/>
                <a:gd name="T23" fmla="*/ 388 h 1660"/>
                <a:gd name="T24" fmla="*/ 1283 w 1969"/>
                <a:gd name="T25" fmla="*/ 670 h 1660"/>
                <a:gd name="T26" fmla="*/ 1382 w 1969"/>
                <a:gd name="T27" fmla="*/ 671 h 1660"/>
                <a:gd name="T28" fmla="*/ 1529 w 1969"/>
                <a:gd name="T29" fmla="*/ 709 h 1660"/>
                <a:gd name="T30" fmla="*/ 1659 w 1969"/>
                <a:gd name="T31" fmla="*/ 447 h 1660"/>
                <a:gd name="T32" fmla="*/ 1102 w 1969"/>
                <a:gd name="T33" fmla="*/ 422 h 1660"/>
                <a:gd name="T34" fmla="*/ 1004 w 1969"/>
                <a:gd name="T35" fmla="*/ 423 h 1660"/>
                <a:gd name="T36" fmla="*/ 908 w 1969"/>
                <a:gd name="T37" fmla="*/ 423 h 1660"/>
                <a:gd name="T38" fmla="*/ 768 w 1969"/>
                <a:gd name="T39" fmla="*/ 388 h 1660"/>
                <a:gd name="T40" fmla="*/ 806 w 1969"/>
                <a:gd name="T41" fmla="*/ 670 h 1660"/>
                <a:gd name="T42" fmla="*/ 905 w 1969"/>
                <a:gd name="T43" fmla="*/ 671 h 1660"/>
                <a:gd name="T44" fmla="*/ 1053 w 1969"/>
                <a:gd name="T45" fmla="*/ 709 h 1660"/>
                <a:gd name="T46" fmla="*/ 1183 w 1969"/>
                <a:gd name="T47" fmla="*/ 447 h 1660"/>
                <a:gd name="T48" fmla="*/ 1102 w 1969"/>
                <a:gd name="T49" fmla="*/ 422 h 1660"/>
                <a:gd name="T50" fmla="*/ 1761 w 1969"/>
                <a:gd name="T51" fmla="*/ 657 h 1660"/>
                <a:gd name="T52" fmla="*/ 1660 w 1969"/>
                <a:gd name="T53" fmla="*/ 656 h 1660"/>
                <a:gd name="T54" fmla="*/ 1486 w 1969"/>
                <a:gd name="T55" fmla="*/ 1183 h 1660"/>
                <a:gd name="T56" fmla="*/ 1485 w 1969"/>
                <a:gd name="T57" fmla="*/ 1194 h 1660"/>
                <a:gd name="T58" fmla="*/ 1479 w 1969"/>
                <a:gd name="T59" fmla="*/ 1530 h 1660"/>
                <a:gd name="T60" fmla="*/ 1359 w 1969"/>
                <a:gd name="T61" fmla="*/ 1596 h 1660"/>
                <a:gd name="T62" fmla="*/ 1049 w 1969"/>
                <a:gd name="T63" fmla="*/ 1444 h 1660"/>
                <a:gd name="T64" fmla="*/ 975 w 1969"/>
                <a:gd name="T65" fmla="*/ 821 h 1660"/>
                <a:gd name="T66" fmla="*/ 1486 w 1969"/>
                <a:gd name="T67" fmla="*/ 1183 h 1660"/>
                <a:gd name="T68" fmla="*/ 1302 w 1969"/>
                <a:gd name="T69" fmla="*/ 968 h 1660"/>
                <a:gd name="T70" fmla="*/ 911 w 1969"/>
                <a:gd name="T71" fmla="*/ 827 h 1660"/>
                <a:gd name="T72" fmla="*/ 129 w 1969"/>
                <a:gd name="T73" fmla="*/ 129 h 1660"/>
                <a:gd name="T74" fmla="*/ 1905 w 1969"/>
                <a:gd name="T75" fmla="*/ 0 h 1660"/>
                <a:gd name="T76" fmla="*/ 0 w 1969"/>
                <a:gd name="T77" fmla="*/ 1032 h 1660"/>
                <a:gd name="T78" fmla="*/ 975 w 1969"/>
                <a:gd name="T79" fmla="*/ 1445 h 1660"/>
                <a:gd name="T80" fmla="*/ 1080 w 1969"/>
                <a:gd name="T81" fmla="*/ 1500 h 1660"/>
                <a:gd name="T82" fmla="*/ 1359 w 1969"/>
                <a:gd name="T83" fmla="*/ 1660 h 1660"/>
                <a:gd name="T84" fmla="*/ 1540 w 1969"/>
                <a:gd name="T85" fmla="*/ 1548 h 1660"/>
                <a:gd name="T86" fmla="*/ 1519 w 1969"/>
                <a:gd name="T87" fmla="*/ 1249 h 1660"/>
                <a:gd name="T88" fmla="*/ 1476 w 1969"/>
                <a:gd name="T89" fmla="*/ 1097 h 1660"/>
                <a:gd name="T90" fmla="*/ 1905 w 1969"/>
                <a:gd name="T91" fmla="*/ 968 h 16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969" h="1660">
                  <a:moveTo>
                    <a:pt x="625" y="422"/>
                  </a:moveTo>
                  <a:lnTo>
                    <a:pt x="625" y="422"/>
                  </a:lnTo>
                  <a:lnTo>
                    <a:pt x="577" y="581"/>
                  </a:lnTo>
                  <a:lnTo>
                    <a:pt x="527" y="423"/>
                  </a:lnTo>
                  <a:cubicBezTo>
                    <a:pt x="521" y="402"/>
                    <a:pt x="504" y="388"/>
                    <a:pt x="482" y="388"/>
                  </a:cubicBezTo>
                  <a:lnTo>
                    <a:pt x="477" y="388"/>
                  </a:lnTo>
                  <a:cubicBezTo>
                    <a:pt x="454" y="388"/>
                    <a:pt x="438" y="402"/>
                    <a:pt x="431" y="423"/>
                  </a:cubicBezTo>
                  <a:lnTo>
                    <a:pt x="382" y="581"/>
                  </a:lnTo>
                  <a:lnTo>
                    <a:pt x="335" y="422"/>
                  </a:lnTo>
                  <a:cubicBezTo>
                    <a:pt x="328" y="402"/>
                    <a:pt x="314" y="388"/>
                    <a:pt x="292" y="388"/>
                  </a:cubicBezTo>
                  <a:cubicBezTo>
                    <a:pt x="265" y="388"/>
                    <a:pt x="249" y="408"/>
                    <a:pt x="249" y="428"/>
                  </a:cubicBezTo>
                  <a:cubicBezTo>
                    <a:pt x="249" y="436"/>
                    <a:pt x="251" y="445"/>
                    <a:pt x="253" y="450"/>
                  </a:cubicBezTo>
                  <a:lnTo>
                    <a:pt x="329" y="670"/>
                  </a:lnTo>
                  <a:cubicBezTo>
                    <a:pt x="339" y="697"/>
                    <a:pt x="357" y="709"/>
                    <a:pt x="378" y="709"/>
                  </a:cubicBezTo>
                  <a:lnTo>
                    <a:pt x="381" y="709"/>
                  </a:lnTo>
                  <a:cubicBezTo>
                    <a:pt x="403" y="709"/>
                    <a:pt x="421" y="697"/>
                    <a:pt x="429" y="671"/>
                  </a:cubicBezTo>
                  <a:lnTo>
                    <a:pt x="479" y="514"/>
                  </a:lnTo>
                  <a:lnTo>
                    <a:pt x="528" y="671"/>
                  </a:lnTo>
                  <a:cubicBezTo>
                    <a:pt x="536" y="697"/>
                    <a:pt x="555" y="709"/>
                    <a:pt x="576" y="709"/>
                  </a:cubicBezTo>
                  <a:lnTo>
                    <a:pt x="579" y="709"/>
                  </a:lnTo>
                  <a:cubicBezTo>
                    <a:pt x="600" y="709"/>
                    <a:pt x="618" y="697"/>
                    <a:pt x="628" y="670"/>
                  </a:cubicBezTo>
                  <a:lnTo>
                    <a:pt x="706" y="447"/>
                  </a:lnTo>
                  <a:cubicBezTo>
                    <a:pt x="707" y="443"/>
                    <a:pt x="709" y="435"/>
                    <a:pt x="709" y="429"/>
                  </a:cubicBezTo>
                  <a:cubicBezTo>
                    <a:pt x="709" y="407"/>
                    <a:pt x="692" y="388"/>
                    <a:pt x="668" y="388"/>
                  </a:cubicBezTo>
                  <a:cubicBezTo>
                    <a:pt x="645" y="388"/>
                    <a:pt x="631" y="403"/>
                    <a:pt x="625" y="422"/>
                  </a:cubicBezTo>
                  <a:close/>
                  <a:moveTo>
                    <a:pt x="1621" y="388"/>
                  </a:moveTo>
                  <a:lnTo>
                    <a:pt x="1621" y="388"/>
                  </a:lnTo>
                  <a:cubicBezTo>
                    <a:pt x="1598" y="388"/>
                    <a:pt x="1584" y="403"/>
                    <a:pt x="1579" y="422"/>
                  </a:cubicBezTo>
                  <a:lnTo>
                    <a:pt x="1530" y="581"/>
                  </a:lnTo>
                  <a:lnTo>
                    <a:pt x="1480" y="423"/>
                  </a:lnTo>
                  <a:cubicBezTo>
                    <a:pt x="1474" y="402"/>
                    <a:pt x="1458" y="388"/>
                    <a:pt x="1435" y="388"/>
                  </a:cubicBezTo>
                  <a:lnTo>
                    <a:pt x="1430" y="388"/>
                  </a:lnTo>
                  <a:cubicBezTo>
                    <a:pt x="1407" y="388"/>
                    <a:pt x="1391" y="402"/>
                    <a:pt x="1384" y="423"/>
                  </a:cubicBezTo>
                  <a:lnTo>
                    <a:pt x="1335" y="581"/>
                  </a:lnTo>
                  <a:lnTo>
                    <a:pt x="1288" y="422"/>
                  </a:lnTo>
                  <a:cubicBezTo>
                    <a:pt x="1281" y="402"/>
                    <a:pt x="1267" y="388"/>
                    <a:pt x="1245" y="388"/>
                  </a:cubicBezTo>
                  <a:cubicBezTo>
                    <a:pt x="1219" y="388"/>
                    <a:pt x="1202" y="408"/>
                    <a:pt x="1202" y="428"/>
                  </a:cubicBezTo>
                  <a:cubicBezTo>
                    <a:pt x="1202" y="436"/>
                    <a:pt x="1205" y="445"/>
                    <a:pt x="1206" y="450"/>
                  </a:cubicBezTo>
                  <a:lnTo>
                    <a:pt x="1283" y="670"/>
                  </a:lnTo>
                  <a:cubicBezTo>
                    <a:pt x="1292" y="697"/>
                    <a:pt x="1310" y="709"/>
                    <a:pt x="1331" y="709"/>
                  </a:cubicBezTo>
                  <a:lnTo>
                    <a:pt x="1334" y="709"/>
                  </a:lnTo>
                  <a:cubicBezTo>
                    <a:pt x="1356" y="709"/>
                    <a:pt x="1374" y="697"/>
                    <a:pt x="1382" y="671"/>
                  </a:cubicBezTo>
                  <a:lnTo>
                    <a:pt x="1432" y="514"/>
                  </a:lnTo>
                  <a:lnTo>
                    <a:pt x="1481" y="671"/>
                  </a:lnTo>
                  <a:cubicBezTo>
                    <a:pt x="1490" y="697"/>
                    <a:pt x="1508" y="709"/>
                    <a:pt x="1529" y="709"/>
                  </a:cubicBezTo>
                  <a:lnTo>
                    <a:pt x="1532" y="709"/>
                  </a:lnTo>
                  <a:cubicBezTo>
                    <a:pt x="1554" y="709"/>
                    <a:pt x="1572" y="697"/>
                    <a:pt x="1581" y="670"/>
                  </a:cubicBezTo>
                  <a:lnTo>
                    <a:pt x="1659" y="447"/>
                  </a:lnTo>
                  <a:cubicBezTo>
                    <a:pt x="1661" y="443"/>
                    <a:pt x="1662" y="435"/>
                    <a:pt x="1662" y="429"/>
                  </a:cubicBezTo>
                  <a:cubicBezTo>
                    <a:pt x="1662" y="407"/>
                    <a:pt x="1646" y="388"/>
                    <a:pt x="1621" y="388"/>
                  </a:cubicBezTo>
                  <a:close/>
                  <a:moveTo>
                    <a:pt x="1102" y="422"/>
                  </a:moveTo>
                  <a:lnTo>
                    <a:pt x="1102" y="422"/>
                  </a:lnTo>
                  <a:lnTo>
                    <a:pt x="1053" y="581"/>
                  </a:lnTo>
                  <a:lnTo>
                    <a:pt x="1004" y="423"/>
                  </a:lnTo>
                  <a:cubicBezTo>
                    <a:pt x="997" y="402"/>
                    <a:pt x="981" y="388"/>
                    <a:pt x="958" y="388"/>
                  </a:cubicBezTo>
                  <a:lnTo>
                    <a:pt x="953" y="388"/>
                  </a:lnTo>
                  <a:cubicBezTo>
                    <a:pt x="930" y="388"/>
                    <a:pt x="914" y="402"/>
                    <a:pt x="908" y="423"/>
                  </a:cubicBezTo>
                  <a:lnTo>
                    <a:pt x="859" y="581"/>
                  </a:lnTo>
                  <a:lnTo>
                    <a:pt x="811" y="422"/>
                  </a:lnTo>
                  <a:cubicBezTo>
                    <a:pt x="805" y="402"/>
                    <a:pt x="790" y="388"/>
                    <a:pt x="768" y="388"/>
                  </a:cubicBezTo>
                  <a:cubicBezTo>
                    <a:pt x="742" y="388"/>
                    <a:pt x="726" y="408"/>
                    <a:pt x="726" y="428"/>
                  </a:cubicBezTo>
                  <a:cubicBezTo>
                    <a:pt x="726" y="436"/>
                    <a:pt x="728" y="445"/>
                    <a:pt x="730" y="450"/>
                  </a:cubicBezTo>
                  <a:lnTo>
                    <a:pt x="806" y="670"/>
                  </a:lnTo>
                  <a:cubicBezTo>
                    <a:pt x="815" y="697"/>
                    <a:pt x="833" y="709"/>
                    <a:pt x="855" y="709"/>
                  </a:cubicBezTo>
                  <a:lnTo>
                    <a:pt x="858" y="709"/>
                  </a:lnTo>
                  <a:cubicBezTo>
                    <a:pt x="879" y="709"/>
                    <a:pt x="897" y="697"/>
                    <a:pt x="905" y="671"/>
                  </a:cubicBezTo>
                  <a:lnTo>
                    <a:pt x="955" y="514"/>
                  </a:lnTo>
                  <a:lnTo>
                    <a:pt x="1005" y="671"/>
                  </a:lnTo>
                  <a:cubicBezTo>
                    <a:pt x="1013" y="697"/>
                    <a:pt x="1031" y="709"/>
                    <a:pt x="1053" y="709"/>
                  </a:cubicBezTo>
                  <a:lnTo>
                    <a:pt x="1056" y="709"/>
                  </a:lnTo>
                  <a:cubicBezTo>
                    <a:pt x="1077" y="709"/>
                    <a:pt x="1095" y="697"/>
                    <a:pt x="1104" y="670"/>
                  </a:cubicBezTo>
                  <a:lnTo>
                    <a:pt x="1183" y="447"/>
                  </a:lnTo>
                  <a:cubicBezTo>
                    <a:pt x="1184" y="443"/>
                    <a:pt x="1186" y="435"/>
                    <a:pt x="1186" y="429"/>
                  </a:cubicBezTo>
                  <a:cubicBezTo>
                    <a:pt x="1186" y="407"/>
                    <a:pt x="1169" y="388"/>
                    <a:pt x="1145" y="388"/>
                  </a:cubicBezTo>
                  <a:cubicBezTo>
                    <a:pt x="1121" y="388"/>
                    <a:pt x="1108" y="403"/>
                    <a:pt x="1102" y="422"/>
                  </a:cubicBezTo>
                  <a:close/>
                  <a:moveTo>
                    <a:pt x="1710" y="707"/>
                  </a:moveTo>
                  <a:lnTo>
                    <a:pt x="1710" y="707"/>
                  </a:lnTo>
                  <a:cubicBezTo>
                    <a:pt x="1739" y="707"/>
                    <a:pt x="1761" y="685"/>
                    <a:pt x="1761" y="657"/>
                  </a:cubicBezTo>
                  <a:lnTo>
                    <a:pt x="1761" y="656"/>
                  </a:lnTo>
                  <a:cubicBezTo>
                    <a:pt x="1761" y="628"/>
                    <a:pt x="1739" y="607"/>
                    <a:pt x="1710" y="607"/>
                  </a:cubicBezTo>
                  <a:cubicBezTo>
                    <a:pt x="1681" y="607"/>
                    <a:pt x="1660" y="628"/>
                    <a:pt x="1660" y="656"/>
                  </a:cubicBezTo>
                  <a:lnTo>
                    <a:pt x="1660" y="657"/>
                  </a:lnTo>
                  <a:cubicBezTo>
                    <a:pt x="1660" y="685"/>
                    <a:pt x="1681" y="707"/>
                    <a:pt x="1710" y="707"/>
                  </a:cubicBezTo>
                  <a:close/>
                  <a:moveTo>
                    <a:pt x="1486" y="1183"/>
                  </a:moveTo>
                  <a:lnTo>
                    <a:pt x="1486" y="1183"/>
                  </a:lnTo>
                  <a:cubicBezTo>
                    <a:pt x="1487" y="1184"/>
                    <a:pt x="1488" y="1187"/>
                    <a:pt x="1488" y="1189"/>
                  </a:cubicBezTo>
                  <a:cubicBezTo>
                    <a:pt x="1488" y="1191"/>
                    <a:pt x="1487" y="1193"/>
                    <a:pt x="1485" y="1194"/>
                  </a:cubicBezTo>
                  <a:lnTo>
                    <a:pt x="1338" y="1284"/>
                  </a:lnTo>
                  <a:lnTo>
                    <a:pt x="1478" y="1525"/>
                  </a:lnTo>
                  <a:cubicBezTo>
                    <a:pt x="1479" y="1527"/>
                    <a:pt x="1479" y="1529"/>
                    <a:pt x="1479" y="1530"/>
                  </a:cubicBezTo>
                  <a:cubicBezTo>
                    <a:pt x="1478" y="1532"/>
                    <a:pt x="1477" y="1533"/>
                    <a:pt x="1475" y="1534"/>
                  </a:cubicBezTo>
                  <a:lnTo>
                    <a:pt x="1362" y="1596"/>
                  </a:lnTo>
                  <a:cubicBezTo>
                    <a:pt x="1361" y="1596"/>
                    <a:pt x="1360" y="1596"/>
                    <a:pt x="1359" y="1596"/>
                  </a:cubicBezTo>
                  <a:cubicBezTo>
                    <a:pt x="1358" y="1596"/>
                    <a:pt x="1355" y="1596"/>
                    <a:pt x="1353" y="1593"/>
                  </a:cubicBezTo>
                  <a:lnTo>
                    <a:pt x="1214" y="1351"/>
                  </a:lnTo>
                  <a:lnTo>
                    <a:pt x="1049" y="1444"/>
                  </a:lnTo>
                  <a:cubicBezTo>
                    <a:pt x="1048" y="1444"/>
                    <a:pt x="1047" y="1445"/>
                    <a:pt x="1042" y="1444"/>
                  </a:cubicBezTo>
                  <a:cubicBezTo>
                    <a:pt x="1041" y="1443"/>
                    <a:pt x="1039" y="1441"/>
                    <a:pt x="1039" y="1439"/>
                  </a:cubicBezTo>
                  <a:lnTo>
                    <a:pt x="975" y="821"/>
                  </a:lnTo>
                  <a:cubicBezTo>
                    <a:pt x="975" y="818"/>
                    <a:pt x="976" y="816"/>
                    <a:pt x="978" y="814"/>
                  </a:cubicBezTo>
                  <a:cubicBezTo>
                    <a:pt x="980" y="813"/>
                    <a:pt x="982" y="813"/>
                    <a:pt x="985" y="815"/>
                  </a:cubicBezTo>
                  <a:lnTo>
                    <a:pt x="1486" y="1183"/>
                  </a:lnTo>
                  <a:close/>
                  <a:moveTo>
                    <a:pt x="1905" y="968"/>
                  </a:moveTo>
                  <a:lnTo>
                    <a:pt x="1905" y="968"/>
                  </a:lnTo>
                  <a:lnTo>
                    <a:pt x="1302" y="968"/>
                  </a:lnTo>
                  <a:lnTo>
                    <a:pt x="1023" y="763"/>
                  </a:lnTo>
                  <a:cubicBezTo>
                    <a:pt x="1001" y="747"/>
                    <a:pt x="970" y="745"/>
                    <a:pt x="946" y="759"/>
                  </a:cubicBezTo>
                  <a:cubicBezTo>
                    <a:pt x="922" y="773"/>
                    <a:pt x="908" y="799"/>
                    <a:pt x="911" y="827"/>
                  </a:cubicBezTo>
                  <a:lnTo>
                    <a:pt x="926" y="968"/>
                  </a:lnTo>
                  <a:lnTo>
                    <a:pt x="129" y="968"/>
                  </a:lnTo>
                  <a:lnTo>
                    <a:pt x="129" y="129"/>
                  </a:lnTo>
                  <a:lnTo>
                    <a:pt x="1905" y="129"/>
                  </a:lnTo>
                  <a:cubicBezTo>
                    <a:pt x="1940" y="129"/>
                    <a:pt x="1969" y="100"/>
                    <a:pt x="1969" y="64"/>
                  </a:cubicBezTo>
                  <a:cubicBezTo>
                    <a:pt x="1969" y="29"/>
                    <a:pt x="1940" y="0"/>
                    <a:pt x="1905" y="0"/>
                  </a:cubicBezTo>
                  <a:lnTo>
                    <a:pt x="64" y="0"/>
                  </a:lnTo>
                  <a:cubicBezTo>
                    <a:pt x="29" y="0"/>
                    <a:pt x="0" y="29"/>
                    <a:pt x="0" y="64"/>
                  </a:cubicBezTo>
                  <a:lnTo>
                    <a:pt x="0" y="1032"/>
                  </a:lnTo>
                  <a:cubicBezTo>
                    <a:pt x="0" y="1068"/>
                    <a:pt x="29" y="1097"/>
                    <a:pt x="64" y="1097"/>
                  </a:cubicBezTo>
                  <a:lnTo>
                    <a:pt x="939" y="1097"/>
                  </a:lnTo>
                  <a:lnTo>
                    <a:pt x="975" y="1445"/>
                  </a:lnTo>
                  <a:cubicBezTo>
                    <a:pt x="978" y="1469"/>
                    <a:pt x="992" y="1490"/>
                    <a:pt x="1013" y="1501"/>
                  </a:cubicBezTo>
                  <a:cubicBezTo>
                    <a:pt x="1023" y="1506"/>
                    <a:pt x="1034" y="1509"/>
                    <a:pt x="1046" y="1509"/>
                  </a:cubicBezTo>
                  <a:cubicBezTo>
                    <a:pt x="1058" y="1509"/>
                    <a:pt x="1070" y="1506"/>
                    <a:pt x="1080" y="1500"/>
                  </a:cubicBezTo>
                  <a:lnTo>
                    <a:pt x="1190" y="1438"/>
                  </a:lnTo>
                  <a:lnTo>
                    <a:pt x="1298" y="1625"/>
                  </a:lnTo>
                  <a:cubicBezTo>
                    <a:pt x="1310" y="1647"/>
                    <a:pt x="1334" y="1660"/>
                    <a:pt x="1359" y="1660"/>
                  </a:cubicBezTo>
                  <a:cubicBezTo>
                    <a:pt x="1371" y="1660"/>
                    <a:pt x="1383" y="1657"/>
                    <a:pt x="1393" y="1652"/>
                  </a:cubicBezTo>
                  <a:lnTo>
                    <a:pt x="1506" y="1591"/>
                  </a:lnTo>
                  <a:cubicBezTo>
                    <a:pt x="1523" y="1582"/>
                    <a:pt x="1535" y="1566"/>
                    <a:pt x="1540" y="1548"/>
                  </a:cubicBezTo>
                  <a:cubicBezTo>
                    <a:pt x="1545" y="1529"/>
                    <a:pt x="1543" y="1510"/>
                    <a:pt x="1534" y="1493"/>
                  </a:cubicBezTo>
                  <a:lnTo>
                    <a:pt x="1425" y="1306"/>
                  </a:lnTo>
                  <a:lnTo>
                    <a:pt x="1519" y="1249"/>
                  </a:lnTo>
                  <a:cubicBezTo>
                    <a:pt x="1539" y="1237"/>
                    <a:pt x="1552" y="1215"/>
                    <a:pt x="1553" y="1192"/>
                  </a:cubicBezTo>
                  <a:cubicBezTo>
                    <a:pt x="1554" y="1168"/>
                    <a:pt x="1543" y="1145"/>
                    <a:pt x="1524" y="1131"/>
                  </a:cubicBezTo>
                  <a:lnTo>
                    <a:pt x="1476" y="1097"/>
                  </a:lnTo>
                  <a:lnTo>
                    <a:pt x="1905" y="1097"/>
                  </a:lnTo>
                  <a:cubicBezTo>
                    <a:pt x="1940" y="1097"/>
                    <a:pt x="1969" y="1068"/>
                    <a:pt x="1969" y="1032"/>
                  </a:cubicBezTo>
                  <a:cubicBezTo>
                    <a:pt x="1969" y="997"/>
                    <a:pt x="1940" y="968"/>
                    <a:pt x="1905" y="968"/>
                  </a:cubicBezTo>
                  <a:close/>
                </a:path>
              </a:pathLst>
            </a:custGeom>
            <a:solidFill>
              <a:schemeClr val="bg1"/>
            </a:solidFill>
            <a:ln w="57150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lIns="0" rIns="0" rtlCol="0" anchor="ctr"/>
            <a:lstStyle/>
            <a:p>
              <a:pPr algn="ctr">
                <a:lnSpc>
                  <a:spcPts val="1739"/>
                </a:lnSpc>
              </a:pPr>
              <a:endParaRPr lang="en-US" sz="158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Gotham Light"/>
              </a:endParaRPr>
            </a:p>
          </p:txBody>
        </p:sp>
      </p:grpSp>
      <p:grpSp>
        <p:nvGrpSpPr>
          <p:cNvPr id="18" name="Group 24"/>
          <p:cNvGrpSpPr>
            <a:grpSpLocks noChangeAspect="1"/>
          </p:cNvGrpSpPr>
          <p:nvPr/>
        </p:nvGrpSpPr>
        <p:grpSpPr bwMode="auto">
          <a:xfrm>
            <a:off x="8221611" y="3348022"/>
            <a:ext cx="1920451" cy="1920451"/>
            <a:chOff x="4081" y="1709"/>
            <a:chExt cx="1011" cy="1011"/>
          </a:xfr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grpSpPr>
        <p:sp>
          <p:nvSpPr>
            <p:cNvPr id="19" name="Freeform 25"/>
            <p:cNvSpPr>
              <a:spLocks/>
            </p:cNvSpPr>
            <p:nvPr/>
          </p:nvSpPr>
          <p:spPr bwMode="auto">
            <a:xfrm>
              <a:off x="4081" y="1709"/>
              <a:ext cx="1011" cy="1011"/>
            </a:xfrm>
            <a:custGeom>
              <a:avLst/>
              <a:gdLst>
                <a:gd name="T0" fmla="*/ 0 w 3899"/>
                <a:gd name="T1" fmla="*/ 1949 h 3899"/>
                <a:gd name="T2" fmla="*/ 0 w 3899"/>
                <a:gd name="T3" fmla="*/ 1949 h 3899"/>
                <a:gd name="T4" fmla="*/ 1949 w 3899"/>
                <a:gd name="T5" fmla="*/ 0 h 3899"/>
                <a:gd name="T6" fmla="*/ 3899 w 3899"/>
                <a:gd name="T7" fmla="*/ 1949 h 3899"/>
                <a:gd name="T8" fmla="*/ 1949 w 3899"/>
                <a:gd name="T9" fmla="*/ 3899 h 3899"/>
                <a:gd name="T10" fmla="*/ 0 w 3899"/>
                <a:gd name="T11" fmla="*/ 1949 h 38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99" h="3899">
                  <a:moveTo>
                    <a:pt x="0" y="1949"/>
                  </a:moveTo>
                  <a:lnTo>
                    <a:pt x="0" y="1949"/>
                  </a:lnTo>
                  <a:cubicBezTo>
                    <a:pt x="0" y="872"/>
                    <a:pt x="872" y="0"/>
                    <a:pt x="1949" y="0"/>
                  </a:cubicBezTo>
                  <a:cubicBezTo>
                    <a:pt x="3026" y="0"/>
                    <a:pt x="3899" y="872"/>
                    <a:pt x="3899" y="1949"/>
                  </a:cubicBezTo>
                  <a:cubicBezTo>
                    <a:pt x="3899" y="3026"/>
                    <a:pt x="3026" y="3899"/>
                    <a:pt x="1949" y="3899"/>
                  </a:cubicBezTo>
                  <a:cubicBezTo>
                    <a:pt x="872" y="3899"/>
                    <a:pt x="0" y="3026"/>
                    <a:pt x="0" y="1949"/>
                  </a:cubicBezTo>
                  <a:close/>
                </a:path>
              </a:pathLst>
            </a:custGeom>
            <a:blipFill dpi="0" rotWithShape="1">
              <a:blip r:embed="rId8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57150">
              <a:gradFill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5400000" scaled="0"/>
              </a:gradFill>
            </a:ln>
            <a:effectLst>
              <a:outerShdw blurRad="228600" dist="114300" dir="6840000" sx="99000" sy="99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lIns="0" rIns="0" rtlCol="0" anchor="ctr"/>
            <a:lstStyle/>
            <a:p>
              <a:pPr algn="ctr">
                <a:lnSpc>
                  <a:spcPts val="1739"/>
                </a:lnSpc>
              </a:pPr>
              <a:endParaRPr lang="en-US" sz="158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Gotham Light"/>
              </a:endParaRPr>
            </a:p>
          </p:txBody>
        </p:sp>
        <p:sp>
          <p:nvSpPr>
            <p:cNvPr id="20" name="Freeform 26"/>
            <p:cNvSpPr>
              <a:spLocks noEditPoints="1"/>
            </p:cNvSpPr>
            <p:nvPr/>
          </p:nvSpPr>
          <p:spPr bwMode="auto">
            <a:xfrm>
              <a:off x="4329" y="2020"/>
              <a:ext cx="514" cy="435"/>
            </a:xfrm>
            <a:custGeom>
              <a:avLst/>
              <a:gdLst>
                <a:gd name="T0" fmla="*/ 317 w 1982"/>
                <a:gd name="T1" fmla="*/ 1406 h 1677"/>
                <a:gd name="T2" fmla="*/ 1136 w 1982"/>
                <a:gd name="T3" fmla="*/ 1360 h 1677"/>
                <a:gd name="T4" fmla="*/ 317 w 1982"/>
                <a:gd name="T5" fmla="*/ 1314 h 1677"/>
                <a:gd name="T6" fmla="*/ 317 w 1982"/>
                <a:gd name="T7" fmla="*/ 1406 h 1677"/>
                <a:gd name="T8" fmla="*/ 317 w 1982"/>
                <a:gd name="T9" fmla="*/ 959 h 1677"/>
                <a:gd name="T10" fmla="*/ 1730 w 1982"/>
                <a:gd name="T11" fmla="*/ 913 h 1677"/>
                <a:gd name="T12" fmla="*/ 317 w 1982"/>
                <a:gd name="T13" fmla="*/ 867 h 1677"/>
                <a:gd name="T14" fmla="*/ 317 w 1982"/>
                <a:gd name="T15" fmla="*/ 959 h 1677"/>
                <a:gd name="T16" fmla="*/ 1891 w 1982"/>
                <a:gd name="T17" fmla="*/ 298 h 1677"/>
                <a:gd name="T18" fmla="*/ 1668 w 1982"/>
                <a:gd name="T19" fmla="*/ 92 h 1677"/>
                <a:gd name="T20" fmla="*/ 1891 w 1982"/>
                <a:gd name="T21" fmla="*/ 174 h 1677"/>
                <a:gd name="T22" fmla="*/ 1891 w 1982"/>
                <a:gd name="T23" fmla="*/ 590 h 1677"/>
                <a:gd name="T24" fmla="*/ 1648 w 1982"/>
                <a:gd name="T25" fmla="*/ 590 h 1677"/>
                <a:gd name="T26" fmla="*/ 1891 w 1982"/>
                <a:gd name="T27" fmla="*/ 390 h 1677"/>
                <a:gd name="T28" fmla="*/ 1891 w 1982"/>
                <a:gd name="T29" fmla="*/ 1476 h 1677"/>
                <a:gd name="T30" fmla="*/ 1809 w 1982"/>
                <a:gd name="T31" fmla="*/ 1586 h 1677"/>
                <a:gd name="T32" fmla="*/ 92 w 1982"/>
                <a:gd name="T33" fmla="*/ 1476 h 1677"/>
                <a:gd name="T34" fmla="*/ 1891 w 1982"/>
                <a:gd name="T35" fmla="*/ 682 h 1677"/>
                <a:gd name="T36" fmla="*/ 92 w 1982"/>
                <a:gd name="T37" fmla="*/ 390 h 1677"/>
                <a:gd name="T38" fmla="*/ 321 w 1982"/>
                <a:gd name="T39" fmla="*/ 390 h 1677"/>
                <a:gd name="T40" fmla="*/ 92 w 1982"/>
                <a:gd name="T41" fmla="*/ 590 h 1677"/>
                <a:gd name="T42" fmla="*/ 92 w 1982"/>
                <a:gd name="T43" fmla="*/ 174 h 1677"/>
                <a:gd name="T44" fmla="*/ 171 w 1982"/>
                <a:gd name="T45" fmla="*/ 92 h 1677"/>
                <a:gd name="T46" fmla="*/ 92 w 1982"/>
                <a:gd name="T47" fmla="*/ 298 h 1677"/>
                <a:gd name="T48" fmla="*/ 536 w 1982"/>
                <a:gd name="T49" fmla="*/ 390 h 1677"/>
                <a:gd name="T50" fmla="*/ 748 w 1982"/>
                <a:gd name="T51" fmla="*/ 390 h 1677"/>
                <a:gd name="T52" fmla="*/ 367 w 1982"/>
                <a:gd name="T53" fmla="*/ 590 h 1677"/>
                <a:gd name="T54" fmla="*/ 598 w 1982"/>
                <a:gd name="T55" fmla="*/ 92 h 1677"/>
                <a:gd name="T56" fmla="*/ 753 w 1982"/>
                <a:gd name="T57" fmla="*/ 298 h 1677"/>
                <a:gd name="T58" fmla="*/ 387 w 1982"/>
                <a:gd name="T59" fmla="*/ 92 h 1677"/>
                <a:gd name="T60" fmla="*/ 963 w 1982"/>
                <a:gd name="T61" fmla="*/ 390 h 1677"/>
                <a:gd name="T62" fmla="*/ 1175 w 1982"/>
                <a:gd name="T63" fmla="*/ 390 h 1677"/>
                <a:gd name="T64" fmla="*/ 794 w 1982"/>
                <a:gd name="T65" fmla="*/ 590 h 1677"/>
                <a:gd name="T66" fmla="*/ 1025 w 1982"/>
                <a:gd name="T67" fmla="*/ 92 h 1677"/>
                <a:gd name="T68" fmla="*/ 1180 w 1982"/>
                <a:gd name="T69" fmla="*/ 298 h 1677"/>
                <a:gd name="T70" fmla="*/ 814 w 1982"/>
                <a:gd name="T71" fmla="*/ 92 h 1677"/>
                <a:gd name="T72" fmla="*/ 1390 w 1982"/>
                <a:gd name="T73" fmla="*/ 390 h 1677"/>
                <a:gd name="T74" fmla="*/ 1602 w 1982"/>
                <a:gd name="T75" fmla="*/ 390 h 1677"/>
                <a:gd name="T76" fmla="*/ 1221 w 1982"/>
                <a:gd name="T77" fmla="*/ 590 h 1677"/>
                <a:gd name="T78" fmla="*/ 1452 w 1982"/>
                <a:gd name="T79" fmla="*/ 92 h 1677"/>
                <a:gd name="T80" fmla="*/ 1607 w 1982"/>
                <a:gd name="T81" fmla="*/ 298 h 1677"/>
                <a:gd name="T82" fmla="*/ 1241 w 1982"/>
                <a:gd name="T83" fmla="*/ 92 h 1677"/>
                <a:gd name="T84" fmla="*/ 1809 w 1982"/>
                <a:gd name="T85" fmla="*/ 0 h 1677"/>
                <a:gd name="T86" fmla="*/ 174 w 1982"/>
                <a:gd name="T87" fmla="*/ 0 h 1677"/>
                <a:gd name="T88" fmla="*/ 0 w 1982"/>
                <a:gd name="T89" fmla="*/ 1476 h 1677"/>
                <a:gd name="T90" fmla="*/ 1809 w 1982"/>
                <a:gd name="T91" fmla="*/ 1677 h 1677"/>
                <a:gd name="T92" fmla="*/ 1982 w 1982"/>
                <a:gd name="T93" fmla="*/ 174 h 1677"/>
                <a:gd name="T94" fmla="*/ 317 w 1982"/>
                <a:gd name="T95" fmla="*/ 1182 h 1677"/>
                <a:gd name="T96" fmla="*/ 1566 w 1982"/>
                <a:gd name="T97" fmla="*/ 1182 h 1677"/>
                <a:gd name="T98" fmla="*/ 1566 w 1982"/>
                <a:gd name="T99" fmla="*/ 1091 h 1677"/>
                <a:gd name="T100" fmla="*/ 271 w 1982"/>
                <a:gd name="T101" fmla="*/ 1136 h 16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982" h="1677">
                  <a:moveTo>
                    <a:pt x="317" y="1406"/>
                  </a:moveTo>
                  <a:lnTo>
                    <a:pt x="317" y="1406"/>
                  </a:lnTo>
                  <a:lnTo>
                    <a:pt x="1091" y="1406"/>
                  </a:lnTo>
                  <a:cubicBezTo>
                    <a:pt x="1116" y="1406"/>
                    <a:pt x="1136" y="1385"/>
                    <a:pt x="1136" y="1360"/>
                  </a:cubicBezTo>
                  <a:cubicBezTo>
                    <a:pt x="1136" y="1335"/>
                    <a:pt x="1116" y="1314"/>
                    <a:pt x="1091" y="1314"/>
                  </a:cubicBezTo>
                  <a:lnTo>
                    <a:pt x="317" y="1314"/>
                  </a:lnTo>
                  <a:cubicBezTo>
                    <a:pt x="291" y="1314"/>
                    <a:pt x="271" y="1335"/>
                    <a:pt x="271" y="1360"/>
                  </a:cubicBezTo>
                  <a:cubicBezTo>
                    <a:pt x="271" y="1385"/>
                    <a:pt x="291" y="1406"/>
                    <a:pt x="317" y="1406"/>
                  </a:cubicBezTo>
                  <a:close/>
                  <a:moveTo>
                    <a:pt x="317" y="959"/>
                  </a:moveTo>
                  <a:lnTo>
                    <a:pt x="317" y="959"/>
                  </a:lnTo>
                  <a:lnTo>
                    <a:pt x="1685" y="959"/>
                  </a:lnTo>
                  <a:cubicBezTo>
                    <a:pt x="1710" y="959"/>
                    <a:pt x="1730" y="938"/>
                    <a:pt x="1730" y="913"/>
                  </a:cubicBezTo>
                  <a:cubicBezTo>
                    <a:pt x="1730" y="888"/>
                    <a:pt x="1710" y="867"/>
                    <a:pt x="1685" y="867"/>
                  </a:cubicBezTo>
                  <a:lnTo>
                    <a:pt x="317" y="867"/>
                  </a:lnTo>
                  <a:cubicBezTo>
                    <a:pt x="291" y="867"/>
                    <a:pt x="271" y="888"/>
                    <a:pt x="271" y="913"/>
                  </a:cubicBezTo>
                  <a:cubicBezTo>
                    <a:pt x="271" y="938"/>
                    <a:pt x="291" y="959"/>
                    <a:pt x="317" y="959"/>
                  </a:cubicBezTo>
                  <a:close/>
                  <a:moveTo>
                    <a:pt x="1891" y="298"/>
                  </a:moveTo>
                  <a:lnTo>
                    <a:pt x="1891" y="298"/>
                  </a:lnTo>
                  <a:lnTo>
                    <a:pt x="1822" y="298"/>
                  </a:lnTo>
                  <a:lnTo>
                    <a:pt x="1668" y="92"/>
                  </a:lnTo>
                  <a:lnTo>
                    <a:pt x="1809" y="92"/>
                  </a:lnTo>
                  <a:cubicBezTo>
                    <a:pt x="1854" y="92"/>
                    <a:pt x="1891" y="129"/>
                    <a:pt x="1891" y="174"/>
                  </a:cubicBezTo>
                  <a:lnTo>
                    <a:pt x="1891" y="298"/>
                  </a:lnTo>
                  <a:close/>
                  <a:moveTo>
                    <a:pt x="1891" y="590"/>
                  </a:moveTo>
                  <a:lnTo>
                    <a:pt x="1891" y="590"/>
                  </a:lnTo>
                  <a:lnTo>
                    <a:pt x="1648" y="590"/>
                  </a:lnTo>
                  <a:lnTo>
                    <a:pt x="1817" y="390"/>
                  </a:lnTo>
                  <a:lnTo>
                    <a:pt x="1891" y="390"/>
                  </a:lnTo>
                  <a:lnTo>
                    <a:pt x="1891" y="590"/>
                  </a:lnTo>
                  <a:close/>
                  <a:moveTo>
                    <a:pt x="1891" y="1476"/>
                  </a:moveTo>
                  <a:lnTo>
                    <a:pt x="1891" y="1476"/>
                  </a:lnTo>
                  <a:cubicBezTo>
                    <a:pt x="1891" y="1574"/>
                    <a:pt x="1847" y="1586"/>
                    <a:pt x="1809" y="1586"/>
                  </a:cubicBezTo>
                  <a:lnTo>
                    <a:pt x="174" y="1586"/>
                  </a:lnTo>
                  <a:cubicBezTo>
                    <a:pt x="136" y="1586"/>
                    <a:pt x="92" y="1574"/>
                    <a:pt x="92" y="1476"/>
                  </a:cubicBezTo>
                  <a:lnTo>
                    <a:pt x="92" y="682"/>
                  </a:lnTo>
                  <a:lnTo>
                    <a:pt x="1891" y="682"/>
                  </a:lnTo>
                  <a:lnTo>
                    <a:pt x="1891" y="1476"/>
                  </a:lnTo>
                  <a:close/>
                  <a:moveTo>
                    <a:pt x="92" y="390"/>
                  </a:moveTo>
                  <a:lnTo>
                    <a:pt x="92" y="390"/>
                  </a:lnTo>
                  <a:lnTo>
                    <a:pt x="321" y="390"/>
                  </a:lnTo>
                  <a:lnTo>
                    <a:pt x="152" y="590"/>
                  </a:lnTo>
                  <a:lnTo>
                    <a:pt x="92" y="590"/>
                  </a:lnTo>
                  <a:lnTo>
                    <a:pt x="92" y="390"/>
                  </a:lnTo>
                  <a:close/>
                  <a:moveTo>
                    <a:pt x="92" y="174"/>
                  </a:moveTo>
                  <a:lnTo>
                    <a:pt x="92" y="174"/>
                  </a:lnTo>
                  <a:cubicBezTo>
                    <a:pt x="92" y="130"/>
                    <a:pt x="127" y="93"/>
                    <a:pt x="171" y="92"/>
                  </a:cubicBezTo>
                  <a:lnTo>
                    <a:pt x="326" y="298"/>
                  </a:lnTo>
                  <a:lnTo>
                    <a:pt x="92" y="298"/>
                  </a:lnTo>
                  <a:lnTo>
                    <a:pt x="92" y="174"/>
                  </a:lnTo>
                  <a:close/>
                  <a:moveTo>
                    <a:pt x="536" y="390"/>
                  </a:moveTo>
                  <a:lnTo>
                    <a:pt x="536" y="390"/>
                  </a:lnTo>
                  <a:lnTo>
                    <a:pt x="748" y="390"/>
                  </a:lnTo>
                  <a:lnTo>
                    <a:pt x="579" y="590"/>
                  </a:lnTo>
                  <a:lnTo>
                    <a:pt x="367" y="590"/>
                  </a:lnTo>
                  <a:lnTo>
                    <a:pt x="536" y="390"/>
                  </a:lnTo>
                  <a:close/>
                  <a:moveTo>
                    <a:pt x="598" y="92"/>
                  </a:moveTo>
                  <a:lnTo>
                    <a:pt x="598" y="92"/>
                  </a:lnTo>
                  <a:lnTo>
                    <a:pt x="753" y="298"/>
                  </a:lnTo>
                  <a:lnTo>
                    <a:pt x="541" y="298"/>
                  </a:lnTo>
                  <a:lnTo>
                    <a:pt x="387" y="92"/>
                  </a:lnTo>
                  <a:lnTo>
                    <a:pt x="598" y="92"/>
                  </a:lnTo>
                  <a:close/>
                  <a:moveTo>
                    <a:pt x="963" y="390"/>
                  </a:moveTo>
                  <a:lnTo>
                    <a:pt x="963" y="390"/>
                  </a:lnTo>
                  <a:lnTo>
                    <a:pt x="1175" y="390"/>
                  </a:lnTo>
                  <a:lnTo>
                    <a:pt x="1006" y="590"/>
                  </a:lnTo>
                  <a:lnTo>
                    <a:pt x="794" y="590"/>
                  </a:lnTo>
                  <a:lnTo>
                    <a:pt x="963" y="390"/>
                  </a:lnTo>
                  <a:close/>
                  <a:moveTo>
                    <a:pt x="1025" y="92"/>
                  </a:moveTo>
                  <a:lnTo>
                    <a:pt x="1025" y="92"/>
                  </a:lnTo>
                  <a:lnTo>
                    <a:pt x="1180" y="298"/>
                  </a:lnTo>
                  <a:lnTo>
                    <a:pt x="968" y="298"/>
                  </a:lnTo>
                  <a:lnTo>
                    <a:pt x="814" y="92"/>
                  </a:lnTo>
                  <a:lnTo>
                    <a:pt x="1025" y="92"/>
                  </a:lnTo>
                  <a:close/>
                  <a:moveTo>
                    <a:pt x="1390" y="390"/>
                  </a:moveTo>
                  <a:lnTo>
                    <a:pt x="1390" y="390"/>
                  </a:lnTo>
                  <a:lnTo>
                    <a:pt x="1602" y="390"/>
                  </a:lnTo>
                  <a:lnTo>
                    <a:pt x="1433" y="590"/>
                  </a:lnTo>
                  <a:lnTo>
                    <a:pt x="1221" y="590"/>
                  </a:lnTo>
                  <a:lnTo>
                    <a:pt x="1390" y="390"/>
                  </a:lnTo>
                  <a:close/>
                  <a:moveTo>
                    <a:pt x="1452" y="92"/>
                  </a:moveTo>
                  <a:lnTo>
                    <a:pt x="1452" y="92"/>
                  </a:lnTo>
                  <a:lnTo>
                    <a:pt x="1607" y="298"/>
                  </a:lnTo>
                  <a:lnTo>
                    <a:pt x="1395" y="298"/>
                  </a:lnTo>
                  <a:lnTo>
                    <a:pt x="1241" y="92"/>
                  </a:lnTo>
                  <a:lnTo>
                    <a:pt x="1452" y="92"/>
                  </a:lnTo>
                  <a:close/>
                  <a:moveTo>
                    <a:pt x="1809" y="0"/>
                  </a:moveTo>
                  <a:lnTo>
                    <a:pt x="1809" y="0"/>
                  </a:lnTo>
                  <a:lnTo>
                    <a:pt x="174" y="0"/>
                  </a:lnTo>
                  <a:cubicBezTo>
                    <a:pt x="78" y="0"/>
                    <a:pt x="0" y="78"/>
                    <a:pt x="0" y="174"/>
                  </a:cubicBezTo>
                  <a:lnTo>
                    <a:pt x="0" y="1476"/>
                  </a:lnTo>
                  <a:cubicBezTo>
                    <a:pt x="0" y="1602"/>
                    <a:pt x="65" y="1677"/>
                    <a:pt x="174" y="1677"/>
                  </a:cubicBezTo>
                  <a:lnTo>
                    <a:pt x="1809" y="1677"/>
                  </a:lnTo>
                  <a:cubicBezTo>
                    <a:pt x="1917" y="1677"/>
                    <a:pt x="1982" y="1602"/>
                    <a:pt x="1982" y="1476"/>
                  </a:cubicBezTo>
                  <a:lnTo>
                    <a:pt x="1982" y="174"/>
                  </a:lnTo>
                  <a:cubicBezTo>
                    <a:pt x="1982" y="78"/>
                    <a:pt x="1904" y="0"/>
                    <a:pt x="1809" y="0"/>
                  </a:cubicBezTo>
                  <a:close/>
                  <a:moveTo>
                    <a:pt x="317" y="1182"/>
                  </a:moveTo>
                  <a:lnTo>
                    <a:pt x="317" y="1182"/>
                  </a:lnTo>
                  <a:lnTo>
                    <a:pt x="1566" y="1182"/>
                  </a:lnTo>
                  <a:cubicBezTo>
                    <a:pt x="1591" y="1182"/>
                    <a:pt x="1612" y="1162"/>
                    <a:pt x="1612" y="1136"/>
                  </a:cubicBezTo>
                  <a:cubicBezTo>
                    <a:pt x="1612" y="1111"/>
                    <a:pt x="1591" y="1091"/>
                    <a:pt x="1566" y="1091"/>
                  </a:cubicBezTo>
                  <a:lnTo>
                    <a:pt x="317" y="1091"/>
                  </a:lnTo>
                  <a:cubicBezTo>
                    <a:pt x="291" y="1091"/>
                    <a:pt x="271" y="1111"/>
                    <a:pt x="271" y="1136"/>
                  </a:cubicBezTo>
                  <a:cubicBezTo>
                    <a:pt x="271" y="1162"/>
                    <a:pt x="291" y="1182"/>
                    <a:pt x="317" y="1182"/>
                  </a:cubicBezTo>
                  <a:close/>
                </a:path>
              </a:pathLst>
            </a:custGeom>
            <a:solidFill>
              <a:schemeClr val="bg1"/>
            </a:solidFill>
            <a:ln w="57150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lIns="0" rIns="0" rtlCol="0" anchor="ctr"/>
            <a:lstStyle/>
            <a:p>
              <a:pPr algn="ctr">
                <a:lnSpc>
                  <a:spcPts val="1739"/>
                </a:lnSpc>
              </a:pPr>
              <a:endParaRPr lang="en-US" sz="158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Gotham Light"/>
              </a:endParaRPr>
            </a:p>
          </p:txBody>
        </p:sp>
      </p:grpSp>
      <p:sp>
        <p:nvSpPr>
          <p:cNvPr id="25" name="Text Placeholder 38"/>
          <p:cNvSpPr txBox="1">
            <a:spLocks/>
          </p:cNvSpPr>
          <p:nvPr/>
        </p:nvSpPr>
        <p:spPr>
          <a:xfrm>
            <a:off x="674135" y="1266499"/>
            <a:ext cx="2324142" cy="741613"/>
          </a:xfrm>
          <a:prstGeom prst="rect">
            <a:avLst/>
          </a:prstGeom>
        </p:spPr>
        <p:txBody>
          <a:bodyPr wrap="square" anchor="b" anchorCtr="0">
            <a:spAutoFit/>
          </a:bodyPr>
          <a:lstStyle>
            <a:lvl1pPr marL="173038" indent="-173038" algn="l" defTabSz="457200" rtl="0" eaLnBrk="1" latinLnBrk="0" hangingPunct="1">
              <a:lnSpc>
                <a:spcPct val="89000"/>
              </a:lnSpc>
              <a:spcBef>
                <a:spcPts val="1100"/>
              </a:spcBef>
              <a:buClrTx/>
              <a:buFont typeface="Arial"/>
              <a:buChar char="•"/>
              <a:defRPr sz="1800" b="0" i="0" kern="1200" spc="-20">
                <a:solidFill>
                  <a:schemeClr val="bg1"/>
                </a:solidFill>
                <a:latin typeface="Gotham Book"/>
                <a:ea typeface="+mn-ea"/>
                <a:cs typeface="Gotham Book"/>
              </a:defRPr>
            </a:lvl1pPr>
            <a:lvl2pPr marL="346075" indent="-173038" algn="l" defTabSz="457200" rtl="0" eaLnBrk="1" latinLnBrk="0" hangingPunct="1">
              <a:lnSpc>
                <a:spcPct val="89000"/>
              </a:lnSpc>
              <a:spcBef>
                <a:spcPts val="1100"/>
              </a:spcBef>
              <a:buClrTx/>
              <a:buFont typeface="Arial"/>
              <a:buChar char="–"/>
              <a:defRPr sz="1800" b="0" i="0" kern="1200" spc="-20">
                <a:solidFill>
                  <a:schemeClr val="bg1"/>
                </a:solidFill>
                <a:latin typeface="Gotham Book"/>
                <a:ea typeface="+mn-ea"/>
                <a:cs typeface="Gotham Book"/>
              </a:defRPr>
            </a:lvl2pPr>
            <a:lvl3pPr marL="517525" indent="-171450" algn="l" defTabSz="457200" rtl="0" eaLnBrk="1" latinLnBrk="0" hangingPunct="1">
              <a:lnSpc>
                <a:spcPct val="89000"/>
              </a:lnSpc>
              <a:spcBef>
                <a:spcPts val="1100"/>
              </a:spcBef>
              <a:buClrTx/>
              <a:buFont typeface="Arial"/>
              <a:buChar char="•"/>
              <a:defRPr sz="1600" b="0" i="0" kern="1200" spc="-20">
                <a:solidFill>
                  <a:schemeClr val="bg1"/>
                </a:solidFill>
                <a:latin typeface="Gotham Book"/>
                <a:ea typeface="+mn-ea"/>
                <a:cs typeface="Gotham Book"/>
              </a:defRPr>
            </a:lvl3pPr>
            <a:lvl4pPr marL="690563" indent="-173038" algn="l" defTabSz="457200" rtl="0" eaLnBrk="1" latinLnBrk="0" hangingPunct="1">
              <a:lnSpc>
                <a:spcPct val="89000"/>
              </a:lnSpc>
              <a:spcBef>
                <a:spcPts val="1100"/>
              </a:spcBef>
              <a:buClrTx/>
              <a:buFont typeface="Arial"/>
              <a:buChar char="–"/>
              <a:defRPr sz="1400" b="0" i="0" kern="1200" spc="-20">
                <a:solidFill>
                  <a:schemeClr val="bg1"/>
                </a:solidFill>
                <a:latin typeface="Gotham Book"/>
                <a:ea typeface="+mn-ea"/>
                <a:cs typeface="Gotham Book"/>
              </a:defRPr>
            </a:lvl4pPr>
            <a:lvl5pPr marL="854075" indent="-163513" algn="l" defTabSz="457200" rtl="0" eaLnBrk="1" latinLnBrk="0" hangingPunct="1">
              <a:lnSpc>
                <a:spcPct val="89000"/>
              </a:lnSpc>
              <a:spcBef>
                <a:spcPts val="1100"/>
              </a:spcBef>
              <a:buClrTx/>
              <a:buFont typeface="Arial"/>
              <a:buChar char="»"/>
              <a:defRPr sz="1400" b="0" i="0" kern="1200" spc="-20">
                <a:solidFill>
                  <a:schemeClr val="bg1"/>
                </a:solidFill>
                <a:latin typeface="Gotham Book"/>
                <a:ea typeface="+mn-ea"/>
                <a:cs typeface="Gotham Book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None/>
            </a:pPr>
            <a:r>
              <a:rPr lang="en-US" sz="4741" spc="-199" dirty="0">
                <a:latin typeface="微软雅黑" panose="020B0503020204020204" pitchFamily="34" charset="-122"/>
                <a:ea typeface="微软雅黑" panose="020B0503020204020204" pitchFamily="34" charset="-122"/>
                <a:cs typeface="Gotham Medium"/>
              </a:rPr>
              <a:t>96%</a:t>
            </a:r>
          </a:p>
        </p:txBody>
      </p:sp>
      <p:sp>
        <p:nvSpPr>
          <p:cNvPr id="26" name="Text Placeholder 65"/>
          <p:cNvSpPr txBox="1">
            <a:spLocks/>
          </p:cNvSpPr>
          <p:nvPr/>
        </p:nvSpPr>
        <p:spPr>
          <a:xfrm>
            <a:off x="674135" y="1808164"/>
            <a:ext cx="2324142" cy="344903"/>
          </a:xfrm>
          <a:prstGeom prst="rect">
            <a:avLst/>
          </a:prstGeom>
        </p:spPr>
        <p:txBody>
          <a:bodyPr>
            <a:spAutoFit/>
          </a:bodyPr>
          <a:lstStyle>
            <a:lvl1pPr marL="173038" indent="-173038" algn="l" defTabSz="457200" rtl="0" eaLnBrk="1" latinLnBrk="0" hangingPunct="1">
              <a:lnSpc>
                <a:spcPct val="89000"/>
              </a:lnSpc>
              <a:spcBef>
                <a:spcPts val="1100"/>
              </a:spcBef>
              <a:buClrTx/>
              <a:buFont typeface="Arial"/>
              <a:buChar char="•"/>
              <a:defRPr sz="1800" b="0" i="0" kern="1200" spc="-20">
                <a:solidFill>
                  <a:schemeClr val="bg1"/>
                </a:solidFill>
                <a:latin typeface="Gotham Book"/>
                <a:ea typeface="+mn-ea"/>
                <a:cs typeface="Gotham Book"/>
              </a:defRPr>
            </a:lvl1pPr>
            <a:lvl2pPr marL="346075" indent="-173038" algn="l" defTabSz="457200" rtl="0" eaLnBrk="1" latinLnBrk="0" hangingPunct="1">
              <a:lnSpc>
                <a:spcPct val="89000"/>
              </a:lnSpc>
              <a:spcBef>
                <a:spcPts val="1100"/>
              </a:spcBef>
              <a:buClrTx/>
              <a:buFont typeface="Arial"/>
              <a:buChar char="–"/>
              <a:defRPr sz="1800" b="0" i="0" kern="1200" spc="-20">
                <a:solidFill>
                  <a:schemeClr val="bg1"/>
                </a:solidFill>
                <a:latin typeface="Gotham Book"/>
                <a:ea typeface="+mn-ea"/>
                <a:cs typeface="Gotham Book"/>
              </a:defRPr>
            </a:lvl2pPr>
            <a:lvl3pPr marL="517525" indent="-171450" algn="l" defTabSz="457200" rtl="0" eaLnBrk="1" latinLnBrk="0" hangingPunct="1">
              <a:lnSpc>
                <a:spcPct val="89000"/>
              </a:lnSpc>
              <a:spcBef>
                <a:spcPts val="1100"/>
              </a:spcBef>
              <a:buClrTx/>
              <a:buFont typeface="Arial"/>
              <a:buChar char="•"/>
              <a:defRPr sz="1600" b="0" i="0" kern="1200" spc="-20">
                <a:solidFill>
                  <a:schemeClr val="bg1"/>
                </a:solidFill>
                <a:latin typeface="Gotham Book"/>
                <a:ea typeface="+mn-ea"/>
                <a:cs typeface="Gotham Book"/>
              </a:defRPr>
            </a:lvl3pPr>
            <a:lvl4pPr marL="690563" indent="-173038" algn="l" defTabSz="457200" rtl="0" eaLnBrk="1" latinLnBrk="0" hangingPunct="1">
              <a:lnSpc>
                <a:spcPct val="89000"/>
              </a:lnSpc>
              <a:spcBef>
                <a:spcPts val="1100"/>
              </a:spcBef>
              <a:buClrTx/>
              <a:buFont typeface="Arial"/>
              <a:buChar char="–"/>
              <a:defRPr sz="1400" b="0" i="0" kern="1200" spc="-20">
                <a:solidFill>
                  <a:schemeClr val="bg1"/>
                </a:solidFill>
                <a:latin typeface="Gotham Book"/>
                <a:ea typeface="+mn-ea"/>
                <a:cs typeface="Gotham Book"/>
              </a:defRPr>
            </a:lvl4pPr>
            <a:lvl5pPr marL="854075" indent="-163513" algn="l" defTabSz="457200" rtl="0" eaLnBrk="1" latinLnBrk="0" hangingPunct="1">
              <a:lnSpc>
                <a:spcPct val="89000"/>
              </a:lnSpc>
              <a:spcBef>
                <a:spcPts val="1100"/>
              </a:spcBef>
              <a:buClrTx/>
              <a:buFont typeface="Arial"/>
              <a:buChar char="»"/>
              <a:defRPr sz="1400" b="0" i="0" kern="1200" spc="-20">
                <a:solidFill>
                  <a:schemeClr val="bg1"/>
                </a:solidFill>
                <a:latin typeface="Gotham Book"/>
                <a:ea typeface="+mn-ea"/>
                <a:cs typeface="Gotham Book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None/>
            </a:pPr>
            <a:r>
              <a:rPr lang="zh-CN" altLang="en-US" sz="1844" dirty="0">
                <a:latin typeface="微软雅黑" panose="020B0503020204020204" pitchFamily="34" charset="-122"/>
                <a:ea typeface="微软雅黑" panose="020B0503020204020204" pitchFamily="34" charset="-122"/>
              </a:rPr>
              <a:t>社交平台多媒体</a:t>
            </a:r>
            <a:endParaRPr lang="en-US" sz="1844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Text Placeholder 38"/>
          <p:cNvSpPr txBox="1">
            <a:spLocks/>
          </p:cNvSpPr>
          <p:nvPr/>
        </p:nvSpPr>
        <p:spPr>
          <a:xfrm>
            <a:off x="8056843" y="5609207"/>
            <a:ext cx="2324142" cy="741613"/>
          </a:xfrm>
          <a:prstGeom prst="rect">
            <a:avLst/>
          </a:prstGeom>
        </p:spPr>
        <p:txBody>
          <a:bodyPr wrap="square" anchor="b" anchorCtr="0">
            <a:spAutoFit/>
          </a:bodyPr>
          <a:lstStyle>
            <a:lvl1pPr marL="173038" indent="-173038" algn="l" defTabSz="457200" rtl="0" eaLnBrk="1" latinLnBrk="0" hangingPunct="1">
              <a:lnSpc>
                <a:spcPct val="89000"/>
              </a:lnSpc>
              <a:spcBef>
                <a:spcPts val="1100"/>
              </a:spcBef>
              <a:buClrTx/>
              <a:buFont typeface="Arial"/>
              <a:buChar char="•"/>
              <a:defRPr sz="1800" b="0" i="0" kern="1200" spc="-20">
                <a:solidFill>
                  <a:schemeClr val="bg1"/>
                </a:solidFill>
                <a:latin typeface="Gotham Book"/>
                <a:ea typeface="+mn-ea"/>
                <a:cs typeface="Gotham Book"/>
              </a:defRPr>
            </a:lvl1pPr>
            <a:lvl2pPr marL="346075" indent="-173038" algn="l" defTabSz="457200" rtl="0" eaLnBrk="1" latinLnBrk="0" hangingPunct="1">
              <a:lnSpc>
                <a:spcPct val="89000"/>
              </a:lnSpc>
              <a:spcBef>
                <a:spcPts val="1100"/>
              </a:spcBef>
              <a:buClrTx/>
              <a:buFont typeface="Arial"/>
              <a:buChar char="–"/>
              <a:defRPr sz="1800" b="0" i="0" kern="1200" spc="-20">
                <a:solidFill>
                  <a:schemeClr val="bg1"/>
                </a:solidFill>
                <a:latin typeface="Gotham Book"/>
                <a:ea typeface="+mn-ea"/>
                <a:cs typeface="Gotham Book"/>
              </a:defRPr>
            </a:lvl2pPr>
            <a:lvl3pPr marL="517525" indent="-171450" algn="l" defTabSz="457200" rtl="0" eaLnBrk="1" latinLnBrk="0" hangingPunct="1">
              <a:lnSpc>
                <a:spcPct val="89000"/>
              </a:lnSpc>
              <a:spcBef>
                <a:spcPts val="1100"/>
              </a:spcBef>
              <a:buClrTx/>
              <a:buFont typeface="Arial"/>
              <a:buChar char="•"/>
              <a:defRPr sz="1600" b="0" i="0" kern="1200" spc="-20">
                <a:solidFill>
                  <a:schemeClr val="bg1"/>
                </a:solidFill>
                <a:latin typeface="Gotham Book"/>
                <a:ea typeface="+mn-ea"/>
                <a:cs typeface="Gotham Book"/>
              </a:defRPr>
            </a:lvl3pPr>
            <a:lvl4pPr marL="690563" indent="-173038" algn="l" defTabSz="457200" rtl="0" eaLnBrk="1" latinLnBrk="0" hangingPunct="1">
              <a:lnSpc>
                <a:spcPct val="89000"/>
              </a:lnSpc>
              <a:spcBef>
                <a:spcPts val="1100"/>
              </a:spcBef>
              <a:buClrTx/>
              <a:buFont typeface="Arial"/>
              <a:buChar char="–"/>
              <a:defRPr sz="1400" b="0" i="0" kern="1200" spc="-20">
                <a:solidFill>
                  <a:schemeClr val="bg1"/>
                </a:solidFill>
                <a:latin typeface="Gotham Book"/>
                <a:ea typeface="+mn-ea"/>
                <a:cs typeface="Gotham Book"/>
              </a:defRPr>
            </a:lvl4pPr>
            <a:lvl5pPr marL="854075" indent="-163513" algn="l" defTabSz="457200" rtl="0" eaLnBrk="1" latinLnBrk="0" hangingPunct="1">
              <a:lnSpc>
                <a:spcPct val="89000"/>
              </a:lnSpc>
              <a:spcBef>
                <a:spcPts val="1100"/>
              </a:spcBef>
              <a:buClrTx/>
              <a:buFont typeface="Arial"/>
              <a:buChar char="»"/>
              <a:defRPr sz="1400" b="0" i="0" kern="1200" spc="-20">
                <a:solidFill>
                  <a:schemeClr val="bg1"/>
                </a:solidFill>
                <a:latin typeface="Gotham Book"/>
                <a:ea typeface="+mn-ea"/>
                <a:cs typeface="Gotham Book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4741" spc="-199" dirty="0">
                <a:latin typeface="微软雅黑" panose="020B0503020204020204" pitchFamily="34" charset="-122"/>
                <a:ea typeface="微软雅黑" panose="020B0503020204020204" pitchFamily="34" charset="-122"/>
                <a:cs typeface="Gotham Medium"/>
              </a:rPr>
              <a:t>74%</a:t>
            </a:r>
          </a:p>
        </p:txBody>
      </p:sp>
      <p:sp>
        <p:nvSpPr>
          <p:cNvPr id="29" name="Text Placeholder 65"/>
          <p:cNvSpPr txBox="1">
            <a:spLocks/>
          </p:cNvSpPr>
          <p:nvPr/>
        </p:nvSpPr>
        <p:spPr>
          <a:xfrm>
            <a:off x="8056842" y="6150870"/>
            <a:ext cx="2324142" cy="344903"/>
          </a:xfrm>
          <a:prstGeom prst="rect">
            <a:avLst/>
          </a:prstGeom>
        </p:spPr>
        <p:txBody>
          <a:bodyPr>
            <a:spAutoFit/>
          </a:bodyPr>
          <a:lstStyle>
            <a:lvl1pPr marL="173038" indent="-173038" algn="l" defTabSz="457200" rtl="0" eaLnBrk="1" latinLnBrk="0" hangingPunct="1">
              <a:lnSpc>
                <a:spcPct val="89000"/>
              </a:lnSpc>
              <a:spcBef>
                <a:spcPts val="1100"/>
              </a:spcBef>
              <a:buClrTx/>
              <a:buFont typeface="Arial"/>
              <a:buChar char="•"/>
              <a:defRPr sz="1800" b="0" i="0" kern="1200" spc="-20">
                <a:solidFill>
                  <a:schemeClr val="bg1"/>
                </a:solidFill>
                <a:latin typeface="Gotham Book"/>
                <a:ea typeface="+mn-ea"/>
                <a:cs typeface="Gotham Book"/>
              </a:defRPr>
            </a:lvl1pPr>
            <a:lvl2pPr marL="346075" indent="-173038" algn="l" defTabSz="457200" rtl="0" eaLnBrk="1" latinLnBrk="0" hangingPunct="1">
              <a:lnSpc>
                <a:spcPct val="89000"/>
              </a:lnSpc>
              <a:spcBef>
                <a:spcPts val="1100"/>
              </a:spcBef>
              <a:buClrTx/>
              <a:buFont typeface="Arial"/>
              <a:buChar char="–"/>
              <a:defRPr sz="1800" b="0" i="0" kern="1200" spc="-20">
                <a:solidFill>
                  <a:schemeClr val="bg1"/>
                </a:solidFill>
                <a:latin typeface="Gotham Book"/>
                <a:ea typeface="+mn-ea"/>
                <a:cs typeface="Gotham Book"/>
              </a:defRPr>
            </a:lvl2pPr>
            <a:lvl3pPr marL="517525" indent="-171450" algn="l" defTabSz="457200" rtl="0" eaLnBrk="1" latinLnBrk="0" hangingPunct="1">
              <a:lnSpc>
                <a:spcPct val="89000"/>
              </a:lnSpc>
              <a:spcBef>
                <a:spcPts val="1100"/>
              </a:spcBef>
              <a:buClrTx/>
              <a:buFont typeface="Arial"/>
              <a:buChar char="•"/>
              <a:defRPr sz="1600" b="0" i="0" kern="1200" spc="-20">
                <a:solidFill>
                  <a:schemeClr val="bg1"/>
                </a:solidFill>
                <a:latin typeface="Gotham Book"/>
                <a:ea typeface="+mn-ea"/>
                <a:cs typeface="Gotham Book"/>
              </a:defRPr>
            </a:lvl3pPr>
            <a:lvl4pPr marL="690563" indent="-173038" algn="l" defTabSz="457200" rtl="0" eaLnBrk="1" latinLnBrk="0" hangingPunct="1">
              <a:lnSpc>
                <a:spcPct val="89000"/>
              </a:lnSpc>
              <a:spcBef>
                <a:spcPts val="1100"/>
              </a:spcBef>
              <a:buClrTx/>
              <a:buFont typeface="Arial"/>
              <a:buChar char="–"/>
              <a:defRPr sz="1400" b="0" i="0" kern="1200" spc="-20">
                <a:solidFill>
                  <a:schemeClr val="bg1"/>
                </a:solidFill>
                <a:latin typeface="Gotham Book"/>
                <a:ea typeface="+mn-ea"/>
                <a:cs typeface="Gotham Book"/>
              </a:defRPr>
            </a:lvl4pPr>
            <a:lvl5pPr marL="854075" indent="-163513" algn="l" defTabSz="457200" rtl="0" eaLnBrk="1" latinLnBrk="0" hangingPunct="1">
              <a:lnSpc>
                <a:spcPct val="89000"/>
              </a:lnSpc>
              <a:spcBef>
                <a:spcPts val="1100"/>
              </a:spcBef>
              <a:buClrTx/>
              <a:buFont typeface="Arial"/>
              <a:buChar char="»"/>
              <a:defRPr sz="1400" b="0" i="0" kern="1200" spc="-20">
                <a:solidFill>
                  <a:schemeClr val="bg1"/>
                </a:solidFill>
                <a:latin typeface="Gotham Book"/>
                <a:ea typeface="+mn-ea"/>
                <a:cs typeface="Gotham Book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CN" altLang="en-US" sz="1844" dirty="0">
                <a:latin typeface="微软雅黑" panose="020B0503020204020204" pitchFamily="34" charset="-122"/>
                <a:ea typeface="微软雅黑" panose="020B0503020204020204" pitchFamily="34" charset="-122"/>
              </a:rPr>
              <a:t>搜索引擎</a:t>
            </a:r>
            <a:endParaRPr lang="en-US" sz="1844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Text Placeholder 38"/>
          <p:cNvSpPr txBox="1">
            <a:spLocks/>
          </p:cNvSpPr>
          <p:nvPr/>
        </p:nvSpPr>
        <p:spPr>
          <a:xfrm>
            <a:off x="679361" y="3444249"/>
            <a:ext cx="1548628" cy="741613"/>
          </a:xfrm>
          <a:prstGeom prst="rect">
            <a:avLst/>
          </a:prstGeom>
        </p:spPr>
        <p:txBody>
          <a:bodyPr wrap="square" anchor="b" anchorCtr="0">
            <a:spAutoFit/>
          </a:bodyPr>
          <a:lstStyle>
            <a:lvl1pPr marL="173038" indent="-173038" algn="l" defTabSz="457200" rtl="0" eaLnBrk="1" latinLnBrk="0" hangingPunct="1">
              <a:lnSpc>
                <a:spcPct val="89000"/>
              </a:lnSpc>
              <a:spcBef>
                <a:spcPts val="1100"/>
              </a:spcBef>
              <a:buClrTx/>
              <a:buFont typeface="Arial"/>
              <a:buChar char="•"/>
              <a:defRPr sz="1800" b="0" i="0" kern="1200" spc="-20">
                <a:solidFill>
                  <a:schemeClr val="bg1"/>
                </a:solidFill>
                <a:latin typeface="Gotham Book"/>
                <a:ea typeface="+mn-ea"/>
                <a:cs typeface="Gotham Book"/>
              </a:defRPr>
            </a:lvl1pPr>
            <a:lvl2pPr marL="346075" indent="-173038" algn="l" defTabSz="457200" rtl="0" eaLnBrk="1" latinLnBrk="0" hangingPunct="1">
              <a:lnSpc>
                <a:spcPct val="89000"/>
              </a:lnSpc>
              <a:spcBef>
                <a:spcPts val="1100"/>
              </a:spcBef>
              <a:buClrTx/>
              <a:buFont typeface="Arial"/>
              <a:buChar char="–"/>
              <a:defRPr sz="1800" b="0" i="0" kern="1200" spc="-20">
                <a:solidFill>
                  <a:schemeClr val="bg1"/>
                </a:solidFill>
                <a:latin typeface="Gotham Book"/>
                <a:ea typeface="+mn-ea"/>
                <a:cs typeface="Gotham Book"/>
              </a:defRPr>
            </a:lvl2pPr>
            <a:lvl3pPr marL="517525" indent="-171450" algn="l" defTabSz="457200" rtl="0" eaLnBrk="1" latinLnBrk="0" hangingPunct="1">
              <a:lnSpc>
                <a:spcPct val="89000"/>
              </a:lnSpc>
              <a:spcBef>
                <a:spcPts val="1100"/>
              </a:spcBef>
              <a:buClrTx/>
              <a:buFont typeface="Arial"/>
              <a:buChar char="•"/>
              <a:defRPr sz="1600" b="0" i="0" kern="1200" spc="-20">
                <a:solidFill>
                  <a:schemeClr val="bg1"/>
                </a:solidFill>
                <a:latin typeface="Gotham Book"/>
                <a:ea typeface="+mn-ea"/>
                <a:cs typeface="Gotham Book"/>
              </a:defRPr>
            </a:lvl3pPr>
            <a:lvl4pPr marL="690563" indent="-173038" algn="l" defTabSz="457200" rtl="0" eaLnBrk="1" latinLnBrk="0" hangingPunct="1">
              <a:lnSpc>
                <a:spcPct val="89000"/>
              </a:lnSpc>
              <a:spcBef>
                <a:spcPts val="1100"/>
              </a:spcBef>
              <a:buClrTx/>
              <a:buFont typeface="Arial"/>
              <a:buChar char="–"/>
              <a:defRPr sz="1400" b="0" i="0" kern="1200" spc="-20">
                <a:solidFill>
                  <a:schemeClr val="bg1"/>
                </a:solidFill>
                <a:latin typeface="Gotham Book"/>
                <a:ea typeface="+mn-ea"/>
                <a:cs typeface="Gotham Book"/>
              </a:defRPr>
            </a:lvl4pPr>
            <a:lvl5pPr marL="854075" indent="-163513" algn="l" defTabSz="457200" rtl="0" eaLnBrk="1" latinLnBrk="0" hangingPunct="1">
              <a:lnSpc>
                <a:spcPct val="89000"/>
              </a:lnSpc>
              <a:spcBef>
                <a:spcPts val="1100"/>
              </a:spcBef>
              <a:buClrTx/>
              <a:buFont typeface="Arial"/>
              <a:buChar char="»"/>
              <a:defRPr sz="1400" b="0" i="0" kern="1200" spc="-20">
                <a:solidFill>
                  <a:schemeClr val="bg1"/>
                </a:solidFill>
                <a:latin typeface="Gotham Book"/>
                <a:ea typeface="+mn-ea"/>
                <a:cs typeface="Gotham Book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None/>
            </a:pPr>
            <a:r>
              <a:rPr lang="en-US" sz="4741" spc="-199" dirty="0">
                <a:latin typeface="微软雅黑" panose="020B0503020204020204" pitchFamily="34" charset="-122"/>
                <a:ea typeface="微软雅黑" panose="020B0503020204020204" pitchFamily="34" charset="-122"/>
                <a:cs typeface="Gotham Medium"/>
              </a:rPr>
              <a:t>69%</a:t>
            </a:r>
          </a:p>
        </p:txBody>
      </p:sp>
      <p:sp>
        <p:nvSpPr>
          <p:cNvPr id="36" name="Text Placeholder 65"/>
          <p:cNvSpPr txBox="1">
            <a:spLocks/>
          </p:cNvSpPr>
          <p:nvPr/>
        </p:nvSpPr>
        <p:spPr>
          <a:xfrm>
            <a:off x="679361" y="3985911"/>
            <a:ext cx="1548628" cy="344903"/>
          </a:xfrm>
          <a:prstGeom prst="rect">
            <a:avLst/>
          </a:prstGeom>
        </p:spPr>
        <p:txBody>
          <a:bodyPr wrap="square">
            <a:spAutoFit/>
          </a:bodyPr>
          <a:lstStyle>
            <a:lvl1pPr marL="173038" indent="-173038" algn="l" defTabSz="457200" rtl="0" eaLnBrk="1" latinLnBrk="0" hangingPunct="1">
              <a:lnSpc>
                <a:spcPct val="89000"/>
              </a:lnSpc>
              <a:spcBef>
                <a:spcPts val="1100"/>
              </a:spcBef>
              <a:buClrTx/>
              <a:buFont typeface="Arial"/>
              <a:buChar char="•"/>
              <a:defRPr sz="1800" b="0" i="0" kern="1200" spc="-20">
                <a:solidFill>
                  <a:schemeClr val="bg1"/>
                </a:solidFill>
                <a:latin typeface="Gotham Book"/>
                <a:ea typeface="+mn-ea"/>
                <a:cs typeface="Gotham Book"/>
              </a:defRPr>
            </a:lvl1pPr>
            <a:lvl2pPr marL="346075" indent="-173038" algn="l" defTabSz="457200" rtl="0" eaLnBrk="1" latinLnBrk="0" hangingPunct="1">
              <a:lnSpc>
                <a:spcPct val="89000"/>
              </a:lnSpc>
              <a:spcBef>
                <a:spcPts val="1100"/>
              </a:spcBef>
              <a:buClrTx/>
              <a:buFont typeface="Arial"/>
              <a:buChar char="–"/>
              <a:defRPr sz="1800" b="0" i="0" kern="1200" spc="-20">
                <a:solidFill>
                  <a:schemeClr val="bg1"/>
                </a:solidFill>
                <a:latin typeface="Gotham Book"/>
                <a:ea typeface="+mn-ea"/>
                <a:cs typeface="Gotham Book"/>
              </a:defRPr>
            </a:lvl2pPr>
            <a:lvl3pPr marL="517525" indent="-171450" algn="l" defTabSz="457200" rtl="0" eaLnBrk="1" latinLnBrk="0" hangingPunct="1">
              <a:lnSpc>
                <a:spcPct val="89000"/>
              </a:lnSpc>
              <a:spcBef>
                <a:spcPts val="1100"/>
              </a:spcBef>
              <a:buClrTx/>
              <a:buFont typeface="Arial"/>
              <a:buChar char="•"/>
              <a:defRPr sz="1600" b="0" i="0" kern="1200" spc="-20">
                <a:solidFill>
                  <a:schemeClr val="bg1"/>
                </a:solidFill>
                <a:latin typeface="Gotham Book"/>
                <a:ea typeface="+mn-ea"/>
                <a:cs typeface="Gotham Book"/>
              </a:defRPr>
            </a:lvl3pPr>
            <a:lvl4pPr marL="690563" indent="-173038" algn="l" defTabSz="457200" rtl="0" eaLnBrk="1" latinLnBrk="0" hangingPunct="1">
              <a:lnSpc>
                <a:spcPct val="89000"/>
              </a:lnSpc>
              <a:spcBef>
                <a:spcPts val="1100"/>
              </a:spcBef>
              <a:buClrTx/>
              <a:buFont typeface="Arial"/>
              <a:buChar char="–"/>
              <a:defRPr sz="1400" b="0" i="0" kern="1200" spc="-20">
                <a:solidFill>
                  <a:schemeClr val="bg1"/>
                </a:solidFill>
                <a:latin typeface="Gotham Book"/>
                <a:ea typeface="+mn-ea"/>
                <a:cs typeface="Gotham Book"/>
              </a:defRPr>
            </a:lvl4pPr>
            <a:lvl5pPr marL="854075" indent="-163513" algn="l" defTabSz="457200" rtl="0" eaLnBrk="1" latinLnBrk="0" hangingPunct="1">
              <a:lnSpc>
                <a:spcPct val="89000"/>
              </a:lnSpc>
              <a:spcBef>
                <a:spcPts val="1100"/>
              </a:spcBef>
              <a:buClrTx/>
              <a:buFont typeface="Arial"/>
              <a:buChar char="»"/>
              <a:defRPr sz="1400" b="0" i="0" kern="1200" spc="-20">
                <a:solidFill>
                  <a:schemeClr val="bg1"/>
                </a:solidFill>
                <a:latin typeface="Gotham Book"/>
                <a:ea typeface="+mn-ea"/>
                <a:cs typeface="Gotham Book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None/>
            </a:pPr>
            <a:r>
              <a:rPr lang="zh-CN" altLang="en-US" sz="1844" dirty="0">
                <a:latin typeface="微软雅黑" panose="020B0503020204020204" pitchFamily="34" charset="-122"/>
                <a:ea typeface="微软雅黑" panose="020B0503020204020204" pitchFamily="34" charset="-122"/>
              </a:rPr>
              <a:t>娱乐游戏</a:t>
            </a:r>
            <a:endParaRPr lang="en-US" sz="1844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Text Placeholder 38"/>
          <p:cNvSpPr txBox="1">
            <a:spLocks/>
          </p:cNvSpPr>
          <p:nvPr/>
        </p:nvSpPr>
        <p:spPr>
          <a:xfrm>
            <a:off x="9123484" y="1293684"/>
            <a:ext cx="2324142" cy="741613"/>
          </a:xfrm>
          <a:prstGeom prst="rect">
            <a:avLst/>
          </a:prstGeom>
        </p:spPr>
        <p:txBody>
          <a:bodyPr wrap="square" anchor="b" anchorCtr="0">
            <a:spAutoFit/>
          </a:bodyPr>
          <a:lstStyle>
            <a:lvl1pPr marL="173038" indent="-173038" algn="l" defTabSz="457200" rtl="0" eaLnBrk="1" latinLnBrk="0" hangingPunct="1">
              <a:lnSpc>
                <a:spcPct val="89000"/>
              </a:lnSpc>
              <a:spcBef>
                <a:spcPts val="1100"/>
              </a:spcBef>
              <a:buClrTx/>
              <a:buFont typeface="Arial"/>
              <a:buChar char="•"/>
              <a:defRPr sz="1800" b="0" i="0" kern="1200" spc="-20">
                <a:solidFill>
                  <a:schemeClr val="bg1"/>
                </a:solidFill>
                <a:latin typeface="Gotham Book"/>
                <a:ea typeface="+mn-ea"/>
                <a:cs typeface="Gotham Book"/>
              </a:defRPr>
            </a:lvl1pPr>
            <a:lvl2pPr marL="346075" indent="-173038" algn="l" defTabSz="457200" rtl="0" eaLnBrk="1" latinLnBrk="0" hangingPunct="1">
              <a:lnSpc>
                <a:spcPct val="89000"/>
              </a:lnSpc>
              <a:spcBef>
                <a:spcPts val="1100"/>
              </a:spcBef>
              <a:buClrTx/>
              <a:buFont typeface="Arial"/>
              <a:buChar char="–"/>
              <a:defRPr sz="1800" b="0" i="0" kern="1200" spc="-20">
                <a:solidFill>
                  <a:schemeClr val="bg1"/>
                </a:solidFill>
                <a:latin typeface="Gotham Book"/>
                <a:ea typeface="+mn-ea"/>
                <a:cs typeface="Gotham Book"/>
              </a:defRPr>
            </a:lvl2pPr>
            <a:lvl3pPr marL="517525" indent="-171450" algn="l" defTabSz="457200" rtl="0" eaLnBrk="1" latinLnBrk="0" hangingPunct="1">
              <a:lnSpc>
                <a:spcPct val="89000"/>
              </a:lnSpc>
              <a:spcBef>
                <a:spcPts val="1100"/>
              </a:spcBef>
              <a:buClrTx/>
              <a:buFont typeface="Arial"/>
              <a:buChar char="•"/>
              <a:defRPr sz="1600" b="0" i="0" kern="1200" spc="-20">
                <a:solidFill>
                  <a:schemeClr val="bg1"/>
                </a:solidFill>
                <a:latin typeface="Gotham Book"/>
                <a:ea typeface="+mn-ea"/>
                <a:cs typeface="Gotham Book"/>
              </a:defRPr>
            </a:lvl3pPr>
            <a:lvl4pPr marL="690563" indent="-173038" algn="l" defTabSz="457200" rtl="0" eaLnBrk="1" latinLnBrk="0" hangingPunct="1">
              <a:lnSpc>
                <a:spcPct val="89000"/>
              </a:lnSpc>
              <a:spcBef>
                <a:spcPts val="1100"/>
              </a:spcBef>
              <a:buClrTx/>
              <a:buFont typeface="Arial"/>
              <a:buChar char="–"/>
              <a:defRPr sz="1400" b="0" i="0" kern="1200" spc="-20">
                <a:solidFill>
                  <a:schemeClr val="bg1"/>
                </a:solidFill>
                <a:latin typeface="Gotham Book"/>
                <a:ea typeface="+mn-ea"/>
                <a:cs typeface="Gotham Book"/>
              </a:defRPr>
            </a:lvl4pPr>
            <a:lvl5pPr marL="854075" indent="-163513" algn="l" defTabSz="457200" rtl="0" eaLnBrk="1" latinLnBrk="0" hangingPunct="1">
              <a:lnSpc>
                <a:spcPct val="89000"/>
              </a:lnSpc>
              <a:spcBef>
                <a:spcPts val="1100"/>
              </a:spcBef>
              <a:buClrTx/>
              <a:buFont typeface="Arial"/>
              <a:buChar char="»"/>
              <a:defRPr sz="1400" b="0" i="0" kern="1200" spc="-20">
                <a:solidFill>
                  <a:schemeClr val="bg1"/>
                </a:solidFill>
                <a:latin typeface="Gotham Book"/>
                <a:ea typeface="+mn-ea"/>
                <a:cs typeface="Gotham Book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4741" spc="-199" dirty="0">
                <a:latin typeface="微软雅黑" panose="020B0503020204020204" pitchFamily="34" charset="-122"/>
                <a:ea typeface="微软雅黑" panose="020B0503020204020204" pitchFamily="34" charset="-122"/>
                <a:cs typeface="Gotham Medium"/>
              </a:rPr>
              <a:t>83%</a:t>
            </a:r>
          </a:p>
        </p:txBody>
      </p:sp>
      <p:sp>
        <p:nvSpPr>
          <p:cNvPr id="39" name="Text Placeholder 65"/>
          <p:cNvSpPr txBox="1">
            <a:spLocks/>
          </p:cNvSpPr>
          <p:nvPr/>
        </p:nvSpPr>
        <p:spPr>
          <a:xfrm>
            <a:off x="9123484" y="1835347"/>
            <a:ext cx="2324142" cy="344903"/>
          </a:xfrm>
          <a:prstGeom prst="rect">
            <a:avLst/>
          </a:prstGeom>
        </p:spPr>
        <p:txBody>
          <a:bodyPr>
            <a:spAutoFit/>
          </a:bodyPr>
          <a:lstStyle>
            <a:lvl1pPr marL="173038" indent="-173038" algn="l" defTabSz="457200" rtl="0" eaLnBrk="1" latinLnBrk="0" hangingPunct="1">
              <a:lnSpc>
                <a:spcPct val="89000"/>
              </a:lnSpc>
              <a:spcBef>
                <a:spcPts val="1100"/>
              </a:spcBef>
              <a:buClrTx/>
              <a:buFont typeface="Arial"/>
              <a:buChar char="•"/>
              <a:defRPr sz="1800" b="0" i="0" kern="1200" spc="-20">
                <a:solidFill>
                  <a:schemeClr val="bg1"/>
                </a:solidFill>
                <a:latin typeface="Gotham Book"/>
                <a:ea typeface="+mn-ea"/>
                <a:cs typeface="Gotham Book"/>
              </a:defRPr>
            </a:lvl1pPr>
            <a:lvl2pPr marL="346075" indent="-173038" algn="l" defTabSz="457200" rtl="0" eaLnBrk="1" latinLnBrk="0" hangingPunct="1">
              <a:lnSpc>
                <a:spcPct val="89000"/>
              </a:lnSpc>
              <a:spcBef>
                <a:spcPts val="1100"/>
              </a:spcBef>
              <a:buClrTx/>
              <a:buFont typeface="Arial"/>
              <a:buChar char="–"/>
              <a:defRPr sz="1800" b="0" i="0" kern="1200" spc="-20">
                <a:solidFill>
                  <a:schemeClr val="bg1"/>
                </a:solidFill>
                <a:latin typeface="Gotham Book"/>
                <a:ea typeface="+mn-ea"/>
                <a:cs typeface="Gotham Book"/>
              </a:defRPr>
            </a:lvl2pPr>
            <a:lvl3pPr marL="517525" indent="-171450" algn="l" defTabSz="457200" rtl="0" eaLnBrk="1" latinLnBrk="0" hangingPunct="1">
              <a:lnSpc>
                <a:spcPct val="89000"/>
              </a:lnSpc>
              <a:spcBef>
                <a:spcPts val="1100"/>
              </a:spcBef>
              <a:buClrTx/>
              <a:buFont typeface="Arial"/>
              <a:buChar char="•"/>
              <a:defRPr sz="1600" b="0" i="0" kern="1200" spc="-20">
                <a:solidFill>
                  <a:schemeClr val="bg1"/>
                </a:solidFill>
                <a:latin typeface="Gotham Book"/>
                <a:ea typeface="+mn-ea"/>
                <a:cs typeface="Gotham Book"/>
              </a:defRPr>
            </a:lvl3pPr>
            <a:lvl4pPr marL="690563" indent="-173038" algn="l" defTabSz="457200" rtl="0" eaLnBrk="1" latinLnBrk="0" hangingPunct="1">
              <a:lnSpc>
                <a:spcPct val="89000"/>
              </a:lnSpc>
              <a:spcBef>
                <a:spcPts val="1100"/>
              </a:spcBef>
              <a:buClrTx/>
              <a:buFont typeface="Arial"/>
              <a:buChar char="–"/>
              <a:defRPr sz="1400" b="0" i="0" kern="1200" spc="-20">
                <a:solidFill>
                  <a:schemeClr val="bg1"/>
                </a:solidFill>
                <a:latin typeface="Gotham Book"/>
                <a:ea typeface="+mn-ea"/>
                <a:cs typeface="Gotham Book"/>
              </a:defRPr>
            </a:lvl4pPr>
            <a:lvl5pPr marL="854075" indent="-163513" algn="l" defTabSz="457200" rtl="0" eaLnBrk="1" latinLnBrk="0" hangingPunct="1">
              <a:lnSpc>
                <a:spcPct val="89000"/>
              </a:lnSpc>
              <a:spcBef>
                <a:spcPts val="1100"/>
              </a:spcBef>
              <a:buClrTx/>
              <a:buFont typeface="Arial"/>
              <a:buChar char="»"/>
              <a:defRPr sz="1400" b="0" i="0" kern="1200" spc="-20">
                <a:solidFill>
                  <a:schemeClr val="bg1"/>
                </a:solidFill>
                <a:latin typeface="Gotham Book"/>
                <a:ea typeface="+mn-ea"/>
                <a:cs typeface="Gotham Book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CN" altLang="en-US" sz="1844" dirty="0">
                <a:latin typeface="微软雅黑" panose="020B0503020204020204" pitchFamily="34" charset="-122"/>
                <a:ea typeface="微软雅黑" panose="020B0503020204020204" pitchFamily="34" charset="-122"/>
              </a:rPr>
              <a:t>音乐</a:t>
            </a:r>
            <a:endParaRPr lang="en-US" sz="1844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Text Placeholder 38"/>
          <p:cNvSpPr txBox="1">
            <a:spLocks/>
          </p:cNvSpPr>
          <p:nvPr/>
        </p:nvSpPr>
        <p:spPr>
          <a:xfrm>
            <a:off x="10059971" y="2677583"/>
            <a:ext cx="1546589" cy="741613"/>
          </a:xfrm>
          <a:prstGeom prst="rect">
            <a:avLst/>
          </a:prstGeom>
        </p:spPr>
        <p:txBody>
          <a:bodyPr wrap="square" anchor="b" anchorCtr="0">
            <a:spAutoFit/>
          </a:bodyPr>
          <a:lstStyle>
            <a:lvl1pPr marL="173038" indent="-173038" algn="l" defTabSz="457200" rtl="0" eaLnBrk="1" latinLnBrk="0" hangingPunct="1">
              <a:lnSpc>
                <a:spcPct val="89000"/>
              </a:lnSpc>
              <a:spcBef>
                <a:spcPts val="1100"/>
              </a:spcBef>
              <a:buClrTx/>
              <a:buFont typeface="Arial"/>
              <a:buChar char="•"/>
              <a:defRPr sz="1800" b="0" i="0" kern="1200" spc="-20">
                <a:solidFill>
                  <a:schemeClr val="bg1"/>
                </a:solidFill>
                <a:latin typeface="Gotham Book"/>
                <a:ea typeface="+mn-ea"/>
                <a:cs typeface="Gotham Book"/>
              </a:defRPr>
            </a:lvl1pPr>
            <a:lvl2pPr marL="346075" indent="-173038" algn="l" defTabSz="457200" rtl="0" eaLnBrk="1" latinLnBrk="0" hangingPunct="1">
              <a:lnSpc>
                <a:spcPct val="89000"/>
              </a:lnSpc>
              <a:spcBef>
                <a:spcPts val="1100"/>
              </a:spcBef>
              <a:buClrTx/>
              <a:buFont typeface="Arial"/>
              <a:buChar char="–"/>
              <a:defRPr sz="1800" b="0" i="0" kern="1200" spc="-20">
                <a:solidFill>
                  <a:schemeClr val="bg1"/>
                </a:solidFill>
                <a:latin typeface="Gotham Book"/>
                <a:ea typeface="+mn-ea"/>
                <a:cs typeface="Gotham Book"/>
              </a:defRPr>
            </a:lvl2pPr>
            <a:lvl3pPr marL="517525" indent="-171450" algn="l" defTabSz="457200" rtl="0" eaLnBrk="1" latinLnBrk="0" hangingPunct="1">
              <a:lnSpc>
                <a:spcPct val="89000"/>
              </a:lnSpc>
              <a:spcBef>
                <a:spcPts val="1100"/>
              </a:spcBef>
              <a:buClrTx/>
              <a:buFont typeface="Arial"/>
              <a:buChar char="•"/>
              <a:defRPr sz="1600" b="0" i="0" kern="1200" spc="-20">
                <a:solidFill>
                  <a:schemeClr val="bg1"/>
                </a:solidFill>
                <a:latin typeface="Gotham Book"/>
                <a:ea typeface="+mn-ea"/>
                <a:cs typeface="Gotham Book"/>
              </a:defRPr>
            </a:lvl3pPr>
            <a:lvl4pPr marL="690563" indent="-173038" algn="l" defTabSz="457200" rtl="0" eaLnBrk="1" latinLnBrk="0" hangingPunct="1">
              <a:lnSpc>
                <a:spcPct val="89000"/>
              </a:lnSpc>
              <a:spcBef>
                <a:spcPts val="1100"/>
              </a:spcBef>
              <a:buClrTx/>
              <a:buFont typeface="Arial"/>
              <a:buChar char="–"/>
              <a:defRPr sz="1400" b="0" i="0" kern="1200" spc="-20">
                <a:solidFill>
                  <a:schemeClr val="bg1"/>
                </a:solidFill>
                <a:latin typeface="Gotham Book"/>
                <a:ea typeface="+mn-ea"/>
                <a:cs typeface="Gotham Book"/>
              </a:defRPr>
            </a:lvl4pPr>
            <a:lvl5pPr marL="854075" indent="-163513" algn="l" defTabSz="457200" rtl="0" eaLnBrk="1" latinLnBrk="0" hangingPunct="1">
              <a:lnSpc>
                <a:spcPct val="89000"/>
              </a:lnSpc>
              <a:spcBef>
                <a:spcPts val="1100"/>
              </a:spcBef>
              <a:buClrTx/>
              <a:buFont typeface="Arial"/>
              <a:buChar char="»"/>
              <a:defRPr sz="1400" b="0" i="0" kern="1200" spc="-20">
                <a:solidFill>
                  <a:schemeClr val="bg1"/>
                </a:solidFill>
                <a:latin typeface="Gotham Book"/>
                <a:ea typeface="+mn-ea"/>
                <a:cs typeface="Gotham Book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4741" spc="-199" dirty="0">
                <a:latin typeface="微软雅黑" panose="020B0503020204020204" pitchFamily="34" charset="-122"/>
                <a:ea typeface="微软雅黑" panose="020B0503020204020204" pitchFamily="34" charset="-122"/>
                <a:cs typeface="Gotham Medium"/>
              </a:rPr>
              <a:t>61%</a:t>
            </a:r>
          </a:p>
        </p:txBody>
      </p:sp>
      <p:sp>
        <p:nvSpPr>
          <p:cNvPr id="44" name="Text Placeholder 65"/>
          <p:cNvSpPr txBox="1">
            <a:spLocks/>
          </p:cNvSpPr>
          <p:nvPr/>
        </p:nvSpPr>
        <p:spPr>
          <a:xfrm>
            <a:off x="10059971" y="3219247"/>
            <a:ext cx="1546589" cy="344903"/>
          </a:xfrm>
          <a:prstGeom prst="rect">
            <a:avLst/>
          </a:prstGeom>
        </p:spPr>
        <p:txBody>
          <a:bodyPr wrap="square">
            <a:spAutoFit/>
          </a:bodyPr>
          <a:lstStyle>
            <a:lvl1pPr marL="173038" indent="-173038" algn="l" defTabSz="457200" rtl="0" eaLnBrk="1" latinLnBrk="0" hangingPunct="1">
              <a:lnSpc>
                <a:spcPct val="89000"/>
              </a:lnSpc>
              <a:spcBef>
                <a:spcPts val="1100"/>
              </a:spcBef>
              <a:buClrTx/>
              <a:buFont typeface="Arial"/>
              <a:buChar char="•"/>
              <a:defRPr sz="1800" b="0" i="0" kern="1200" spc="-20">
                <a:solidFill>
                  <a:schemeClr val="bg1"/>
                </a:solidFill>
                <a:latin typeface="Gotham Book"/>
                <a:ea typeface="+mn-ea"/>
                <a:cs typeface="Gotham Book"/>
              </a:defRPr>
            </a:lvl1pPr>
            <a:lvl2pPr marL="346075" indent="-173038" algn="l" defTabSz="457200" rtl="0" eaLnBrk="1" latinLnBrk="0" hangingPunct="1">
              <a:lnSpc>
                <a:spcPct val="89000"/>
              </a:lnSpc>
              <a:spcBef>
                <a:spcPts val="1100"/>
              </a:spcBef>
              <a:buClrTx/>
              <a:buFont typeface="Arial"/>
              <a:buChar char="–"/>
              <a:defRPr sz="1800" b="0" i="0" kern="1200" spc="-20">
                <a:solidFill>
                  <a:schemeClr val="bg1"/>
                </a:solidFill>
                <a:latin typeface="Gotham Book"/>
                <a:ea typeface="+mn-ea"/>
                <a:cs typeface="Gotham Book"/>
              </a:defRPr>
            </a:lvl2pPr>
            <a:lvl3pPr marL="517525" indent="-171450" algn="l" defTabSz="457200" rtl="0" eaLnBrk="1" latinLnBrk="0" hangingPunct="1">
              <a:lnSpc>
                <a:spcPct val="89000"/>
              </a:lnSpc>
              <a:spcBef>
                <a:spcPts val="1100"/>
              </a:spcBef>
              <a:buClrTx/>
              <a:buFont typeface="Arial"/>
              <a:buChar char="•"/>
              <a:defRPr sz="1600" b="0" i="0" kern="1200" spc="-20">
                <a:solidFill>
                  <a:schemeClr val="bg1"/>
                </a:solidFill>
                <a:latin typeface="Gotham Book"/>
                <a:ea typeface="+mn-ea"/>
                <a:cs typeface="Gotham Book"/>
              </a:defRPr>
            </a:lvl3pPr>
            <a:lvl4pPr marL="690563" indent="-173038" algn="l" defTabSz="457200" rtl="0" eaLnBrk="1" latinLnBrk="0" hangingPunct="1">
              <a:lnSpc>
                <a:spcPct val="89000"/>
              </a:lnSpc>
              <a:spcBef>
                <a:spcPts val="1100"/>
              </a:spcBef>
              <a:buClrTx/>
              <a:buFont typeface="Arial"/>
              <a:buChar char="–"/>
              <a:defRPr sz="1400" b="0" i="0" kern="1200" spc="-20">
                <a:solidFill>
                  <a:schemeClr val="bg1"/>
                </a:solidFill>
                <a:latin typeface="Gotham Book"/>
                <a:ea typeface="+mn-ea"/>
                <a:cs typeface="Gotham Book"/>
              </a:defRPr>
            </a:lvl4pPr>
            <a:lvl5pPr marL="854075" indent="-163513" algn="l" defTabSz="457200" rtl="0" eaLnBrk="1" latinLnBrk="0" hangingPunct="1">
              <a:lnSpc>
                <a:spcPct val="89000"/>
              </a:lnSpc>
              <a:spcBef>
                <a:spcPts val="1100"/>
              </a:spcBef>
              <a:buClrTx/>
              <a:buFont typeface="Arial"/>
              <a:buChar char="»"/>
              <a:defRPr sz="1400" b="0" i="0" kern="1200" spc="-20">
                <a:solidFill>
                  <a:schemeClr val="bg1"/>
                </a:solidFill>
                <a:latin typeface="Gotham Book"/>
                <a:ea typeface="+mn-ea"/>
                <a:cs typeface="Gotham Book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CN" altLang="en-US" sz="1844" dirty="0">
                <a:latin typeface="微软雅黑" panose="020B0503020204020204" pitchFamily="34" charset="-122"/>
                <a:ea typeface="微软雅黑" panose="020B0503020204020204" pitchFamily="34" charset="-122"/>
              </a:rPr>
              <a:t>视频</a:t>
            </a:r>
            <a:endParaRPr lang="en-US" sz="1844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32" name="Straight Connector 6"/>
          <p:cNvCxnSpPr/>
          <p:nvPr/>
        </p:nvCxnSpPr>
        <p:spPr>
          <a:xfrm flipV="1">
            <a:off x="331063" y="872457"/>
            <a:ext cx="11528752" cy="13642"/>
          </a:xfrm>
          <a:prstGeom prst="line">
            <a:avLst/>
          </a:prstGeom>
          <a:ln w="50800">
            <a:solidFill>
              <a:srgbClr val="F8818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Freeform 55"/>
          <p:cNvSpPr>
            <a:spLocks noEditPoints="1"/>
          </p:cNvSpPr>
          <p:nvPr/>
        </p:nvSpPr>
        <p:spPr bwMode="auto">
          <a:xfrm>
            <a:off x="407084" y="286027"/>
            <a:ext cx="504056" cy="415097"/>
          </a:xfrm>
          <a:custGeom>
            <a:avLst/>
            <a:gdLst>
              <a:gd name="T0" fmla="*/ 83 w 129"/>
              <a:gd name="T1" fmla="*/ 92 h 135"/>
              <a:gd name="T2" fmla="*/ 127 w 129"/>
              <a:gd name="T3" fmla="*/ 26 h 135"/>
              <a:gd name="T4" fmla="*/ 127 w 129"/>
              <a:gd name="T5" fmla="*/ 21 h 135"/>
              <a:gd name="T6" fmla="*/ 117 w 129"/>
              <a:gd name="T7" fmla="*/ 10 h 135"/>
              <a:gd name="T8" fmla="*/ 112 w 129"/>
              <a:gd name="T9" fmla="*/ 10 h 135"/>
              <a:gd name="T10" fmla="*/ 107 w 129"/>
              <a:gd name="T11" fmla="*/ 16 h 135"/>
              <a:gd name="T12" fmla="*/ 101 w 129"/>
              <a:gd name="T13" fmla="*/ 16 h 135"/>
              <a:gd name="T14" fmla="*/ 101 w 129"/>
              <a:gd name="T15" fmla="*/ 0 h 135"/>
              <a:gd name="T16" fmla="*/ 27 w 129"/>
              <a:gd name="T17" fmla="*/ 0 h 135"/>
              <a:gd name="T18" fmla="*/ 27 w 129"/>
              <a:gd name="T19" fmla="*/ 16 h 135"/>
              <a:gd name="T20" fmla="*/ 22 w 129"/>
              <a:gd name="T21" fmla="*/ 16 h 135"/>
              <a:gd name="T22" fmla="*/ 17 w 129"/>
              <a:gd name="T23" fmla="*/ 10 h 135"/>
              <a:gd name="T24" fmla="*/ 12 w 129"/>
              <a:gd name="T25" fmla="*/ 10 h 135"/>
              <a:gd name="T26" fmla="*/ 1 w 129"/>
              <a:gd name="T27" fmla="*/ 21 h 135"/>
              <a:gd name="T28" fmla="*/ 1 w 129"/>
              <a:gd name="T29" fmla="*/ 26 h 135"/>
              <a:gd name="T30" fmla="*/ 46 w 129"/>
              <a:gd name="T31" fmla="*/ 92 h 135"/>
              <a:gd name="T32" fmla="*/ 59 w 129"/>
              <a:gd name="T33" fmla="*/ 98 h 135"/>
              <a:gd name="T34" fmla="*/ 59 w 129"/>
              <a:gd name="T35" fmla="*/ 103 h 135"/>
              <a:gd name="T36" fmla="*/ 54 w 129"/>
              <a:gd name="T37" fmla="*/ 106 h 135"/>
              <a:gd name="T38" fmla="*/ 59 w 129"/>
              <a:gd name="T39" fmla="*/ 108 h 135"/>
              <a:gd name="T40" fmla="*/ 59 w 129"/>
              <a:gd name="T41" fmla="*/ 114 h 135"/>
              <a:gd name="T42" fmla="*/ 54 w 129"/>
              <a:gd name="T43" fmla="*/ 119 h 135"/>
              <a:gd name="T44" fmla="*/ 48 w 129"/>
              <a:gd name="T45" fmla="*/ 124 h 135"/>
              <a:gd name="T46" fmla="*/ 43 w 129"/>
              <a:gd name="T47" fmla="*/ 129 h 135"/>
              <a:gd name="T48" fmla="*/ 49 w 129"/>
              <a:gd name="T49" fmla="*/ 135 h 135"/>
              <a:gd name="T50" fmla="*/ 80 w 129"/>
              <a:gd name="T51" fmla="*/ 135 h 135"/>
              <a:gd name="T52" fmla="*/ 85 w 129"/>
              <a:gd name="T53" fmla="*/ 129 h 135"/>
              <a:gd name="T54" fmla="*/ 80 w 129"/>
              <a:gd name="T55" fmla="*/ 124 h 135"/>
              <a:gd name="T56" fmla="*/ 74 w 129"/>
              <a:gd name="T57" fmla="*/ 119 h 135"/>
              <a:gd name="T58" fmla="*/ 69 w 129"/>
              <a:gd name="T59" fmla="*/ 114 h 135"/>
              <a:gd name="T60" fmla="*/ 69 w 129"/>
              <a:gd name="T61" fmla="*/ 108 h 135"/>
              <a:gd name="T62" fmla="*/ 75 w 129"/>
              <a:gd name="T63" fmla="*/ 106 h 135"/>
              <a:gd name="T64" fmla="*/ 69 w 129"/>
              <a:gd name="T65" fmla="*/ 103 h 135"/>
              <a:gd name="T66" fmla="*/ 69 w 129"/>
              <a:gd name="T67" fmla="*/ 98 h 135"/>
              <a:gd name="T68" fmla="*/ 83 w 129"/>
              <a:gd name="T69" fmla="*/ 92 h 135"/>
              <a:gd name="T70" fmla="*/ 101 w 129"/>
              <a:gd name="T71" fmla="*/ 21 h 135"/>
              <a:gd name="T72" fmla="*/ 107 w 129"/>
              <a:gd name="T73" fmla="*/ 21 h 135"/>
              <a:gd name="T74" fmla="*/ 112 w 129"/>
              <a:gd name="T75" fmla="*/ 16 h 135"/>
              <a:gd name="T76" fmla="*/ 117 w 129"/>
              <a:gd name="T77" fmla="*/ 21 h 135"/>
              <a:gd name="T78" fmla="*/ 117 w 129"/>
              <a:gd name="T79" fmla="*/ 26 h 135"/>
              <a:gd name="T80" fmla="*/ 91 w 129"/>
              <a:gd name="T81" fmla="*/ 71 h 135"/>
              <a:gd name="T82" fmla="*/ 101 w 129"/>
              <a:gd name="T83" fmla="*/ 21 h 135"/>
              <a:gd name="T84" fmla="*/ 36 w 129"/>
              <a:gd name="T85" fmla="*/ 72 h 135"/>
              <a:gd name="T86" fmla="*/ 10 w 129"/>
              <a:gd name="T87" fmla="*/ 27 h 135"/>
              <a:gd name="T88" fmla="*/ 10 w 129"/>
              <a:gd name="T89" fmla="*/ 22 h 135"/>
              <a:gd name="T90" fmla="*/ 15 w 129"/>
              <a:gd name="T91" fmla="*/ 17 h 135"/>
              <a:gd name="T92" fmla="*/ 20 w 129"/>
              <a:gd name="T93" fmla="*/ 22 h 135"/>
              <a:gd name="T94" fmla="*/ 26 w 129"/>
              <a:gd name="T95" fmla="*/ 22 h 135"/>
              <a:gd name="T96" fmla="*/ 36 w 129"/>
              <a:gd name="T97" fmla="*/ 72 h 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29" h="135">
                <a:moveTo>
                  <a:pt x="83" y="92"/>
                </a:moveTo>
                <a:cubicBezTo>
                  <a:pt x="129" y="63"/>
                  <a:pt x="127" y="26"/>
                  <a:pt x="127" y="26"/>
                </a:cubicBezTo>
                <a:cubicBezTo>
                  <a:pt x="127" y="21"/>
                  <a:pt x="127" y="21"/>
                  <a:pt x="127" y="21"/>
                </a:cubicBezTo>
                <a:cubicBezTo>
                  <a:pt x="127" y="21"/>
                  <a:pt x="128" y="10"/>
                  <a:pt x="117" y="10"/>
                </a:cubicBezTo>
                <a:cubicBezTo>
                  <a:pt x="114" y="10"/>
                  <a:pt x="112" y="10"/>
                  <a:pt x="112" y="10"/>
                </a:cubicBezTo>
                <a:cubicBezTo>
                  <a:pt x="107" y="10"/>
                  <a:pt x="107" y="16"/>
                  <a:pt x="107" y="16"/>
                </a:cubicBezTo>
                <a:cubicBezTo>
                  <a:pt x="107" y="16"/>
                  <a:pt x="104" y="16"/>
                  <a:pt x="101" y="16"/>
                </a:cubicBezTo>
                <a:cubicBezTo>
                  <a:pt x="101" y="12"/>
                  <a:pt x="101" y="0"/>
                  <a:pt x="101" y="0"/>
                </a:cubicBezTo>
                <a:cubicBezTo>
                  <a:pt x="56" y="7"/>
                  <a:pt x="27" y="0"/>
                  <a:pt x="27" y="0"/>
                </a:cubicBezTo>
                <a:cubicBezTo>
                  <a:pt x="27" y="16"/>
                  <a:pt x="27" y="16"/>
                  <a:pt x="27" y="16"/>
                </a:cubicBezTo>
                <a:cubicBezTo>
                  <a:pt x="23" y="16"/>
                  <a:pt x="22" y="16"/>
                  <a:pt x="22" y="16"/>
                </a:cubicBezTo>
                <a:cubicBezTo>
                  <a:pt x="22" y="16"/>
                  <a:pt x="22" y="10"/>
                  <a:pt x="17" y="10"/>
                </a:cubicBezTo>
                <a:cubicBezTo>
                  <a:pt x="17" y="10"/>
                  <a:pt x="15" y="10"/>
                  <a:pt x="12" y="10"/>
                </a:cubicBezTo>
                <a:cubicBezTo>
                  <a:pt x="1" y="10"/>
                  <a:pt x="1" y="21"/>
                  <a:pt x="1" y="21"/>
                </a:cubicBezTo>
                <a:cubicBezTo>
                  <a:pt x="1" y="26"/>
                  <a:pt x="1" y="26"/>
                  <a:pt x="1" y="26"/>
                </a:cubicBezTo>
                <a:cubicBezTo>
                  <a:pt x="1" y="26"/>
                  <a:pt x="0" y="63"/>
                  <a:pt x="46" y="92"/>
                </a:cubicBezTo>
                <a:cubicBezTo>
                  <a:pt x="46" y="92"/>
                  <a:pt x="52" y="98"/>
                  <a:pt x="59" y="98"/>
                </a:cubicBezTo>
                <a:cubicBezTo>
                  <a:pt x="59" y="103"/>
                  <a:pt x="59" y="103"/>
                  <a:pt x="59" y="103"/>
                </a:cubicBezTo>
                <a:cubicBezTo>
                  <a:pt x="59" y="103"/>
                  <a:pt x="54" y="103"/>
                  <a:pt x="54" y="106"/>
                </a:cubicBezTo>
                <a:cubicBezTo>
                  <a:pt x="54" y="109"/>
                  <a:pt x="59" y="108"/>
                  <a:pt x="59" y="108"/>
                </a:cubicBezTo>
                <a:cubicBezTo>
                  <a:pt x="59" y="114"/>
                  <a:pt x="59" y="114"/>
                  <a:pt x="59" y="114"/>
                </a:cubicBezTo>
                <a:cubicBezTo>
                  <a:pt x="59" y="114"/>
                  <a:pt x="58" y="119"/>
                  <a:pt x="54" y="119"/>
                </a:cubicBezTo>
                <a:cubicBezTo>
                  <a:pt x="54" y="124"/>
                  <a:pt x="48" y="124"/>
                  <a:pt x="48" y="124"/>
                </a:cubicBezTo>
                <a:cubicBezTo>
                  <a:pt x="48" y="124"/>
                  <a:pt x="43" y="125"/>
                  <a:pt x="43" y="129"/>
                </a:cubicBezTo>
                <a:cubicBezTo>
                  <a:pt x="43" y="129"/>
                  <a:pt x="42" y="135"/>
                  <a:pt x="49" y="135"/>
                </a:cubicBezTo>
                <a:cubicBezTo>
                  <a:pt x="56" y="135"/>
                  <a:pt x="80" y="135"/>
                  <a:pt x="80" y="135"/>
                </a:cubicBezTo>
                <a:cubicBezTo>
                  <a:pt x="85" y="135"/>
                  <a:pt x="85" y="129"/>
                  <a:pt x="85" y="129"/>
                </a:cubicBezTo>
                <a:cubicBezTo>
                  <a:pt x="85" y="129"/>
                  <a:pt x="85" y="124"/>
                  <a:pt x="80" y="124"/>
                </a:cubicBezTo>
                <a:cubicBezTo>
                  <a:pt x="74" y="124"/>
                  <a:pt x="74" y="119"/>
                  <a:pt x="74" y="119"/>
                </a:cubicBezTo>
                <a:cubicBezTo>
                  <a:pt x="74" y="119"/>
                  <a:pt x="69" y="119"/>
                  <a:pt x="69" y="114"/>
                </a:cubicBezTo>
                <a:cubicBezTo>
                  <a:pt x="69" y="108"/>
                  <a:pt x="69" y="108"/>
                  <a:pt x="69" y="108"/>
                </a:cubicBezTo>
                <a:cubicBezTo>
                  <a:pt x="69" y="108"/>
                  <a:pt x="75" y="109"/>
                  <a:pt x="75" y="106"/>
                </a:cubicBezTo>
                <a:cubicBezTo>
                  <a:pt x="75" y="103"/>
                  <a:pt x="69" y="103"/>
                  <a:pt x="69" y="103"/>
                </a:cubicBezTo>
                <a:cubicBezTo>
                  <a:pt x="69" y="98"/>
                  <a:pt x="69" y="98"/>
                  <a:pt x="69" y="98"/>
                </a:cubicBezTo>
                <a:cubicBezTo>
                  <a:pt x="75" y="98"/>
                  <a:pt x="79" y="96"/>
                  <a:pt x="83" y="92"/>
                </a:cubicBezTo>
                <a:close/>
                <a:moveTo>
                  <a:pt x="101" y="21"/>
                </a:moveTo>
                <a:cubicBezTo>
                  <a:pt x="103" y="21"/>
                  <a:pt x="107" y="21"/>
                  <a:pt x="107" y="21"/>
                </a:cubicBezTo>
                <a:cubicBezTo>
                  <a:pt x="112" y="21"/>
                  <a:pt x="112" y="16"/>
                  <a:pt x="112" y="16"/>
                </a:cubicBezTo>
                <a:cubicBezTo>
                  <a:pt x="117" y="16"/>
                  <a:pt x="117" y="21"/>
                  <a:pt x="117" y="21"/>
                </a:cubicBezTo>
                <a:cubicBezTo>
                  <a:pt x="117" y="26"/>
                  <a:pt x="117" y="26"/>
                  <a:pt x="117" y="26"/>
                </a:cubicBezTo>
                <a:cubicBezTo>
                  <a:pt x="117" y="26"/>
                  <a:pt x="116" y="47"/>
                  <a:pt x="91" y="71"/>
                </a:cubicBezTo>
                <a:cubicBezTo>
                  <a:pt x="96" y="61"/>
                  <a:pt x="101" y="38"/>
                  <a:pt x="101" y="21"/>
                </a:cubicBezTo>
                <a:close/>
                <a:moveTo>
                  <a:pt x="36" y="72"/>
                </a:moveTo>
                <a:cubicBezTo>
                  <a:pt x="11" y="48"/>
                  <a:pt x="10" y="27"/>
                  <a:pt x="10" y="27"/>
                </a:cubicBezTo>
                <a:cubicBezTo>
                  <a:pt x="10" y="22"/>
                  <a:pt x="10" y="22"/>
                  <a:pt x="10" y="22"/>
                </a:cubicBezTo>
                <a:cubicBezTo>
                  <a:pt x="10" y="22"/>
                  <a:pt x="10" y="17"/>
                  <a:pt x="15" y="17"/>
                </a:cubicBezTo>
                <a:cubicBezTo>
                  <a:pt x="15" y="17"/>
                  <a:pt x="15" y="22"/>
                  <a:pt x="20" y="22"/>
                </a:cubicBezTo>
                <a:cubicBezTo>
                  <a:pt x="20" y="22"/>
                  <a:pt x="24" y="22"/>
                  <a:pt x="26" y="22"/>
                </a:cubicBezTo>
                <a:cubicBezTo>
                  <a:pt x="26" y="39"/>
                  <a:pt x="30" y="62"/>
                  <a:pt x="36" y="72"/>
                </a:cubicBezTo>
                <a:close/>
              </a:path>
            </a:pathLst>
          </a:custGeom>
          <a:blipFill dpi="0" rotWithShape="1"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393700" dist="3810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4" name="文本占位符 5"/>
          <p:cNvSpPr txBox="1">
            <a:spLocks/>
          </p:cNvSpPr>
          <p:nvPr/>
        </p:nvSpPr>
        <p:spPr>
          <a:xfrm>
            <a:off x="659112" y="286027"/>
            <a:ext cx="2607915" cy="414338"/>
          </a:xfrm>
          <a:prstGeom prst="rect">
            <a:avLst/>
          </a:prstGeom>
        </p:spPr>
        <p:txBody>
          <a:bodyPr/>
          <a:lstStyle>
            <a:lvl1pPr marL="0" indent="0" algn="l" defTabSz="1219627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990947" indent="-381133" algn="l" defTabSz="1219627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3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524533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134347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744160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353973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963787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573600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183414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输入您的标题 </a:t>
            </a:r>
            <a:endParaRPr lang="en-GB" altLang="zh-CN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96354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7" grpId="0" animBg="1"/>
      <p:bldP spid="30" grpId="0" animBg="1"/>
      <p:bldP spid="37" grpId="0" animBg="1"/>
      <p:bldP spid="42" grpId="0" animBg="1"/>
      <p:bldP spid="25" grpId="0"/>
      <p:bldP spid="26" grpId="0"/>
      <p:bldP spid="28" grpId="0"/>
      <p:bldP spid="29" grpId="0"/>
      <p:bldP spid="35" grpId="0"/>
      <p:bldP spid="36" grpId="0"/>
      <p:bldP spid="38" grpId="0"/>
      <p:bldP spid="39" grpId="0"/>
      <p:bldP spid="43" grpId="0"/>
      <p:bldP spid="44" grpId="0"/>
      <p:bldP spid="33" grpId="0" animBg="1"/>
      <p:bldP spid="34" grpId="0" build="p">
        <p:tmplLst>
          <p:tmpl lvl="1">
            <p:tnLst>
              <p:par>
                <p:cTn presetID="2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54559" y="477466"/>
            <a:ext cx="2509059" cy="846220"/>
          </a:xfrm>
          <a:prstGeom prst="rect">
            <a:avLst/>
          </a:prstGeom>
          <a:noFill/>
        </p:spPr>
        <p:txBody>
          <a:bodyPr wrap="square" lIns="75272" tIns="37637" rIns="75272" bIns="37637" rtlCol="0">
            <a:spAutoFit/>
          </a:bodyPr>
          <a:lstStyle/>
          <a:p>
            <a:r>
              <a:rPr lang="zh-CN" altLang="en-US" sz="5005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 录</a:t>
            </a:r>
            <a:endParaRPr lang="en-US" sz="5005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5" name="Straight Connector 22"/>
          <p:cNvCxnSpPr/>
          <p:nvPr/>
        </p:nvCxnSpPr>
        <p:spPr>
          <a:xfrm>
            <a:off x="323190" y="1313540"/>
            <a:ext cx="2697239" cy="0"/>
          </a:xfrm>
          <a:prstGeom prst="line">
            <a:avLst/>
          </a:prstGeom>
          <a:ln>
            <a:solidFill>
              <a:srgbClr val="EF7E8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53"/>
          <p:cNvCxnSpPr/>
          <p:nvPr/>
        </p:nvCxnSpPr>
        <p:spPr>
          <a:xfrm>
            <a:off x="1065583" y="1323676"/>
            <a:ext cx="0" cy="1662651"/>
          </a:xfrm>
          <a:prstGeom prst="line">
            <a:avLst/>
          </a:prstGeom>
          <a:ln>
            <a:solidFill>
              <a:srgbClr val="EF7E8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55"/>
          <p:cNvCxnSpPr/>
          <p:nvPr/>
        </p:nvCxnSpPr>
        <p:spPr>
          <a:xfrm flipV="1">
            <a:off x="1065582" y="2512314"/>
            <a:ext cx="1850432" cy="481375"/>
          </a:xfrm>
          <a:prstGeom prst="line">
            <a:avLst/>
          </a:prstGeom>
          <a:ln>
            <a:solidFill>
              <a:srgbClr val="EF7E8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57"/>
          <p:cNvCxnSpPr/>
          <p:nvPr/>
        </p:nvCxnSpPr>
        <p:spPr>
          <a:xfrm>
            <a:off x="3323736" y="3129511"/>
            <a:ext cx="0" cy="324508"/>
          </a:xfrm>
          <a:prstGeom prst="line">
            <a:avLst/>
          </a:prstGeom>
          <a:ln>
            <a:solidFill>
              <a:srgbClr val="EF7E8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58"/>
          <p:cNvCxnSpPr/>
          <p:nvPr/>
        </p:nvCxnSpPr>
        <p:spPr>
          <a:xfrm flipV="1">
            <a:off x="3323736" y="2980006"/>
            <a:ext cx="1850432" cy="481375"/>
          </a:xfrm>
          <a:prstGeom prst="line">
            <a:avLst/>
          </a:prstGeom>
          <a:ln>
            <a:solidFill>
              <a:srgbClr val="EF7E8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60"/>
          <p:cNvCxnSpPr/>
          <p:nvPr/>
        </p:nvCxnSpPr>
        <p:spPr>
          <a:xfrm>
            <a:off x="5536839" y="3597203"/>
            <a:ext cx="0" cy="324508"/>
          </a:xfrm>
          <a:prstGeom prst="line">
            <a:avLst/>
          </a:prstGeom>
          <a:ln>
            <a:solidFill>
              <a:srgbClr val="EF7E8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61"/>
          <p:cNvCxnSpPr/>
          <p:nvPr/>
        </p:nvCxnSpPr>
        <p:spPr>
          <a:xfrm flipV="1">
            <a:off x="5536840" y="3447696"/>
            <a:ext cx="1850432" cy="481375"/>
          </a:xfrm>
          <a:prstGeom prst="line">
            <a:avLst/>
          </a:prstGeom>
          <a:ln>
            <a:solidFill>
              <a:srgbClr val="EF7E8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63"/>
          <p:cNvCxnSpPr/>
          <p:nvPr/>
        </p:nvCxnSpPr>
        <p:spPr>
          <a:xfrm>
            <a:off x="7808678" y="4064893"/>
            <a:ext cx="0" cy="324508"/>
          </a:xfrm>
          <a:prstGeom prst="line">
            <a:avLst/>
          </a:prstGeom>
          <a:ln>
            <a:solidFill>
              <a:srgbClr val="EF7E8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64"/>
          <p:cNvCxnSpPr/>
          <p:nvPr/>
        </p:nvCxnSpPr>
        <p:spPr>
          <a:xfrm flipV="1">
            <a:off x="7808679" y="3915387"/>
            <a:ext cx="1850432" cy="481375"/>
          </a:xfrm>
          <a:prstGeom prst="line">
            <a:avLst/>
          </a:prstGeom>
          <a:ln>
            <a:solidFill>
              <a:srgbClr val="EF7E8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2" name="组合 31"/>
          <p:cNvGrpSpPr/>
          <p:nvPr/>
        </p:nvGrpSpPr>
        <p:grpSpPr>
          <a:xfrm>
            <a:off x="2356409" y="1799519"/>
            <a:ext cx="1425591" cy="1425589"/>
            <a:chOff x="304800" y="673100"/>
            <a:chExt cx="4000500" cy="4000500"/>
          </a:xfr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3" name="同心圆 3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502">
                <a:solidFill>
                  <a:schemeClr val="bg1"/>
                </a:solidFill>
              </a:endParaRPr>
            </a:p>
          </p:txBody>
        </p:sp>
        <p:sp>
          <p:nvSpPr>
            <p:cNvPr id="34" name="椭圆 33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502">
                <a:solidFill>
                  <a:schemeClr val="bg1"/>
                </a:solidFill>
              </a:endParaRPr>
            </a:p>
          </p:txBody>
        </p:sp>
      </p:grpSp>
      <p:sp>
        <p:nvSpPr>
          <p:cNvPr id="35" name="TextBox 34"/>
          <p:cNvSpPr txBox="1"/>
          <p:nvPr/>
        </p:nvSpPr>
        <p:spPr>
          <a:xfrm>
            <a:off x="2550486" y="1984178"/>
            <a:ext cx="1138778" cy="98488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关于我们</a:t>
            </a:r>
          </a:p>
        </p:txBody>
      </p:sp>
      <p:grpSp>
        <p:nvGrpSpPr>
          <p:cNvPr id="36" name="组合 35"/>
          <p:cNvGrpSpPr/>
          <p:nvPr/>
        </p:nvGrpSpPr>
        <p:grpSpPr>
          <a:xfrm>
            <a:off x="4737667" y="2291152"/>
            <a:ext cx="1405076" cy="1405073"/>
            <a:chOff x="304800" y="673100"/>
            <a:chExt cx="4000500" cy="4000500"/>
          </a:xfr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8" name="同心圆 3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502">
                <a:solidFill>
                  <a:schemeClr val="bg1"/>
                </a:solidFill>
              </a:endParaRPr>
            </a:p>
          </p:txBody>
        </p:sp>
        <p:sp>
          <p:nvSpPr>
            <p:cNvPr id="40" name="椭圆 39"/>
            <p:cNvSpPr/>
            <p:nvPr/>
          </p:nvSpPr>
          <p:spPr>
            <a:xfrm>
              <a:off x="422380" y="810961"/>
              <a:ext cx="3825874" cy="38258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502">
                <a:solidFill>
                  <a:schemeClr val="bg1"/>
                </a:solidFill>
              </a:endParaRPr>
            </a:p>
          </p:txBody>
        </p:sp>
      </p:grpSp>
      <p:sp>
        <p:nvSpPr>
          <p:cNvPr id="41" name="TextBox 40"/>
          <p:cNvSpPr txBox="1"/>
          <p:nvPr/>
        </p:nvSpPr>
        <p:spPr>
          <a:xfrm>
            <a:off x="5003290" y="2498073"/>
            <a:ext cx="838662" cy="98488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年终总结</a:t>
            </a:r>
          </a:p>
        </p:txBody>
      </p:sp>
      <p:grpSp>
        <p:nvGrpSpPr>
          <p:cNvPr id="42" name="组合 41"/>
          <p:cNvGrpSpPr/>
          <p:nvPr/>
        </p:nvGrpSpPr>
        <p:grpSpPr>
          <a:xfrm>
            <a:off x="7007183" y="2799620"/>
            <a:ext cx="1405076" cy="1405073"/>
            <a:chOff x="304800" y="673100"/>
            <a:chExt cx="4000500" cy="4000500"/>
          </a:xfr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43" name="同心圆 4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502">
                <a:solidFill>
                  <a:schemeClr val="bg1"/>
                </a:solidFill>
              </a:endParaRPr>
            </a:p>
          </p:txBody>
        </p:sp>
        <p:sp>
          <p:nvSpPr>
            <p:cNvPr id="44" name="椭圆 43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502">
                <a:solidFill>
                  <a:schemeClr val="bg1"/>
                </a:solidFill>
              </a:endParaRPr>
            </a:p>
          </p:txBody>
        </p:sp>
      </p:grpSp>
      <p:sp>
        <p:nvSpPr>
          <p:cNvPr id="45" name="TextBox 44"/>
          <p:cNvSpPr txBox="1"/>
          <p:nvPr/>
        </p:nvSpPr>
        <p:spPr>
          <a:xfrm>
            <a:off x="7176674" y="2980006"/>
            <a:ext cx="1112399" cy="98488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工作计划</a:t>
            </a:r>
          </a:p>
        </p:txBody>
      </p:sp>
      <p:grpSp>
        <p:nvGrpSpPr>
          <p:cNvPr id="46" name="组合 45"/>
          <p:cNvGrpSpPr/>
          <p:nvPr/>
        </p:nvGrpSpPr>
        <p:grpSpPr>
          <a:xfrm>
            <a:off x="9375587" y="3239860"/>
            <a:ext cx="1405076" cy="1405073"/>
            <a:chOff x="304800" y="673100"/>
            <a:chExt cx="4000500" cy="4000500"/>
          </a:xfr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47" name="同心圆 46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502">
                <a:solidFill>
                  <a:schemeClr val="bg1"/>
                </a:solidFill>
              </a:endParaRPr>
            </a:p>
          </p:txBody>
        </p:sp>
        <p:sp>
          <p:nvSpPr>
            <p:cNvPr id="48" name="椭圆 47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502">
                <a:solidFill>
                  <a:schemeClr val="bg1"/>
                </a:solidFill>
              </a:endParaRPr>
            </a:p>
          </p:txBody>
        </p:sp>
      </p:grpSp>
      <p:sp>
        <p:nvSpPr>
          <p:cNvPr id="49" name="TextBox 48"/>
          <p:cNvSpPr txBox="1"/>
          <p:nvPr/>
        </p:nvSpPr>
        <p:spPr>
          <a:xfrm>
            <a:off x="9329041" y="3705823"/>
            <a:ext cx="1475706" cy="49244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结束语</a:t>
            </a:r>
          </a:p>
        </p:txBody>
      </p:sp>
      <p:sp>
        <p:nvSpPr>
          <p:cNvPr id="29" name="Freeform 5"/>
          <p:cNvSpPr>
            <a:spLocks noEditPoints="1"/>
          </p:cNvSpPr>
          <p:nvPr/>
        </p:nvSpPr>
        <p:spPr bwMode="auto">
          <a:xfrm>
            <a:off x="2100151" y="4379419"/>
            <a:ext cx="1541562" cy="1514804"/>
          </a:xfrm>
          <a:custGeom>
            <a:avLst/>
            <a:gdLst>
              <a:gd name="T0" fmla="*/ 296 w 2736"/>
              <a:gd name="T1" fmla="*/ 1034 h 2655"/>
              <a:gd name="T2" fmla="*/ 408 w 2736"/>
              <a:gd name="T3" fmla="*/ 885 h 2655"/>
              <a:gd name="T4" fmla="*/ 653 w 2736"/>
              <a:gd name="T5" fmla="*/ 672 h 2655"/>
              <a:gd name="T6" fmla="*/ 529 w 2736"/>
              <a:gd name="T7" fmla="*/ 1064 h 2655"/>
              <a:gd name="T8" fmla="*/ 410 w 2736"/>
              <a:gd name="T9" fmla="*/ 1501 h 2655"/>
              <a:gd name="T10" fmla="*/ 334 w 2736"/>
              <a:gd name="T11" fmla="*/ 1721 h 2655"/>
              <a:gd name="T12" fmla="*/ 583 w 2736"/>
              <a:gd name="T13" fmla="*/ 1601 h 2655"/>
              <a:gd name="T14" fmla="*/ 731 w 2736"/>
              <a:gd name="T15" fmla="*/ 1208 h 2655"/>
              <a:gd name="T16" fmla="*/ 953 w 2736"/>
              <a:gd name="T17" fmla="*/ 1310 h 2655"/>
              <a:gd name="T18" fmla="*/ 1059 w 2736"/>
              <a:gd name="T19" fmla="*/ 1532 h 2655"/>
              <a:gd name="T20" fmla="*/ 1151 w 2736"/>
              <a:gd name="T21" fmla="*/ 1455 h 2655"/>
              <a:gd name="T22" fmla="*/ 1103 w 2736"/>
              <a:gd name="T23" fmla="*/ 1165 h 2655"/>
              <a:gd name="T24" fmla="*/ 890 w 2736"/>
              <a:gd name="T25" fmla="*/ 1058 h 2655"/>
              <a:gd name="T26" fmla="*/ 1161 w 2736"/>
              <a:gd name="T27" fmla="*/ 967 h 2655"/>
              <a:gd name="T28" fmla="*/ 1586 w 2736"/>
              <a:gd name="T29" fmla="*/ 831 h 2655"/>
              <a:gd name="T30" fmla="*/ 1205 w 2736"/>
              <a:gd name="T31" fmla="*/ 817 h 2655"/>
              <a:gd name="T32" fmla="*/ 922 w 2736"/>
              <a:gd name="T33" fmla="*/ 558 h 2655"/>
              <a:gd name="T34" fmla="*/ 774 w 2736"/>
              <a:gd name="T35" fmla="*/ 512 h 2655"/>
              <a:gd name="T36" fmla="*/ 367 w 2736"/>
              <a:gd name="T37" fmla="*/ 603 h 2655"/>
              <a:gd name="T38" fmla="*/ 1417 w 2736"/>
              <a:gd name="T39" fmla="*/ 2639 h 2655"/>
              <a:gd name="T40" fmla="*/ 1707 w 2736"/>
              <a:gd name="T41" fmla="*/ 1595 h 2655"/>
              <a:gd name="T42" fmla="*/ 1417 w 2736"/>
              <a:gd name="T43" fmla="*/ 1692 h 2655"/>
              <a:gd name="T44" fmla="*/ 2092 w 2736"/>
              <a:gd name="T45" fmla="*/ 1381 h 2655"/>
              <a:gd name="T46" fmla="*/ 2384 w 2736"/>
              <a:gd name="T47" fmla="*/ 2093 h 2655"/>
              <a:gd name="T48" fmla="*/ 2092 w 2736"/>
              <a:gd name="T49" fmla="*/ 1381 h 2655"/>
              <a:gd name="T50" fmla="*/ 1756 w 2736"/>
              <a:gd name="T51" fmla="*/ 1595 h 2655"/>
              <a:gd name="T52" fmla="*/ 2046 w 2736"/>
              <a:gd name="T53" fmla="*/ 2393 h 2655"/>
              <a:gd name="T54" fmla="*/ 1847 w 2736"/>
              <a:gd name="T55" fmla="*/ 1595 h 2655"/>
              <a:gd name="T56" fmla="*/ 2459 w 2736"/>
              <a:gd name="T57" fmla="*/ 858 h 2655"/>
              <a:gd name="T58" fmla="*/ 1572 w 2736"/>
              <a:gd name="T59" fmla="*/ 1445 h 2655"/>
              <a:gd name="T60" fmla="*/ 1132 w 2736"/>
              <a:gd name="T61" fmla="*/ 1692 h 2655"/>
              <a:gd name="T62" fmla="*/ 653 w 2736"/>
              <a:gd name="T63" fmla="*/ 1629 h 2655"/>
              <a:gd name="T64" fmla="*/ 265 w 2736"/>
              <a:gd name="T65" fmla="*/ 1830 h 2655"/>
              <a:gd name="T66" fmla="*/ 36 w 2736"/>
              <a:gd name="T67" fmla="*/ 2037 h 2655"/>
              <a:gd name="T68" fmla="*/ 933 w 2736"/>
              <a:gd name="T69" fmla="*/ 1732 h 2655"/>
              <a:gd name="T70" fmla="*/ 1528 w 2736"/>
              <a:gd name="T71" fmla="*/ 1527 h 2655"/>
              <a:gd name="T72" fmla="*/ 2515 w 2736"/>
              <a:gd name="T73" fmla="*/ 918 h 2655"/>
              <a:gd name="T74" fmla="*/ 2659 w 2736"/>
              <a:gd name="T75" fmla="*/ 728 h 2655"/>
              <a:gd name="T76" fmla="*/ 1079 w 2736"/>
              <a:gd name="T77" fmla="*/ 2649 h 2655"/>
              <a:gd name="T78" fmla="*/ 1234 w 2736"/>
              <a:gd name="T79" fmla="*/ 2654 h 2655"/>
              <a:gd name="T80" fmla="*/ 1364 w 2736"/>
              <a:gd name="T81" fmla="*/ 1721 h 2655"/>
              <a:gd name="T82" fmla="*/ 1079 w 2736"/>
              <a:gd name="T83" fmla="*/ 1832 h 2655"/>
              <a:gd name="T84" fmla="*/ 740 w 2736"/>
              <a:gd name="T85" fmla="*/ 2571 h 2655"/>
              <a:gd name="T86" fmla="*/ 1030 w 2736"/>
              <a:gd name="T87" fmla="*/ 1832 h 2655"/>
              <a:gd name="T88" fmla="*/ 740 w 2736"/>
              <a:gd name="T89" fmla="*/ 1764 h 2655"/>
              <a:gd name="T90" fmla="*/ 2436 w 2736"/>
              <a:gd name="T91" fmla="*/ 1095 h 2655"/>
              <a:gd name="T92" fmla="*/ 2550 w 2736"/>
              <a:gd name="T93" fmla="*/ 1843 h 2655"/>
              <a:gd name="T94" fmla="*/ 2727 w 2736"/>
              <a:gd name="T95" fmla="*/ 1131 h 2655"/>
              <a:gd name="T96" fmla="*/ 2696 w 2736"/>
              <a:gd name="T97" fmla="*/ 858 h 2655"/>
              <a:gd name="T98" fmla="*/ 721 w 2736"/>
              <a:gd name="T99" fmla="*/ 246 h 2655"/>
              <a:gd name="T100" fmla="*/ 953 w 2736"/>
              <a:gd name="T101" fmla="*/ 507 h 2655"/>
              <a:gd name="T102" fmla="*/ 1229 w 2736"/>
              <a:gd name="T103" fmla="*/ 261 h 2655"/>
              <a:gd name="T104" fmla="*/ 1006 w 2736"/>
              <a:gd name="T105" fmla="*/ 0 h 2655"/>
              <a:gd name="T106" fmla="*/ 721 w 2736"/>
              <a:gd name="T107" fmla="*/ 246 h 2655"/>
              <a:gd name="T108" fmla="*/ 692 w 2736"/>
              <a:gd name="T109" fmla="*/ 2562 h 2655"/>
              <a:gd name="T110" fmla="*/ 403 w 2736"/>
              <a:gd name="T111" fmla="*/ 1926 h 2655"/>
              <a:gd name="T112" fmla="*/ 64 w 2736"/>
              <a:gd name="T113" fmla="*/ 2122 h 2655"/>
              <a:gd name="T114" fmla="*/ 354 w 2736"/>
              <a:gd name="T115" fmla="*/ 1953 h 2655"/>
              <a:gd name="T116" fmla="*/ 64 w 2736"/>
              <a:gd name="T117" fmla="*/ 2122 h 26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2736" h="2655">
                <a:moveTo>
                  <a:pt x="228" y="967"/>
                </a:moveTo>
                <a:cubicBezTo>
                  <a:pt x="228" y="997"/>
                  <a:pt x="266" y="1034"/>
                  <a:pt x="296" y="1034"/>
                </a:cubicBezTo>
                <a:lnTo>
                  <a:pt x="301" y="1034"/>
                </a:lnTo>
                <a:cubicBezTo>
                  <a:pt x="368" y="1034"/>
                  <a:pt x="387" y="938"/>
                  <a:pt x="408" y="885"/>
                </a:cubicBezTo>
                <a:cubicBezTo>
                  <a:pt x="430" y="828"/>
                  <a:pt x="457" y="753"/>
                  <a:pt x="485" y="703"/>
                </a:cubicBezTo>
                <a:lnTo>
                  <a:pt x="653" y="672"/>
                </a:lnTo>
                <a:cubicBezTo>
                  <a:pt x="638" y="738"/>
                  <a:pt x="533" y="1013"/>
                  <a:pt x="533" y="1044"/>
                </a:cubicBezTo>
                <a:lnTo>
                  <a:pt x="529" y="1064"/>
                </a:lnTo>
                <a:lnTo>
                  <a:pt x="586" y="1402"/>
                </a:lnTo>
                <a:cubicBezTo>
                  <a:pt x="565" y="1406"/>
                  <a:pt x="437" y="1485"/>
                  <a:pt x="410" y="1501"/>
                </a:cubicBezTo>
                <a:cubicBezTo>
                  <a:pt x="365" y="1529"/>
                  <a:pt x="262" y="1568"/>
                  <a:pt x="262" y="1629"/>
                </a:cubicBezTo>
                <a:cubicBezTo>
                  <a:pt x="262" y="1674"/>
                  <a:pt x="292" y="1721"/>
                  <a:pt x="334" y="1721"/>
                </a:cubicBezTo>
                <a:lnTo>
                  <a:pt x="363" y="1721"/>
                </a:lnTo>
                <a:cubicBezTo>
                  <a:pt x="389" y="1721"/>
                  <a:pt x="548" y="1620"/>
                  <a:pt x="583" y="1601"/>
                </a:cubicBezTo>
                <a:cubicBezTo>
                  <a:pt x="636" y="1574"/>
                  <a:pt x="769" y="1513"/>
                  <a:pt x="769" y="1445"/>
                </a:cubicBezTo>
                <a:cubicBezTo>
                  <a:pt x="769" y="1371"/>
                  <a:pt x="731" y="1282"/>
                  <a:pt x="731" y="1208"/>
                </a:cubicBezTo>
                <a:cubicBezTo>
                  <a:pt x="765" y="1208"/>
                  <a:pt x="832" y="1223"/>
                  <a:pt x="869" y="1230"/>
                </a:cubicBezTo>
                <a:cubicBezTo>
                  <a:pt x="946" y="1243"/>
                  <a:pt x="944" y="1228"/>
                  <a:pt x="953" y="1310"/>
                </a:cubicBezTo>
                <a:cubicBezTo>
                  <a:pt x="958" y="1350"/>
                  <a:pt x="970" y="1406"/>
                  <a:pt x="978" y="1449"/>
                </a:cubicBezTo>
                <a:cubicBezTo>
                  <a:pt x="987" y="1492"/>
                  <a:pt x="1006" y="1532"/>
                  <a:pt x="1059" y="1532"/>
                </a:cubicBezTo>
                <a:lnTo>
                  <a:pt x="1074" y="1532"/>
                </a:lnTo>
                <a:cubicBezTo>
                  <a:pt x="1117" y="1532"/>
                  <a:pt x="1151" y="1497"/>
                  <a:pt x="1151" y="1455"/>
                </a:cubicBezTo>
                <a:lnTo>
                  <a:pt x="1151" y="1431"/>
                </a:lnTo>
                <a:cubicBezTo>
                  <a:pt x="1151" y="1393"/>
                  <a:pt x="1113" y="1215"/>
                  <a:pt x="1103" y="1165"/>
                </a:cubicBezTo>
                <a:cubicBezTo>
                  <a:pt x="1094" y="1120"/>
                  <a:pt x="1075" y="1091"/>
                  <a:pt x="1028" y="1081"/>
                </a:cubicBezTo>
                <a:cubicBezTo>
                  <a:pt x="994" y="1073"/>
                  <a:pt x="922" y="1059"/>
                  <a:pt x="890" y="1058"/>
                </a:cubicBezTo>
                <a:lnTo>
                  <a:pt x="977" y="798"/>
                </a:lnTo>
                <a:cubicBezTo>
                  <a:pt x="1013" y="807"/>
                  <a:pt x="1114" y="967"/>
                  <a:pt x="1161" y="967"/>
                </a:cubicBezTo>
                <a:cubicBezTo>
                  <a:pt x="1212" y="967"/>
                  <a:pt x="1352" y="939"/>
                  <a:pt x="1402" y="927"/>
                </a:cubicBezTo>
                <a:cubicBezTo>
                  <a:pt x="1473" y="909"/>
                  <a:pt x="1586" y="921"/>
                  <a:pt x="1586" y="831"/>
                </a:cubicBezTo>
                <a:cubicBezTo>
                  <a:pt x="1586" y="799"/>
                  <a:pt x="1555" y="764"/>
                  <a:pt x="1524" y="764"/>
                </a:cubicBezTo>
                <a:cubicBezTo>
                  <a:pt x="1427" y="764"/>
                  <a:pt x="1294" y="817"/>
                  <a:pt x="1205" y="817"/>
                </a:cubicBezTo>
                <a:cubicBezTo>
                  <a:pt x="1190" y="817"/>
                  <a:pt x="1049" y="655"/>
                  <a:pt x="1027" y="632"/>
                </a:cubicBezTo>
                <a:cubicBezTo>
                  <a:pt x="979" y="582"/>
                  <a:pt x="1001" y="584"/>
                  <a:pt x="922" y="558"/>
                </a:cubicBezTo>
                <a:cubicBezTo>
                  <a:pt x="901" y="551"/>
                  <a:pt x="795" y="512"/>
                  <a:pt x="784" y="512"/>
                </a:cubicBezTo>
                <a:lnTo>
                  <a:pt x="774" y="512"/>
                </a:lnTo>
                <a:cubicBezTo>
                  <a:pt x="709" y="512"/>
                  <a:pt x="624" y="533"/>
                  <a:pt x="560" y="544"/>
                </a:cubicBezTo>
                <a:cubicBezTo>
                  <a:pt x="496" y="555"/>
                  <a:pt x="396" y="559"/>
                  <a:pt x="367" y="603"/>
                </a:cubicBezTo>
                <a:cubicBezTo>
                  <a:pt x="354" y="624"/>
                  <a:pt x="228" y="946"/>
                  <a:pt x="228" y="967"/>
                </a:cubicBezTo>
                <a:close/>
                <a:moveTo>
                  <a:pt x="1417" y="2639"/>
                </a:moveTo>
                <a:cubicBezTo>
                  <a:pt x="1463" y="2635"/>
                  <a:pt x="1707" y="2587"/>
                  <a:pt x="1707" y="2562"/>
                </a:cubicBezTo>
                <a:lnTo>
                  <a:pt x="1707" y="1595"/>
                </a:lnTo>
                <a:lnTo>
                  <a:pt x="1557" y="1595"/>
                </a:lnTo>
                <a:cubicBezTo>
                  <a:pt x="1537" y="1595"/>
                  <a:pt x="1417" y="1678"/>
                  <a:pt x="1417" y="1692"/>
                </a:cubicBezTo>
                <a:lnTo>
                  <a:pt x="1417" y="2639"/>
                </a:lnTo>
                <a:close/>
                <a:moveTo>
                  <a:pt x="2092" y="1381"/>
                </a:moveTo>
                <a:lnTo>
                  <a:pt x="2094" y="2368"/>
                </a:lnTo>
                <a:cubicBezTo>
                  <a:pt x="2134" y="2341"/>
                  <a:pt x="2384" y="2125"/>
                  <a:pt x="2384" y="2093"/>
                </a:cubicBezTo>
                <a:lnTo>
                  <a:pt x="2382" y="1119"/>
                </a:lnTo>
                <a:lnTo>
                  <a:pt x="2092" y="1381"/>
                </a:lnTo>
                <a:close/>
                <a:moveTo>
                  <a:pt x="1847" y="1595"/>
                </a:moveTo>
                <a:lnTo>
                  <a:pt x="1756" y="1595"/>
                </a:lnTo>
                <a:lnTo>
                  <a:pt x="1756" y="2552"/>
                </a:lnTo>
                <a:cubicBezTo>
                  <a:pt x="1799" y="2542"/>
                  <a:pt x="2046" y="2422"/>
                  <a:pt x="2046" y="2393"/>
                </a:cubicBezTo>
                <a:lnTo>
                  <a:pt x="2046" y="1426"/>
                </a:lnTo>
                <a:cubicBezTo>
                  <a:pt x="2021" y="1432"/>
                  <a:pt x="1866" y="1595"/>
                  <a:pt x="1847" y="1595"/>
                </a:cubicBezTo>
                <a:close/>
                <a:moveTo>
                  <a:pt x="2427" y="821"/>
                </a:moveTo>
                <a:lnTo>
                  <a:pt x="2459" y="858"/>
                </a:lnTo>
                <a:lnTo>
                  <a:pt x="1799" y="1445"/>
                </a:lnTo>
                <a:cubicBezTo>
                  <a:pt x="1723" y="1445"/>
                  <a:pt x="1648" y="1445"/>
                  <a:pt x="1572" y="1445"/>
                </a:cubicBezTo>
                <a:cubicBezTo>
                  <a:pt x="1476" y="1445"/>
                  <a:pt x="1471" y="1469"/>
                  <a:pt x="1409" y="1510"/>
                </a:cubicBezTo>
                <a:cubicBezTo>
                  <a:pt x="1326" y="1565"/>
                  <a:pt x="1216" y="1647"/>
                  <a:pt x="1132" y="1692"/>
                </a:cubicBezTo>
                <a:cubicBezTo>
                  <a:pt x="1113" y="1683"/>
                  <a:pt x="845" y="1631"/>
                  <a:pt x="807" y="1625"/>
                </a:cubicBezTo>
                <a:cubicBezTo>
                  <a:pt x="718" y="1611"/>
                  <a:pt x="730" y="1591"/>
                  <a:pt x="653" y="1629"/>
                </a:cubicBezTo>
                <a:cubicBezTo>
                  <a:pt x="609" y="1651"/>
                  <a:pt x="566" y="1675"/>
                  <a:pt x="523" y="1697"/>
                </a:cubicBezTo>
                <a:cubicBezTo>
                  <a:pt x="443" y="1736"/>
                  <a:pt x="340" y="1784"/>
                  <a:pt x="265" y="1830"/>
                </a:cubicBezTo>
                <a:cubicBezTo>
                  <a:pt x="234" y="1849"/>
                  <a:pt x="25" y="1957"/>
                  <a:pt x="0" y="1963"/>
                </a:cubicBezTo>
                <a:lnTo>
                  <a:pt x="36" y="2037"/>
                </a:lnTo>
                <a:lnTo>
                  <a:pt x="716" y="1687"/>
                </a:lnTo>
                <a:cubicBezTo>
                  <a:pt x="785" y="1703"/>
                  <a:pt x="863" y="1718"/>
                  <a:pt x="933" y="1732"/>
                </a:cubicBezTo>
                <a:cubicBezTo>
                  <a:pt x="986" y="1742"/>
                  <a:pt x="1105" y="1774"/>
                  <a:pt x="1156" y="1774"/>
                </a:cubicBezTo>
                <a:cubicBezTo>
                  <a:pt x="1159" y="1774"/>
                  <a:pt x="1495" y="1550"/>
                  <a:pt x="1528" y="1527"/>
                </a:cubicBezTo>
                <a:lnTo>
                  <a:pt x="1829" y="1528"/>
                </a:lnTo>
                <a:lnTo>
                  <a:pt x="2515" y="918"/>
                </a:lnTo>
                <a:lnTo>
                  <a:pt x="2552" y="947"/>
                </a:lnTo>
                <a:lnTo>
                  <a:pt x="2659" y="728"/>
                </a:lnTo>
                <a:lnTo>
                  <a:pt x="2427" y="821"/>
                </a:lnTo>
                <a:close/>
                <a:moveTo>
                  <a:pt x="1079" y="2649"/>
                </a:moveTo>
                <a:lnTo>
                  <a:pt x="1142" y="2655"/>
                </a:lnTo>
                <a:lnTo>
                  <a:pt x="1234" y="2654"/>
                </a:lnTo>
                <a:lnTo>
                  <a:pt x="1364" y="2648"/>
                </a:lnTo>
                <a:lnTo>
                  <a:pt x="1364" y="1721"/>
                </a:lnTo>
                <a:cubicBezTo>
                  <a:pt x="1318" y="1745"/>
                  <a:pt x="1278" y="1775"/>
                  <a:pt x="1234" y="1804"/>
                </a:cubicBezTo>
                <a:cubicBezTo>
                  <a:pt x="1142" y="1866"/>
                  <a:pt x="1189" y="1841"/>
                  <a:pt x="1079" y="1832"/>
                </a:cubicBezTo>
                <a:lnTo>
                  <a:pt x="1079" y="2649"/>
                </a:lnTo>
                <a:close/>
                <a:moveTo>
                  <a:pt x="740" y="2571"/>
                </a:moveTo>
                <a:cubicBezTo>
                  <a:pt x="740" y="2596"/>
                  <a:pt x="985" y="2643"/>
                  <a:pt x="1030" y="2644"/>
                </a:cubicBezTo>
                <a:lnTo>
                  <a:pt x="1030" y="1832"/>
                </a:lnTo>
                <a:cubicBezTo>
                  <a:pt x="1030" y="1808"/>
                  <a:pt x="914" y="1799"/>
                  <a:pt x="890" y="1794"/>
                </a:cubicBezTo>
                <a:cubicBezTo>
                  <a:pt x="850" y="1786"/>
                  <a:pt x="782" y="1765"/>
                  <a:pt x="740" y="1764"/>
                </a:cubicBezTo>
                <a:lnTo>
                  <a:pt x="740" y="2571"/>
                </a:lnTo>
                <a:close/>
                <a:moveTo>
                  <a:pt x="2436" y="1095"/>
                </a:moveTo>
                <a:lnTo>
                  <a:pt x="2437" y="2020"/>
                </a:lnTo>
                <a:cubicBezTo>
                  <a:pt x="2454" y="2009"/>
                  <a:pt x="2535" y="1872"/>
                  <a:pt x="2550" y="1843"/>
                </a:cubicBezTo>
                <a:cubicBezTo>
                  <a:pt x="2586" y="1771"/>
                  <a:pt x="2607" y="1716"/>
                  <a:pt x="2638" y="1637"/>
                </a:cubicBezTo>
                <a:cubicBezTo>
                  <a:pt x="2676" y="1540"/>
                  <a:pt x="2736" y="1272"/>
                  <a:pt x="2727" y="1131"/>
                </a:cubicBezTo>
                <a:lnTo>
                  <a:pt x="2700" y="860"/>
                </a:lnTo>
                <a:lnTo>
                  <a:pt x="2696" y="858"/>
                </a:lnTo>
                <a:lnTo>
                  <a:pt x="2436" y="1095"/>
                </a:lnTo>
                <a:close/>
                <a:moveTo>
                  <a:pt x="721" y="246"/>
                </a:moveTo>
                <a:lnTo>
                  <a:pt x="721" y="271"/>
                </a:lnTo>
                <a:cubicBezTo>
                  <a:pt x="721" y="388"/>
                  <a:pt x="838" y="507"/>
                  <a:pt x="953" y="507"/>
                </a:cubicBezTo>
                <a:lnTo>
                  <a:pt x="997" y="507"/>
                </a:lnTo>
                <a:cubicBezTo>
                  <a:pt x="1117" y="507"/>
                  <a:pt x="1229" y="387"/>
                  <a:pt x="1229" y="261"/>
                </a:cubicBezTo>
                <a:lnTo>
                  <a:pt x="1229" y="237"/>
                </a:lnTo>
                <a:cubicBezTo>
                  <a:pt x="1229" y="123"/>
                  <a:pt x="1114" y="0"/>
                  <a:pt x="1006" y="0"/>
                </a:cubicBezTo>
                <a:lnTo>
                  <a:pt x="943" y="0"/>
                </a:lnTo>
                <a:cubicBezTo>
                  <a:pt x="830" y="0"/>
                  <a:pt x="721" y="124"/>
                  <a:pt x="721" y="246"/>
                </a:cubicBezTo>
                <a:close/>
                <a:moveTo>
                  <a:pt x="402" y="2412"/>
                </a:moveTo>
                <a:cubicBezTo>
                  <a:pt x="402" y="2439"/>
                  <a:pt x="649" y="2552"/>
                  <a:pt x="692" y="2562"/>
                </a:cubicBezTo>
                <a:lnTo>
                  <a:pt x="692" y="1774"/>
                </a:lnTo>
                <a:lnTo>
                  <a:pt x="403" y="1926"/>
                </a:lnTo>
                <a:lnTo>
                  <a:pt x="402" y="2412"/>
                </a:lnTo>
                <a:close/>
                <a:moveTo>
                  <a:pt x="64" y="2122"/>
                </a:moveTo>
                <a:cubicBezTo>
                  <a:pt x="64" y="2149"/>
                  <a:pt x="315" y="2373"/>
                  <a:pt x="354" y="2383"/>
                </a:cubicBezTo>
                <a:lnTo>
                  <a:pt x="354" y="1953"/>
                </a:lnTo>
                <a:lnTo>
                  <a:pt x="65" y="2100"/>
                </a:lnTo>
                <a:lnTo>
                  <a:pt x="64" y="2122"/>
                </a:lnTo>
                <a:close/>
              </a:path>
            </a:pathLst>
          </a:cu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vert="horz" wrap="square" lIns="68562" tIns="34281" rIns="68562" bIns="34281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30" name="组合 29"/>
          <p:cNvGrpSpPr/>
          <p:nvPr/>
        </p:nvGrpSpPr>
        <p:grpSpPr>
          <a:xfrm>
            <a:off x="1659458" y="3915387"/>
            <a:ext cx="2267207" cy="2319178"/>
            <a:chOff x="1346200" y="1839912"/>
            <a:chExt cx="3109913" cy="3135314"/>
          </a:xfrm>
        </p:grpSpPr>
        <p:sp>
          <p:nvSpPr>
            <p:cNvPr id="31" name="Freeform 6"/>
            <p:cNvSpPr>
              <a:spLocks/>
            </p:cNvSpPr>
            <p:nvPr/>
          </p:nvSpPr>
          <p:spPr bwMode="auto">
            <a:xfrm>
              <a:off x="3132138" y="1865313"/>
              <a:ext cx="844550" cy="587375"/>
            </a:xfrm>
            <a:custGeom>
              <a:avLst/>
              <a:gdLst>
                <a:gd name="T0" fmla="*/ 1092 w 1092"/>
                <a:gd name="T1" fmla="*/ 531 h 763"/>
                <a:gd name="T2" fmla="*/ 22 w 1092"/>
                <a:gd name="T3" fmla="*/ 0 h 763"/>
                <a:gd name="T4" fmla="*/ 0 w 1092"/>
                <a:gd name="T5" fmla="*/ 349 h 763"/>
                <a:gd name="T6" fmla="*/ 829 w 1092"/>
                <a:gd name="T7" fmla="*/ 763 h 763"/>
                <a:gd name="T8" fmla="*/ 1092 w 1092"/>
                <a:gd name="T9" fmla="*/ 531 h 7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92" h="763">
                  <a:moveTo>
                    <a:pt x="1092" y="531"/>
                  </a:moveTo>
                  <a:cubicBezTo>
                    <a:pt x="805" y="257"/>
                    <a:pt x="436" y="66"/>
                    <a:pt x="22" y="0"/>
                  </a:cubicBezTo>
                  <a:lnTo>
                    <a:pt x="0" y="349"/>
                  </a:lnTo>
                  <a:cubicBezTo>
                    <a:pt x="318" y="407"/>
                    <a:pt x="603" y="554"/>
                    <a:pt x="829" y="763"/>
                  </a:cubicBezTo>
                  <a:lnTo>
                    <a:pt x="1092" y="531"/>
                  </a:lnTo>
                  <a:close/>
                </a:path>
              </a:pathLst>
            </a:custGeom>
            <a:blipFill dpi="0" rotWithShape="1">
              <a:blip r:embed="rId7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7"/>
            <p:cNvSpPr>
              <a:spLocks/>
            </p:cNvSpPr>
            <p:nvPr/>
          </p:nvSpPr>
          <p:spPr bwMode="auto">
            <a:xfrm>
              <a:off x="1346200" y="3341688"/>
              <a:ext cx="2555875" cy="1633538"/>
            </a:xfrm>
            <a:custGeom>
              <a:avLst/>
              <a:gdLst>
                <a:gd name="T0" fmla="*/ 3076 w 3307"/>
                <a:gd name="T1" fmla="*/ 1351 h 2117"/>
                <a:gd name="T2" fmla="*/ 2139 w 3307"/>
                <a:gd name="T3" fmla="*/ 1731 h 2117"/>
                <a:gd name="T4" fmla="*/ 1914 w 3307"/>
                <a:gd name="T5" fmla="*/ 1731 h 2117"/>
                <a:gd name="T6" fmla="*/ 349 w 3307"/>
                <a:gd name="T7" fmla="*/ 22 h 2117"/>
                <a:gd name="T8" fmla="*/ 1 w 3307"/>
                <a:gd name="T9" fmla="*/ 0 h 2117"/>
                <a:gd name="T10" fmla="*/ 0 w 3307"/>
                <a:gd name="T11" fmla="*/ 93 h 2117"/>
                <a:gd name="T12" fmla="*/ 2 w 3307"/>
                <a:gd name="T13" fmla="*/ 150 h 2117"/>
                <a:gd name="T14" fmla="*/ 3 w 3307"/>
                <a:gd name="T15" fmla="*/ 182 h 2117"/>
                <a:gd name="T16" fmla="*/ 8 w 3307"/>
                <a:gd name="T17" fmla="*/ 254 h 2117"/>
                <a:gd name="T18" fmla="*/ 9 w 3307"/>
                <a:gd name="T19" fmla="*/ 267 h 2117"/>
                <a:gd name="T20" fmla="*/ 1891 w 3307"/>
                <a:gd name="T21" fmla="*/ 2087 h 2117"/>
                <a:gd name="T22" fmla="*/ 3158 w 3307"/>
                <a:gd name="T23" fmla="*/ 1729 h 2117"/>
                <a:gd name="T24" fmla="*/ 3158 w 3307"/>
                <a:gd name="T25" fmla="*/ 1726 h 2117"/>
                <a:gd name="T26" fmla="*/ 3307 w 3307"/>
                <a:gd name="T27" fmla="*/ 1613 h 2117"/>
                <a:gd name="T28" fmla="*/ 3076 w 3307"/>
                <a:gd name="T29" fmla="*/ 1351 h 2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307" h="2117">
                  <a:moveTo>
                    <a:pt x="3076" y="1351"/>
                  </a:moveTo>
                  <a:cubicBezTo>
                    <a:pt x="2816" y="1567"/>
                    <a:pt x="2491" y="1704"/>
                    <a:pt x="2139" y="1731"/>
                  </a:cubicBezTo>
                  <a:cubicBezTo>
                    <a:pt x="2065" y="1735"/>
                    <a:pt x="1990" y="1736"/>
                    <a:pt x="1914" y="1731"/>
                  </a:cubicBezTo>
                  <a:cubicBezTo>
                    <a:pt x="1015" y="1675"/>
                    <a:pt x="345" y="911"/>
                    <a:pt x="349" y="22"/>
                  </a:cubicBezTo>
                  <a:lnTo>
                    <a:pt x="1" y="0"/>
                  </a:lnTo>
                  <a:cubicBezTo>
                    <a:pt x="0" y="32"/>
                    <a:pt x="0" y="62"/>
                    <a:pt x="0" y="93"/>
                  </a:cubicBezTo>
                  <a:cubicBezTo>
                    <a:pt x="0" y="112"/>
                    <a:pt x="1" y="131"/>
                    <a:pt x="2" y="150"/>
                  </a:cubicBezTo>
                  <a:cubicBezTo>
                    <a:pt x="2" y="161"/>
                    <a:pt x="2" y="172"/>
                    <a:pt x="3" y="182"/>
                  </a:cubicBezTo>
                  <a:cubicBezTo>
                    <a:pt x="4" y="207"/>
                    <a:pt x="6" y="230"/>
                    <a:pt x="8" y="254"/>
                  </a:cubicBezTo>
                  <a:cubicBezTo>
                    <a:pt x="8" y="258"/>
                    <a:pt x="9" y="262"/>
                    <a:pt x="9" y="267"/>
                  </a:cubicBezTo>
                  <a:cubicBezTo>
                    <a:pt x="101" y="1248"/>
                    <a:pt x="896" y="2024"/>
                    <a:pt x="1891" y="2087"/>
                  </a:cubicBezTo>
                  <a:cubicBezTo>
                    <a:pt x="2359" y="2117"/>
                    <a:pt x="2799" y="1974"/>
                    <a:pt x="3158" y="1729"/>
                  </a:cubicBezTo>
                  <a:lnTo>
                    <a:pt x="3158" y="1726"/>
                  </a:lnTo>
                  <a:cubicBezTo>
                    <a:pt x="3209" y="1691"/>
                    <a:pt x="3259" y="1653"/>
                    <a:pt x="3307" y="1613"/>
                  </a:cubicBezTo>
                  <a:lnTo>
                    <a:pt x="3076" y="1351"/>
                  </a:lnTo>
                  <a:close/>
                </a:path>
              </a:pathLst>
            </a:custGeom>
            <a:blipFill dpi="0" rotWithShape="1">
              <a:blip r:embed="rId4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8"/>
            <p:cNvSpPr>
              <a:spLocks/>
            </p:cNvSpPr>
            <p:nvPr/>
          </p:nvSpPr>
          <p:spPr bwMode="auto">
            <a:xfrm>
              <a:off x="2022475" y="1839912"/>
              <a:ext cx="903288" cy="481013"/>
            </a:xfrm>
            <a:custGeom>
              <a:avLst/>
              <a:gdLst>
                <a:gd name="T0" fmla="*/ 1147 w 1169"/>
                <a:gd name="T1" fmla="*/ 356 h 624"/>
                <a:gd name="T2" fmla="*/ 1169 w 1169"/>
                <a:gd name="T3" fmla="*/ 7 h 624"/>
                <a:gd name="T4" fmla="*/ 0 w 1169"/>
                <a:gd name="T5" fmla="*/ 360 h 624"/>
                <a:gd name="T6" fmla="*/ 232 w 1169"/>
                <a:gd name="T7" fmla="*/ 624 h 624"/>
                <a:gd name="T8" fmla="*/ 1147 w 1169"/>
                <a:gd name="T9" fmla="*/ 356 h 6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69" h="624">
                  <a:moveTo>
                    <a:pt x="1147" y="356"/>
                  </a:moveTo>
                  <a:lnTo>
                    <a:pt x="1169" y="7"/>
                  </a:lnTo>
                  <a:cubicBezTo>
                    <a:pt x="738" y="0"/>
                    <a:pt x="333" y="131"/>
                    <a:pt x="0" y="360"/>
                  </a:cubicBezTo>
                  <a:lnTo>
                    <a:pt x="232" y="624"/>
                  </a:lnTo>
                  <a:cubicBezTo>
                    <a:pt x="497" y="452"/>
                    <a:pt x="812" y="354"/>
                    <a:pt x="1147" y="356"/>
                  </a:cubicBezTo>
                  <a:close/>
                </a:path>
              </a:pathLst>
            </a:custGeom>
            <a:blipFill dpi="0" rotWithShape="1">
              <a:blip r:embed="rId8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Freeform 9"/>
            <p:cNvSpPr>
              <a:spLocks/>
            </p:cNvSpPr>
            <p:nvPr/>
          </p:nvSpPr>
          <p:spPr bwMode="auto">
            <a:xfrm>
              <a:off x="3884613" y="3521075"/>
              <a:ext cx="566738" cy="909638"/>
            </a:xfrm>
            <a:custGeom>
              <a:avLst/>
              <a:gdLst>
                <a:gd name="T0" fmla="*/ 0 w 734"/>
                <a:gd name="T1" fmla="*/ 914 h 1178"/>
                <a:gd name="T2" fmla="*/ 232 w 734"/>
                <a:gd name="T3" fmla="*/ 1178 h 1178"/>
                <a:gd name="T4" fmla="*/ 734 w 734"/>
                <a:gd name="T5" fmla="*/ 22 h 1178"/>
                <a:gd name="T6" fmla="*/ 386 w 734"/>
                <a:gd name="T7" fmla="*/ 0 h 1178"/>
                <a:gd name="T8" fmla="*/ 0 w 734"/>
                <a:gd name="T9" fmla="*/ 914 h 1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34" h="1178">
                  <a:moveTo>
                    <a:pt x="0" y="914"/>
                  </a:moveTo>
                  <a:lnTo>
                    <a:pt x="232" y="1178"/>
                  </a:lnTo>
                  <a:cubicBezTo>
                    <a:pt x="510" y="867"/>
                    <a:pt x="693" y="467"/>
                    <a:pt x="734" y="22"/>
                  </a:cubicBezTo>
                  <a:lnTo>
                    <a:pt x="386" y="0"/>
                  </a:lnTo>
                  <a:cubicBezTo>
                    <a:pt x="352" y="349"/>
                    <a:pt x="212" y="664"/>
                    <a:pt x="0" y="914"/>
                  </a:cubicBezTo>
                  <a:close/>
                </a:path>
              </a:pathLst>
            </a:custGeom>
            <a:blipFill dpi="0" rotWithShape="1">
              <a:blip r:embed="rId9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Freeform 10"/>
            <p:cNvSpPr>
              <a:spLocks/>
            </p:cNvSpPr>
            <p:nvPr/>
          </p:nvSpPr>
          <p:spPr bwMode="auto">
            <a:xfrm>
              <a:off x="1371600" y="2257425"/>
              <a:ext cx="654050" cy="879475"/>
            </a:xfrm>
            <a:custGeom>
              <a:avLst/>
              <a:gdLst>
                <a:gd name="T0" fmla="*/ 846 w 846"/>
                <a:gd name="T1" fmla="*/ 262 h 1140"/>
                <a:gd name="T2" fmla="*/ 615 w 846"/>
                <a:gd name="T3" fmla="*/ 0 h 1140"/>
                <a:gd name="T4" fmla="*/ 0 w 846"/>
                <a:gd name="T5" fmla="*/ 1117 h 1140"/>
                <a:gd name="T6" fmla="*/ 351 w 846"/>
                <a:gd name="T7" fmla="*/ 1140 h 1140"/>
                <a:gd name="T8" fmla="*/ 846 w 846"/>
                <a:gd name="T9" fmla="*/ 262 h 1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46" h="1140">
                  <a:moveTo>
                    <a:pt x="846" y="262"/>
                  </a:moveTo>
                  <a:lnTo>
                    <a:pt x="615" y="0"/>
                  </a:lnTo>
                  <a:cubicBezTo>
                    <a:pt x="302" y="289"/>
                    <a:pt x="80" y="676"/>
                    <a:pt x="0" y="1117"/>
                  </a:cubicBezTo>
                  <a:lnTo>
                    <a:pt x="351" y="1140"/>
                  </a:lnTo>
                  <a:cubicBezTo>
                    <a:pt x="422" y="795"/>
                    <a:pt x="600" y="491"/>
                    <a:pt x="846" y="262"/>
                  </a:cubicBezTo>
                  <a:close/>
                </a:path>
              </a:pathLst>
            </a:custGeom>
            <a:blipFill dpi="0" rotWithShape="1">
              <a:blip r:embed="rId10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Freeform 11"/>
            <p:cNvSpPr>
              <a:spLocks/>
            </p:cNvSpPr>
            <p:nvPr/>
          </p:nvSpPr>
          <p:spPr bwMode="auto">
            <a:xfrm>
              <a:off x="3924300" y="2439988"/>
              <a:ext cx="531813" cy="874713"/>
            </a:xfrm>
            <a:custGeom>
              <a:avLst/>
              <a:gdLst>
                <a:gd name="T0" fmla="*/ 337 w 687"/>
                <a:gd name="T1" fmla="*/ 1111 h 1133"/>
                <a:gd name="T2" fmla="*/ 687 w 687"/>
                <a:gd name="T3" fmla="*/ 1133 h 1133"/>
                <a:gd name="T4" fmla="*/ 262 w 687"/>
                <a:gd name="T5" fmla="*/ 0 h 1133"/>
                <a:gd name="T6" fmla="*/ 0 w 687"/>
                <a:gd name="T7" fmla="*/ 231 h 1133"/>
                <a:gd name="T8" fmla="*/ 337 w 687"/>
                <a:gd name="T9" fmla="*/ 1111 h 1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87" h="1133">
                  <a:moveTo>
                    <a:pt x="337" y="1111"/>
                  </a:moveTo>
                  <a:lnTo>
                    <a:pt x="687" y="1133"/>
                  </a:lnTo>
                  <a:cubicBezTo>
                    <a:pt x="665" y="710"/>
                    <a:pt x="511" y="317"/>
                    <a:pt x="262" y="0"/>
                  </a:cubicBezTo>
                  <a:lnTo>
                    <a:pt x="0" y="231"/>
                  </a:lnTo>
                  <a:cubicBezTo>
                    <a:pt x="190" y="481"/>
                    <a:pt x="311" y="784"/>
                    <a:pt x="337" y="1111"/>
                  </a:cubicBezTo>
                  <a:close/>
                </a:path>
              </a:pathLst>
            </a:custGeom>
            <a:blipFill dpi="0" rotWithShape="1">
              <a:blip r:embed="rId11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81477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500"/>
                            </p:stCondLst>
                            <p:childTnLst>
                              <p:par>
                                <p:cTn id="5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500"/>
                            </p:stCondLst>
                            <p:childTnLst>
                              <p:par>
                                <p:cTn id="7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8500"/>
                            </p:stCondLst>
                            <p:childTnLst>
                              <p:par>
                                <p:cTn id="9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000"/>
                            </p:stCondLst>
                            <p:childTnLst>
                              <p:par>
                                <p:cTn id="10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63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37402 -7.17427E-7 L -4.11765E-6 -7.17427E-7 " pathEditMode="relative" rAng="0" ptsTypes="AA">
                                      <p:cBhvr>
                                        <p:cTn id="10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701" y="0"/>
                                    </p:animMotion>
                                  </p:childTnLst>
                                </p:cTn>
                              </p:par>
                              <p:par>
                                <p:cTn id="10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36544 -3.60102E-6 L 2.76939E-6 -3.60102E-6 " pathEditMode="relative" rAng="0" ptsTypes="AA">
                                      <p:cBhvr>
                                        <p:cTn id="10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272" y="0"/>
                                    </p:animMotion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4" dur="500" tmFilter="0, 0; .2, .5; .8, .5; 1, 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5" dur="250" autoRev="1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6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7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8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5" grpId="0"/>
      <p:bldP spid="41" grpId="0"/>
      <p:bldP spid="41" grpId="1"/>
      <p:bldP spid="45" grpId="0"/>
      <p:bldP spid="49" grpId="0"/>
      <p:bldP spid="29" grpId="0" animBg="1"/>
      <p:bldP spid="29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2" name="Chart 14"/>
          <p:cNvGraphicFramePr/>
          <p:nvPr>
            <p:extLst>
              <p:ext uri="{D42A27DB-BD31-4B8C-83A1-F6EECF244321}">
                <p14:modId xmlns:p14="http://schemas.microsoft.com/office/powerpoint/2010/main" val="1609006040"/>
              </p:ext>
            </p:extLst>
          </p:nvPr>
        </p:nvGraphicFramePr>
        <p:xfrm>
          <a:off x="396600" y="1461518"/>
          <a:ext cx="5828217" cy="435296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3" name="Rectangle 15"/>
          <p:cNvSpPr/>
          <p:nvPr/>
        </p:nvSpPr>
        <p:spPr>
          <a:xfrm>
            <a:off x="991819" y="5666210"/>
            <a:ext cx="1155703" cy="2951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318" dirty="0">
                <a:solidFill>
                  <a:schemeClr val="bg1"/>
                </a:solidFill>
                <a:latin typeface="+mn-ea"/>
                <a:cs typeface="Clear Sans Thin" panose="020B0203030202020304" pitchFamily="34" charset="0"/>
              </a:rPr>
              <a:t>添加标题</a:t>
            </a:r>
            <a:r>
              <a:rPr lang="en-US" sz="1318" dirty="0">
                <a:solidFill>
                  <a:schemeClr val="bg1"/>
                </a:solidFill>
                <a:latin typeface="+mn-ea"/>
                <a:cs typeface="Clear Sans Thin" panose="020B0203030202020304" pitchFamily="34" charset="0"/>
              </a:rPr>
              <a:t> 1</a:t>
            </a:r>
          </a:p>
        </p:txBody>
      </p:sp>
      <p:sp>
        <p:nvSpPr>
          <p:cNvPr id="24" name="Rectangle 16"/>
          <p:cNvSpPr/>
          <p:nvPr/>
        </p:nvSpPr>
        <p:spPr>
          <a:xfrm>
            <a:off x="2603271" y="5666210"/>
            <a:ext cx="1155703" cy="2951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318" dirty="0">
                <a:solidFill>
                  <a:schemeClr val="bg1"/>
                </a:solidFill>
                <a:latin typeface="+mn-ea"/>
                <a:cs typeface="Clear Sans Thin" panose="020B0203030202020304" pitchFamily="34" charset="0"/>
              </a:rPr>
              <a:t>添加标题</a:t>
            </a:r>
            <a:r>
              <a:rPr lang="en-US" sz="1318" dirty="0">
                <a:solidFill>
                  <a:schemeClr val="bg1"/>
                </a:solidFill>
                <a:latin typeface="+mn-ea"/>
                <a:cs typeface="Clear Sans Thin" panose="020B0203030202020304" pitchFamily="34" charset="0"/>
              </a:rPr>
              <a:t> 2</a:t>
            </a:r>
          </a:p>
        </p:txBody>
      </p:sp>
      <p:sp>
        <p:nvSpPr>
          <p:cNvPr id="25" name="Rectangle 17"/>
          <p:cNvSpPr/>
          <p:nvPr/>
        </p:nvSpPr>
        <p:spPr>
          <a:xfrm>
            <a:off x="4214722" y="5666210"/>
            <a:ext cx="1155703" cy="2951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318" dirty="0">
                <a:solidFill>
                  <a:schemeClr val="bg1"/>
                </a:solidFill>
                <a:latin typeface="+mn-ea"/>
                <a:cs typeface="Clear Sans Thin" panose="020B0203030202020304" pitchFamily="34" charset="0"/>
              </a:rPr>
              <a:t>添加标题</a:t>
            </a:r>
            <a:r>
              <a:rPr lang="en-US" sz="1318" dirty="0">
                <a:solidFill>
                  <a:schemeClr val="bg1"/>
                </a:solidFill>
                <a:latin typeface="+mn-ea"/>
                <a:cs typeface="Clear Sans Thin" panose="020B0203030202020304" pitchFamily="34" charset="0"/>
              </a:rPr>
              <a:t> 3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7556832" y="1884442"/>
            <a:ext cx="3661259" cy="8624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844" b="1" dirty="0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填加标题</a:t>
            </a:r>
            <a:endParaRPr lang="en-US" altLang="zh-CN" sz="1844" b="1" dirty="0">
              <a:solidFill>
                <a:schemeClr val="bg1"/>
              </a:solidFill>
              <a:latin typeface="微软雅黑" pitchFamily="34" charset="-122"/>
              <a:ea typeface="微软雅黑" panose="020B0503020204020204" pitchFamily="34" charset="-122"/>
            </a:endParaRPr>
          </a:p>
          <a:p>
            <a:r>
              <a:rPr lang="zh-CN" altLang="en-US" sz="1580" dirty="0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单击此处添加文本单击此处添加文本</a:t>
            </a:r>
            <a:endParaRPr lang="en-US" altLang="zh-CN" sz="1580" dirty="0">
              <a:solidFill>
                <a:schemeClr val="bg1"/>
              </a:solidFill>
              <a:latin typeface="微软雅黑" pitchFamily="34" charset="-122"/>
              <a:ea typeface="微软雅黑" panose="020B0503020204020204" pitchFamily="34" charset="-122"/>
            </a:endParaRPr>
          </a:p>
          <a:p>
            <a:r>
              <a:rPr lang="zh-CN" altLang="en-US" sz="1580" dirty="0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单击此处添加文本单击此处添加文本</a:t>
            </a:r>
            <a:endParaRPr lang="en-US" altLang="zh-CN" sz="1580" dirty="0">
              <a:solidFill>
                <a:schemeClr val="bg1"/>
              </a:solidFill>
              <a:latin typeface="微软雅黑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7559338" y="3325058"/>
            <a:ext cx="3661259" cy="8624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844" b="1" dirty="0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填加标题</a:t>
            </a:r>
            <a:endParaRPr lang="en-US" altLang="zh-CN" sz="1844" b="1" dirty="0">
              <a:solidFill>
                <a:schemeClr val="bg1"/>
              </a:solidFill>
              <a:latin typeface="微软雅黑" pitchFamily="34" charset="-122"/>
              <a:ea typeface="微软雅黑" panose="020B0503020204020204" pitchFamily="34" charset="-122"/>
            </a:endParaRPr>
          </a:p>
          <a:p>
            <a:r>
              <a:rPr lang="zh-CN" altLang="en-US" sz="1580" dirty="0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单击此处添加文本单击此处添加文本</a:t>
            </a:r>
            <a:endParaRPr lang="en-US" altLang="zh-CN" sz="1580" dirty="0">
              <a:solidFill>
                <a:schemeClr val="bg1"/>
              </a:solidFill>
              <a:latin typeface="微软雅黑" pitchFamily="34" charset="-122"/>
              <a:ea typeface="微软雅黑" panose="020B0503020204020204" pitchFamily="34" charset="-122"/>
            </a:endParaRPr>
          </a:p>
          <a:p>
            <a:r>
              <a:rPr lang="zh-CN" altLang="en-US" sz="1580" dirty="0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单击此处添加文本单击此处添加文本</a:t>
            </a:r>
            <a:endParaRPr lang="en-US" altLang="zh-CN" sz="1580" dirty="0">
              <a:solidFill>
                <a:schemeClr val="bg1"/>
              </a:solidFill>
              <a:latin typeface="微软雅黑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7559338" y="4719329"/>
            <a:ext cx="3661259" cy="8624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844" b="1" dirty="0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填加标题</a:t>
            </a:r>
            <a:endParaRPr lang="en-US" altLang="zh-CN" sz="1844" b="1" dirty="0">
              <a:solidFill>
                <a:schemeClr val="bg1"/>
              </a:solidFill>
              <a:latin typeface="微软雅黑" pitchFamily="34" charset="-122"/>
              <a:ea typeface="微软雅黑" panose="020B0503020204020204" pitchFamily="34" charset="-122"/>
            </a:endParaRPr>
          </a:p>
          <a:p>
            <a:r>
              <a:rPr lang="zh-CN" altLang="en-US" sz="1580" dirty="0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单击此处添加文本单击此处添加文本</a:t>
            </a:r>
            <a:endParaRPr lang="en-US" altLang="zh-CN" sz="1580" dirty="0">
              <a:solidFill>
                <a:schemeClr val="bg1"/>
              </a:solidFill>
              <a:latin typeface="微软雅黑" pitchFamily="34" charset="-122"/>
              <a:ea typeface="微软雅黑" panose="020B0503020204020204" pitchFamily="34" charset="-122"/>
            </a:endParaRPr>
          </a:p>
          <a:p>
            <a:r>
              <a:rPr lang="zh-CN" altLang="en-US" sz="1580" dirty="0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单击此处添加文本单击此处添加文本</a:t>
            </a:r>
            <a:endParaRPr lang="en-US" altLang="zh-CN" sz="1580" dirty="0">
              <a:solidFill>
                <a:schemeClr val="bg1"/>
              </a:solidFill>
              <a:latin typeface="微软雅黑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29" name="直接连接符 28"/>
          <p:cNvCxnSpPr/>
          <p:nvPr/>
        </p:nvCxnSpPr>
        <p:spPr>
          <a:xfrm>
            <a:off x="6659251" y="3007702"/>
            <a:ext cx="4371662" cy="0"/>
          </a:xfrm>
          <a:prstGeom prst="line">
            <a:avLst/>
          </a:prstGeom>
          <a:noFill/>
          <a:ln w="9525" cap="flat" cmpd="sng" algn="ctr">
            <a:solidFill>
              <a:schemeClr val="tx1">
                <a:lumMod val="50000"/>
                <a:lumOff val="50000"/>
              </a:schemeClr>
            </a:solidFill>
            <a:prstDash val="dash"/>
          </a:ln>
          <a:effectLst/>
        </p:spPr>
      </p:cxnSp>
      <p:cxnSp>
        <p:nvCxnSpPr>
          <p:cNvPr id="30" name="直接连接符 29"/>
          <p:cNvCxnSpPr/>
          <p:nvPr/>
        </p:nvCxnSpPr>
        <p:spPr>
          <a:xfrm>
            <a:off x="6658447" y="4528530"/>
            <a:ext cx="4372468" cy="0"/>
          </a:xfrm>
          <a:prstGeom prst="line">
            <a:avLst/>
          </a:prstGeom>
          <a:noFill/>
          <a:ln w="9525" cap="flat" cmpd="sng" algn="ctr">
            <a:solidFill>
              <a:schemeClr val="tx1">
                <a:lumMod val="50000"/>
                <a:lumOff val="50000"/>
              </a:schemeClr>
            </a:solidFill>
            <a:prstDash val="dash"/>
          </a:ln>
          <a:effectLst/>
        </p:spPr>
      </p:cxnSp>
      <p:grpSp>
        <p:nvGrpSpPr>
          <p:cNvPr id="35" name="组合 34"/>
          <p:cNvGrpSpPr/>
          <p:nvPr/>
        </p:nvGrpSpPr>
        <p:grpSpPr>
          <a:xfrm>
            <a:off x="6626501" y="1934414"/>
            <a:ext cx="789527" cy="789527"/>
            <a:chOff x="4499992" y="267494"/>
            <a:chExt cx="599448" cy="599448"/>
          </a:xfrm>
        </p:grpSpPr>
        <p:grpSp>
          <p:nvGrpSpPr>
            <p:cNvPr id="36" name="组合 35"/>
            <p:cNvGrpSpPr/>
            <p:nvPr/>
          </p:nvGrpSpPr>
          <p:grpSpPr>
            <a:xfrm>
              <a:off x="4499992" y="267494"/>
              <a:ext cx="599448" cy="599448"/>
              <a:chOff x="4131160" y="713581"/>
              <a:chExt cx="881684" cy="881684"/>
            </a:xfrm>
          </p:grpSpPr>
          <p:sp>
            <p:nvSpPr>
              <p:cNvPr id="38" name="椭圆 37"/>
              <p:cNvSpPr/>
              <p:nvPr/>
            </p:nvSpPr>
            <p:spPr>
              <a:xfrm>
                <a:off x="4131160" y="713581"/>
                <a:ext cx="881684" cy="881684"/>
              </a:xfrm>
              <a:prstGeom prst="ellipse">
                <a:avLst/>
              </a:prstGeom>
              <a:blipFill dpi="0" rotWithShape="1">
                <a:blip r:embed="rId4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 w="6350">
                <a:gradFill>
                  <a:gsLst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/>
                    </a:gs>
                  </a:gsLst>
                  <a:lin ang="17400000" scaled="0"/>
                </a:gradFill>
              </a:ln>
              <a:effectLst>
                <a:outerShdw blurRad="152400" dist="38100" dir="810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844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9" name="椭圆 38"/>
              <p:cNvSpPr/>
              <p:nvPr/>
            </p:nvSpPr>
            <p:spPr>
              <a:xfrm>
                <a:off x="4237176" y="819597"/>
                <a:ext cx="669652" cy="669652"/>
              </a:xfrm>
              <a:prstGeom prst="ellipse">
                <a:avLst/>
              </a:prstGeom>
              <a:blipFill dpi="0" rotWithShape="1">
                <a:blip r:embed="rId5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  <a:effectLst>
                <a:innerShdw blurRad="63500" dist="50800" dir="18900000">
                  <a:prstClr val="black">
                    <a:alpha val="35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844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37" name="Freeform 70"/>
            <p:cNvSpPr>
              <a:spLocks noEditPoints="1"/>
            </p:cNvSpPr>
            <p:nvPr/>
          </p:nvSpPr>
          <p:spPr bwMode="auto">
            <a:xfrm>
              <a:off x="4679089" y="422857"/>
              <a:ext cx="241254" cy="288722"/>
            </a:xfrm>
            <a:custGeom>
              <a:avLst/>
              <a:gdLst>
                <a:gd name="T0" fmla="*/ 346 w 346"/>
                <a:gd name="T1" fmla="*/ 77 h 414"/>
                <a:gd name="T2" fmla="*/ 345 w 346"/>
                <a:gd name="T3" fmla="*/ 75 h 414"/>
                <a:gd name="T4" fmla="*/ 345 w 346"/>
                <a:gd name="T5" fmla="*/ 74 h 414"/>
                <a:gd name="T6" fmla="*/ 343 w 346"/>
                <a:gd name="T7" fmla="*/ 72 h 414"/>
                <a:gd name="T8" fmla="*/ 273 w 346"/>
                <a:gd name="T9" fmla="*/ 2 h 414"/>
                <a:gd name="T10" fmla="*/ 271 w 346"/>
                <a:gd name="T11" fmla="*/ 0 h 414"/>
                <a:gd name="T12" fmla="*/ 270 w 346"/>
                <a:gd name="T13" fmla="*/ 0 h 414"/>
                <a:gd name="T14" fmla="*/ 268 w 346"/>
                <a:gd name="T15" fmla="*/ 0 h 414"/>
                <a:gd name="T16" fmla="*/ 268 w 346"/>
                <a:gd name="T17" fmla="*/ 0 h 414"/>
                <a:gd name="T18" fmla="*/ 7 w 346"/>
                <a:gd name="T19" fmla="*/ 0 h 414"/>
                <a:gd name="T20" fmla="*/ 0 w 346"/>
                <a:gd name="T21" fmla="*/ 7 h 414"/>
                <a:gd name="T22" fmla="*/ 0 w 346"/>
                <a:gd name="T23" fmla="*/ 407 h 414"/>
                <a:gd name="T24" fmla="*/ 7 w 346"/>
                <a:gd name="T25" fmla="*/ 414 h 414"/>
                <a:gd name="T26" fmla="*/ 338 w 346"/>
                <a:gd name="T27" fmla="*/ 414 h 414"/>
                <a:gd name="T28" fmla="*/ 346 w 346"/>
                <a:gd name="T29" fmla="*/ 407 h 414"/>
                <a:gd name="T30" fmla="*/ 346 w 346"/>
                <a:gd name="T31" fmla="*/ 77 h 414"/>
                <a:gd name="T32" fmla="*/ 346 w 346"/>
                <a:gd name="T33" fmla="*/ 77 h 414"/>
                <a:gd name="T34" fmla="*/ 275 w 346"/>
                <a:gd name="T35" fmla="*/ 25 h 414"/>
                <a:gd name="T36" fmla="*/ 320 w 346"/>
                <a:gd name="T37" fmla="*/ 70 h 414"/>
                <a:gd name="T38" fmla="*/ 275 w 346"/>
                <a:gd name="T39" fmla="*/ 70 h 414"/>
                <a:gd name="T40" fmla="*/ 275 w 346"/>
                <a:gd name="T41" fmla="*/ 25 h 414"/>
                <a:gd name="T42" fmla="*/ 14 w 346"/>
                <a:gd name="T43" fmla="*/ 400 h 414"/>
                <a:gd name="T44" fmla="*/ 14 w 346"/>
                <a:gd name="T45" fmla="*/ 14 h 414"/>
                <a:gd name="T46" fmla="*/ 260 w 346"/>
                <a:gd name="T47" fmla="*/ 14 h 414"/>
                <a:gd name="T48" fmla="*/ 260 w 346"/>
                <a:gd name="T49" fmla="*/ 77 h 414"/>
                <a:gd name="T50" fmla="*/ 268 w 346"/>
                <a:gd name="T51" fmla="*/ 85 h 414"/>
                <a:gd name="T52" fmla="*/ 331 w 346"/>
                <a:gd name="T53" fmla="*/ 85 h 414"/>
                <a:gd name="T54" fmla="*/ 331 w 346"/>
                <a:gd name="T55" fmla="*/ 400 h 414"/>
                <a:gd name="T56" fmla="*/ 14 w 346"/>
                <a:gd name="T57" fmla="*/ 400 h 4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346" h="414">
                  <a:moveTo>
                    <a:pt x="346" y="77"/>
                  </a:moveTo>
                  <a:cubicBezTo>
                    <a:pt x="345" y="76"/>
                    <a:pt x="345" y="76"/>
                    <a:pt x="345" y="75"/>
                  </a:cubicBezTo>
                  <a:cubicBezTo>
                    <a:pt x="345" y="75"/>
                    <a:pt x="345" y="75"/>
                    <a:pt x="345" y="74"/>
                  </a:cubicBezTo>
                  <a:cubicBezTo>
                    <a:pt x="345" y="74"/>
                    <a:pt x="344" y="73"/>
                    <a:pt x="343" y="72"/>
                  </a:cubicBezTo>
                  <a:cubicBezTo>
                    <a:pt x="273" y="2"/>
                    <a:pt x="273" y="2"/>
                    <a:pt x="273" y="2"/>
                  </a:cubicBezTo>
                  <a:cubicBezTo>
                    <a:pt x="272" y="1"/>
                    <a:pt x="272" y="1"/>
                    <a:pt x="271" y="0"/>
                  </a:cubicBezTo>
                  <a:cubicBezTo>
                    <a:pt x="271" y="0"/>
                    <a:pt x="270" y="0"/>
                    <a:pt x="270" y="0"/>
                  </a:cubicBezTo>
                  <a:cubicBezTo>
                    <a:pt x="270" y="0"/>
                    <a:pt x="269" y="0"/>
                    <a:pt x="268" y="0"/>
                  </a:cubicBezTo>
                  <a:cubicBezTo>
                    <a:pt x="268" y="0"/>
                    <a:pt x="268" y="0"/>
                    <a:pt x="268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407"/>
                    <a:pt x="0" y="407"/>
                    <a:pt x="0" y="407"/>
                  </a:cubicBezTo>
                  <a:cubicBezTo>
                    <a:pt x="0" y="411"/>
                    <a:pt x="3" y="414"/>
                    <a:pt x="7" y="414"/>
                  </a:cubicBezTo>
                  <a:cubicBezTo>
                    <a:pt x="338" y="414"/>
                    <a:pt x="338" y="414"/>
                    <a:pt x="338" y="414"/>
                  </a:cubicBezTo>
                  <a:cubicBezTo>
                    <a:pt x="342" y="414"/>
                    <a:pt x="346" y="411"/>
                    <a:pt x="346" y="407"/>
                  </a:cubicBezTo>
                  <a:cubicBezTo>
                    <a:pt x="346" y="77"/>
                    <a:pt x="346" y="77"/>
                    <a:pt x="346" y="77"/>
                  </a:cubicBezTo>
                  <a:cubicBezTo>
                    <a:pt x="346" y="77"/>
                    <a:pt x="346" y="77"/>
                    <a:pt x="346" y="77"/>
                  </a:cubicBezTo>
                  <a:close/>
                  <a:moveTo>
                    <a:pt x="275" y="25"/>
                  </a:moveTo>
                  <a:cubicBezTo>
                    <a:pt x="320" y="70"/>
                    <a:pt x="320" y="70"/>
                    <a:pt x="320" y="70"/>
                  </a:cubicBezTo>
                  <a:cubicBezTo>
                    <a:pt x="275" y="70"/>
                    <a:pt x="275" y="70"/>
                    <a:pt x="275" y="70"/>
                  </a:cubicBezTo>
                  <a:lnTo>
                    <a:pt x="275" y="25"/>
                  </a:lnTo>
                  <a:close/>
                  <a:moveTo>
                    <a:pt x="14" y="400"/>
                  </a:moveTo>
                  <a:cubicBezTo>
                    <a:pt x="14" y="14"/>
                    <a:pt x="14" y="14"/>
                    <a:pt x="14" y="14"/>
                  </a:cubicBezTo>
                  <a:cubicBezTo>
                    <a:pt x="260" y="14"/>
                    <a:pt x="260" y="14"/>
                    <a:pt x="260" y="14"/>
                  </a:cubicBezTo>
                  <a:cubicBezTo>
                    <a:pt x="260" y="77"/>
                    <a:pt x="260" y="77"/>
                    <a:pt x="260" y="77"/>
                  </a:cubicBezTo>
                  <a:cubicBezTo>
                    <a:pt x="260" y="81"/>
                    <a:pt x="264" y="85"/>
                    <a:pt x="268" y="85"/>
                  </a:cubicBezTo>
                  <a:cubicBezTo>
                    <a:pt x="331" y="85"/>
                    <a:pt x="331" y="85"/>
                    <a:pt x="331" y="85"/>
                  </a:cubicBezTo>
                  <a:cubicBezTo>
                    <a:pt x="331" y="400"/>
                    <a:pt x="331" y="400"/>
                    <a:pt x="331" y="400"/>
                  </a:cubicBezTo>
                  <a:lnTo>
                    <a:pt x="14" y="40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0314" tIns="45157" rIns="90314" bIns="45157" numCol="1" anchor="t" anchorCtr="0" compatLnSpc="1">
              <a:prstTxWarp prst="textNoShape">
                <a:avLst/>
              </a:prstTxWarp>
            </a:bodyPr>
            <a:lstStyle/>
            <a:p>
              <a:endParaRPr lang="en-US" sz="2502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6721436" y="3277599"/>
            <a:ext cx="789527" cy="789527"/>
            <a:chOff x="5418452" y="307702"/>
            <a:chExt cx="599448" cy="599448"/>
          </a:xfr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grpSpPr>
        <p:grpSp>
          <p:nvGrpSpPr>
            <p:cNvPr id="41" name="组合 40"/>
            <p:cNvGrpSpPr/>
            <p:nvPr/>
          </p:nvGrpSpPr>
          <p:grpSpPr>
            <a:xfrm>
              <a:off x="5418452" y="307702"/>
              <a:ext cx="599448" cy="599448"/>
              <a:chOff x="4131160" y="713581"/>
              <a:chExt cx="881684" cy="881684"/>
            </a:xfrm>
            <a:grpFill/>
          </p:grpSpPr>
          <p:sp>
            <p:nvSpPr>
              <p:cNvPr id="43" name="椭圆 42"/>
              <p:cNvSpPr/>
              <p:nvPr/>
            </p:nvSpPr>
            <p:spPr>
              <a:xfrm>
                <a:off x="4131160" y="713581"/>
                <a:ext cx="881684" cy="881684"/>
              </a:xfrm>
              <a:prstGeom prst="ellipse">
                <a:avLst/>
              </a:prstGeom>
              <a:grpFill/>
              <a:ln w="6350">
                <a:gradFill>
                  <a:gsLst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/>
                    </a:gs>
                  </a:gsLst>
                  <a:lin ang="17400000" scaled="0"/>
                </a:gradFill>
              </a:ln>
              <a:effectLst>
                <a:outerShdw blurRad="152400" dist="38100" dir="810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844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4" name="椭圆 43"/>
              <p:cNvSpPr/>
              <p:nvPr/>
            </p:nvSpPr>
            <p:spPr>
              <a:xfrm>
                <a:off x="4237175" y="783383"/>
                <a:ext cx="669652" cy="669652"/>
              </a:xfrm>
              <a:prstGeom prst="ellipse">
                <a:avLst/>
              </a:prstGeom>
              <a:grpFill/>
              <a:ln>
                <a:noFill/>
              </a:ln>
              <a:effectLst>
                <a:innerShdw blurRad="63500" dist="50800" dir="18900000">
                  <a:prstClr val="black">
                    <a:alpha val="35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844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42" name="Freeform 72"/>
            <p:cNvSpPr>
              <a:spLocks noEditPoints="1"/>
            </p:cNvSpPr>
            <p:nvPr/>
          </p:nvSpPr>
          <p:spPr bwMode="auto">
            <a:xfrm>
              <a:off x="5580112" y="455050"/>
              <a:ext cx="297176" cy="297712"/>
            </a:xfrm>
            <a:custGeom>
              <a:avLst/>
              <a:gdLst>
                <a:gd name="T0" fmla="*/ 337 w 411"/>
                <a:gd name="T1" fmla="*/ 198 h 412"/>
                <a:gd name="T2" fmla="*/ 284 w 411"/>
                <a:gd name="T3" fmla="*/ 220 h 412"/>
                <a:gd name="T4" fmla="*/ 249 w 411"/>
                <a:gd name="T5" fmla="*/ 185 h 412"/>
                <a:gd name="T6" fmla="*/ 283 w 411"/>
                <a:gd name="T7" fmla="*/ 107 h 412"/>
                <a:gd name="T8" fmla="*/ 176 w 411"/>
                <a:gd name="T9" fmla="*/ 0 h 412"/>
                <a:gd name="T10" fmla="*/ 68 w 411"/>
                <a:gd name="T11" fmla="*/ 107 h 412"/>
                <a:gd name="T12" fmla="*/ 116 w 411"/>
                <a:gd name="T13" fmla="*/ 196 h 412"/>
                <a:gd name="T14" fmla="*/ 96 w 411"/>
                <a:gd name="T15" fmla="*/ 266 h 412"/>
                <a:gd name="T16" fmla="*/ 74 w 411"/>
                <a:gd name="T17" fmla="*/ 263 h 412"/>
                <a:gd name="T18" fmla="*/ 0 w 411"/>
                <a:gd name="T19" fmla="*/ 337 h 412"/>
                <a:gd name="T20" fmla="*/ 74 w 411"/>
                <a:gd name="T21" fmla="*/ 412 h 412"/>
                <a:gd name="T22" fmla="*/ 149 w 411"/>
                <a:gd name="T23" fmla="*/ 337 h 412"/>
                <a:gd name="T24" fmla="*/ 110 w 411"/>
                <a:gd name="T25" fmla="*/ 272 h 412"/>
                <a:gd name="T26" fmla="*/ 130 w 411"/>
                <a:gd name="T27" fmla="*/ 204 h 412"/>
                <a:gd name="T28" fmla="*/ 176 w 411"/>
                <a:gd name="T29" fmla="*/ 214 h 412"/>
                <a:gd name="T30" fmla="*/ 238 w 411"/>
                <a:gd name="T31" fmla="*/ 195 h 412"/>
                <a:gd name="T32" fmla="*/ 275 w 411"/>
                <a:gd name="T33" fmla="*/ 232 h 412"/>
                <a:gd name="T34" fmla="*/ 262 w 411"/>
                <a:gd name="T35" fmla="*/ 273 h 412"/>
                <a:gd name="T36" fmla="*/ 337 w 411"/>
                <a:gd name="T37" fmla="*/ 347 h 412"/>
                <a:gd name="T38" fmla="*/ 411 w 411"/>
                <a:gd name="T39" fmla="*/ 273 h 412"/>
                <a:gd name="T40" fmla="*/ 337 w 411"/>
                <a:gd name="T41" fmla="*/ 198 h 412"/>
                <a:gd name="T42" fmla="*/ 134 w 411"/>
                <a:gd name="T43" fmla="*/ 337 h 412"/>
                <a:gd name="T44" fmla="*/ 74 w 411"/>
                <a:gd name="T45" fmla="*/ 397 h 412"/>
                <a:gd name="T46" fmla="*/ 14 w 411"/>
                <a:gd name="T47" fmla="*/ 337 h 412"/>
                <a:gd name="T48" fmla="*/ 74 w 411"/>
                <a:gd name="T49" fmla="*/ 278 h 412"/>
                <a:gd name="T50" fmla="*/ 134 w 411"/>
                <a:gd name="T51" fmla="*/ 337 h 412"/>
                <a:gd name="T52" fmla="*/ 83 w 411"/>
                <a:gd name="T53" fmla="*/ 107 h 412"/>
                <a:gd name="T54" fmla="*/ 176 w 411"/>
                <a:gd name="T55" fmla="*/ 14 h 412"/>
                <a:gd name="T56" fmla="*/ 268 w 411"/>
                <a:gd name="T57" fmla="*/ 107 h 412"/>
                <a:gd name="T58" fmla="*/ 176 w 411"/>
                <a:gd name="T59" fmla="*/ 200 h 412"/>
                <a:gd name="T60" fmla="*/ 83 w 411"/>
                <a:gd name="T61" fmla="*/ 107 h 412"/>
                <a:gd name="T62" fmla="*/ 337 w 411"/>
                <a:gd name="T63" fmla="*/ 332 h 412"/>
                <a:gd name="T64" fmla="*/ 277 w 411"/>
                <a:gd name="T65" fmla="*/ 273 h 412"/>
                <a:gd name="T66" fmla="*/ 337 w 411"/>
                <a:gd name="T67" fmla="*/ 213 h 412"/>
                <a:gd name="T68" fmla="*/ 397 w 411"/>
                <a:gd name="T69" fmla="*/ 273 h 412"/>
                <a:gd name="T70" fmla="*/ 337 w 411"/>
                <a:gd name="T71" fmla="*/ 332 h 4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411" h="412">
                  <a:moveTo>
                    <a:pt x="337" y="198"/>
                  </a:moveTo>
                  <a:cubicBezTo>
                    <a:pt x="316" y="198"/>
                    <a:pt x="298" y="206"/>
                    <a:pt x="284" y="220"/>
                  </a:cubicBezTo>
                  <a:cubicBezTo>
                    <a:pt x="249" y="185"/>
                    <a:pt x="249" y="185"/>
                    <a:pt x="249" y="185"/>
                  </a:cubicBezTo>
                  <a:cubicBezTo>
                    <a:pt x="270" y="166"/>
                    <a:pt x="283" y="138"/>
                    <a:pt x="283" y="107"/>
                  </a:cubicBezTo>
                  <a:cubicBezTo>
                    <a:pt x="283" y="48"/>
                    <a:pt x="235" y="0"/>
                    <a:pt x="176" y="0"/>
                  </a:cubicBezTo>
                  <a:cubicBezTo>
                    <a:pt x="117" y="0"/>
                    <a:pt x="68" y="48"/>
                    <a:pt x="68" y="107"/>
                  </a:cubicBezTo>
                  <a:cubicBezTo>
                    <a:pt x="68" y="144"/>
                    <a:pt x="88" y="177"/>
                    <a:pt x="116" y="196"/>
                  </a:cubicBezTo>
                  <a:cubicBezTo>
                    <a:pt x="96" y="266"/>
                    <a:pt x="96" y="266"/>
                    <a:pt x="96" y="266"/>
                  </a:cubicBezTo>
                  <a:cubicBezTo>
                    <a:pt x="89" y="264"/>
                    <a:pt x="82" y="263"/>
                    <a:pt x="74" y="263"/>
                  </a:cubicBezTo>
                  <a:cubicBezTo>
                    <a:pt x="33" y="263"/>
                    <a:pt x="0" y="296"/>
                    <a:pt x="0" y="337"/>
                  </a:cubicBezTo>
                  <a:cubicBezTo>
                    <a:pt x="0" y="378"/>
                    <a:pt x="33" y="412"/>
                    <a:pt x="74" y="412"/>
                  </a:cubicBezTo>
                  <a:cubicBezTo>
                    <a:pt x="115" y="412"/>
                    <a:pt x="149" y="378"/>
                    <a:pt x="149" y="337"/>
                  </a:cubicBezTo>
                  <a:cubicBezTo>
                    <a:pt x="149" y="309"/>
                    <a:pt x="133" y="284"/>
                    <a:pt x="110" y="272"/>
                  </a:cubicBezTo>
                  <a:cubicBezTo>
                    <a:pt x="130" y="204"/>
                    <a:pt x="130" y="204"/>
                    <a:pt x="130" y="204"/>
                  </a:cubicBezTo>
                  <a:cubicBezTo>
                    <a:pt x="144" y="210"/>
                    <a:pt x="159" y="214"/>
                    <a:pt x="176" y="214"/>
                  </a:cubicBezTo>
                  <a:cubicBezTo>
                    <a:pt x="199" y="214"/>
                    <a:pt x="220" y="207"/>
                    <a:pt x="238" y="195"/>
                  </a:cubicBezTo>
                  <a:cubicBezTo>
                    <a:pt x="275" y="232"/>
                    <a:pt x="275" y="232"/>
                    <a:pt x="275" y="232"/>
                  </a:cubicBezTo>
                  <a:cubicBezTo>
                    <a:pt x="267" y="243"/>
                    <a:pt x="262" y="257"/>
                    <a:pt x="262" y="273"/>
                  </a:cubicBezTo>
                  <a:cubicBezTo>
                    <a:pt x="262" y="314"/>
                    <a:pt x="296" y="347"/>
                    <a:pt x="337" y="347"/>
                  </a:cubicBezTo>
                  <a:cubicBezTo>
                    <a:pt x="378" y="347"/>
                    <a:pt x="411" y="314"/>
                    <a:pt x="411" y="273"/>
                  </a:cubicBezTo>
                  <a:cubicBezTo>
                    <a:pt x="411" y="231"/>
                    <a:pt x="378" y="198"/>
                    <a:pt x="337" y="198"/>
                  </a:cubicBezTo>
                  <a:close/>
                  <a:moveTo>
                    <a:pt x="134" y="337"/>
                  </a:moveTo>
                  <a:cubicBezTo>
                    <a:pt x="134" y="370"/>
                    <a:pt x="107" y="397"/>
                    <a:pt x="74" y="397"/>
                  </a:cubicBezTo>
                  <a:cubicBezTo>
                    <a:pt x="41" y="397"/>
                    <a:pt x="14" y="370"/>
                    <a:pt x="14" y="337"/>
                  </a:cubicBezTo>
                  <a:cubicBezTo>
                    <a:pt x="14" y="304"/>
                    <a:pt x="41" y="278"/>
                    <a:pt x="74" y="278"/>
                  </a:cubicBezTo>
                  <a:cubicBezTo>
                    <a:pt x="107" y="278"/>
                    <a:pt x="134" y="304"/>
                    <a:pt x="134" y="337"/>
                  </a:cubicBezTo>
                  <a:close/>
                  <a:moveTo>
                    <a:pt x="83" y="107"/>
                  </a:moveTo>
                  <a:cubicBezTo>
                    <a:pt x="83" y="56"/>
                    <a:pt x="125" y="14"/>
                    <a:pt x="176" y="14"/>
                  </a:cubicBezTo>
                  <a:cubicBezTo>
                    <a:pt x="227" y="14"/>
                    <a:pt x="268" y="56"/>
                    <a:pt x="268" y="107"/>
                  </a:cubicBezTo>
                  <a:cubicBezTo>
                    <a:pt x="268" y="158"/>
                    <a:pt x="227" y="200"/>
                    <a:pt x="176" y="200"/>
                  </a:cubicBezTo>
                  <a:cubicBezTo>
                    <a:pt x="125" y="200"/>
                    <a:pt x="83" y="158"/>
                    <a:pt x="83" y="107"/>
                  </a:cubicBezTo>
                  <a:close/>
                  <a:moveTo>
                    <a:pt x="337" y="332"/>
                  </a:moveTo>
                  <a:cubicBezTo>
                    <a:pt x="304" y="332"/>
                    <a:pt x="277" y="306"/>
                    <a:pt x="277" y="273"/>
                  </a:cubicBezTo>
                  <a:cubicBezTo>
                    <a:pt x="277" y="240"/>
                    <a:pt x="304" y="213"/>
                    <a:pt x="337" y="213"/>
                  </a:cubicBezTo>
                  <a:cubicBezTo>
                    <a:pt x="370" y="213"/>
                    <a:pt x="397" y="240"/>
                    <a:pt x="397" y="273"/>
                  </a:cubicBezTo>
                  <a:cubicBezTo>
                    <a:pt x="397" y="306"/>
                    <a:pt x="370" y="332"/>
                    <a:pt x="337" y="33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0314" tIns="45157" rIns="90314" bIns="45157" numCol="1" anchor="t" anchorCtr="0" compatLnSpc="1">
              <a:prstTxWarp prst="textNoShape">
                <a:avLst/>
              </a:prstTxWarp>
            </a:bodyPr>
            <a:lstStyle/>
            <a:p>
              <a:endParaRPr lang="en-US" sz="2502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6647889" y="4691742"/>
            <a:ext cx="789527" cy="789527"/>
            <a:chOff x="6516216" y="334289"/>
            <a:chExt cx="599448" cy="599448"/>
          </a:xfr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grpSpPr>
        <p:grpSp>
          <p:nvGrpSpPr>
            <p:cNvPr id="46" name="组合 45"/>
            <p:cNvGrpSpPr/>
            <p:nvPr/>
          </p:nvGrpSpPr>
          <p:grpSpPr>
            <a:xfrm>
              <a:off x="6516216" y="334289"/>
              <a:ext cx="599448" cy="599448"/>
              <a:chOff x="4131160" y="713581"/>
              <a:chExt cx="881684" cy="881684"/>
            </a:xfrm>
            <a:grpFill/>
          </p:grpSpPr>
          <p:sp>
            <p:nvSpPr>
              <p:cNvPr id="48" name="椭圆 47"/>
              <p:cNvSpPr/>
              <p:nvPr/>
            </p:nvSpPr>
            <p:spPr>
              <a:xfrm>
                <a:off x="4131160" y="713581"/>
                <a:ext cx="881684" cy="881684"/>
              </a:xfrm>
              <a:prstGeom prst="ellipse">
                <a:avLst/>
              </a:prstGeom>
              <a:grpFill/>
              <a:ln w="6350">
                <a:gradFill>
                  <a:gsLst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/>
                    </a:gs>
                  </a:gsLst>
                  <a:lin ang="17400000" scaled="0"/>
                </a:gradFill>
              </a:ln>
              <a:effectLst>
                <a:outerShdw blurRad="152400" dist="38100" dir="810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844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9" name="椭圆 48"/>
              <p:cNvSpPr/>
              <p:nvPr/>
            </p:nvSpPr>
            <p:spPr>
              <a:xfrm>
                <a:off x="4237176" y="819597"/>
                <a:ext cx="669652" cy="669652"/>
              </a:xfrm>
              <a:prstGeom prst="ellipse">
                <a:avLst/>
              </a:prstGeom>
              <a:grpFill/>
              <a:ln>
                <a:noFill/>
              </a:ln>
              <a:effectLst>
                <a:innerShdw blurRad="63500" dist="50800" dir="18900000">
                  <a:prstClr val="black">
                    <a:alpha val="35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844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47" name="Freeform 13"/>
            <p:cNvSpPr>
              <a:spLocks noEditPoints="1"/>
            </p:cNvSpPr>
            <p:nvPr/>
          </p:nvSpPr>
          <p:spPr bwMode="auto">
            <a:xfrm>
              <a:off x="6723586" y="474407"/>
              <a:ext cx="184708" cy="340466"/>
            </a:xfrm>
            <a:custGeom>
              <a:avLst/>
              <a:gdLst>
                <a:gd name="T0" fmla="*/ 2 w 122"/>
                <a:gd name="T1" fmla="*/ 65 h 225"/>
                <a:gd name="T2" fmla="*/ 14 w 122"/>
                <a:gd name="T3" fmla="*/ 77 h 225"/>
                <a:gd name="T4" fmla="*/ 17 w 122"/>
                <a:gd name="T5" fmla="*/ 76 h 225"/>
                <a:gd name="T6" fmla="*/ 119 w 122"/>
                <a:gd name="T7" fmla="*/ 42 h 225"/>
                <a:gd name="T8" fmla="*/ 119 w 122"/>
                <a:gd name="T9" fmla="*/ 30 h 225"/>
                <a:gd name="T10" fmla="*/ 105 w 122"/>
                <a:gd name="T11" fmla="*/ 23 h 225"/>
                <a:gd name="T12" fmla="*/ 3 w 122"/>
                <a:gd name="T13" fmla="*/ 57 h 225"/>
                <a:gd name="T14" fmla="*/ 108 w 122"/>
                <a:gd name="T15" fmla="*/ 28 h 225"/>
                <a:gd name="T16" fmla="*/ 114 w 122"/>
                <a:gd name="T17" fmla="*/ 35 h 225"/>
                <a:gd name="T18" fmla="*/ 111 w 122"/>
                <a:gd name="T19" fmla="*/ 42 h 225"/>
                <a:gd name="T20" fmla="*/ 14 w 122"/>
                <a:gd name="T21" fmla="*/ 71 h 225"/>
                <a:gd name="T22" fmla="*/ 9 w 122"/>
                <a:gd name="T23" fmla="*/ 67 h 225"/>
                <a:gd name="T24" fmla="*/ 8 w 122"/>
                <a:gd name="T25" fmla="*/ 59 h 225"/>
                <a:gd name="T26" fmla="*/ 106 w 122"/>
                <a:gd name="T27" fmla="*/ 28 h 225"/>
                <a:gd name="T28" fmla="*/ 14 w 122"/>
                <a:gd name="T29" fmla="*/ 43 h 225"/>
                <a:gd name="T30" fmla="*/ 66 w 122"/>
                <a:gd name="T31" fmla="*/ 28 h 225"/>
                <a:gd name="T32" fmla="*/ 73 w 122"/>
                <a:gd name="T33" fmla="*/ 10 h 225"/>
                <a:gd name="T34" fmla="*/ 9 w 122"/>
                <a:gd name="T35" fmla="*/ 17 h 225"/>
                <a:gd name="T36" fmla="*/ 3 w 122"/>
                <a:gd name="T37" fmla="*/ 35 h 225"/>
                <a:gd name="T38" fmla="*/ 61 w 122"/>
                <a:gd name="T39" fmla="*/ 8 h 225"/>
                <a:gd name="T40" fmla="*/ 67 w 122"/>
                <a:gd name="T41" fmla="*/ 12 h 225"/>
                <a:gd name="T42" fmla="*/ 65 w 122"/>
                <a:gd name="T43" fmla="*/ 22 h 225"/>
                <a:gd name="T44" fmla="*/ 14 w 122"/>
                <a:gd name="T45" fmla="*/ 37 h 225"/>
                <a:gd name="T46" fmla="*/ 8 w 122"/>
                <a:gd name="T47" fmla="*/ 30 h 225"/>
                <a:gd name="T48" fmla="*/ 120 w 122"/>
                <a:gd name="T49" fmla="*/ 101 h 225"/>
                <a:gd name="T50" fmla="*/ 105 w 122"/>
                <a:gd name="T51" fmla="*/ 90 h 225"/>
                <a:gd name="T52" fmla="*/ 72 w 122"/>
                <a:gd name="T53" fmla="*/ 110 h 225"/>
                <a:gd name="T54" fmla="*/ 55 w 122"/>
                <a:gd name="T55" fmla="*/ 138 h 225"/>
                <a:gd name="T56" fmla="*/ 53 w 122"/>
                <a:gd name="T57" fmla="*/ 99 h 225"/>
                <a:gd name="T58" fmla="*/ 119 w 122"/>
                <a:gd name="T59" fmla="*/ 76 h 225"/>
                <a:gd name="T60" fmla="*/ 119 w 122"/>
                <a:gd name="T61" fmla="*/ 64 h 225"/>
                <a:gd name="T62" fmla="*/ 9 w 122"/>
                <a:gd name="T63" fmla="*/ 85 h 225"/>
                <a:gd name="T64" fmla="*/ 1 w 122"/>
                <a:gd name="T65" fmla="*/ 97 h 225"/>
                <a:gd name="T66" fmla="*/ 3 w 122"/>
                <a:gd name="T67" fmla="*/ 102 h 225"/>
                <a:gd name="T68" fmla="*/ 11 w 122"/>
                <a:gd name="T69" fmla="*/ 110 h 225"/>
                <a:gd name="T70" fmla="*/ 28 w 122"/>
                <a:gd name="T71" fmla="*/ 121 h 225"/>
                <a:gd name="T72" fmla="*/ 17 w 122"/>
                <a:gd name="T73" fmla="*/ 138 h 225"/>
                <a:gd name="T74" fmla="*/ 40 w 122"/>
                <a:gd name="T75" fmla="*/ 209 h 225"/>
                <a:gd name="T76" fmla="*/ 53 w 122"/>
                <a:gd name="T77" fmla="*/ 225 h 225"/>
                <a:gd name="T78" fmla="*/ 87 w 122"/>
                <a:gd name="T79" fmla="*/ 214 h 225"/>
                <a:gd name="T80" fmla="*/ 110 w 122"/>
                <a:gd name="T81" fmla="*/ 187 h 225"/>
                <a:gd name="T82" fmla="*/ 99 w 122"/>
                <a:gd name="T83" fmla="*/ 138 h 225"/>
                <a:gd name="T84" fmla="*/ 104 w 122"/>
                <a:gd name="T85" fmla="*/ 117 h 225"/>
                <a:gd name="T86" fmla="*/ 120 w 122"/>
                <a:gd name="T87" fmla="*/ 101 h 225"/>
                <a:gd name="T88" fmla="*/ 47 w 122"/>
                <a:gd name="T89" fmla="*/ 101 h 225"/>
                <a:gd name="T90" fmla="*/ 49 w 122"/>
                <a:gd name="T91" fmla="*/ 138 h 225"/>
                <a:gd name="T92" fmla="*/ 35 w 122"/>
                <a:gd name="T93" fmla="*/ 121 h 225"/>
                <a:gd name="T94" fmla="*/ 24 w 122"/>
                <a:gd name="T95" fmla="*/ 108 h 225"/>
                <a:gd name="T96" fmla="*/ 12 w 122"/>
                <a:gd name="T97" fmla="*/ 104 h 225"/>
                <a:gd name="T98" fmla="*/ 8 w 122"/>
                <a:gd name="T99" fmla="*/ 97 h 225"/>
                <a:gd name="T100" fmla="*/ 8 w 122"/>
                <a:gd name="T101" fmla="*/ 93 h 225"/>
                <a:gd name="T102" fmla="*/ 12 w 122"/>
                <a:gd name="T103" fmla="*/ 90 h 225"/>
                <a:gd name="T104" fmla="*/ 24 w 122"/>
                <a:gd name="T105" fmla="*/ 86 h 225"/>
                <a:gd name="T106" fmla="*/ 108 w 122"/>
                <a:gd name="T107" fmla="*/ 62 h 225"/>
                <a:gd name="T108" fmla="*/ 114 w 122"/>
                <a:gd name="T109" fmla="*/ 69 h 225"/>
                <a:gd name="T110" fmla="*/ 111 w 122"/>
                <a:gd name="T111" fmla="*/ 76 h 225"/>
                <a:gd name="T112" fmla="*/ 43 w 122"/>
                <a:gd name="T113" fmla="*/ 98 h 225"/>
                <a:gd name="T114" fmla="*/ 103 w 122"/>
                <a:gd name="T115" fmla="*/ 111 h 225"/>
                <a:gd name="T116" fmla="*/ 92 w 122"/>
                <a:gd name="T117" fmla="*/ 138 h 225"/>
                <a:gd name="T118" fmla="*/ 78 w 122"/>
                <a:gd name="T119" fmla="*/ 110 h 225"/>
                <a:gd name="T120" fmla="*/ 106 w 122"/>
                <a:gd name="T121" fmla="*/ 96 h 225"/>
                <a:gd name="T122" fmla="*/ 114 w 122"/>
                <a:gd name="T123" fmla="*/ 103 h 2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22" h="225">
                  <a:moveTo>
                    <a:pt x="3" y="57"/>
                  </a:moveTo>
                  <a:cubicBezTo>
                    <a:pt x="1" y="59"/>
                    <a:pt x="1" y="62"/>
                    <a:pt x="2" y="65"/>
                  </a:cubicBezTo>
                  <a:cubicBezTo>
                    <a:pt x="3" y="69"/>
                    <a:pt x="3" y="69"/>
                    <a:pt x="3" y="69"/>
                  </a:cubicBezTo>
                  <a:cubicBezTo>
                    <a:pt x="4" y="74"/>
                    <a:pt x="9" y="77"/>
                    <a:pt x="14" y="77"/>
                  </a:cubicBezTo>
                  <a:cubicBezTo>
                    <a:pt x="14" y="77"/>
                    <a:pt x="14" y="77"/>
                    <a:pt x="14" y="77"/>
                  </a:cubicBezTo>
                  <a:cubicBezTo>
                    <a:pt x="15" y="77"/>
                    <a:pt x="16" y="77"/>
                    <a:pt x="17" y="76"/>
                  </a:cubicBezTo>
                  <a:cubicBezTo>
                    <a:pt x="112" y="48"/>
                    <a:pt x="112" y="48"/>
                    <a:pt x="112" y="48"/>
                  </a:cubicBezTo>
                  <a:cubicBezTo>
                    <a:pt x="115" y="47"/>
                    <a:pt x="118" y="45"/>
                    <a:pt x="119" y="42"/>
                  </a:cubicBezTo>
                  <a:cubicBezTo>
                    <a:pt x="120" y="40"/>
                    <a:pt x="121" y="37"/>
                    <a:pt x="120" y="34"/>
                  </a:cubicBezTo>
                  <a:cubicBezTo>
                    <a:pt x="119" y="30"/>
                    <a:pt x="119" y="30"/>
                    <a:pt x="119" y="30"/>
                  </a:cubicBezTo>
                  <a:cubicBezTo>
                    <a:pt x="117" y="25"/>
                    <a:pt x="113" y="22"/>
                    <a:pt x="108" y="22"/>
                  </a:cubicBezTo>
                  <a:cubicBezTo>
                    <a:pt x="107" y="22"/>
                    <a:pt x="106" y="22"/>
                    <a:pt x="105" y="23"/>
                  </a:cubicBezTo>
                  <a:cubicBezTo>
                    <a:pt x="9" y="51"/>
                    <a:pt x="9" y="51"/>
                    <a:pt x="9" y="51"/>
                  </a:cubicBezTo>
                  <a:cubicBezTo>
                    <a:pt x="6" y="52"/>
                    <a:pt x="4" y="54"/>
                    <a:pt x="3" y="57"/>
                  </a:cubicBezTo>
                  <a:close/>
                  <a:moveTo>
                    <a:pt x="106" y="28"/>
                  </a:moveTo>
                  <a:cubicBezTo>
                    <a:pt x="107" y="28"/>
                    <a:pt x="107" y="28"/>
                    <a:pt x="108" y="28"/>
                  </a:cubicBezTo>
                  <a:cubicBezTo>
                    <a:pt x="110" y="28"/>
                    <a:pt x="112" y="30"/>
                    <a:pt x="113" y="32"/>
                  </a:cubicBezTo>
                  <a:cubicBezTo>
                    <a:pt x="114" y="35"/>
                    <a:pt x="114" y="35"/>
                    <a:pt x="114" y="35"/>
                  </a:cubicBezTo>
                  <a:cubicBezTo>
                    <a:pt x="115" y="37"/>
                    <a:pt x="114" y="38"/>
                    <a:pt x="114" y="40"/>
                  </a:cubicBezTo>
                  <a:cubicBezTo>
                    <a:pt x="113" y="41"/>
                    <a:pt x="112" y="42"/>
                    <a:pt x="111" y="42"/>
                  </a:cubicBezTo>
                  <a:cubicBezTo>
                    <a:pt x="15" y="71"/>
                    <a:pt x="15" y="71"/>
                    <a:pt x="15" y="71"/>
                  </a:cubicBezTo>
                  <a:cubicBezTo>
                    <a:pt x="15" y="71"/>
                    <a:pt x="14" y="71"/>
                    <a:pt x="14" y="71"/>
                  </a:cubicBezTo>
                  <a:cubicBezTo>
                    <a:pt x="14" y="71"/>
                    <a:pt x="14" y="71"/>
                    <a:pt x="14" y="71"/>
                  </a:cubicBezTo>
                  <a:cubicBezTo>
                    <a:pt x="11" y="71"/>
                    <a:pt x="9" y="69"/>
                    <a:pt x="9" y="67"/>
                  </a:cubicBezTo>
                  <a:cubicBezTo>
                    <a:pt x="8" y="63"/>
                    <a:pt x="8" y="63"/>
                    <a:pt x="8" y="63"/>
                  </a:cubicBezTo>
                  <a:cubicBezTo>
                    <a:pt x="7" y="62"/>
                    <a:pt x="7" y="61"/>
                    <a:pt x="8" y="59"/>
                  </a:cubicBezTo>
                  <a:cubicBezTo>
                    <a:pt x="9" y="58"/>
                    <a:pt x="10" y="57"/>
                    <a:pt x="11" y="57"/>
                  </a:cubicBezTo>
                  <a:lnTo>
                    <a:pt x="106" y="28"/>
                  </a:lnTo>
                  <a:close/>
                  <a:moveTo>
                    <a:pt x="3" y="35"/>
                  </a:moveTo>
                  <a:cubicBezTo>
                    <a:pt x="4" y="40"/>
                    <a:pt x="9" y="43"/>
                    <a:pt x="14" y="43"/>
                  </a:cubicBezTo>
                  <a:cubicBezTo>
                    <a:pt x="15" y="43"/>
                    <a:pt x="16" y="43"/>
                    <a:pt x="17" y="43"/>
                  </a:cubicBezTo>
                  <a:cubicBezTo>
                    <a:pt x="66" y="28"/>
                    <a:pt x="66" y="28"/>
                    <a:pt x="66" y="28"/>
                  </a:cubicBezTo>
                  <a:cubicBezTo>
                    <a:pt x="72" y="26"/>
                    <a:pt x="76" y="19"/>
                    <a:pt x="74" y="13"/>
                  </a:cubicBezTo>
                  <a:cubicBezTo>
                    <a:pt x="73" y="10"/>
                    <a:pt x="73" y="10"/>
                    <a:pt x="73" y="10"/>
                  </a:cubicBezTo>
                  <a:cubicBezTo>
                    <a:pt x="71" y="4"/>
                    <a:pt x="65" y="0"/>
                    <a:pt x="59" y="2"/>
                  </a:cubicBezTo>
                  <a:cubicBezTo>
                    <a:pt x="9" y="17"/>
                    <a:pt x="9" y="17"/>
                    <a:pt x="9" y="17"/>
                  </a:cubicBezTo>
                  <a:cubicBezTo>
                    <a:pt x="3" y="19"/>
                    <a:pt x="0" y="25"/>
                    <a:pt x="2" y="31"/>
                  </a:cubicBezTo>
                  <a:lnTo>
                    <a:pt x="3" y="35"/>
                  </a:lnTo>
                  <a:close/>
                  <a:moveTo>
                    <a:pt x="11" y="23"/>
                  </a:moveTo>
                  <a:cubicBezTo>
                    <a:pt x="61" y="8"/>
                    <a:pt x="61" y="8"/>
                    <a:pt x="61" y="8"/>
                  </a:cubicBezTo>
                  <a:cubicBezTo>
                    <a:pt x="61" y="8"/>
                    <a:pt x="62" y="8"/>
                    <a:pt x="62" y="8"/>
                  </a:cubicBezTo>
                  <a:cubicBezTo>
                    <a:pt x="64" y="8"/>
                    <a:pt x="67" y="9"/>
                    <a:pt x="67" y="12"/>
                  </a:cubicBezTo>
                  <a:cubicBezTo>
                    <a:pt x="68" y="15"/>
                    <a:pt x="68" y="15"/>
                    <a:pt x="68" y="15"/>
                  </a:cubicBezTo>
                  <a:cubicBezTo>
                    <a:pt x="69" y="18"/>
                    <a:pt x="68" y="21"/>
                    <a:pt x="65" y="22"/>
                  </a:cubicBezTo>
                  <a:cubicBezTo>
                    <a:pt x="15" y="37"/>
                    <a:pt x="15" y="37"/>
                    <a:pt x="15" y="37"/>
                  </a:cubicBezTo>
                  <a:cubicBezTo>
                    <a:pt x="15" y="37"/>
                    <a:pt x="14" y="37"/>
                    <a:pt x="14" y="37"/>
                  </a:cubicBezTo>
                  <a:cubicBezTo>
                    <a:pt x="11" y="37"/>
                    <a:pt x="9" y="36"/>
                    <a:pt x="9" y="33"/>
                  </a:cubicBezTo>
                  <a:cubicBezTo>
                    <a:pt x="8" y="30"/>
                    <a:pt x="8" y="30"/>
                    <a:pt x="8" y="30"/>
                  </a:cubicBezTo>
                  <a:cubicBezTo>
                    <a:pt x="7" y="27"/>
                    <a:pt x="8" y="24"/>
                    <a:pt x="11" y="23"/>
                  </a:cubicBezTo>
                  <a:close/>
                  <a:moveTo>
                    <a:pt x="120" y="101"/>
                  </a:moveTo>
                  <a:cubicBezTo>
                    <a:pt x="119" y="97"/>
                    <a:pt x="119" y="97"/>
                    <a:pt x="119" y="97"/>
                  </a:cubicBezTo>
                  <a:cubicBezTo>
                    <a:pt x="117" y="92"/>
                    <a:pt x="110" y="88"/>
                    <a:pt x="105" y="90"/>
                  </a:cubicBezTo>
                  <a:cubicBezTo>
                    <a:pt x="82" y="96"/>
                    <a:pt x="82" y="96"/>
                    <a:pt x="82" y="96"/>
                  </a:cubicBezTo>
                  <a:cubicBezTo>
                    <a:pt x="76" y="98"/>
                    <a:pt x="72" y="104"/>
                    <a:pt x="72" y="110"/>
                  </a:cubicBezTo>
                  <a:cubicBezTo>
                    <a:pt x="72" y="138"/>
                    <a:pt x="72" y="138"/>
                    <a:pt x="72" y="138"/>
                  </a:cubicBezTo>
                  <a:cubicBezTo>
                    <a:pt x="55" y="138"/>
                    <a:pt x="55" y="138"/>
                    <a:pt x="55" y="138"/>
                  </a:cubicBezTo>
                  <a:cubicBezTo>
                    <a:pt x="55" y="106"/>
                    <a:pt x="55" y="106"/>
                    <a:pt x="55" y="106"/>
                  </a:cubicBezTo>
                  <a:cubicBezTo>
                    <a:pt x="55" y="104"/>
                    <a:pt x="54" y="101"/>
                    <a:pt x="53" y="99"/>
                  </a:cubicBezTo>
                  <a:cubicBezTo>
                    <a:pt x="112" y="82"/>
                    <a:pt x="112" y="82"/>
                    <a:pt x="112" y="82"/>
                  </a:cubicBezTo>
                  <a:cubicBezTo>
                    <a:pt x="115" y="81"/>
                    <a:pt x="118" y="79"/>
                    <a:pt x="119" y="76"/>
                  </a:cubicBezTo>
                  <a:cubicBezTo>
                    <a:pt x="120" y="73"/>
                    <a:pt x="121" y="70"/>
                    <a:pt x="120" y="67"/>
                  </a:cubicBezTo>
                  <a:cubicBezTo>
                    <a:pt x="119" y="64"/>
                    <a:pt x="119" y="64"/>
                    <a:pt x="119" y="64"/>
                  </a:cubicBezTo>
                  <a:cubicBezTo>
                    <a:pt x="117" y="58"/>
                    <a:pt x="110" y="54"/>
                    <a:pt x="105" y="56"/>
                  </a:cubicBezTo>
                  <a:cubicBezTo>
                    <a:pt x="9" y="85"/>
                    <a:pt x="9" y="85"/>
                    <a:pt x="9" y="85"/>
                  </a:cubicBezTo>
                  <a:cubicBezTo>
                    <a:pt x="6" y="86"/>
                    <a:pt x="4" y="88"/>
                    <a:pt x="3" y="90"/>
                  </a:cubicBezTo>
                  <a:cubicBezTo>
                    <a:pt x="1" y="92"/>
                    <a:pt x="1" y="95"/>
                    <a:pt x="1" y="97"/>
                  </a:cubicBezTo>
                  <a:cubicBezTo>
                    <a:pt x="2" y="98"/>
                    <a:pt x="2" y="98"/>
                    <a:pt x="2" y="99"/>
                  </a:cubicBezTo>
                  <a:cubicBezTo>
                    <a:pt x="3" y="102"/>
                    <a:pt x="3" y="102"/>
                    <a:pt x="3" y="102"/>
                  </a:cubicBezTo>
                  <a:cubicBezTo>
                    <a:pt x="4" y="106"/>
                    <a:pt x="7" y="109"/>
                    <a:pt x="10" y="110"/>
                  </a:cubicBezTo>
                  <a:cubicBezTo>
                    <a:pt x="11" y="110"/>
                    <a:pt x="11" y="110"/>
                    <a:pt x="11" y="110"/>
                  </a:cubicBezTo>
                  <a:cubicBezTo>
                    <a:pt x="23" y="113"/>
                    <a:pt x="23" y="113"/>
                    <a:pt x="23" y="113"/>
                  </a:cubicBezTo>
                  <a:cubicBezTo>
                    <a:pt x="26" y="114"/>
                    <a:pt x="28" y="118"/>
                    <a:pt x="28" y="121"/>
                  </a:cubicBezTo>
                  <a:cubicBezTo>
                    <a:pt x="28" y="138"/>
                    <a:pt x="28" y="138"/>
                    <a:pt x="28" y="138"/>
                  </a:cubicBezTo>
                  <a:cubicBezTo>
                    <a:pt x="17" y="138"/>
                    <a:pt x="17" y="138"/>
                    <a:pt x="17" y="138"/>
                  </a:cubicBezTo>
                  <a:cubicBezTo>
                    <a:pt x="17" y="187"/>
                    <a:pt x="17" y="187"/>
                    <a:pt x="17" y="187"/>
                  </a:cubicBezTo>
                  <a:cubicBezTo>
                    <a:pt x="17" y="199"/>
                    <a:pt x="28" y="208"/>
                    <a:pt x="40" y="209"/>
                  </a:cubicBezTo>
                  <a:cubicBezTo>
                    <a:pt x="40" y="214"/>
                    <a:pt x="40" y="214"/>
                    <a:pt x="40" y="214"/>
                  </a:cubicBezTo>
                  <a:cubicBezTo>
                    <a:pt x="40" y="220"/>
                    <a:pt x="46" y="225"/>
                    <a:pt x="53" y="225"/>
                  </a:cubicBezTo>
                  <a:cubicBezTo>
                    <a:pt x="74" y="225"/>
                    <a:pt x="74" y="225"/>
                    <a:pt x="74" y="225"/>
                  </a:cubicBezTo>
                  <a:cubicBezTo>
                    <a:pt x="81" y="225"/>
                    <a:pt x="87" y="220"/>
                    <a:pt x="87" y="214"/>
                  </a:cubicBezTo>
                  <a:cubicBezTo>
                    <a:pt x="87" y="209"/>
                    <a:pt x="87" y="209"/>
                    <a:pt x="87" y="209"/>
                  </a:cubicBezTo>
                  <a:cubicBezTo>
                    <a:pt x="99" y="208"/>
                    <a:pt x="110" y="199"/>
                    <a:pt x="110" y="187"/>
                  </a:cubicBezTo>
                  <a:cubicBezTo>
                    <a:pt x="110" y="138"/>
                    <a:pt x="110" y="138"/>
                    <a:pt x="110" y="138"/>
                  </a:cubicBezTo>
                  <a:cubicBezTo>
                    <a:pt x="99" y="138"/>
                    <a:pt x="99" y="138"/>
                    <a:pt x="99" y="138"/>
                  </a:cubicBezTo>
                  <a:cubicBezTo>
                    <a:pt x="99" y="125"/>
                    <a:pt x="99" y="125"/>
                    <a:pt x="99" y="125"/>
                  </a:cubicBezTo>
                  <a:cubicBezTo>
                    <a:pt x="99" y="122"/>
                    <a:pt x="101" y="118"/>
                    <a:pt x="104" y="117"/>
                  </a:cubicBezTo>
                  <a:cubicBezTo>
                    <a:pt x="112" y="115"/>
                    <a:pt x="112" y="115"/>
                    <a:pt x="112" y="115"/>
                  </a:cubicBezTo>
                  <a:cubicBezTo>
                    <a:pt x="118" y="113"/>
                    <a:pt x="122" y="107"/>
                    <a:pt x="120" y="101"/>
                  </a:cubicBezTo>
                  <a:close/>
                  <a:moveTo>
                    <a:pt x="43" y="98"/>
                  </a:moveTo>
                  <a:cubicBezTo>
                    <a:pt x="45" y="99"/>
                    <a:pt x="46" y="100"/>
                    <a:pt x="47" y="101"/>
                  </a:cubicBezTo>
                  <a:cubicBezTo>
                    <a:pt x="48" y="103"/>
                    <a:pt x="49" y="104"/>
                    <a:pt x="49" y="106"/>
                  </a:cubicBezTo>
                  <a:cubicBezTo>
                    <a:pt x="49" y="138"/>
                    <a:pt x="49" y="138"/>
                    <a:pt x="49" y="138"/>
                  </a:cubicBezTo>
                  <a:cubicBezTo>
                    <a:pt x="35" y="138"/>
                    <a:pt x="35" y="138"/>
                    <a:pt x="35" y="138"/>
                  </a:cubicBezTo>
                  <a:cubicBezTo>
                    <a:pt x="35" y="121"/>
                    <a:pt x="35" y="121"/>
                    <a:pt x="35" y="121"/>
                  </a:cubicBezTo>
                  <a:cubicBezTo>
                    <a:pt x="35" y="116"/>
                    <a:pt x="30" y="110"/>
                    <a:pt x="25" y="108"/>
                  </a:cubicBezTo>
                  <a:cubicBezTo>
                    <a:pt x="25" y="108"/>
                    <a:pt x="24" y="108"/>
                    <a:pt x="24" y="108"/>
                  </a:cubicBezTo>
                  <a:cubicBezTo>
                    <a:pt x="13" y="104"/>
                    <a:pt x="13" y="104"/>
                    <a:pt x="13" y="104"/>
                  </a:cubicBezTo>
                  <a:cubicBezTo>
                    <a:pt x="12" y="104"/>
                    <a:pt x="12" y="104"/>
                    <a:pt x="12" y="104"/>
                  </a:cubicBezTo>
                  <a:cubicBezTo>
                    <a:pt x="10" y="104"/>
                    <a:pt x="9" y="102"/>
                    <a:pt x="9" y="101"/>
                  </a:cubicBezTo>
                  <a:cubicBezTo>
                    <a:pt x="8" y="97"/>
                    <a:pt x="8" y="97"/>
                    <a:pt x="8" y="97"/>
                  </a:cubicBezTo>
                  <a:cubicBezTo>
                    <a:pt x="8" y="97"/>
                    <a:pt x="8" y="97"/>
                    <a:pt x="8" y="97"/>
                  </a:cubicBezTo>
                  <a:cubicBezTo>
                    <a:pt x="7" y="96"/>
                    <a:pt x="7" y="94"/>
                    <a:pt x="8" y="93"/>
                  </a:cubicBezTo>
                  <a:cubicBezTo>
                    <a:pt x="9" y="92"/>
                    <a:pt x="10" y="91"/>
                    <a:pt x="11" y="90"/>
                  </a:cubicBezTo>
                  <a:cubicBezTo>
                    <a:pt x="12" y="90"/>
                    <a:pt x="12" y="90"/>
                    <a:pt x="12" y="90"/>
                  </a:cubicBezTo>
                  <a:cubicBezTo>
                    <a:pt x="13" y="90"/>
                    <a:pt x="13" y="90"/>
                    <a:pt x="13" y="90"/>
                  </a:cubicBezTo>
                  <a:cubicBezTo>
                    <a:pt x="24" y="86"/>
                    <a:pt x="24" y="86"/>
                    <a:pt x="24" y="86"/>
                  </a:cubicBezTo>
                  <a:cubicBezTo>
                    <a:pt x="106" y="62"/>
                    <a:pt x="106" y="62"/>
                    <a:pt x="106" y="62"/>
                  </a:cubicBezTo>
                  <a:cubicBezTo>
                    <a:pt x="107" y="62"/>
                    <a:pt x="107" y="62"/>
                    <a:pt x="108" y="62"/>
                  </a:cubicBezTo>
                  <a:cubicBezTo>
                    <a:pt x="110" y="62"/>
                    <a:pt x="112" y="63"/>
                    <a:pt x="113" y="66"/>
                  </a:cubicBezTo>
                  <a:cubicBezTo>
                    <a:pt x="114" y="69"/>
                    <a:pt x="114" y="69"/>
                    <a:pt x="114" y="69"/>
                  </a:cubicBezTo>
                  <a:cubicBezTo>
                    <a:pt x="115" y="71"/>
                    <a:pt x="114" y="72"/>
                    <a:pt x="114" y="73"/>
                  </a:cubicBezTo>
                  <a:cubicBezTo>
                    <a:pt x="113" y="74"/>
                    <a:pt x="112" y="75"/>
                    <a:pt x="111" y="76"/>
                  </a:cubicBezTo>
                  <a:cubicBezTo>
                    <a:pt x="49" y="94"/>
                    <a:pt x="49" y="94"/>
                    <a:pt x="49" y="94"/>
                  </a:cubicBezTo>
                  <a:cubicBezTo>
                    <a:pt x="39" y="97"/>
                    <a:pt x="43" y="98"/>
                    <a:pt x="43" y="98"/>
                  </a:cubicBezTo>
                  <a:close/>
                  <a:moveTo>
                    <a:pt x="111" y="109"/>
                  </a:moveTo>
                  <a:cubicBezTo>
                    <a:pt x="103" y="111"/>
                    <a:pt x="103" y="111"/>
                    <a:pt x="103" y="111"/>
                  </a:cubicBezTo>
                  <a:cubicBezTo>
                    <a:pt x="97" y="113"/>
                    <a:pt x="92" y="119"/>
                    <a:pt x="92" y="125"/>
                  </a:cubicBezTo>
                  <a:cubicBezTo>
                    <a:pt x="92" y="138"/>
                    <a:pt x="92" y="138"/>
                    <a:pt x="92" y="138"/>
                  </a:cubicBezTo>
                  <a:cubicBezTo>
                    <a:pt x="78" y="138"/>
                    <a:pt x="78" y="138"/>
                    <a:pt x="78" y="138"/>
                  </a:cubicBezTo>
                  <a:cubicBezTo>
                    <a:pt x="78" y="110"/>
                    <a:pt x="78" y="110"/>
                    <a:pt x="78" y="110"/>
                  </a:cubicBezTo>
                  <a:cubicBezTo>
                    <a:pt x="78" y="107"/>
                    <a:pt x="81" y="103"/>
                    <a:pt x="84" y="102"/>
                  </a:cubicBezTo>
                  <a:cubicBezTo>
                    <a:pt x="106" y="96"/>
                    <a:pt x="106" y="96"/>
                    <a:pt x="106" y="96"/>
                  </a:cubicBezTo>
                  <a:cubicBezTo>
                    <a:pt x="109" y="95"/>
                    <a:pt x="112" y="96"/>
                    <a:pt x="113" y="99"/>
                  </a:cubicBezTo>
                  <a:cubicBezTo>
                    <a:pt x="114" y="103"/>
                    <a:pt x="114" y="103"/>
                    <a:pt x="114" y="103"/>
                  </a:cubicBezTo>
                  <a:cubicBezTo>
                    <a:pt x="115" y="106"/>
                    <a:pt x="113" y="109"/>
                    <a:pt x="111" y="10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0314" tIns="45157" rIns="90314" bIns="45157" numCol="1" anchor="t" anchorCtr="0" compatLnSpc="1">
              <a:prstTxWarp prst="textNoShape">
                <a:avLst/>
              </a:prstTxWarp>
            </a:bodyPr>
            <a:lstStyle/>
            <a:p>
              <a:endParaRPr lang="en-US" sz="2502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cxnSp>
        <p:nvCxnSpPr>
          <p:cNvPr id="31" name="Straight Connector 6"/>
          <p:cNvCxnSpPr/>
          <p:nvPr/>
        </p:nvCxnSpPr>
        <p:spPr>
          <a:xfrm flipV="1">
            <a:off x="331063" y="872457"/>
            <a:ext cx="11528752" cy="13642"/>
          </a:xfrm>
          <a:prstGeom prst="line">
            <a:avLst/>
          </a:prstGeom>
          <a:ln w="50800">
            <a:solidFill>
              <a:srgbClr val="F8818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Freeform 55"/>
          <p:cNvSpPr>
            <a:spLocks noEditPoints="1"/>
          </p:cNvSpPr>
          <p:nvPr/>
        </p:nvSpPr>
        <p:spPr bwMode="auto">
          <a:xfrm>
            <a:off x="407084" y="286027"/>
            <a:ext cx="504056" cy="415097"/>
          </a:xfrm>
          <a:custGeom>
            <a:avLst/>
            <a:gdLst>
              <a:gd name="T0" fmla="*/ 83 w 129"/>
              <a:gd name="T1" fmla="*/ 92 h 135"/>
              <a:gd name="T2" fmla="*/ 127 w 129"/>
              <a:gd name="T3" fmla="*/ 26 h 135"/>
              <a:gd name="T4" fmla="*/ 127 w 129"/>
              <a:gd name="T5" fmla="*/ 21 h 135"/>
              <a:gd name="T6" fmla="*/ 117 w 129"/>
              <a:gd name="T7" fmla="*/ 10 h 135"/>
              <a:gd name="T8" fmla="*/ 112 w 129"/>
              <a:gd name="T9" fmla="*/ 10 h 135"/>
              <a:gd name="T10" fmla="*/ 107 w 129"/>
              <a:gd name="T11" fmla="*/ 16 h 135"/>
              <a:gd name="T12" fmla="*/ 101 w 129"/>
              <a:gd name="T13" fmla="*/ 16 h 135"/>
              <a:gd name="T14" fmla="*/ 101 w 129"/>
              <a:gd name="T15" fmla="*/ 0 h 135"/>
              <a:gd name="T16" fmla="*/ 27 w 129"/>
              <a:gd name="T17" fmla="*/ 0 h 135"/>
              <a:gd name="T18" fmla="*/ 27 w 129"/>
              <a:gd name="T19" fmla="*/ 16 h 135"/>
              <a:gd name="T20" fmla="*/ 22 w 129"/>
              <a:gd name="T21" fmla="*/ 16 h 135"/>
              <a:gd name="T22" fmla="*/ 17 w 129"/>
              <a:gd name="T23" fmla="*/ 10 h 135"/>
              <a:gd name="T24" fmla="*/ 12 w 129"/>
              <a:gd name="T25" fmla="*/ 10 h 135"/>
              <a:gd name="T26" fmla="*/ 1 w 129"/>
              <a:gd name="T27" fmla="*/ 21 h 135"/>
              <a:gd name="T28" fmla="*/ 1 w 129"/>
              <a:gd name="T29" fmla="*/ 26 h 135"/>
              <a:gd name="T30" fmla="*/ 46 w 129"/>
              <a:gd name="T31" fmla="*/ 92 h 135"/>
              <a:gd name="T32" fmla="*/ 59 w 129"/>
              <a:gd name="T33" fmla="*/ 98 h 135"/>
              <a:gd name="T34" fmla="*/ 59 w 129"/>
              <a:gd name="T35" fmla="*/ 103 h 135"/>
              <a:gd name="T36" fmla="*/ 54 w 129"/>
              <a:gd name="T37" fmla="*/ 106 h 135"/>
              <a:gd name="T38" fmla="*/ 59 w 129"/>
              <a:gd name="T39" fmla="*/ 108 h 135"/>
              <a:gd name="T40" fmla="*/ 59 w 129"/>
              <a:gd name="T41" fmla="*/ 114 h 135"/>
              <a:gd name="T42" fmla="*/ 54 w 129"/>
              <a:gd name="T43" fmla="*/ 119 h 135"/>
              <a:gd name="T44" fmla="*/ 48 w 129"/>
              <a:gd name="T45" fmla="*/ 124 h 135"/>
              <a:gd name="T46" fmla="*/ 43 w 129"/>
              <a:gd name="T47" fmla="*/ 129 h 135"/>
              <a:gd name="T48" fmla="*/ 49 w 129"/>
              <a:gd name="T49" fmla="*/ 135 h 135"/>
              <a:gd name="T50" fmla="*/ 80 w 129"/>
              <a:gd name="T51" fmla="*/ 135 h 135"/>
              <a:gd name="T52" fmla="*/ 85 w 129"/>
              <a:gd name="T53" fmla="*/ 129 h 135"/>
              <a:gd name="T54" fmla="*/ 80 w 129"/>
              <a:gd name="T55" fmla="*/ 124 h 135"/>
              <a:gd name="T56" fmla="*/ 74 w 129"/>
              <a:gd name="T57" fmla="*/ 119 h 135"/>
              <a:gd name="T58" fmla="*/ 69 w 129"/>
              <a:gd name="T59" fmla="*/ 114 h 135"/>
              <a:gd name="T60" fmla="*/ 69 w 129"/>
              <a:gd name="T61" fmla="*/ 108 h 135"/>
              <a:gd name="T62" fmla="*/ 75 w 129"/>
              <a:gd name="T63" fmla="*/ 106 h 135"/>
              <a:gd name="T64" fmla="*/ 69 w 129"/>
              <a:gd name="T65" fmla="*/ 103 h 135"/>
              <a:gd name="T66" fmla="*/ 69 w 129"/>
              <a:gd name="T67" fmla="*/ 98 h 135"/>
              <a:gd name="T68" fmla="*/ 83 w 129"/>
              <a:gd name="T69" fmla="*/ 92 h 135"/>
              <a:gd name="T70" fmla="*/ 101 w 129"/>
              <a:gd name="T71" fmla="*/ 21 h 135"/>
              <a:gd name="T72" fmla="*/ 107 w 129"/>
              <a:gd name="T73" fmla="*/ 21 h 135"/>
              <a:gd name="T74" fmla="*/ 112 w 129"/>
              <a:gd name="T75" fmla="*/ 16 h 135"/>
              <a:gd name="T76" fmla="*/ 117 w 129"/>
              <a:gd name="T77" fmla="*/ 21 h 135"/>
              <a:gd name="T78" fmla="*/ 117 w 129"/>
              <a:gd name="T79" fmla="*/ 26 h 135"/>
              <a:gd name="T80" fmla="*/ 91 w 129"/>
              <a:gd name="T81" fmla="*/ 71 h 135"/>
              <a:gd name="T82" fmla="*/ 101 w 129"/>
              <a:gd name="T83" fmla="*/ 21 h 135"/>
              <a:gd name="T84" fmla="*/ 36 w 129"/>
              <a:gd name="T85" fmla="*/ 72 h 135"/>
              <a:gd name="T86" fmla="*/ 10 w 129"/>
              <a:gd name="T87" fmla="*/ 27 h 135"/>
              <a:gd name="T88" fmla="*/ 10 w 129"/>
              <a:gd name="T89" fmla="*/ 22 h 135"/>
              <a:gd name="T90" fmla="*/ 15 w 129"/>
              <a:gd name="T91" fmla="*/ 17 h 135"/>
              <a:gd name="T92" fmla="*/ 20 w 129"/>
              <a:gd name="T93" fmla="*/ 22 h 135"/>
              <a:gd name="T94" fmla="*/ 26 w 129"/>
              <a:gd name="T95" fmla="*/ 22 h 135"/>
              <a:gd name="T96" fmla="*/ 36 w 129"/>
              <a:gd name="T97" fmla="*/ 72 h 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29" h="135">
                <a:moveTo>
                  <a:pt x="83" y="92"/>
                </a:moveTo>
                <a:cubicBezTo>
                  <a:pt x="129" y="63"/>
                  <a:pt x="127" y="26"/>
                  <a:pt x="127" y="26"/>
                </a:cubicBezTo>
                <a:cubicBezTo>
                  <a:pt x="127" y="21"/>
                  <a:pt x="127" y="21"/>
                  <a:pt x="127" y="21"/>
                </a:cubicBezTo>
                <a:cubicBezTo>
                  <a:pt x="127" y="21"/>
                  <a:pt x="128" y="10"/>
                  <a:pt x="117" y="10"/>
                </a:cubicBezTo>
                <a:cubicBezTo>
                  <a:pt x="114" y="10"/>
                  <a:pt x="112" y="10"/>
                  <a:pt x="112" y="10"/>
                </a:cubicBezTo>
                <a:cubicBezTo>
                  <a:pt x="107" y="10"/>
                  <a:pt x="107" y="16"/>
                  <a:pt x="107" y="16"/>
                </a:cubicBezTo>
                <a:cubicBezTo>
                  <a:pt x="107" y="16"/>
                  <a:pt x="104" y="16"/>
                  <a:pt x="101" y="16"/>
                </a:cubicBezTo>
                <a:cubicBezTo>
                  <a:pt x="101" y="12"/>
                  <a:pt x="101" y="0"/>
                  <a:pt x="101" y="0"/>
                </a:cubicBezTo>
                <a:cubicBezTo>
                  <a:pt x="56" y="7"/>
                  <a:pt x="27" y="0"/>
                  <a:pt x="27" y="0"/>
                </a:cubicBezTo>
                <a:cubicBezTo>
                  <a:pt x="27" y="16"/>
                  <a:pt x="27" y="16"/>
                  <a:pt x="27" y="16"/>
                </a:cubicBezTo>
                <a:cubicBezTo>
                  <a:pt x="23" y="16"/>
                  <a:pt x="22" y="16"/>
                  <a:pt x="22" y="16"/>
                </a:cubicBezTo>
                <a:cubicBezTo>
                  <a:pt x="22" y="16"/>
                  <a:pt x="22" y="10"/>
                  <a:pt x="17" y="10"/>
                </a:cubicBezTo>
                <a:cubicBezTo>
                  <a:pt x="17" y="10"/>
                  <a:pt x="15" y="10"/>
                  <a:pt x="12" y="10"/>
                </a:cubicBezTo>
                <a:cubicBezTo>
                  <a:pt x="1" y="10"/>
                  <a:pt x="1" y="21"/>
                  <a:pt x="1" y="21"/>
                </a:cubicBezTo>
                <a:cubicBezTo>
                  <a:pt x="1" y="26"/>
                  <a:pt x="1" y="26"/>
                  <a:pt x="1" y="26"/>
                </a:cubicBezTo>
                <a:cubicBezTo>
                  <a:pt x="1" y="26"/>
                  <a:pt x="0" y="63"/>
                  <a:pt x="46" y="92"/>
                </a:cubicBezTo>
                <a:cubicBezTo>
                  <a:pt x="46" y="92"/>
                  <a:pt x="52" y="98"/>
                  <a:pt x="59" y="98"/>
                </a:cubicBezTo>
                <a:cubicBezTo>
                  <a:pt x="59" y="103"/>
                  <a:pt x="59" y="103"/>
                  <a:pt x="59" y="103"/>
                </a:cubicBezTo>
                <a:cubicBezTo>
                  <a:pt x="59" y="103"/>
                  <a:pt x="54" y="103"/>
                  <a:pt x="54" y="106"/>
                </a:cubicBezTo>
                <a:cubicBezTo>
                  <a:pt x="54" y="109"/>
                  <a:pt x="59" y="108"/>
                  <a:pt x="59" y="108"/>
                </a:cubicBezTo>
                <a:cubicBezTo>
                  <a:pt x="59" y="114"/>
                  <a:pt x="59" y="114"/>
                  <a:pt x="59" y="114"/>
                </a:cubicBezTo>
                <a:cubicBezTo>
                  <a:pt x="59" y="114"/>
                  <a:pt x="58" y="119"/>
                  <a:pt x="54" y="119"/>
                </a:cubicBezTo>
                <a:cubicBezTo>
                  <a:pt x="54" y="124"/>
                  <a:pt x="48" y="124"/>
                  <a:pt x="48" y="124"/>
                </a:cubicBezTo>
                <a:cubicBezTo>
                  <a:pt x="48" y="124"/>
                  <a:pt x="43" y="125"/>
                  <a:pt x="43" y="129"/>
                </a:cubicBezTo>
                <a:cubicBezTo>
                  <a:pt x="43" y="129"/>
                  <a:pt x="42" y="135"/>
                  <a:pt x="49" y="135"/>
                </a:cubicBezTo>
                <a:cubicBezTo>
                  <a:pt x="56" y="135"/>
                  <a:pt x="80" y="135"/>
                  <a:pt x="80" y="135"/>
                </a:cubicBezTo>
                <a:cubicBezTo>
                  <a:pt x="85" y="135"/>
                  <a:pt x="85" y="129"/>
                  <a:pt x="85" y="129"/>
                </a:cubicBezTo>
                <a:cubicBezTo>
                  <a:pt x="85" y="129"/>
                  <a:pt x="85" y="124"/>
                  <a:pt x="80" y="124"/>
                </a:cubicBezTo>
                <a:cubicBezTo>
                  <a:pt x="74" y="124"/>
                  <a:pt x="74" y="119"/>
                  <a:pt x="74" y="119"/>
                </a:cubicBezTo>
                <a:cubicBezTo>
                  <a:pt x="74" y="119"/>
                  <a:pt x="69" y="119"/>
                  <a:pt x="69" y="114"/>
                </a:cubicBezTo>
                <a:cubicBezTo>
                  <a:pt x="69" y="108"/>
                  <a:pt x="69" y="108"/>
                  <a:pt x="69" y="108"/>
                </a:cubicBezTo>
                <a:cubicBezTo>
                  <a:pt x="69" y="108"/>
                  <a:pt x="75" y="109"/>
                  <a:pt x="75" y="106"/>
                </a:cubicBezTo>
                <a:cubicBezTo>
                  <a:pt x="75" y="103"/>
                  <a:pt x="69" y="103"/>
                  <a:pt x="69" y="103"/>
                </a:cubicBezTo>
                <a:cubicBezTo>
                  <a:pt x="69" y="98"/>
                  <a:pt x="69" y="98"/>
                  <a:pt x="69" y="98"/>
                </a:cubicBezTo>
                <a:cubicBezTo>
                  <a:pt x="75" y="98"/>
                  <a:pt x="79" y="96"/>
                  <a:pt x="83" y="92"/>
                </a:cubicBezTo>
                <a:close/>
                <a:moveTo>
                  <a:pt x="101" y="21"/>
                </a:moveTo>
                <a:cubicBezTo>
                  <a:pt x="103" y="21"/>
                  <a:pt x="107" y="21"/>
                  <a:pt x="107" y="21"/>
                </a:cubicBezTo>
                <a:cubicBezTo>
                  <a:pt x="112" y="21"/>
                  <a:pt x="112" y="16"/>
                  <a:pt x="112" y="16"/>
                </a:cubicBezTo>
                <a:cubicBezTo>
                  <a:pt x="117" y="16"/>
                  <a:pt x="117" y="21"/>
                  <a:pt x="117" y="21"/>
                </a:cubicBezTo>
                <a:cubicBezTo>
                  <a:pt x="117" y="26"/>
                  <a:pt x="117" y="26"/>
                  <a:pt x="117" y="26"/>
                </a:cubicBezTo>
                <a:cubicBezTo>
                  <a:pt x="117" y="26"/>
                  <a:pt x="116" y="47"/>
                  <a:pt x="91" y="71"/>
                </a:cubicBezTo>
                <a:cubicBezTo>
                  <a:pt x="96" y="61"/>
                  <a:pt x="101" y="38"/>
                  <a:pt x="101" y="21"/>
                </a:cubicBezTo>
                <a:close/>
                <a:moveTo>
                  <a:pt x="36" y="72"/>
                </a:moveTo>
                <a:cubicBezTo>
                  <a:pt x="11" y="48"/>
                  <a:pt x="10" y="27"/>
                  <a:pt x="10" y="27"/>
                </a:cubicBezTo>
                <a:cubicBezTo>
                  <a:pt x="10" y="22"/>
                  <a:pt x="10" y="22"/>
                  <a:pt x="10" y="22"/>
                </a:cubicBezTo>
                <a:cubicBezTo>
                  <a:pt x="10" y="22"/>
                  <a:pt x="10" y="17"/>
                  <a:pt x="15" y="17"/>
                </a:cubicBezTo>
                <a:cubicBezTo>
                  <a:pt x="15" y="17"/>
                  <a:pt x="15" y="22"/>
                  <a:pt x="20" y="22"/>
                </a:cubicBezTo>
                <a:cubicBezTo>
                  <a:pt x="20" y="22"/>
                  <a:pt x="24" y="22"/>
                  <a:pt x="26" y="22"/>
                </a:cubicBezTo>
                <a:cubicBezTo>
                  <a:pt x="26" y="39"/>
                  <a:pt x="30" y="62"/>
                  <a:pt x="36" y="72"/>
                </a:cubicBezTo>
                <a:close/>
              </a:path>
            </a:pathLst>
          </a:custGeom>
          <a:blipFill dpi="0" rotWithShape="1"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393700" dist="3810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3" name="文本占位符 5"/>
          <p:cNvSpPr txBox="1">
            <a:spLocks/>
          </p:cNvSpPr>
          <p:nvPr/>
        </p:nvSpPr>
        <p:spPr>
          <a:xfrm>
            <a:off x="659112" y="286027"/>
            <a:ext cx="2607915" cy="414338"/>
          </a:xfrm>
          <a:prstGeom prst="rect">
            <a:avLst/>
          </a:prstGeom>
        </p:spPr>
        <p:txBody>
          <a:bodyPr/>
          <a:lstStyle>
            <a:lvl1pPr marL="0" indent="0" algn="l" defTabSz="1219627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990947" indent="-381133" algn="l" defTabSz="1219627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3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524533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134347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744160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353973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963787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573600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183414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输入您的标题 </a:t>
            </a:r>
            <a:endParaRPr lang="en-GB" altLang="zh-CN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2001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2" grpId="0">
        <p:bldAsOne/>
      </p:bldGraphic>
      <p:bldP spid="23" grpId="0"/>
      <p:bldP spid="24" grpId="0"/>
      <p:bldP spid="25" grpId="0"/>
      <p:bldP spid="26" grpId="0"/>
      <p:bldP spid="27" grpId="0"/>
      <p:bldP spid="28" grpId="0"/>
      <p:bldP spid="32" grpId="0" animBg="1"/>
      <p:bldP spid="33" grpId="0" build="p">
        <p:tmplLst>
          <p:tmpl lvl="1">
            <p:tnLst>
              <p:par>
                <p:cTn presetID="2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10"/>
          <p:cNvGrpSpPr/>
          <p:nvPr/>
        </p:nvGrpSpPr>
        <p:grpSpPr>
          <a:xfrm>
            <a:off x="6923398" y="3363935"/>
            <a:ext cx="1339083" cy="1339083"/>
            <a:chOff x="6920031" y="3363156"/>
            <a:chExt cx="1338773" cy="1338773"/>
          </a:xfrm>
          <a:effectLst>
            <a:outerShdw blurRad="304800" dist="2286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8" name="Oval 7"/>
            <p:cNvSpPr/>
            <p:nvPr/>
          </p:nvSpPr>
          <p:spPr>
            <a:xfrm>
              <a:off x="6920031" y="3363156"/>
              <a:ext cx="1338773" cy="1338773"/>
            </a:xfrm>
            <a:prstGeom prst="ellipse">
              <a:avLst/>
            </a:prstGeom>
            <a:blipFill dpi="0" rotWithShape="1">
              <a:blip r:embed="rId3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76200">
              <a:solidFill>
                <a:schemeClr val="bg2"/>
              </a:solidFill>
            </a:ln>
            <a:effectLst>
              <a:innerShdw blurRad="3429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21" name="Group 20"/>
            <p:cNvGrpSpPr/>
            <p:nvPr/>
          </p:nvGrpSpPr>
          <p:grpSpPr>
            <a:xfrm>
              <a:off x="7357245" y="3796320"/>
              <a:ext cx="464344" cy="465138"/>
              <a:chOff x="7287419" y="3505994"/>
              <a:chExt cx="464344" cy="465138"/>
            </a:xfrm>
            <a:solidFill>
              <a:schemeClr val="bg2"/>
            </a:solidFill>
          </p:grpSpPr>
          <p:sp>
            <p:nvSpPr>
              <p:cNvPr id="22" name="AutoShape 37"/>
              <p:cNvSpPr>
                <a:spLocks/>
              </p:cNvSpPr>
              <p:nvPr/>
            </p:nvSpPr>
            <p:spPr bwMode="auto">
              <a:xfrm>
                <a:off x="7287419" y="3549650"/>
                <a:ext cx="423069" cy="421482"/>
              </a:xfrm>
              <a:custGeom>
                <a:avLst/>
                <a:gdLst>
                  <a:gd name="T0" fmla="+- 0 10849 98"/>
                  <a:gd name="T1" fmla="*/ T0 w 21502"/>
                  <a:gd name="T2" fmla="*/ 10800 h 21600"/>
                  <a:gd name="T3" fmla="+- 0 10849 98"/>
                  <a:gd name="T4" fmla="*/ T3 w 21502"/>
                  <a:gd name="T5" fmla="*/ 10800 h 21600"/>
                  <a:gd name="T6" fmla="+- 0 10849 98"/>
                  <a:gd name="T7" fmla="*/ T6 w 21502"/>
                  <a:gd name="T8" fmla="*/ 10800 h 21600"/>
                  <a:gd name="T9" fmla="+- 0 10849 98"/>
                  <a:gd name="T10" fmla="*/ T9 w 21502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502" h="21600">
                    <a:moveTo>
                      <a:pt x="19917" y="7880"/>
                    </a:moveTo>
                    <a:lnTo>
                      <a:pt x="18875" y="8932"/>
                    </a:lnTo>
                    <a:cubicBezTo>
                      <a:pt x="18730" y="9079"/>
                      <a:pt x="18497" y="9079"/>
                      <a:pt x="18353" y="8932"/>
                    </a:cubicBezTo>
                    <a:lnTo>
                      <a:pt x="17048" y="7617"/>
                    </a:lnTo>
                    <a:lnTo>
                      <a:pt x="15991" y="10290"/>
                    </a:lnTo>
                    <a:lnTo>
                      <a:pt x="16080" y="10064"/>
                    </a:lnTo>
                    <a:cubicBezTo>
                      <a:pt x="13859" y="7826"/>
                      <a:pt x="11601" y="7544"/>
                      <a:pt x="9565" y="7291"/>
                    </a:cubicBezTo>
                    <a:cubicBezTo>
                      <a:pt x="8910" y="7210"/>
                      <a:pt x="8276" y="7126"/>
                      <a:pt x="7652" y="6990"/>
                    </a:cubicBezTo>
                    <a:lnTo>
                      <a:pt x="13918" y="4456"/>
                    </a:lnTo>
                    <a:lnTo>
                      <a:pt x="12652" y="3179"/>
                    </a:lnTo>
                    <a:cubicBezTo>
                      <a:pt x="12508" y="3033"/>
                      <a:pt x="12508" y="2798"/>
                      <a:pt x="12652" y="2652"/>
                    </a:cubicBezTo>
                    <a:lnTo>
                      <a:pt x="13695" y="1598"/>
                    </a:lnTo>
                    <a:cubicBezTo>
                      <a:pt x="13840" y="1453"/>
                      <a:pt x="14073" y="1453"/>
                      <a:pt x="14217" y="1598"/>
                    </a:cubicBezTo>
                    <a:lnTo>
                      <a:pt x="19917" y="7353"/>
                    </a:lnTo>
                    <a:cubicBezTo>
                      <a:pt x="20062" y="7499"/>
                      <a:pt x="20062" y="7734"/>
                      <a:pt x="19917" y="7880"/>
                    </a:cubicBezTo>
                    <a:moveTo>
                      <a:pt x="12292" y="19639"/>
                    </a:moveTo>
                    <a:cubicBezTo>
                      <a:pt x="12200" y="19872"/>
                      <a:pt x="11999" y="20044"/>
                      <a:pt x="11756" y="20095"/>
                    </a:cubicBezTo>
                    <a:cubicBezTo>
                      <a:pt x="11700" y="20106"/>
                      <a:pt x="11643" y="20111"/>
                      <a:pt x="11587" y="20110"/>
                    </a:cubicBezTo>
                    <a:cubicBezTo>
                      <a:pt x="11400" y="20105"/>
                      <a:pt x="11219" y="20030"/>
                      <a:pt x="11084" y="19892"/>
                    </a:cubicBezTo>
                    <a:lnTo>
                      <a:pt x="1692" y="10517"/>
                    </a:lnTo>
                    <a:cubicBezTo>
                      <a:pt x="1519" y="10343"/>
                      <a:pt x="1443" y="10094"/>
                      <a:pt x="1488" y="9852"/>
                    </a:cubicBezTo>
                    <a:cubicBezTo>
                      <a:pt x="1533" y="9610"/>
                      <a:pt x="1695" y="9407"/>
                      <a:pt x="1917" y="9308"/>
                    </a:cubicBezTo>
                    <a:lnTo>
                      <a:pt x="6505" y="7453"/>
                    </a:lnTo>
                    <a:cubicBezTo>
                      <a:pt x="9597" y="8490"/>
                      <a:pt x="12689" y="7491"/>
                      <a:pt x="15781" y="10821"/>
                    </a:cubicBezTo>
                    <a:cubicBezTo>
                      <a:pt x="15781" y="10821"/>
                      <a:pt x="12292" y="19639"/>
                      <a:pt x="12292" y="19639"/>
                    </a:cubicBezTo>
                    <a:close/>
                    <a:moveTo>
                      <a:pt x="15260" y="545"/>
                    </a:moveTo>
                    <a:cubicBezTo>
                      <a:pt x="14912" y="193"/>
                      <a:pt x="14449" y="0"/>
                      <a:pt x="13956" y="0"/>
                    </a:cubicBezTo>
                    <a:cubicBezTo>
                      <a:pt x="13463" y="0"/>
                      <a:pt x="13000" y="193"/>
                      <a:pt x="12651" y="546"/>
                    </a:cubicBezTo>
                    <a:lnTo>
                      <a:pt x="11610" y="1598"/>
                    </a:lnTo>
                    <a:cubicBezTo>
                      <a:pt x="11261" y="1949"/>
                      <a:pt x="11068" y="2417"/>
                      <a:pt x="11068" y="2915"/>
                    </a:cubicBezTo>
                    <a:cubicBezTo>
                      <a:pt x="11068" y="3265"/>
                      <a:pt x="11164" y="3601"/>
                      <a:pt x="11342" y="3893"/>
                    </a:cubicBezTo>
                    <a:lnTo>
                      <a:pt x="1324" y="7944"/>
                    </a:lnTo>
                    <a:cubicBezTo>
                      <a:pt x="654" y="8241"/>
                      <a:pt x="173" y="8851"/>
                      <a:pt x="38" y="9575"/>
                    </a:cubicBezTo>
                    <a:cubicBezTo>
                      <a:pt x="-98" y="10302"/>
                      <a:pt x="130" y="11048"/>
                      <a:pt x="654" y="11576"/>
                    </a:cubicBezTo>
                    <a:lnTo>
                      <a:pt x="10041" y="20946"/>
                    </a:lnTo>
                    <a:cubicBezTo>
                      <a:pt x="10445" y="21354"/>
                      <a:pt x="10982" y="21586"/>
                      <a:pt x="11549" y="21599"/>
                    </a:cubicBezTo>
                    <a:cubicBezTo>
                      <a:pt x="11562" y="21599"/>
                      <a:pt x="11593" y="21599"/>
                      <a:pt x="11605" y="21599"/>
                    </a:cubicBezTo>
                    <a:cubicBezTo>
                      <a:pt x="11754" y="21599"/>
                      <a:pt x="11906" y="21584"/>
                      <a:pt x="12056" y="21553"/>
                    </a:cubicBezTo>
                    <a:cubicBezTo>
                      <a:pt x="12789" y="21399"/>
                      <a:pt x="13390" y="20888"/>
                      <a:pt x="13662" y="20191"/>
                    </a:cubicBezTo>
                    <a:lnTo>
                      <a:pt x="17604" y="10229"/>
                    </a:lnTo>
                    <a:cubicBezTo>
                      <a:pt x="17902" y="10426"/>
                      <a:pt x="18250" y="10532"/>
                      <a:pt x="18613" y="10532"/>
                    </a:cubicBezTo>
                    <a:cubicBezTo>
                      <a:pt x="19107" y="10532"/>
                      <a:pt x="19570" y="10338"/>
                      <a:pt x="19918" y="9986"/>
                    </a:cubicBezTo>
                    <a:lnTo>
                      <a:pt x="20957" y="8937"/>
                    </a:lnTo>
                    <a:cubicBezTo>
                      <a:pt x="21308" y="8585"/>
                      <a:pt x="21502" y="8116"/>
                      <a:pt x="21502" y="7617"/>
                    </a:cubicBezTo>
                    <a:cubicBezTo>
                      <a:pt x="21502" y="7117"/>
                      <a:pt x="21308" y="6648"/>
                      <a:pt x="20961" y="6300"/>
                    </a:cubicBezTo>
                    <a:cubicBezTo>
                      <a:pt x="20961" y="6300"/>
                      <a:pt x="15260" y="545"/>
                      <a:pt x="15260" y="545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5" tIns="19055" rIns="19055" bIns="19055" anchor="ctr"/>
              <a:lstStyle/>
              <a:p>
                <a:pPr algn="ctr" defTabSz="228646" hangingPunct="0"/>
                <a:endParaRPr lang="en-US" sz="3201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  <a:sym typeface="Gill Sans" charset="0"/>
                </a:endParaRPr>
              </a:p>
            </p:txBody>
          </p:sp>
          <p:sp>
            <p:nvSpPr>
              <p:cNvPr id="23" name="AutoShape 38"/>
              <p:cNvSpPr>
                <a:spLocks/>
              </p:cNvSpPr>
              <p:nvPr/>
            </p:nvSpPr>
            <p:spPr bwMode="auto">
              <a:xfrm>
                <a:off x="7490619" y="3738563"/>
                <a:ext cx="72231" cy="7302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4320"/>
                    </a:moveTo>
                    <a:cubicBezTo>
                      <a:pt x="14381" y="4320"/>
                      <a:pt x="17279" y="7222"/>
                      <a:pt x="17279" y="10800"/>
                    </a:cubicBezTo>
                    <a:cubicBezTo>
                      <a:pt x="17279" y="14377"/>
                      <a:pt x="14381" y="17279"/>
                      <a:pt x="10800" y="17279"/>
                    </a:cubicBezTo>
                    <a:cubicBezTo>
                      <a:pt x="7218" y="17279"/>
                      <a:pt x="4319" y="14377"/>
                      <a:pt x="4319" y="10800"/>
                    </a:cubicBezTo>
                    <a:cubicBezTo>
                      <a:pt x="4319" y="7222"/>
                      <a:pt x="7218" y="4320"/>
                      <a:pt x="10800" y="4320"/>
                    </a:cubicBezTo>
                    <a:moveTo>
                      <a:pt x="10800" y="21599"/>
                    </a:moveTo>
                    <a:cubicBezTo>
                      <a:pt x="16752" y="21599"/>
                      <a:pt x="21600" y="16756"/>
                      <a:pt x="21600" y="10800"/>
                    </a:cubicBezTo>
                    <a:cubicBezTo>
                      <a:pt x="21600" y="4843"/>
                      <a:pt x="16752" y="0"/>
                      <a:pt x="10800" y="0"/>
                    </a:cubicBezTo>
                    <a:cubicBezTo>
                      <a:pt x="4847" y="0"/>
                      <a:pt x="0" y="4843"/>
                      <a:pt x="0" y="10800"/>
                    </a:cubicBezTo>
                    <a:cubicBezTo>
                      <a:pt x="0" y="16756"/>
                      <a:pt x="4847" y="21599"/>
                      <a:pt x="10800" y="21599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5" tIns="19055" rIns="19055" bIns="19055" anchor="ctr"/>
              <a:lstStyle/>
              <a:p>
                <a:pPr algn="ctr" defTabSz="228646" hangingPunct="0"/>
                <a:endParaRPr lang="en-US" sz="3201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  <a:sym typeface="Gill Sans" charset="0"/>
                </a:endParaRPr>
              </a:p>
            </p:txBody>
          </p:sp>
          <p:sp>
            <p:nvSpPr>
              <p:cNvPr id="24" name="AutoShape 39"/>
              <p:cNvSpPr>
                <a:spLocks/>
              </p:cNvSpPr>
              <p:nvPr/>
            </p:nvSpPr>
            <p:spPr bwMode="auto">
              <a:xfrm>
                <a:off x="7679532" y="3505994"/>
                <a:ext cx="72231" cy="7302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17279"/>
                    </a:moveTo>
                    <a:cubicBezTo>
                      <a:pt x="7218" y="17279"/>
                      <a:pt x="4320" y="14377"/>
                      <a:pt x="4320" y="10800"/>
                    </a:cubicBezTo>
                    <a:cubicBezTo>
                      <a:pt x="4320" y="7222"/>
                      <a:pt x="7218" y="4320"/>
                      <a:pt x="10800" y="4320"/>
                    </a:cubicBezTo>
                    <a:cubicBezTo>
                      <a:pt x="14381" y="4320"/>
                      <a:pt x="17280" y="7222"/>
                      <a:pt x="17280" y="10800"/>
                    </a:cubicBezTo>
                    <a:cubicBezTo>
                      <a:pt x="17280" y="14377"/>
                      <a:pt x="14381" y="17279"/>
                      <a:pt x="10800" y="17279"/>
                    </a:cubicBezTo>
                    <a:moveTo>
                      <a:pt x="10800" y="0"/>
                    </a:moveTo>
                    <a:cubicBezTo>
                      <a:pt x="4847" y="0"/>
                      <a:pt x="0" y="4843"/>
                      <a:pt x="0" y="10800"/>
                    </a:cubicBezTo>
                    <a:cubicBezTo>
                      <a:pt x="0" y="16756"/>
                      <a:pt x="4847" y="21599"/>
                      <a:pt x="10800" y="21599"/>
                    </a:cubicBezTo>
                    <a:cubicBezTo>
                      <a:pt x="16752" y="21599"/>
                      <a:pt x="21600" y="16756"/>
                      <a:pt x="21600" y="10800"/>
                    </a:cubicBezTo>
                    <a:cubicBezTo>
                      <a:pt x="21600" y="4843"/>
                      <a:pt x="16752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5" tIns="19055" rIns="19055" bIns="19055" anchor="ctr"/>
              <a:lstStyle/>
              <a:p>
                <a:pPr algn="ctr" defTabSz="228646" hangingPunct="0"/>
                <a:endParaRPr lang="en-US" sz="3201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  <a:sym typeface="Gill Sans" charset="0"/>
                </a:endParaRPr>
              </a:p>
            </p:txBody>
          </p:sp>
          <p:sp>
            <p:nvSpPr>
              <p:cNvPr id="25" name="AutoShape 40"/>
              <p:cNvSpPr>
                <a:spLocks/>
              </p:cNvSpPr>
              <p:nvPr/>
            </p:nvSpPr>
            <p:spPr bwMode="auto">
              <a:xfrm>
                <a:off x="7403307" y="3724275"/>
                <a:ext cx="57944" cy="579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5400"/>
                    </a:moveTo>
                    <a:cubicBezTo>
                      <a:pt x="13779" y="5400"/>
                      <a:pt x="16199" y="7815"/>
                      <a:pt x="16199" y="10800"/>
                    </a:cubicBezTo>
                    <a:cubicBezTo>
                      <a:pt x="16199" y="13784"/>
                      <a:pt x="13779" y="16200"/>
                      <a:pt x="10800" y="16200"/>
                    </a:cubicBezTo>
                    <a:cubicBezTo>
                      <a:pt x="7820" y="16200"/>
                      <a:pt x="5399" y="13784"/>
                      <a:pt x="5399" y="10800"/>
                    </a:cubicBezTo>
                    <a:cubicBezTo>
                      <a:pt x="5399" y="7815"/>
                      <a:pt x="7820" y="5400"/>
                      <a:pt x="10800" y="5400"/>
                    </a:cubicBezTo>
                    <a:moveTo>
                      <a:pt x="0" y="10800"/>
                    </a:moveTo>
                    <a:cubicBezTo>
                      <a:pt x="0" y="16753"/>
                      <a:pt x="4843" y="21599"/>
                      <a:pt x="10800" y="21599"/>
                    </a:cubicBezTo>
                    <a:cubicBezTo>
                      <a:pt x="16756" y="21599"/>
                      <a:pt x="21600" y="16753"/>
                      <a:pt x="21600" y="10800"/>
                    </a:cubicBezTo>
                    <a:cubicBezTo>
                      <a:pt x="21600" y="4846"/>
                      <a:pt x="16756" y="0"/>
                      <a:pt x="10800" y="0"/>
                    </a:cubicBezTo>
                    <a:cubicBezTo>
                      <a:pt x="4843" y="0"/>
                      <a:pt x="0" y="4846"/>
                      <a:pt x="0" y="1080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5" tIns="19055" rIns="19055" bIns="19055" anchor="ctr"/>
              <a:lstStyle/>
              <a:p>
                <a:pPr algn="ctr" defTabSz="228646" hangingPunct="0"/>
                <a:endParaRPr lang="en-US" sz="3201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  <a:sym typeface="Gill Sans" charset="0"/>
                </a:endParaRPr>
              </a:p>
            </p:txBody>
          </p:sp>
          <p:sp>
            <p:nvSpPr>
              <p:cNvPr id="26" name="AutoShape 41"/>
              <p:cNvSpPr>
                <a:spLocks/>
              </p:cNvSpPr>
              <p:nvPr/>
            </p:nvSpPr>
            <p:spPr bwMode="auto">
              <a:xfrm>
                <a:off x="7461250" y="3825875"/>
                <a:ext cx="29369" cy="285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21599"/>
                    </a:moveTo>
                    <a:cubicBezTo>
                      <a:pt x="16758" y="21599"/>
                      <a:pt x="21600" y="16769"/>
                      <a:pt x="21600" y="10800"/>
                    </a:cubicBezTo>
                    <a:cubicBezTo>
                      <a:pt x="21600" y="4830"/>
                      <a:pt x="16758" y="0"/>
                      <a:pt x="10800" y="0"/>
                    </a:cubicBezTo>
                    <a:cubicBezTo>
                      <a:pt x="4841" y="0"/>
                      <a:pt x="0" y="4830"/>
                      <a:pt x="0" y="10800"/>
                    </a:cubicBezTo>
                    <a:cubicBezTo>
                      <a:pt x="0" y="16769"/>
                      <a:pt x="4841" y="21599"/>
                      <a:pt x="10800" y="21599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5" tIns="19055" rIns="19055" bIns="19055" anchor="ctr"/>
              <a:lstStyle/>
              <a:p>
                <a:pPr algn="ctr" defTabSz="228646" hangingPunct="0"/>
                <a:endParaRPr lang="en-US" sz="3201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  <a:sym typeface="Gill Sans" charset="0"/>
                </a:endParaRPr>
              </a:p>
            </p:txBody>
          </p:sp>
          <p:sp>
            <p:nvSpPr>
              <p:cNvPr id="27" name="AutoShape 42"/>
              <p:cNvSpPr>
                <a:spLocks/>
              </p:cNvSpPr>
              <p:nvPr/>
            </p:nvSpPr>
            <p:spPr bwMode="auto">
              <a:xfrm>
                <a:off x="7693819" y="3607594"/>
                <a:ext cx="28575" cy="293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41" y="0"/>
                      <a:pt x="0" y="4830"/>
                      <a:pt x="0" y="10800"/>
                    </a:cubicBezTo>
                    <a:cubicBezTo>
                      <a:pt x="0" y="16769"/>
                      <a:pt x="4841" y="21599"/>
                      <a:pt x="10800" y="21599"/>
                    </a:cubicBezTo>
                    <a:cubicBezTo>
                      <a:pt x="16758" y="21599"/>
                      <a:pt x="21600" y="16769"/>
                      <a:pt x="21600" y="10800"/>
                    </a:cubicBezTo>
                    <a:cubicBezTo>
                      <a:pt x="21600" y="4830"/>
                      <a:pt x="16758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5" tIns="19055" rIns="19055" bIns="19055" anchor="ctr"/>
              <a:lstStyle/>
              <a:p>
                <a:pPr algn="ctr" defTabSz="228646" hangingPunct="0"/>
                <a:endParaRPr lang="en-US" sz="3201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  <a:sym typeface="Gill Sans" charset="0"/>
                </a:endParaRPr>
              </a:p>
            </p:txBody>
          </p:sp>
        </p:grpSp>
      </p:grpSp>
      <p:grpSp>
        <p:nvGrpSpPr>
          <p:cNvPr id="12" name="Group 11"/>
          <p:cNvGrpSpPr/>
          <p:nvPr/>
        </p:nvGrpSpPr>
        <p:grpSpPr>
          <a:xfrm>
            <a:off x="6099175" y="2567476"/>
            <a:ext cx="1339083" cy="1339083"/>
            <a:chOff x="6096000" y="2566881"/>
            <a:chExt cx="1338773" cy="1338773"/>
          </a:xfrm>
          <a:effectLst>
            <a:outerShdw blurRad="304800" dist="2286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7" name="Oval 6"/>
            <p:cNvSpPr/>
            <p:nvPr/>
          </p:nvSpPr>
          <p:spPr>
            <a:xfrm>
              <a:off x="6096000" y="2566881"/>
              <a:ext cx="1338773" cy="1338773"/>
            </a:xfrm>
            <a:prstGeom prst="ellipse">
              <a:avLst/>
            </a:prstGeom>
            <a:blipFill dpi="0" rotWithShape="1">
              <a:blip r:embed="rId4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76200">
              <a:solidFill>
                <a:schemeClr val="bg2"/>
              </a:solidFill>
            </a:ln>
            <a:effectLst>
              <a:innerShdw blurRad="241300" dist="63500" dir="4800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28" name="Group 27"/>
            <p:cNvGrpSpPr/>
            <p:nvPr/>
          </p:nvGrpSpPr>
          <p:grpSpPr>
            <a:xfrm>
              <a:off x="6551978" y="3004095"/>
              <a:ext cx="434975" cy="464344"/>
              <a:chOff x="9159875" y="1647825"/>
              <a:chExt cx="434975" cy="464344"/>
            </a:xfrm>
            <a:solidFill>
              <a:schemeClr val="bg2"/>
            </a:solidFill>
          </p:grpSpPr>
          <p:sp>
            <p:nvSpPr>
              <p:cNvPr id="29" name="AutoShape 78"/>
              <p:cNvSpPr>
                <a:spLocks/>
              </p:cNvSpPr>
              <p:nvPr/>
            </p:nvSpPr>
            <p:spPr bwMode="auto">
              <a:xfrm>
                <a:off x="9159875" y="1647825"/>
                <a:ext cx="434975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160" y="18900"/>
                    </a:moveTo>
                    <a:cubicBezTo>
                      <a:pt x="20160" y="19643"/>
                      <a:pt x="19513" y="20249"/>
                      <a:pt x="18720" y="20249"/>
                    </a:cubicBezTo>
                    <a:lnTo>
                      <a:pt x="2880" y="20249"/>
                    </a:lnTo>
                    <a:cubicBezTo>
                      <a:pt x="2086" y="20249"/>
                      <a:pt x="1440" y="19643"/>
                      <a:pt x="1440" y="18900"/>
                    </a:cubicBezTo>
                    <a:lnTo>
                      <a:pt x="1440" y="2700"/>
                    </a:lnTo>
                    <a:cubicBezTo>
                      <a:pt x="1440" y="1955"/>
                      <a:pt x="2086" y="1350"/>
                      <a:pt x="2880" y="1350"/>
                    </a:cubicBezTo>
                    <a:lnTo>
                      <a:pt x="18720" y="1350"/>
                    </a:lnTo>
                    <a:cubicBezTo>
                      <a:pt x="19513" y="1350"/>
                      <a:pt x="20160" y="1955"/>
                      <a:pt x="20160" y="2700"/>
                    </a:cubicBezTo>
                    <a:cubicBezTo>
                      <a:pt x="20160" y="2700"/>
                      <a:pt x="20160" y="18900"/>
                      <a:pt x="20160" y="18900"/>
                    </a:cubicBezTo>
                    <a:close/>
                    <a:moveTo>
                      <a:pt x="18720" y="0"/>
                    </a:moveTo>
                    <a:lnTo>
                      <a:pt x="2880" y="0"/>
                    </a:lnTo>
                    <a:cubicBezTo>
                      <a:pt x="1289" y="0"/>
                      <a:pt x="0" y="1208"/>
                      <a:pt x="0" y="2700"/>
                    </a:cubicBezTo>
                    <a:lnTo>
                      <a:pt x="0" y="18900"/>
                    </a:lnTo>
                    <a:cubicBezTo>
                      <a:pt x="0" y="20391"/>
                      <a:pt x="1289" y="21599"/>
                      <a:pt x="2880" y="21599"/>
                    </a:cubicBezTo>
                    <a:lnTo>
                      <a:pt x="18720" y="21599"/>
                    </a:lnTo>
                    <a:cubicBezTo>
                      <a:pt x="20310" y="21599"/>
                      <a:pt x="21599" y="20391"/>
                      <a:pt x="21599" y="18900"/>
                    </a:cubicBezTo>
                    <a:lnTo>
                      <a:pt x="21599" y="2700"/>
                    </a:lnTo>
                    <a:cubicBezTo>
                      <a:pt x="21599" y="1208"/>
                      <a:pt x="20310" y="0"/>
                      <a:pt x="1872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5" tIns="19055" rIns="19055" bIns="19055" anchor="ctr"/>
              <a:lstStyle/>
              <a:p>
                <a:pPr algn="ctr" defTabSz="228646" hangingPunct="0"/>
                <a:endParaRPr lang="en-US" sz="15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  <a:sym typeface="Gill Sans" charset="0"/>
                </a:endParaRPr>
              </a:p>
            </p:txBody>
          </p:sp>
          <p:sp>
            <p:nvSpPr>
              <p:cNvPr id="30" name="AutoShape 79"/>
              <p:cNvSpPr>
                <a:spLocks/>
              </p:cNvSpPr>
              <p:nvPr/>
            </p:nvSpPr>
            <p:spPr bwMode="auto">
              <a:xfrm>
                <a:off x="9217819" y="1705769"/>
                <a:ext cx="319088" cy="29051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7418" y="20519"/>
                    </a:moveTo>
                    <a:lnTo>
                      <a:pt x="14053" y="16248"/>
                    </a:lnTo>
                    <a:lnTo>
                      <a:pt x="16690" y="12959"/>
                    </a:lnTo>
                    <a:lnTo>
                      <a:pt x="20618" y="17689"/>
                    </a:lnTo>
                    <a:lnTo>
                      <a:pt x="20618" y="20519"/>
                    </a:lnTo>
                    <a:cubicBezTo>
                      <a:pt x="20618" y="20519"/>
                      <a:pt x="17418" y="20519"/>
                      <a:pt x="17418" y="20519"/>
                    </a:cubicBezTo>
                    <a:close/>
                    <a:moveTo>
                      <a:pt x="981" y="11446"/>
                    </a:moveTo>
                    <a:lnTo>
                      <a:pt x="4909" y="6479"/>
                    </a:lnTo>
                    <a:lnTo>
                      <a:pt x="12828" y="16353"/>
                    </a:lnTo>
                    <a:lnTo>
                      <a:pt x="13398" y="17064"/>
                    </a:lnTo>
                    <a:lnTo>
                      <a:pt x="16109" y="20519"/>
                    </a:lnTo>
                    <a:lnTo>
                      <a:pt x="981" y="20519"/>
                    </a:lnTo>
                    <a:cubicBezTo>
                      <a:pt x="981" y="20519"/>
                      <a:pt x="981" y="11446"/>
                      <a:pt x="981" y="11446"/>
                    </a:cubicBezTo>
                    <a:close/>
                    <a:moveTo>
                      <a:pt x="20618" y="1080"/>
                    </a:moveTo>
                    <a:lnTo>
                      <a:pt x="20618" y="16058"/>
                    </a:lnTo>
                    <a:lnTo>
                      <a:pt x="17427" y="12244"/>
                    </a:lnTo>
                    <a:cubicBezTo>
                      <a:pt x="17240" y="12012"/>
                      <a:pt x="16972" y="11879"/>
                      <a:pt x="16690" y="11879"/>
                    </a:cubicBezTo>
                    <a:cubicBezTo>
                      <a:pt x="16409" y="11879"/>
                      <a:pt x="16141" y="12012"/>
                      <a:pt x="15954" y="12244"/>
                    </a:cubicBezTo>
                    <a:lnTo>
                      <a:pt x="13399" y="15432"/>
                    </a:lnTo>
                    <a:lnTo>
                      <a:pt x="5645" y="5764"/>
                    </a:lnTo>
                    <a:cubicBezTo>
                      <a:pt x="5458" y="5532"/>
                      <a:pt x="5190" y="5400"/>
                      <a:pt x="4909" y="5400"/>
                    </a:cubicBezTo>
                    <a:cubicBezTo>
                      <a:pt x="4627" y="5400"/>
                      <a:pt x="4359" y="5532"/>
                      <a:pt x="4172" y="5764"/>
                    </a:cubicBezTo>
                    <a:lnTo>
                      <a:pt x="981" y="9812"/>
                    </a:lnTo>
                    <a:lnTo>
                      <a:pt x="981" y="1080"/>
                    </a:lnTo>
                    <a:cubicBezTo>
                      <a:pt x="981" y="1080"/>
                      <a:pt x="20618" y="1080"/>
                      <a:pt x="20618" y="1080"/>
                    </a:cubicBezTo>
                    <a:close/>
                    <a:moveTo>
                      <a:pt x="20618" y="0"/>
                    </a:moveTo>
                    <a:lnTo>
                      <a:pt x="981" y="0"/>
                    </a:lnTo>
                    <a:cubicBezTo>
                      <a:pt x="439" y="0"/>
                      <a:pt x="0" y="483"/>
                      <a:pt x="0" y="1080"/>
                    </a:cubicBezTo>
                    <a:lnTo>
                      <a:pt x="0" y="20519"/>
                    </a:lnTo>
                    <a:cubicBezTo>
                      <a:pt x="0" y="21116"/>
                      <a:pt x="439" y="21599"/>
                      <a:pt x="981" y="21599"/>
                    </a:cubicBezTo>
                    <a:lnTo>
                      <a:pt x="20618" y="21599"/>
                    </a:lnTo>
                    <a:cubicBezTo>
                      <a:pt x="21160" y="21599"/>
                      <a:pt x="21600" y="21116"/>
                      <a:pt x="21600" y="20519"/>
                    </a:cubicBezTo>
                    <a:lnTo>
                      <a:pt x="21600" y="1080"/>
                    </a:lnTo>
                    <a:cubicBezTo>
                      <a:pt x="21600" y="483"/>
                      <a:pt x="21160" y="0"/>
                      <a:pt x="20618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5" tIns="19055" rIns="19055" bIns="19055" anchor="ctr"/>
              <a:lstStyle/>
              <a:p>
                <a:pPr algn="ctr" defTabSz="228646" hangingPunct="0"/>
                <a:endParaRPr lang="en-US" sz="15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  <a:sym typeface="Gill Sans" charset="0"/>
                </a:endParaRPr>
              </a:p>
            </p:txBody>
          </p:sp>
          <p:sp>
            <p:nvSpPr>
              <p:cNvPr id="31" name="AutoShape 80"/>
              <p:cNvSpPr>
                <a:spLocks/>
              </p:cNvSpPr>
              <p:nvPr/>
            </p:nvSpPr>
            <p:spPr bwMode="auto">
              <a:xfrm>
                <a:off x="9391650" y="1749425"/>
                <a:ext cx="87313" cy="8731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3600"/>
                    </a:moveTo>
                    <a:cubicBezTo>
                      <a:pt x="14769" y="3600"/>
                      <a:pt x="17999" y="6827"/>
                      <a:pt x="17999" y="10800"/>
                    </a:cubicBezTo>
                    <a:cubicBezTo>
                      <a:pt x="17999" y="14769"/>
                      <a:pt x="14769" y="18000"/>
                      <a:pt x="10800" y="18000"/>
                    </a:cubicBezTo>
                    <a:cubicBezTo>
                      <a:pt x="6830" y="18000"/>
                      <a:pt x="3600" y="14769"/>
                      <a:pt x="3600" y="10800"/>
                    </a:cubicBezTo>
                    <a:cubicBezTo>
                      <a:pt x="3600" y="6827"/>
                      <a:pt x="6830" y="3600"/>
                      <a:pt x="10800" y="3600"/>
                    </a:cubicBezTo>
                    <a:moveTo>
                      <a:pt x="10800" y="21599"/>
                    </a:moveTo>
                    <a:cubicBezTo>
                      <a:pt x="16766" y="21599"/>
                      <a:pt x="21600" y="16762"/>
                      <a:pt x="21600" y="10800"/>
                    </a:cubicBezTo>
                    <a:cubicBezTo>
                      <a:pt x="21600" y="4833"/>
                      <a:pt x="16766" y="0"/>
                      <a:pt x="10800" y="0"/>
                    </a:cubicBezTo>
                    <a:cubicBezTo>
                      <a:pt x="4833" y="0"/>
                      <a:pt x="0" y="4833"/>
                      <a:pt x="0" y="10800"/>
                    </a:cubicBezTo>
                    <a:cubicBezTo>
                      <a:pt x="0" y="16762"/>
                      <a:pt x="4833" y="21599"/>
                      <a:pt x="10800" y="21599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5" tIns="19055" rIns="19055" bIns="19055" anchor="ctr"/>
              <a:lstStyle/>
              <a:p>
                <a:pPr algn="ctr" defTabSz="228646" hangingPunct="0"/>
                <a:endParaRPr lang="en-US" sz="15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  <a:sym typeface="Gill Sans" charset="0"/>
                </a:endParaRPr>
              </a:p>
            </p:txBody>
          </p:sp>
        </p:grpSp>
      </p:grpSp>
      <p:grpSp>
        <p:nvGrpSpPr>
          <p:cNvPr id="13" name="Group 12"/>
          <p:cNvGrpSpPr/>
          <p:nvPr/>
        </p:nvGrpSpPr>
        <p:grpSpPr>
          <a:xfrm>
            <a:off x="4381063" y="1606762"/>
            <a:ext cx="1960552" cy="1960552"/>
            <a:chOff x="4378286" y="1606390"/>
            <a:chExt cx="1960098" cy="1960098"/>
          </a:xfrm>
          <a:effectLst>
            <a:outerShdw blurRad="304800" dist="2286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6" name="Oval 5"/>
            <p:cNvSpPr/>
            <p:nvPr/>
          </p:nvSpPr>
          <p:spPr>
            <a:xfrm>
              <a:off x="4378286" y="1606390"/>
              <a:ext cx="1960098" cy="1960098"/>
            </a:xfrm>
            <a:prstGeom prst="ellipse">
              <a:avLst/>
            </a:prstGeom>
            <a:blipFill dpi="0" rotWithShape="1">
              <a:blip r:embed="rId5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76200">
              <a:solidFill>
                <a:schemeClr val="bg2"/>
              </a:solidFill>
            </a:ln>
            <a:effectLst>
              <a:innerShdw blurRad="3429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4" name="Freeform 43"/>
            <p:cNvSpPr>
              <a:spLocks noEditPoints="1"/>
            </p:cNvSpPr>
            <p:nvPr/>
          </p:nvSpPr>
          <p:spPr bwMode="auto">
            <a:xfrm>
              <a:off x="4899621" y="2488223"/>
              <a:ext cx="904951" cy="528990"/>
            </a:xfrm>
            <a:custGeom>
              <a:avLst/>
              <a:gdLst>
                <a:gd name="T0" fmla="*/ 232 w 316"/>
                <a:gd name="T1" fmla="*/ 27 h 172"/>
                <a:gd name="T2" fmla="*/ 221 w 316"/>
                <a:gd name="T3" fmla="*/ 20 h 172"/>
                <a:gd name="T4" fmla="*/ 157 w 316"/>
                <a:gd name="T5" fmla="*/ 10 h 172"/>
                <a:gd name="T6" fmla="*/ 92 w 316"/>
                <a:gd name="T7" fmla="*/ 9 h 172"/>
                <a:gd name="T8" fmla="*/ 84 w 316"/>
                <a:gd name="T9" fmla="*/ 13 h 172"/>
                <a:gd name="T10" fmla="*/ 0 w 316"/>
                <a:gd name="T11" fmla="*/ 121 h 172"/>
                <a:gd name="T12" fmla="*/ 78 w 316"/>
                <a:gd name="T13" fmla="*/ 109 h 172"/>
                <a:gd name="T14" fmla="*/ 84 w 316"/>
                <a:gd name="T15" fmla="*/ 113 h 172"/>
                <a:gd name="T16" fmla="*/ 120 w 316"/>
                <a:gd name="T17" fmla="*/ 142 h 172"/>
                <a:gd name="T18" fmla="*/ 159 w 316"/>
                <a:gd name="T19" fmla="*/ 163 h 172"/>
                <a:gd name="T20" fmla="*/ 163 w 316"/>
                <a:gd name="T21" fmla="*/ 165 h 172"/>
                <a:gd name="T22" fmla="*/ 190 w 316"/>
                <a:gd name="T23" fmla="*/ 164 h 172"/>
                <a:gd name="T24" fmla="*/ 217 w 316"/>
                <a:gd name="T25" fmla="*/ 153 h 172"/>
                <a:gd name="T26" fmla="*/ 233 w 316"/>
                <a:gd name="T27" fmla="*/ 146 h 172"/>
                <a:gd name="T28" fmla="*/ 265 w 316"/>
                <a:gd name="T29" fmla="*/ 162 h 172"/>
                <a:gd name="T30" fmla="*/ 288 w 316"/>
                <a:gd name="T31" fmla="*/ 14 h 172"/>
                <a:gd name="T32" fmla="*/ 225 w 316"/>
                <a:gd name="T33" fmla="*/ 129 h 172"/>
                <a:gd name="T34" fmla="*/ 225 w 316"/>
                <a:gd name="T35" fmla="*/ 139 h 172"/>
                <a:gd name="T36" fmla="*/ 216 w 316"/>
                <a:gd name="T37" fmla="*/ 142 h 172"/>
                <a:gd name="T38" fmla="*/ 207 w 316"/>
                <a:gd name="T39" fmla="*/ 142 h 172"/>
                <a:gd name="T40" fmla="*/ 189 w 316"/>
                <a:gd name="T41" fmla="*/ 153 h 172"/>
                <a:gd name="T42" fmla="*/ 185 w 316"/>
                <a:gd name="T43" fmla="*/ 153 h 172"/>
                <a:gd name="T44" fmla="*/ 180 w 316"/>
                <a:gd name="T45" fmla="*/ 156 h 172"/>
                <a:gd name="T46" fmla="*/ 157 w 316"/>
                <a:gd name="T47" fmla="*/ 149 h 172"/>
                <a:gd name="T48" fmla="*/ 130 w 316"/>
                <a:gd name="T49" fmla="*/ 128 h 172"/>
                <a:gd name="T50" fmla="*/ 88 w 316"/>
                <a:gd name="T51" fmla="*/ 103 h 172"/>
                <a:gd name="T52" fmla="*/ 71 w 316"/>
                <a:gd name="T53" fmla="*/ 91 h 172"/>
                <a:gd name="T54" fmla="*/ 71 w 316"/>
                <a:gd name="T55" fmla="*/ 90 h 172"/>
                <a:gd name="T56" fmla="*/ 72 w 316"/>
                <a:gd name="T57" fmla="*/ 88 h 172"/>
                <a:gd name="T58" fmla="*/ 93 w 316"/>
                <a:gd name="T59" fmla="*/ 20 h 172"/>
                <a:gd name="T60" fmla="*/ 132 w 316"/>
                <a:gd name="T61" fmla="*/ 24 h 172"/>
                <a:gd name="T62" fmla="*/ 127 w 316"/>
                <a:gd name="T63" fmla="*/ 72 h 172"/>
                <a:gd name="T64" fmla="*/ 185 w 316"/>
                <a:gd name="T65" fmla="*/ 54 h 172"/>
                <a:gd name="T66" fmla="*/ 241 w 316"/>
                <a:gd name="T67" fmla="*/ 119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316" h="172">
                  <a:moveTo>
                    <a:pt x="288" y="14"/>
                  </a:moveTo>
                  <a:cubicBezTo>
                    <a:pt x="232" y="27"/>
                    <a:pt x="232" y="27"/>
                    <a:pt x="232" y="27"/>
                  </a:cubicBezTo>
                  <a:cubicBezTo>
                    <a:pt x="233" y="31"/>
                    <a:pt x="233" y="31"/>
                    <a:pt x="233" y="31"/>
                  </a:cubicBezTo>
                  <a:cubicBezTo>
                    <a:pt x="228" y="22"/>
                    <a:pt x="221" y="20"/>
                    <a:pt x="221" y="20"/>
                  </a:cubicBezTo>
                  <a:cubicBezTo>
                    <a:pt x="178" y="7"/>
                    <a:pt x="178" y="7"/>
                    <a:pt x="178" y="7"/>
                  </a:cubicBezTo>
                  <a:cubicBezTo>
                    <a:pt x="173" y="5"/>
                    <a:pt x="165" y="7"/>
                    <a:pt x="157" y="10"/>
                  </a:cubicBezTo>
                  <a:cubicBezTo>
                    <a:pt x="156" y="9"/>
                    <a:pt x="156" y="9"/>
                    <a:pt x="156" y="9"/>
                  </a:cubicBezTo>
                  <a:cubicBezTo>
                    <a:pt x="92" y="9"/>
                    <a:pt x="92" y="9"/>
                    <a:pt x="92" y="9"/>
                  </a:cubicBezTo>
                  <a:cubicBezTo>
                    <a:pt x="92" y="9"/>
                    <a:pt x="92" y="9"/>
                    <a:pt x="92" y="9"/>
                  </a:cubicBezTo>
                  <a:cubicBezTo>
                    <a:pt x="91" y="9"/>
                    <a:pt x="87" y="10"/>
                    <a:pt x="84" y="13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0" y="121"/>
                    <a:pt x="0" y="121"/>
                    <a:pt x="0" y="121"/>
                  </a:cubicBezTo>
                  <a:cubicBezTo>
                    <a:pt x="54" y="148"/>
                    <a:pt x="54" y="148"/>
                    <a:pt x="54" y="148"/>
                  </a:cubicBezTo>
                  <a:cubicBezTo>
                    <a:pt x="69" y="144"/>
                    <a:pt x="76" y="120"/>
                    <a:pt x="78" y="109"/>
                  </a:cubicBezTo>
                  <a:cubicBezTo>
                    <a:pt x="82" y="112"/>
                    <a:pt x="82" y="112"/>
                    <a:pt x="82" y="112"/>
                  </a:cubicBezTo>
                  <a:cubicBezTo>
                    <a:pt x="84" y="113"/>
                    <a:pt x="84" y="113"/>
                    <a:pt x="84" y="113"/>
                  </a:cubicBezTo>
                  <a:cubicBezTo>
                    <a:pt x="84" y="120"/>
                    <a:pt x="85" y="130"/>
                    <a:pt x="99" y="127"/>
                  </a:cubicBezTo>
                  <a:cubicBezTo>
                    <a:pt x="99" y="127"/>
                    <a:pt x="100" y="157"/>
                    <a:pt x="120" y="142"/>
                  </a:cubicBezTo>
                  <a:cubicBezTo>
                    <a:pt x="120" y="142"/>
                    <a:pt x="120" y="161"/>
                    <a:pt x="138" y="155"/>
                  </a:cubicBezTo>
                  <a:cubicBezTo>
                    <a:pt x="138" y="155"/>
                    <a:pt x="141" y="172"/>
                    <a:pt x="159" y="163"/>
                  </a:cubicBezTo>
                  <a:cubicBezTo>
                    <a:pt x="162" y="165"/>
                    <a:pt x="162" y="165"/>
                    <a:pt x="162" y="165"/>
                  </a:cubicBezTo>
                  <a:cubicBezTo>
                    <a:pt x="163" y="165"/>
                    <a:pt x="163" y="165"/>
                    <a:pt x="163" y="165"/>
                  </a:cubicBezTo>
                  <a:cubicBezTo>
                    <a:pt x="164" y="165"/>
                    <a:pt x="173" y="168"/>
                    <a:pt x="181" y="167"/>
                  </a:cubicBezTo>
                  <a:cubicBezTo>
                    <a:pt x="185" y="167"/>
                    <a:pt x="188" y="166"/>
                    <a:pt x="190" y="164"/>
                  </a:cubicBezTo>
                  <a:cubicBezTo>
                    <a:pt x="196" y="163"/>
                    <a:pt x="208" y="161"/>
                    <a:pt x="214" y="153"/>
                  </a:cubicBezTo>
                  <a:cubicBezTo>
                    <a:pt x="215" y="153"/>
                    <a:pt x="216" y="153"/>
                    <a:pt x="217" y="153"/>
                  </a:cubicBezTo>
                  <a:cubicBezTo>
                    <a:pt x="217" y="153"/>
                    <a:pt x="217" y="153"/>
                    <a:pt x="217" y="153"/>
                  </a:cubicBezTo>
                  <a:cubicBezTo>
                    <a:pt x="224" y="153"/>
                    <a:pt x="230" y="150"/>
                    <a:pt x="233" y="146"/>
                  </a:cubicBezTo>
                  <a:cubicBezTo>
                    <a:pt x="235" y="143"/>
                    <a:pt x="236" y="140"/>
                    <a:pt x="236" y="136"/>
                  </a:cubicBezTo>
                  <a:cubicBezTo>
                    <a:pt x="236" y="136"/>
                    <a:pt x="248" y="160"/>
                    <a:pt x="265" y="162"/>
                  </a:cubicBezTo>
                  <a:cubicBezTo>
                    <a:pt x="316" y="137"/>
                    <a:pt x="316" y="137"/>
                    <a:pt x="316" y="137"/>
                  </a:cubicBezTo>
                  <a:lnTo>
                    <a:pt x="288" y="14"/>
                  </a:lnTo>
                  <a:close/>
                  <a:moveTo>
                    <a:pt x="230" y="127"/>
                  </a:moveTo>
                  <a:cubicBezTo>
                    <a:pt x="225" y="129"/>
                    <a:pt x="225" y="129"/>
                    <a:pt x="225" y="129"/>
                  </a:cubicBezTo>
                  <a:cubicBezTo>
                    <a:pt x="226" y="133"/>
                    <a:pt x="226" y="133"/>
                    <a:pt x="226" y="133"/>
                  </a:cubicBezTo>
                  <a:cubicBezTo>
                    <a:pt x="226" y="137"/>
                    <a:pt x="225" y="139"/>
                    <a:pt x="225" y="139"/>
                  </a:cubicBezTo>
                  <a:cubicBezTo>
                    <a:pt x="223" y="141"/>
                    <a:pt x="220" y="142"/>
                    <a:pt x="216" y="142"/>
                  </a:cubicBezTo>
                  <a:cubicBezTo>
                    <a:pt x="216" y="142"/>
                    <a:pt x="216" y="142"/>
                    <a:pt x="216" y="142"/>
                  </a:cubicBezTo>
                  <a:cubicBezTo>
                    <a:pt x="214" y="143"/>
                    <a:pt x="212" y="142"/>
                    <a:pt x="211" y="142"/>
                  </a:cubicBezTo>
                  <a:cubicBezTo>
                    <a:pt x="207" y="142"/>
                    <a:pt x="207" y="142"/>
                    <a:pt x="207" y="142"/>
                  </a:cubicBezTo>
                  <a:cubicBezTo>
                    <a:pt x="206" y="146"/>
                    <a:pt x="206" y="146"/>
                    <a:pt x="206" y="146"/>
                  </a:cubicBezTo>
                  <a:cubicBezTo>
                    <a:pt x="204" y="150"/>
                    <a:pt x="196" y="153"/>
                    <a:pt x="189" y="153"/>
                  </a:cubicBezTo>
                  <a:cubicBezTo>
                    <a:pt x="188" y="153"/>
                    <a:pt x="188" y="153"/>
                    <a:pt x="188" y="153"/>
                  </a:cubicBezTo>
                  <a:cubicBezTo>
                    <a:pt x="185" y="153"/>
                    <a:pt x="185" y="153"/>
                    <a:pt x="185" y="153"/>
                  </a:cubicBezTo>
                  <a:cubicBezTo>
                    <a:pt x="184" y="155"/>
                    <a:pt x="184" y="155"/>
                    <a:pt x="184" y="155"/>
                  </a:cubicBezTo>
                  <a:cubicBezTo>
                    <a:pt x="183" y="156"/>
                    <a:pt x="182" y="156"/>
                    <a:pt x="180" y="156"/>
                  </a:cubicBezTo>
                  <a:cubicBezTo>
                    <a:pt x="175" y="157"/>
                    <a:pt x="169" y="155"/>
                    <a:pt x="167" y="155"/>
                  </a:cubicBezTo>
                  <a:cubicBezTo>
                    <a:pt x="157" y="149"/>
                    <a:pt x="157" y="149"/>
                    <a:pt x="157" y="149"/>
                  </a:cubicBezTo>
                  <a:cubicBezTo>
                    <a:pt x="156" y="144"/>
                    <a:pt x="154" y="140"/>
                    <a:pt x="149" y="140"/>
                  </a:cubicBezTo>
                  <a:cubicBezTo>
                    <a:pt x="149" y="140"/>
                    <a:pt x="147" y="116"/>
                    <a:pt x="130" y="128"/>
                  </a:cubicBezTo>
                  <a:cubicBezTo>
                    <a:pt x="130" y="128"/>
                    <a:pt x="125" y="108"/>
                    <a:pt x="109" y="117"/>
                  </a:cubicBezTo>
                  <a:cubicBezTo>
                    <a:pt x="88" y="103"/>
                    <a:pt x="88" y="103"/>
                    <a:pt x="88" y="103"/>
                  </a:cubicBezTo>
                  <a:cubicBezTo>
                    <a:pt x="72" y="91"/>
                    <a:pt x="72" y="91"/>
                    <a:pt x="72" y="91"/>
                  </a:cubicBezTo>
                  <a:cubicBezTo>
                    <a:pt x="71" y="91"/>
                    <a:pt x="71" y="91"/>
                    <a:pt x="71" y="91"/>
                  </a:cubicBezTo>
                  <a:cubicBezTo>
                    <a:pt x="71" y="91"/>
                    <a:pt x="71" y="91"/>
                    <a:pt x="71" y="91"/>
                  </a:cubicBezTo>
                  <a:cubicBezTo>
                    <a:pt x="71" y="90"/>
                    <a:pt x="71" y="90"/>
                    <a:pt x="71" y="90"/>
                  </a:cubicBezTo>
                  <a:cubicBezTo>
                    <a:pt x="72" y="89"/>
                    <a:pt x="72" y="89"/>
                    <a:pt x="72" y="89"/>
                  </a:cubicBezTo>
                  <a:cubicBezTo>
                    <a:pt x="72" y="88"/>
                    <a:pt x="72" y="88"/>
                    <a:pt x="72" y="88"/>
                  </a:cubicBezTo>
                  <a:cubicBezTo>
                    <a:pt x="72" y="87"/>
                    <a:pt x="90" y="26"/>
                    <a:pt x="91" y="21"/>
                  </a:cubicBezTo>
                  <a:cubicBezTo>
                    <a:pt x="91" y="21"/>
                    <a:pt x="93" y="20"/>
                    <a:pt x="93" y="20"/>
                  </a:cubicBezTo>
                  <a:cubicBezTo>
                    <a:pt x="138" y="20"/>
                    <a:pt x="138" y="20"/>
                    <a:pt x="138" y="20"/>
                  </a:cubicBezTo>
                  <a:cubicBezTo>
                    <a:pt x="134" y="22"/>
                    <a:pt x="132" y="24"/>
                    <a:pt x="132" y="24"/>
                  </a:cubicBezTo>
                  <a:cubicBezTo>
                    <a:pt x="125" y="30"/>
                    <a:pt x="122" y="60"/>
                    <a:pt x="122" y="60"/>
                  </a:cubicBezTo>
                  <a:cubicBezTo>
                    <a:pt x="119" y="67"/>
                    <a:pt x="127" y="72"/>
                    <a:pt x="127" y="72"/>
                  </a:cubicBezTo>
                  <a:cubicBezTo>
                    <a:pt x="140" y="81"/>
                    <a:pt x="154" y="47"/>
                    <a:pt x="154" y="47"/>
                  </a:cubicBezTo>
                  <a:cubicBezTo>
                    <a:pt x="161" y="41"/>
                    <a:pt x="172" y="45"/>
                    <a:pt x="185" y="54"/>
                  </a:cubicBezTo>
                  <a:cubicBezTo>
                    <a:pt x="206" y="76"/>
                    <a:pt x="232" y="102"/>
                    <a:pt x="239" y="111"/>
                  </a:cubicBezTo>
                  <a:cubicBezTo>
                    <a:pt x="241" y="114"/>
                    <a:pt x="242" y="117"/>
                    <a:pt x="241" y="119"/>
                  </a:cubicBezTo>
                  <a:cubicBezTo>
                    <a:pt x="240" y="123"/>
                    <a:pt x="233" y="126"/>
                    <a:pt x="230" y="127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6076787" y="4355311"/>
            <a:ext cx="1782319" cy="1782319"/>
            <a:chOff x="6096000" y="4400370"/>
            <a:chExt cx="1781907" cy="1781907"/>
          </a:xfrm>
          <a:effectLst>
            <a:outerShdw blurRad="304800" dist="2286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9" name="Oval 8"/>
            <p:cNvSpPr/>
            <p:nvPr/>
          </p:nvSpPr>
          <p:spPr>
            <a:xfrm>
              <a:off x="6096000" y="4400370"/>
              <a:ext cx="1781907" cy="1781907"/>
            </a:xfrm>
            <a:prstGeom prst="ellipse">
              <a:avLst/>
            </a:prstGeom>
            <a:blipFill dpi="0" rotWithShape="1">
              <a:blip r:embed="rId6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76200">
              <a:solidFill>
                <a:schemeClr val="bg2"/>
              </a:solidFill>
            </a:ln>
            <a:effectLst>
              <a:innerShdw blurRad="2794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45" name="Group 44"/>
            <p:cNvGrpSpPr/>
            <p:nvPr/>
          </p:nvGrpSpPr>
          <p:grpSpPr>
            <a:xfrm>
              <a:off x="6612822" y="4917650"/>
              <a:ext cx="632375" cy="747345"/>
              <a:chOff x="1325323" y="3586519"/>
              <a:chExt cx="632375" cy="747345"/>
            </a:xfrm>
            <a:solidFill>
              <a:schemeClr val="bg2"/>
            </a:solidFill>
          </p:grpSpPr>
          <p:sp>
            <p:nvSpPr>
              <p:cNvPr id="46" name="Freeform 45"/>
              <p:cNvSpPr>
                <a:spLocks noEditPoints="1"/>
              </p:cNvSpPr>
              <p:nvPr/>
            </p:nvSpPr>
            <p:spPr bwMode="auto">
              <a:xfrm>
                <a:off x="1325323" y="3586519"/>
                <a:ext cx="632375" cy="747345"/>
              </a:xfrm>
              <a:custGeom>
                <a:avLst/>
                <a:gdLst>
                  <a:gd name="T0" fmla="*/ 215 w 221"/>
                  <a:gd name="T1" fmla="*/ 212 h 243"/>
                  <a:gd name="T2" fmla="*/ 174 w 221"/>
                  <a:gd name="T3" fmla="*/ 157 h 243"/>
                  <a:gd name="T4" fmla="*/ 179 w 221"/>
                  <a:gd name="T5" fmla="*/ 37 h 243"/>
                  <a:gd name="T6" fmla="*/ 105 w 221"/>
                  <a:gd name="T7" fmla="*/ 0 h 243"/>
                  <a:gd name="T8" fmla="*/ 49 w 221"/>
                  <a:gd name="T9" fmla="*/ 19 h 243"/>
                  <a:gd name="T10" fmla="*/ 31 w 221"/>
                  <a:gd name="T11" fmla="*/ 151 h 243"/>
                  <a:gd name="T12" fmla="*/ 105 w 221"/>
                  <a:gd name="T13" fmla="*/ 188 h 243"/>
                  <a:gd name="T14" fmla="*/ 143 w 221"/>
                  <a:gd name="T15" fmla="*/ 180 h 243"/>
                  <a:gd name="T16" fmla="*/ 185 w 221"/>
                  <a:gd name="T17" fmla="*/ 235 h 243"/>
                  <a:gd name="T18" fmla="*/ 200 w 221"/>
                  <a:gd name="T19" fmla="*/ 243 h 243"/>
                  <a:gd name="T20" fmla="*/ 200 w 221"/>
                  <a:gd name="T21" fmla="*/ 243 h 243"/>
                  <a:gd name="T22" fmla="*/ 211 w 221"/>
                  <a:gd name="T23" fmla="*/ 239 h 243"/>
                  <a:gd name="T24" fmla="*/ 215 w 221"/>
                  <a:gd name="T25" fmla="*/ 212 h 243"/>
                  <a:gd name="T26" fmla="*/ 144 w 221"/>
                  <a:gd name="T27" fmla="*/ 146 h 243"/>
                  <a:gd name="T28" fmla="*/ 105 w 221"/>
                  <a:gd name="T29" fmla="*/ 159 h 243"/>
                  <a:gd name="T30" fmla="*/ 54 w 221"/>
                  <a:gd name="T31" fmla="*/ 133 h 243"/>
                  <a:gd name="T32" fmla="*/ 66 w 221"/>
                  <a:gd name="T33" fmla="*/ 42 h 243"/>
                  <a:gd name="T34" fmla="*/ 105 w 221"/>
                  <a:gd name="T35" fmla="*/ 29 h 243"/>
                  <a:gd name="T36" fmla="*/ 156 w 221"/>
                  <a:gd name="T37" fmla="*/ 54 h 243"/>
                  <a:gd name="T38" fmla="*/ 144 w 221"/>
                  <a:gd name="T39" fmla="*/ 146 h 2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221" h="243">
                    <a:moveTo>
                      <a:pt x="215" y="212"/>
                    </a:moveTo>
                    <a:cubicBezTo>
                      <a:pt x="174" y="157"/>
                      <a:pt x="174" y="157"/>
                      <a:pt x="174" y="157"/>
                    </a:cubicBezTo>
                    <a:cubicBezTo>
                      <a:pt x="204" y="124"/>
                      <a:pt x="206" y="73"/>
                      <a:pt x="179" y="37"/>
                    </a:cubicBezTo>
                    <a:cubicBezTo>
                      <a:pt x="161" y="13"/>
                      <a:pt x="134" y="0"/>
                      <a:pt x="105" y="0"/>
                    </a:cubicBezTo>
                    <a:cubicBezTo>
                      <a:pt x="85" y="0"/>
                      <a:pt x="65" y="7"/>
                      <a:pt x="49" y="19"/>
                    </a:cubicBezTo>
                    <a:cubicBezTo>
                      <a:pt x="8" y="51"/>
                      <a:pt x="0" y="110"/>
                      <a:pt x="31" y="151"/>
                    </a:cubicBezTo>
                    <a:cubicBezTo>
                      <a:pt x="49" y="174"/>
                      <a:pt x="76" y="188"/>
                      <a:pt x="105" y="188"/>
                    </a:cubicBezTo>
                    <a:cubicBezTo>
                      <a:pt x="118" y="188"/>
                      <a:pt x="131" y="185"/>
                      <a:pt x="143" y="180"/>
                    </a:cubicBezTo>
                    <a:cubicBezTo>
                      <a:pt x="185" y="235"/>
                      <a:pt x="185" y="235"/>
                      <a:pt x="185" y="235"/>
                    </a:cubicBezTo>
                    <a:cubicBezTo>
                      <a:pt x="189" y="240"/>
                      <a:pt x="194" y="243"/>
                      <a:pt x="200" y="243"/>
                    </a:cubicBezTo>
                    <a:cubicBezTo>
                      <a:pt x="200" y="243"/>
                      <a:pt x="200" y="243"/>
                      <a:pt x="200" y="243"/>
                    </a:cubicBezTo>
                    <a:cubicBezTo>
                      <a:pt x="204" y="243"/>
                      <a:pt x="208" y="241"/>
                      <a:pt x="211" y="239"/>
                    </a:cubicBezTo>
                    <a:cubicBezTo>
                      <a:pt x="220" y="232"/>
                      <a:pt x="221" y="220"/>
                      <a:pt x="215" y="212"/>
                    </a:cubicBezTo>
                    <a:close/>
                    <a:moveTo>
                      <a:pt x="144" y="146"/>
                    </a:moveTo>
                    <a:cubicBezTo>
                      <a:pt x="133" y="154"/>
                      <a:pt x="119" y="159"/>
                      <a:pt x="105" y="159"/>
                    </a:cubicBezTo>
                    <a:cubicBezTo>
                      <a:pt x="85" y="159"/>
                      <a:pt x="66" y="150"/>
                      <a:pt x="54" y="133"/>
                    </a:cubicBezTo>
                    <a:cubicBezTo>
                      <a:pt x="33" y="105"/>
                      <a:pt x="38" y="64"/>
                      <a:pt x="66" y="42"/>
                    </a:cubicBezTo>
                    <a:cubicBezTo>
                      <a:pt x="78" y="33"/>
                      <a:pt x="91" y="29"/>
                      <a:pt x="105" y="29"/>
                    </a:cubicBezTo>
                    <a:cubicBezTo>
                      <a:pt x="125" y="29"/>
                      <a:pt x="144" y="38"/>
                      <a:pt x="156" y="54"/>
                    </a:cubicBezTo>
                    <a:cubicBezTo>
                      <a:pt x="178" y="83"/>
                      <a:pt x="172" y="124"/>
                      <a:pt x="144" y="14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61" tIns="45731" rIns="91461" bIns="45731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 sz="3201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7" name="Freeform 46"/>
              <p:cNvSpPr>
                <a:spLocks/>
              </p:cNvSpPr>
              <p:nvPr/>
            </p:nvSpPr>
            <p:spPr bwMode="auto">
              <a:xfrm>
                <a:off x="1503405" y="3752885"/>
                <a:ext cx="248347" cy="223554"/>
              </a:xfrm>
              <a:custGeom>
                <a:avLst/>
                <a:gdLst>
                  <a:gd name="T0" fmla="*/ 86 w 87"/>
                  <a:gd name="T1" fmla="*/ 33 h 73"/>
                  <a:gd name="T2" fmla="*/ 45 w 87"/>
                  <a:gd name="T3" fmla="*/ 1 h 73"/>
                  <a:gd name="T4" fmla="*/ 40 w 87"/>
                  <a:gd name="T5" fmla="*/ 1 h 73"/>
                  <a:gd name="T6" fmla="*/ 24 w 87"/>
                  <a:gd name="T7" fmla="*/ 14 h 73"/>
                  <a:gd name="T8" fmla="*/ 24 w 87"/>
                  <a:gd name="T9" fmla="*/ 1 h 73"/>
                  <a:gd name="T10" fmla="*/ 15 w 87"/>
                  <a:gd name="T11" fmla="*/ 1 h 73"/>
                  <a:gd name="T12" fmla="*/ 15 w 87"/>
                  <a:gd name="T13" fmla="*/ 22 h 73"/>
                  <a:gd name="T14" fmla="*/ 8 w 87"/>
                  <a:gd name="T15" fmla="*/ 27 h 73"/>
                  <a:gd name="T16" fmla="*/ 1 w 87"/>
                  <a:gd name="T17" fmla="*/ 33 h 73"/>
                  <a:gd name="T18" fmla="*/ 1 w 87"/>
                  <a:gd name="T19" fmla="*/ 35 h 73"/>
                  <a:gd name="T20" fmla="*/ 8 w 87"/>
                  <a:gd name="T21" fmla="*/ 35 h 73"/>
                  <a:gd name="T22" fmla="*/ 8 w 87"/>
                  <a:gd name="T23" fmla="*/ 73 h 73"/>
                  <a:gd name="T24" fmla="*/ 32 w 87"/>
                  <a:gd name="T25" fmla="*/ 73 h 73"/>
                  <a:gd name="T26" fmla="*/ 32 w 87"/>
                  <a:gd name="T27" fmla="*/ 72 h 73"/>
                  <a:gd name="T28" fmla="*/ 32 w 87"/>
                  <a:gd name="T29" fmla="*/ 55 h 73"/>
                  <a:gd name="T30" fmla="*/ 41 w 87"/>
                  <a:gd name="T31" fmla="*/ 42 h 73"/>
                  <a:gd name="T32" fmla="*/ 52 w 87"/>
                  <a:gd name="T33" fmla="*/ 54 h 73"/>
                  <a:gd name="T34" fmla="*/ 52 w 87"/>
                  <a:gd name="T35" fmla="*/ 73 h 73"/>
                  <a:gd name="T36" fmla="*/ 77 w 87"/>
                  <a:gd name="T37" fmla="*/ 73 h 73"/>
                  <a:gd name="T38" fmla="*/ 77 w 87"/>
                  <a:gd name="T39" fmla="*/ 35 h 73"/>
                  <a:gd name="T40" fmla="*/ 85 w 87"/>
                  <a:gd name="T41" fmla="*/ 35 h 73"/>
                  <a:gd name="T42" fmla="*/ 86 w 87"/>
                  <a:gd name="T43" fmla="*/ 3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87" h="73">
                    <a:moveTo>
                      <a:pt x="86" y="33"/>
                    </a:moveTo>
                    <a:cubicBezTo>
                      <a:pt x="45" y="1"/>
                      <a:pt x="45" y="1"/>
                      <a:pt x="45" y="1"/>
                    </a:cubicBezTo>
                    <a:cubicBezTo>
                      <a:pt x="44" y="0"/>
                      <a:pt x="41" y="0"/>
                      <a:pt x="40" y="1"/>
                    </a:cubicBezTo>
                    <a:cubicBezTo>
                      <a:pt x="24" y="14"/>
                      <a:pt x="24" y="14"/>
                      <a:pt x="24" y="14"/>
                    </a:cubicBezTo>
                    <a:cubicBezTo>
                      <a:pt x="24" y="1"/>
                      <a:pt x="24" y="1"/>
                      <a:pt x="24" y="1"/>
                    </a:cubicBezTo>
                    <a:cubicBezTo>
                      <a:pt x="15" y="1"/>
                      <a:pt x="15" y="1"/>
                      <a:pt x="15" y="1"/>
                    </a:cubicBezTo>
                    <a:cubicBezTo>
                      <a:pt x="15" y="22"/>
                      <a:pt x="15" y="22"/>
                      <a:pt x="15" y="22"/>
                    </a:cubicBezTo>
                    <a:cubicBezTo>
                      <a:pt x="8" y="27"/>
                      <a:pt x="8" y="27"/>
                      <a:pt x="8" y="27"/>
                    </a:cubicBezTo>
                    <a:cubicBezTo>
                      <a:pt x="1" y="33"/>
                      <a:pt x="1" y="33"/>
                      <a:pt x="1" y="33"/>
                    </a:cubicBezTo>
                    <a:cubicBezTo>
                      <a:pt x="0" y="34"/>
                      <a:pt x="0" y="35"/>
                      <a:pt x="1" y="35"/>
                    </a:cubicBezTo>
                    <a:cubicBezTo>
                      <a:pt x="8" y="35"/>
                      <a:pt x="8" y="35"/>
                      <a:pt x="8" y="35"/>
                    </a:cubicBezTo>
                    <a:cubicBezTo>
                      <a:pt x="8" y="73"/>
                      <a:pt x="8" y="73"/>
                      <a:pt x="8" y="73"/>
                    </a:cubicBezTo>
                    <a:cubicBezTo>
                      <a:pt x="32" y="73"/>
                      <a:pt x="32" y="73"/>
                      <a:pt x="32" y="73"/>
                    </a:cubicBezTo>
                    <a:cubicBezTo>
                      <a:pt x="32" y="72"/>
                      <a:pt x="32" y="72"/>
                      <a:pt x="32" y="72"/>
                    </a:cubicBezTo>
                    <a:cubicBezTo>
                      <a:pt x="32" y="55"/>
                      <a:pt x="32" y="55"/>
                      <a:pt x="32" y="55"/>
                    </a:cubicBezTo>
                    <a:cubicBezTo>
                      <a:pt x="32" y="55"/>
                      <a:pt x="32" y="42"/>
                      <a:pt x="41" y="42"/>
                    </a:cubicBezTo>
                    <a:cubicBezTo>
                      <a:pt x="51" y="42"/>
                      <a:pt x="52" y="54"/>
                      <a:pt x="52" y="54"/>
                    </a:cubicBezTo>
                    <a:cubicBezTo>
                      <a:pt x="52" y="73"/>
                      <a:pt x="52" y="73"/>
                      <a:pt x="52" y="73"/>
                    </a:cubicBezTo>
                    <a:cubicBezTo>
                      <a:pt x="77" y="73"/>
                      <a:pt x="77" y="73"/>
                      <a:pt x="77" y="73"/>
                    </a:cubicBezTo>
                    <a:cubicBezTo>
                      <a:pt x="77" y="35"/>
                      <a:pt x="77" y="35"/>
                      <a:pt x="77" y="35"/>
                    </a:cubicBezTo>
                    <a:cubicBezTo>
                      <a:pt x="85" y="35"/>
                      <a:pt x="85" y="35"/>
                      <a:pt x="85" y="35"/>
                    </a:cubicBezTo>
                    <a:cubicBezTo>
                      <a:pt x="87" y="35"/>
                      <a:pt x="87" y="34"/>
                      <a:pt x="86" y="3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61" tIns="45731" rIns="91461" bIns="45731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 sz="3201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grpSp>
        <p:nvGrpSpPr>
          <p:cNvPr id="51" name="Group 50"/>
          <p:cNvGrpSpPr/>
          <p:nvPr/>
        </p:nvGrpSpPr>
        <p:grpSpPr>
          <a:xfrm>
            <a:off x="7361411" y="1821684"/>
            <a:ext cx="3418282" cy="888600"/>
            <a:chOff x="7504891" y="2322615"/>
            <a:chExt cx="3417491" cy="888392"/>
          </a:xfrm>
        </p:grpSpPr>
        <p:sp>
          <p:nvSpPr>
            <p:cNvPr id="49" name="TextBox 48"/>
            <p:cNvSpPr txBox="1"/>
            <p:nvPr/>
          </p:nvSpPr>
          <p:spPr>
            <a:xfrm>
              <a:off x="7504891" y="2322615"/>
              <a:ext cx="2040471" cy="46155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输入您的标题</a:t>
              </a:r>
              <a:endParaRPr lang="en-GB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0" name="Rectangle 49"/>
            <p:cNvSpPr/>
            <p:nvPr/>
          </p:nvSpPr>
          <p:spPr>
            <a:xfrm>
              <a:off x="7581720" y="2749450"/>
              <a:ext cx="3340662" cy="46155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2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输入您的标题</a:t>
              </a:r>
              <a:r>
                <a:rPr lang="en-GB" sz="12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, </a:t>
              </a:r>
              <a:r>
                <a:rPr lang="zh-CN" altLang="en-US" sz="12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输入您的标题 输入您的内容 输入您的标题输入您的标题 输入您的内容 输入您</a:t>
              </a:r>
              <a:endParaRPr lang="en-GB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52" name="Group 51"/>
          <p:cNvGrpSpPr/>
          <p:nvPr/>
        </p:nvGrpSpPr>
        <p:grpSpPr>
          <a:xfrm>
            <a:off x="8318809" y="3376931"/>
            <a:ext cx="3108957" cy="930341"/>
            <a:chOff x="7581723" y="2244372"/>
            <a:chExt cx="3108238" cy="930123"/>
          </a:xfrm>
        </p:grpSpPr>
        <p:sp>
          <p:nvSpPr>
            <p:cNvPr id="53" name="TextBox 52"/>
            <p:cNvSpPr txBox="1"/>
            <p:nvPr/>
          </p:nvSpPr>
          <p:spPr>
            <a:xfrm>
              <a:off x="7582942" y="2244372"/>
              <a:ext cx="2040471" cy="46155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输入您的标题</a:t>
              </a:r>
              <a:endParaRPr lang="en-GB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4" name="Rectangle 53"/>
            <p:cNvSpPr/>
            <p:nvPr/>
          </p:nvSpPr>
          <p:spPr>
            <a:xfrm>
              <a:off x="7581723" y="2712938"/>
              <a:ext cx="3108238" cy="46155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2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输入您的标题输入您的标题 输入您的内容 输入您的标题输入您的标题 输入您的内容</a:t>
              </a:r>
              <a:endParaRPr lang="en-GB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55" name="Group 54"/>
          <p:cNvGrpSpPr/>
          <p:nvPr/>
        </p:nvGrpSpPr>
        <p:grpSpPr>
          <a:xfrm>
            <a:off x="8059618" y="4999557"/>
            <a:ext cx="3008109" cy="943351"/>
            <a:chOff x="7581723" y="2231365"/>
            <a:chExt cx="3007413" cy="943130"/>
          </a:xfrm>
        </p:grpSpPr>
        <p:sp>
          <p:nvSpPr>
            <p:cNvPr id="56" name="TextBox 55"/>
            <p:cNvSpPr txBox="1"/>
            <p:nvPr/>
          </p:nvSpPr>
          <p:spPr>
            <a:xfrm>
              <a:off x="7610601" y="2231365"/>
              <a:ext cx="2040471" cy="46155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输入您的标题</a:t>
              </a:r>
              <a:endParaRPr lang="en-GB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7" name="Rectangle 56"/>
            <p:cNvSpPr/>
            <p:nvPr/>
          </p:nvSpPr>
          <p:spPr>
            <a:xfrm>
              <a:off x="7581723" y="2712938"/>
              <a:ext cx="3007413" cy="46155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2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输入您的标题输入您的标题 输入您的内容 输入您的标题输入您的标题 输入您的内容</a:t>
              </a:r>
              <a:endParaRPr lang="en-GB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58" name="Group 57"/>
          <p:cNvGrpSpPr/>
          <p:nvPr/>
        </p:nvGrpSpPr>
        <p:grpSpPr>
          <a:xfrm flipH="1">
            <a:off x="1127545" y="1883249"/>
            <a:ext cx="3137587" cy="921201"/>
            <a:chOff x="7535778" y="2384164"/>
            <a:chExt cx="3136860" cy="920985"/>
          </a:xfrm>
        </p:grpSpPr>
        <p:sp>
          <p:nvSpPr>
            <p:cNvPr id="59" name="TextBox 58"/>
            <p:cNvSpPr txBox="1"/>
            <p:nvPr/>
          </p:nvSpPr>
          <p:spPr>
            <a:xfrm>
              <a:off x="7581722" y="2384164"/>
              <a:ext cx="2040470" cy="46155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输入您的标题</a:t>
              </a:r>
              <a:endParaRPr lang="en-GB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0" name="Rectangle 59"/>
            <p:cNvSpPr/>
            <p:nvPr/>
          </p:nvSpPr>
          <p:spPr>
            <a:xfrm>
              <a:off x="7535778" y="2843592"/>
              <a:ext cx="3136860" cy="46155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zh-CN" altLang="en-US" sz="12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输入您的标题</a:t>
              </a:r>
              <a:r>
                <a:rPr lang="en-GB" sz="12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, </a:t>
              </a:r>
              <a:r>
                <a:rPr lang="zh-CN" altLang="en-US" sz="12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输入您的标题 输入您的内容 输入您的标题输入您的标题 输入您的内容</a:t>
              </a:r>
              <a:endParaRPr lang="en-GB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61" name="Group 60"/>
          <p:cNvGrpSpPr/>
          <p:nvPr/>
        </p:nvGrpSpPr>
        <p:grpSpPr>
          <a:xfrm flipH="1">
            <a:off x="698575" y="3385903"/>
            <a:ext cx="3073868" cy="921369"/>
            <a:chOff x="7561085" y="2253342"/>
            <a:chExt cx="3073157" cy="921153"/>
          </a:xfrm>
        </p:grpSpPr>
        <p:sp>
          <p:nvSpPr>
            <p:cNvPr id="62" name="TextBox 61"/>
            <p:cNvSpPr txBox="1"/>
            <p:nvPr/>
          </p:nvSpPr>
          <p:spPr>
            <a:xfrm>
              <a:off x="7561085" y="2253342"/>
              <a:ext cx="2040471" cy="46155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输入您的标题</a:t>
              </a:r>
              <a:endParaRPr lang="en-GB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3" name="Rectangle 62"/>
            <p:cNvSpPr/>
            <p:nvPr/>
          </p:nvSpPr>
          <p:spPr>
            <a:xfrm>
              <a:off x="7581722" y="2712938"/>
              <a:ext cx="3052520" cy="46155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zh-CN" altLang="en-US" sz="12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输入您的标题输入您的标题 输入您的内容 输入您的标题输入您的标题 输入您的内容</a:t>
              </a:r>
              <a:endParaRPr lang="en-GB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64" name="Group 63"/>
          <p:cNvGrpSpPr/>
          <p:nvPr/>
        </p:nvGrpSpPr>
        <p:grpSpPr>
          <a:xfrm flipH="1">
            <a:off x="1127544" y="5037643"/>
            <a:ext cx="3038483" cy="905265"/>
            <a:chOff x="7581723" y="2269442"/>
            <a:chExt cx="3037780" cy="905053"/>
          </a:xfrm>
        </p:grpSpPr>
        <p:sp>
          <p:nvSpPr>
            <p:cNvPr id="65" name="TextBox 64"/>
            <p:cNvSpPr txBox="1"/>
            <p:nvPr/>
          </p:nvSpPr>
          <p:spPr>
            <a:xfrm>
              <a:off x="7611426" y="2269442"/>
              <a:ext cx="2040471" cy="46155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输入您的标题</a:t>
              </a:r>
              <a:endParaRPr lang="en-GB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6" name="Rectangle 65"/>
            <p:cNvSpPr/>
            <p:nvPr/>
          </p:nvSpPr>
          <p:spPr>
            <a:xfrm>
              <a:off x="7581723" y="2712938"/>
              <a:ext cx="3037780" cy="46155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zh-CN" altLang="en-US" sz="12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输入您的标题输入您的标题 输入您的内容 输入您的标题输入您的标题 输入您的内容</a:t>
              </a:r>
              <a:endParaRPr lang="en-GB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3935870" y="3338449"/>
            <a:ext cx="1339083" cy="1339083"/>
            <a:chOff x="3933196" y="3337676"/>
            <a:chExt cx="1338773" cy="1338773"/>
          </a:xfrm>
          <a:effectLst>
            <a:outerShdw blurRad="304800" dist="2286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5" name="Oval 4"/>
            <p:cNvSpPr/>
            <p:nvPr/>
          </p:nvSpPr>
          <p:spPr>
            <a:xfrm>
              <a:off x="3933196" y="3337676"/>
              <a:ext cx="1338773" cy="1338773"/>
            </a:xfrm>
            <a:prstGeom prst="ellipse">
              <a:avLst/>
            </a:prstGeom>
            <a:blipFill dpi="0" rotWithShape="1">
              <a:blip r:embed="rId7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76200">
              <a:solidFill>
                <a:schemeClr val="bg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32" name="Group 31"/>
            <p:cNvGrpSpPr/>
            <p:nvPr/>
          </p:nvGrpSpPr>
          <p:grpSpPr>
            <a:xfrm>
              <a:off x="4370013" y="3811402"/>
              <a:ext cx="465138" cy="391319"/>
              <a:chOff x="5368132" y="2625725"/>
              <a:chExt cx="465138" cy="391319"/>
            </a:xfrm>
            <a:solidFill>
              <a:schemeClr val="bg2"/>
            </a:solidFill>
          </p:grpSpPr>
          <p:sp>
            <p:nvSpPr>
              <p:cNvPr id="33" name="AutoShape 120"/>
              <p:cNvSpPr>
                <a:spLocks/>
              </p:cNvSpPr>
              <p:nvPr/>
            </p:nvSpPr>
            <p:spPr bwMode="auto">
              <a:xfrm>
                <a:off x="5484813" y="2727325"/>
                <a:ext cx="231775" cy="2317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48" y="16070"/>
                    </a:moveTo>
                    <a:cubicBezTo>
                      <a:pt x="14037" y="19468"/>
                      <a:pt x="8925" y="19859"/>
                      <a:pt x="5529" y="16948"/>
                    </a:cubicBezTo>
                    <a:cubicBezTo>
                      <a:pt x="2130" y="14038"/>
                      <a:pt x="1740" y="8924"/>
                      <a:pt x="4651" y="5527"/>
                    </a:cubicBezTo>
                    <a:cubicBezTo>
                      <a:pt x="7559" y="2131"/>
                      <a:pt x="12674" y="1740"/>
                      <a:pt x="16070" y="4650"/>
                    </a:cubicBezTo>
                    <a:cubicBezTo>
                      <a:pt x="19466" y="7560"/>
                      <a:pt x="19859" y="12673"/>
                      <a:pt x="16948" y="16070"/>
                    </a:cubicBezTo>
                    <a:moveTo>
                      <a:pt x="10800" y="0"/>
                    </a:moveTo>
                    <a:cubicBezTo>
                      <a:pt x="4833" y="0"/>
                      <a:pt x="0" y="4834"/>
                      <a:pt x="0" y="10800"/>
                    </a:cubicBezTo>
                    <a:cubicBezTo>
                      <a:pt x="0" y="16765"/>
                      <a:pt x="4833" y="21599"/>
                      <a:pt x="10800" y="21599"/>
                    </a:cubicBezTo>
                    <a:cubicBezTo>
                      <a:pt x="16764" y="21599"/>
                      <a:pt x="21600" y="16765"/>
                      <a:pt x="21600" y="10800"/>
                    </a:cubicBezTo>
                    <a:cubicBezTo>
                      <a:pt x="21600" y="4834"/>
                      <a:pt x="16764" y="0"/>
                      <a:pt x="10800" y="0"/>
                    </a:cubicBezTo>
                  </a:path>
                </a:pathLst>
              </a:custGeom>
              <a:grpFill/>
              <a:ln w="12700" cap="flat" cmpd="sng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5" tIns="19055" rIns="19055" bIns="19055" anchor="ctr"/>
              <a:lstStyle/>
              <a:p>
                <a:pPr algn="ctr" defTabSz="228646" hangingPunct="0"/>
                <a:endParaRPr lang="en-US" sz="15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  <a:sym typeface="Gill Sans" charset="0"/>
                </a:endParaRPr>
              </a:p>
            </p:txBody>
          </p:sp>
          <p:sp>
            <p:nvSpPr>
              <p:cNvPr id="34" name="AutoShape 121"/>
              <p:cNvSpPr>
                <a:spLocks/>
              </p:cNvSpPr>
              <p:nvPr/>
            </p:nvSpPr>
            <p:spPr bwMode="auto">
              <a:xfrm>
                <a:off x="5542757" y="2785269"/>
                <a:ext cx="65088" cy="650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200" y="0"/>
                    </a:moveTo>
                    <a:cubicBezTo>
                      <a:pt x="8596" y="0"/>
                      <a:pt x="0" y="8596"/>
                      <a:pt x="0" y="19195"/>
                    </a:cubicBezTo>
                    <a:lnTo>
                      <a:pt x="0" y="19199"/>
                    </a:lnTo>
                    <a:cubicBezTo>
                      <a:pt x="0" y="20524"/>
                      <a:pt x="1068" y="21599"/>
                      <a:pt x="2400" y="21599"/>
                    </a:cubicBezTo>
                    <a:cubicBezTo>
                      <a:pt x="3721" y="21599"/>
                      <a:pt x="4800" y="20524"/>
                      <a:pt x="4800" y="19199"/>
                    </a:cubicBezTo>
                    <a:lnTo>
                      <a:pt x="4800" y="19195"/>
                    </a:lnTo>
                    <a:cubicBezTo>
                      <a:pt x="4800" y="11247"/>
                      <a:pt x="11240" y="4799"/>
                      <a:pt x="19200" y="4799"/>
                    </a:cubicBezTo>
                    <a:cubicBezTo>
                      <a:pt x="20521" y="4799"/>
                      <a:pt x="21600" y="3724"/>
                      <a:pt x="21600" y="2399"/>
                    </a:cubicBezTo>
                    <a:cubicBezTo>
                      <a:pt x="21600" y="1075"/>
                      <a:pt x="20521" y="0"/>
                      <a:pt x="19200" y="0"/>
                    </a:cubicBezTo>
                  </a:path>
                </a:pathLst>
              </a:custGeom>
              <a:grpFill/>
              <a:ln w="12700" cap="flat" cmpd="sng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5" tIns="19055" rIns="19055" bIns="19055" anchor="ctr"/>
              <a:lstStyle/>
              <a:p>
                <a:pPr algn="ctr" defTabSz="228646" hangingPunct="0"/>
                <a:endParaRPr lang="en-US" sz="15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  <a:sym typeface="Gill Sans" charset="0"/>
                </a:endParaRPr>
              </a:p>
            </p:txBody>
          </p:sp>
          <p:sp>
            <p:nvSpPr>
              <p:cNvPr id="35" name="AutoShape 122"/>
              <p:cNvSpPr>
                <a:spLocks/>
              </p:cNvSpPr>
              <p:nvPr/>
            </p:nvSpPr>
            <p:spPr bwMode="auto">
              <a:xfrm>
                <a:off x="5368132" y="2625725"/>
                <a:ext cx="465138" cy="39131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9199"/>
                    </a:moveTo>
                    <a:cubicBezTo>
                      <a:pt x="20249" y="19642"/>
                      <a:pt x="19948" y="19999"/>
                      <a:pt x="19575" y="19999"/>
                    </a:cubicBezTo>
                    <a:lnTo>
                      <a:pt x="2024" y="19999"/>
                    </a:lnTo>
                    <a:cubicBezTo>
                      <a:pt x="1651" y="19999"/>
                      <a:pt x="1349" y="19642"/>
                      <a:pt x="1349" y="19199"/>
                    </a:cubicBezTo>
                    <a:lnTo>
                      <a:pt x="1349" y="7200"/>
                    </a:lnTo>
                    <a:cubicBezTo>
                      <a:pt x="1349" y="6809"/>
                      <a:pt x="1588" y="6475"/>
                      <a:pt x="1914" y="6411"/>
                    </a:cubicBezTo>
                    <a:lnTo>
                      <a:pt x="5588" y="5684"/>
                    </a:lnTo>
                    <a:lnTo>
                      <a:pt x="6797" y="2103"/>
                    </a:lnTo>
                    <a:cubicBezTo>
                      <a:pt x="6900" y="1799"/>
                      <a:pt x="7148" y="1600"/>
                      <a:pt x="7424" y="1600"/>
                    </a:cubicBezTo>
                    <a:lnTo>
                      <a:pt x="14174" y="1600"/>
                    </a:lnTo>
                    <a:cubicBezTo>
                      <a:pt x="14450" y="1600"/>
                      <a:pt x="14698" y="1799"/>
                      <a:pt x="14801" y="2103"/>
                    </a:cubicBezTo>
                    <a:lnTo>
                      <a:pt x="16010" y="5684"/>
                    </a:lnTo>
                    <a:lnTo>
                      <a:pt x="19685" y="6411"/>
                    </a:lnTo>
                    <a:cubicBezTo>
                      <a:pt x="20011" y="6475"/>
                      <a:pt x="20249" y="6809"/>
                      <a:pt x="20249" y="7200"/>
                    </a:cubicBezTo>
                    <a:cubicBezTo>
                      <a:pt x="20249" y="7200"/>
                      <a:pt x="20249" y="19199"/>
                      <a:pt x="20249" y="19199"/>
                    </a:cubicBezTo>
                    <a:close/>
                    <a:moveTo>
                      <a:pt x="19907" y="4832"/>
                    </a:moveTo>
                    <a:lnTo>
                      <a:pt x="16981" y="4254"/>
                    </a:lnTo>
                    <a:lnTo>
                      <a:pt x="16054" y="1507"/>
                    </a:lnTo>
                    <a:cubicBezTo>
                      <a:pt x="15745" y="591"/>
                      <a:pt x="15006" y="0"/>
                      <a:pt x="14174" y="0"/>
                    </a:cubicBezTo>
                    <a:lnTo>
                      <a:pt x="7424" y="0"/>
                    </a:lnTo>
                    <a:cubicBezTo>
                      <a:pt x="6593" y="0"/>
                      <a:pt x="5854" y="591"/>
                      <a:pt x="5543" y="1509"/>
                    </a:cubicBezTo>
                    <a:lnTo>
                      <a:pt x="4618" y="4254"/>
                    </a:lnTo>
                    <a:lnTo>
                      <a:pt x="1692" y="4832"/>
                    </a:lnTo>
                    <a:cubicBezTo>
                      <a:pt x="711" y="5025"/>
                      <a:pt x="0" y="6020"/>
                      <a:pt x="0" y="7200"/>
                    </a:cubicBezTo>
                    <a:lnTo>
                      <a:pt x="0" y="19199"/>
                    </a:lnTo>
                    <a:cubicBezTo>
                      <a:pt x="0" y="20523"/>
                      <a:pt x="908" y="21600"/>
                      <a:pt x="2024" y="21600"/>
                    </a:cubicBezTo>
                    <a:lnTo>
                      <a:pt x="19575" y="21600"/>
                    </a:lnTo>
                    <a:cubicBezTo>
                      <a:pt x="20691" y="21600"/>
                      <a:pt x="21600" y="20523"/>
                      <a:pt x="21600" y="19199"/>
                    </a:cubicBezTo>
                    <a:lnTo>
                      <a:pt x="21600" y="7200"/>
                    </a:lnTo>
                    <a:cubicBezTo>
                      <a:pt x="21600" y="6020"/>
                      <a:pt x="20888" y="5025"/>
                      <a:pt x="19907" y="4832"/>
                    </a:cubicBezTo>
                  </a:path>
                </a:pathLst>
              </a:custGeom>
              <a:grpFill/>
              <a:ln w="12700" cap="flat" cmpd="sng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5" tIns="19055" rIns="19055" bIns="19055" anchor="ctr"/>
              <a:lstStyle/>
              <a:p>
                <a:pPr algn="ctr" defTabSz="228646" hangingPunct="0"/>
                <a:endParaRPr lang="en-US" sz="15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  <a:sym typeface="Gill Sans" charset="0"/>
                </a:endParaRPr>
              </a:p>
            </p:txBody>
          </p:sp>
        </p:grpSp>
      </p:grpSp>
      <p:grpSp>
        <p:nvGrpSpPr>
          <p:cNvPr id="15" name="Group 14"/>
          <p:cNvGrpSpPr/>
          <p:nvPr/>
        </p:nvGrpSpPr>
        <p:grpSpPr>
          <a:xfrm>
            <a:off x="4268881" y="4563375"/>
            <a:ext cx="1006073" cy="1006073"/>
            <a:chOff x="4266129" y="4562318"/>
            <a:chExt cx="1005840" cy="1005840"/>
          </a:xfrm>
          <a:effectLst>
            <a:outerShdw blurRad="304800" dist="2286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4" name="Oval 3"/>
            <p:cNvSpPr/>
            <p:nvPr/>
          </p:nvSpPr>
          <p:spPr>
            <a:xfrm>
              <a:off x="4266129" y="4562318"/>
              <a:ext cx="1005840" cy="1005840"/>
            </a:xfrm>
            <a:prstGeom prst="ellipse">
              <a:avLst/>
            </a:prstGeom>
            <a:blipFill dpi="0" rotWithShape="1">
              <a:blip r:embed="rId8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76200">
              <a:solidFill>
                <a:schemeClr val="bg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36" name="Group 35"/>
            <p:cNvGrpSpPr/>
            <p:nvPr/>
          </p:nvGrpSpPr>
          <p:grpSpPr>
            <a:xfrm>
              <a:off x="4536877" y="4882511"/>
              <a:ext cx="464344" cy="362744"/>
              <a:chOff x="2581275" y="1710532"/>
              <a:chExt cx="464344" cy="362744"/>
            </a:xfrm>
            <a:solidFill>
              <a:schemeClr val="bg2"/>
            </a:solidFill>
          </p:grpSpPr>
          <p:sp>
            <p:nvSpPr>
              <p:cNvPr id="37" name="AutoShape 140"/>
              <p:cNvSpPr>
                <a:spLocks/>
              </p:cNvSpPr>
              <p:nvPr/>
            </p:nvSpPr>
            <p:spPr bwMode="auto">
              <a:xfrm>
                <a:off x="2639219" y="1768475"/>
                <a:ext cx="290513" cy="235744"/>
              </a:xfrm>
              <a:custGeom>
                <a:avLst/>
                <a:gdLst>
                  <a:gd name="T0" fmla="+- 0 10800 376"/>
                  <a:gd name="T1" fmla="*/ T0 w 20848"/>
                  <a:gd name="T2" fmla="*/ 10800 h 21600"/>
                  <a:gd name="T3" fmla="+- 0 10800 376"/>
                  <a:gd name="T4" fmla="*/ T3 w 20848"/>
                  <a:gd name="T5" fmla="*/ 10800 h 21600"/>
                  <a:gd name="T6" fmla="+- 0 10800 376"/>
                  <a:gd name="T7" fmla="*/ T6 w 20848"/>
                  <a:gd name="T8" fmla="*/ 10800 h 21600"/>
                  <a:gd name="T9" fmla="+- 0 10800 376"/>
                  <a:gd name="T10" fmla="*/ T9 w 20848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0848" h="21600">
                    <a:moveTo>
                      <a:pt x="18728" y="19178"/>
                    </a:moveTo>
                    <a:cubicBezTo>
                      <a:pt x="13191" y="20631"/>
                      <a:pt x="7654" y="20631"/>
                      <a:pt x="2118" y="19178"/>
                    </a:cubicBezTo>
                    <a:cubicBezTo>
                      <a:pt x="678" y="13592"/>
                      <a:pt x="678" y="8008"/>
                      <a:pt x="2118" y="2421"/>
                    </a:cubicBezTo>
                    <a:cubicBezTo>
                      <a:pt x="7654" y="968"/>
                      <a:pt x="13191" y="968"/>
                      <a:pt x="18728" y="2421"/>
                    </a:cubicBezTo>
                    <a:cubicBezTo>
                      <a:pt x="20168" y="8008"/>
                      <a:pt x="20168" y="13592"/>
                      <a:pt x="18728" y="19178"/>
                    </a:cubicBezTo>
                    <a:moveTo>
                      <a:pt x="18938" y="1116"/>
                    </a:moveTo>
                    <a:cubicBezTo>
                      <a:pt x="16114" y="375"/>
                      <a:pt x="13249" y="0"/>
                      <a:pt x="10423" y="0"/>
                    </a:cubicBezTo>
                    <a:cubicBezTo>
                      <a:pt x="7597" y="0"/>
                      <a:pt x="4732" y="375"/>
                      <a:pt x="1908" y="1116"/>
                    </a:cubicBezTo>
                    <a:cubicBezTo>
                      <a:pt x="1543" y="1213"/>
                      <a:pt x="1244" y="1552"/>
                      <a:pt x="1127" y="2004"/>
                    </a:cubicBezTo>
                    <a:cubicBezTo>
                      <a:pt x="-376" y="7841"/>
                      <a:pt x="-376" y="13759"/>
                      <a:pt x="1127" y="19593"/>
                    </a:cubicBezTo>
                    <a:cubicBezTo>
                      <a:pt x="1244" y="20047"/>
                      <a:pt x="1543" y="20386"/>
                      <a:pt x="1908" y="20482"/>
                    </a:cubicBezTo>
                    <a:cubicBezTo>
                      <a:pt x="4732" y="21224"/>
                      <a:pt x="7597" y="21600"/>
                      <a:pt x="10423" y="21600"/>
                    </a:cubicBezTo>
                    <a:cubicBezTo>
                      <a:pt x="13249" y="21600"/>
                      <a:pt x="16114" y="21224"/>
                      <a:pt x="18938" y="20482"/>
                    </a:cubicBezTo>
                    <a:cubicBezTo>
                      <a:pt x="19303" y="20386"/>
                      <a:pt x="19602" y="20047"/>
                      <a:pt x="19719" y="19593"/>
                    </a:cubicBezTo>
                    <a:cubicBezTo>
                      <a:pt x="21223" y="13759"/>
                      <a:pt x="21223" y="7841"/>
                      <a:pt x="19719" y="2004"/>
                    </a:cubicBezTo>
                    <a:cubicBezTo>
                      <a:pt x="19602" y="1552"/>
                      <a:pt x="19303" y="1213"/>
                      <a:pt x="18938" y="1116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5" tIns="19055" rIns="19055" bIns="19055" anchor="ctr"/>
              <a:lstStyle/>
              <a:p>
                <a:pPr algn="ctr" defTabSz="228646" hangingPunct="0"/>
                <a:endParaRPr lang="en-US" sz="15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  <a:sym typeface="Gill Sans" charset="0"/>
                </a:endParaRPr>
              </a:p>
            </p:txBody>
          </p:sp>
          <p:sp>
            <p:nvSpPr>
              <p:cNvPr id="38" name="AutoShape 141"/>
              <p:cNvSpPr>
                <a:spLocks/>
              </p:cNvSpPr>
              <p:nvPr/>
            </p:nvSpPr>
            <p:spPr bwMode="auto">
              <a:xfrm>
                <a:off x="2581275" y="1710532"/>
                <a:ext cx="464344" cy="362744"/>
              </a:xfrm>
              <a:custGeom>
                <a:avLst/>
                <a:gdLst>
                  <a:gd name="T0" fmla="+- 0 10800 252"/>
                  <a:gd name="T1" fmla="*/ T0 w 21096"/>
                  <a:gd name="T2" fmla="*/ 10800 h 21600"/>
                  <a:gd name="T3" fmla="+- 0 10800 252"/>
                  <a:gd name="T4" fmla="*/ T3 w 21096"/>
                  <a:gd name="T5" fmla="*/ 10800 h 21600"/>
                  <a:gd name="T6" fmla="+- 0 10800 252"/>
                  <a:gd name="T7" fmla="*/ T6 w 21096"/>
                  <a:gd name="T8" fmla="*/ 10800 h 21600"/>
                  <a:gd name="T9" fmla="+- 0 10800 252"/>
                  <a:gd name="T10" fmla="*/ T9 w 21096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096" h="21600">
                    <a:moveTo>
                      <a:pt x="19056" y="18331"/>
                    </a:moveTo>
                    <a:cubicBezTo>
                      <a:pt x="13383" y="19233"/>
                      <a:pt x="7711" y="19233"/>
                      <a:pt x="2038" y="18331"/>
                    </a:cubicBezTo>
                    <a:cubicBezTo>
                      <a:pt x="1074" y="13022"/>
                      <a:pt x="1074" y="7713"/>
                      <a:pt x="2038" y="2404"/>
                    </a:cubicBezTo>
                    <a:cubicBezTo>
                      <a:pt x="7711" y="1502"/>
                      <a:pt x="13383" y="1502"/>
                      <a:pt x="19056" y="2404"/>
                    </a:cubicBezTo>
                    <a:cubicBezTo>
                      <a:pt x="20021" y="7713"/>
                      <a:pt x="20021" y="13022"/>
                      <a:pt x="19056" y="18331"/>
                    </a:cubicBezTo>
                    <a:moveTo>
                      <a:pt x="20338" y="2005"/>
                    </a:moveTo>
                    <a:cubicBezTo>
                      <a:pt x="20211" y="1301"/>
                      <a:pt x="19762" y="776"/>
                      <a:pt x="19215" y="689"/>
                    </a:cubicBezTo>
                    <a:cubicBezTo>
                      <a:pt x="16339" y="232"/>
                      <a:pt x="13423" y="0"/>
                      <a:pt x="10547" y="0"/>
                    </a:cubicBezTo>
                    <a:cubicBezTo>
                      <a:pt x="7671" y="0"/>
                      <a:pt x="4755" y="232"/>
                      <a:pt x="1879" y="689"/>
                    </a:cubicBezTo>
                    <a:cubicBezTo>
                      <a:pt x="1332" y="776"/>
                      <a:pt x="883" y="1301"/>
                      <a:pt x="756" y="2005"/>
                    </a:cubicBezTo>
                    <a:cubicBezTo>
                      <a:pt x="-252" y="7553"/>
                      <a:pt x="-252" y="13181"/>
                      <a:pt x="756" y="18731"/>
                    </a:cubicBezTo>
                    <a:cubicBezTo>
                      <a:pt x="883" y="19434"/>
                      <a:pt x="1332" y="19959"/>
                      <a:pt x="1879" y="20046"/>
                    </a:cubicBezTo>
                    <a:cubicBezTo>
                      <a:pt x="3265" y="20266"/>
                      <a:pt x="4660" y="20429"/>
                      <a:pt x="6055" y="20544"/>
                    </a:cubicBezTo>
                    <a:cubicBezTo>
                      <a:pt x="5979" y="20606"/>
                      <a:pt x="5931" y="20670"/>
                      <a:pt x="5931" y="20735"/>
                    </a:cubicBezTo>
                    <a:cubicBezTo>
                      <a:pt x="5931" y="21213"/>
                      <a:pt x="7997" y="21599"/>
                      <a:pt x="10547" y="21599"/>
                    </a:cubicBezTo>
                    <a:cubicBezTo>
                      <a:pt x="13097" y="21599"/>
                      <a:pt x="15164" y="21213"/>
                      <a:pt x="15164" y="20735"/>
                    </a:cubicBezTo>
                    <a:cubicBezTo>
                      <a:pt x="15164" y="20670"/>
                      <a:pt x="15115" y="20606"/>
                      <a:pt x="15040" y="20544"/>
                    </a:cubicBezTo>
                    <a:cubicBezTo>
                      <a:pt x="16434" y="20429"/>
                      <a:pt x="17830" y="20266"/>
                      <a:pt x="19215" y="20046"/>
                    </a:cubicBezTo>
                    <a:cubicBezTo>
                      <a:pt x="19762" y="19959"/>
                      <a:pt x="20211" y="19434"/>
                      <a:pt x="20338" y="18731"/>
                    </a:cubicBezTo>
                    <a:cubicBezTo>
                      <a:pt x="21347" y="13181"/>
                      <a:pt x="21347" y="7553"/>
                      <a:pt x="20338" y="200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5" tIns="19055" rIns="19055" bIns="19055" anchor="ctr"/>
              <a:lstStyle/>
              <a:p>
                <a:pPr algn="ctr" defTabSz="228646" hangingPunct="0"/>
                <a:endParaRPr lang="en-US" sz="15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  <a:sym typeface="Gill Sans" charset="0"/>
                </a:endParaRPr>
              </a:p>
            </p:txBody>
          </p:sp>
          <p:sp>
            <p:nvSpPr>
              <p:cNvPr id="39" name="AutoShape 142"/>
              <p:cNvSpPr>
                <a:spLocks/>
              </p:cNvSpPr>
              <p:nvPr/>
            </p:nvSpPr>
            <p:spPr bwMode="auto">
              <a:xfrm>
                <a:off x="2944019" y="1783557"/>
                <a:ext cx="43656" cy="4286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7200"/>
                    </a:moveTo>
                    <a:cubicBezTo>
                      <a:pt x="12779" y="7200"/>
                      <a:pt x="14399" y="8820"/>
                      <a:pt x="14399" y="10800"/>
                    </a:cubicBezTo>
                    <a:cubicBezTo>
                      <a:pt x="14399" y="12779"/>
                      <a:pt x="12779" y="14400"/>
                      <a:pt x="10800" y="14400"/>
                    </a:cubicBezTo>
                    <a:cubicBezTo>
                      <a:pt x="8820" y="14400"/>
                      <a:pt x="7199" y="12779"/>
                      <a:pt x="7199" y="10800"/>
                    </a:cubicBezTo>
                    <a:cubicBezTo>
                      <a:pt x="7199" y="8820"/>
                      <a:pt x="8820" y="7200"/>
                      <a:pt x="10800" y="7200"/>
                    </a:cubicBezTo>
                    <a:moveTo>
                      <a:pt x="10800" y="21599"/>
                    </a:moveTo>
                    <a:cubicBezTo>
                      <a:pt x="16762" y="21599"/>
                      <a:pt x="21600" y="16762"/>
                      <a:pt x="21600" y="10800"/>
                    </a:cubicBezTo>
                    <a:cubicBezTo>
                      <a:pt x="21600" y="4837"/>
                      <a:pt x="16762" y="0"/>
                      <a:pt x="10800" y="0"/>
                    </a:cubicBezTo>
                    <a:cubicBezTo>
                      <a:pt x="4837" y="0"/>
                      <a:pt x="0" y="4837"/>
                      <a:pt x="0" y="10800"/>
                    </a:cubicBezTo>
                    <a:cubicBezTo>
                      <a:pt x="0" y="16762"/>
                      <a:pt x="4837" y="21599"/>
                      <a:pt x="10800" y="21599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5" tIns="19055" rIns="19055" bIns="19055" anchor="ctr"/>
              <a:lstStyle/>
              <a:p>
                <a:pPr algn="ctr" defTabSz="228646" hangingPunct="0"/>
                <a:endParaRPr lang="en-US" sz="15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  <a:sym typeface="Gill Sans" charset="0"/>
                </a:endParaRPr>
              </a:p>
            </p:txBody>
          </p:sp>
          <p:sp>
            <p:nvSpPr>
              <p:cNvPr id="40" name="AutoShape 143"/>
              <p:cNvSpPr>
                <a:spLocks/>
              </p:cNvSpPr>
              <p:nvPr/>
            </p:nvSpPr>
            <p:spPr bwMode="auto">
              <a:xfrm>
                <a:off x="2929732" y="1971675"/>
                <a:ext cx="57944" cy="1508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899" y="0"/>
                    </a:moveTo>
                    <a:lnTo>
                      <a:pt x="2699" y="0"/>
                    </a:lnTo>
                    <a:cubicBezTo>
                      <a:pt x="1210" y="0"/>
                      <a:pt x="0" y="4841"/>
                      <a:pt x="0" y="10800"/>
                    </a:cubicBezTo>
                    <a:cubicBezTo>
                      <a:pt x="0" y="16758"/>
                      <a:pt x="1210" y="21599"/>
                      <a:pt x="2699" y="21599"/>
                    </a:cubicBezTo>
                    <a:lnTo>
                      <a:pt x="18899" y="21599"/>
                    </a:lnTo>
                    <a:cubicBezTo>
                      <a:pt x="20389" y="21599"/>
                      <a:pt x="21600" y="16758"/>
                      <a:pt x="21600" y="10800"/>
                    </a:cubicBezTo>
                    <a:cubicBezTo>
                      <a:pt x="21600" y="4841"/>
                      <a:pt x="20389" y="0"/>
                      <a:pt x="18899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5" tIns="19055" rIns="19055" bIns="19055" anchor="ctr"/>
              <a:lstStyle/>
              <a:p>
                <a:pPr algn="ctr" defTabSz="228646" hangingPunct="0"/>
                <a:endParaRPr lang="en-US" sz="15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  <a:sym typeface="Gill Sans" charset="0"/>
                </a:endParaRPr>
              </a:p>
            </p:txBody>
          </p:sp>
          <p:sp>
            <p:nvSpPr>
              <p:cNvPr id="41" name="AutoShape 144"/>
              <p:cNvSpPr>
                <a:spLocks/>
              </p:cNvSpPr>
              <p:nvPr/>
            </p:nvSpPr>
            <p:spPr bwMode="auto">
              <a:xfrm>
                <a:off x="2944019" y="1928019"/>
                <a:ext cx="58738" cy="15081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899" y="0"/>
                    </a:moveTo>
                    <a:lnTo>
                      <a:pt x="2699" y="0"/>
                    </a:lnTo>
                    <a:cubicBezTo>
                      <a:pt x="1210" y="0"/>
                      <a:pt x="0" y="4841"/>
                      <a:pt x="0" y="10800"/>
                    </a:cubicBezTo>
                    <a:cubicBezTo>
                      <a:pt x="0" y="16758"/>
                      <a:pt x="1210" y="21599"/>
                      <a:pt x="2699" y="21599"/>
                    </a:cubicBezTo>
                    <a:lnTo>
                      <a:pt x="18899" y="21599"/>
                    </a:lnTo>
                    <a:cubicBezTo>
                      <a:pt x="20389" y="21599"/>
                      <a:pt x="21600" y="16758"/>
                      <a:pt x="21600" y="10800"/>
                    </a:cubicBezTo>
                    <a:cubicBezTo>
                      <a:pt x="21600" y="4841"/>
                      <a:pt x="20389" y="0"/>
                      <a:pt x="18899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5" tIns="19055" rIns="19055" bIns="19055" anchor="ctr"/>
              <a:lstStyle/>
              <a:p>
                <a:pPr algn="ctr" defTabSz="228646" hangingPunct="0"/>
                <a:endParaRPr lang="en-US" sz="15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  <a:sym typeface="Gill Sans" charset="0"/>
                </a:endParaRPr>
              </a:p>
            </p:txBody>
          </p:sp>
          <p:sp>
            <p:nvSpPr>
              <p:cNvPr id="42" name="AutoShape 145"/>
              <p:cNvSpPr>
                <a:spLocks/>
              </p:cNvSpPr>
              <p:nvPr/>
            </p:nvSpPr>
            <p:spPr bwMode="auto">
              <a:xfrm>
                <a:off x="2944019" y="1885157"/>
                <a:ext cx="58738" cy="142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899" y="0"/>
                    </a:moveTo>
                    <a:lnTo>
                      <a:pt x="2699" y="0"/>
                    </a:lnTo>
                    <a:cubicBezTo>
                      <a:pt x="1210" y="0"/>
                      <a:pt x="0" y="4841"/>
                      <a:pt x="0" y="10800"/>
                    </a:cubicBezTo>
                    <a:cubicBezTo>
                      <a:pt x="0" y="16758"/>
                      <a:pt x="1210" y="21599"/>
                      <a:pt x="2699" y="21599"/>
                    </a:cubicBezTo>
                    <a:lnTo>
                      <a:pt x="18899" y="21599"/>
                    </a:lnTo>
                    <a:cubicBezTo>
                      <a:pt x="20389" y="21599"/>
                      <a:pt x="21600" y="16758"/>
                      <a:pt x="21600" y="10800"/>
                    </a:cubicBezTo>
                    <a:cubicBezTo>
                      <a:pt x="21600" y="4841"/>
                      <a:pt x="20389" y="0"/>
                      <a:pt x="18899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5" tIns="19055" rIns="19055" bIns="19055" anchor="ctr"/>
              <a:lstStyle/>
              <a:p>
                <a:pPr algn="ctr" defTabSz="228646" hangingPunct="0"/>
                <a:endParaRPr lang="en-US" sz="15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  <a:sym typeface="Gill Sans" charset="0"/>
                </a:endParaRPr>
              </a:p>
            </p:txBody>
          </p:sp>
          <p:sp>
            <p:nvSpPr>
              <p:cNvPr id="43" name="AutoShape 146"/>
              <p:cNvSpPr>
                <a:spLocks/>
              </p:cNvSpPr>
              <p:nvPr/>
            </p:nvSpPr>
            <p:spPr bwMode="auto">
              <a:xfrm>
                <a:off x="2697957" y="1826419"/>
                <a:ext cx="86519" cy="61119"/>
              </a:xfrm>
              <a:custGeom>
                <a:avLst/>
                <a:gdLst>
                  <a:gd name="T0" fmla="+- 0 10822 44"/>
                  <a:gd name="T1" fmla="*/ T0 w 21556"/>
                  <a:gd name="T2" fmla="+- 0 10826 53"/>
                  <a:gd name="T3" fmla="*/ 10826 h 21547"/>
                  <a:gd name="T4" fmla="+- 0 10822 44"/>
                  <a:gd name="T5" fmla="*/ T4 w 21556"/>
                  <a:gd name="T6" fmla="+- 0 10826 53"/>
                  <a:gd name="T7" fmla="*/ 10826 h 21547"/>
                  <a:gd name="T8" fmla="+- 0 10822 44"/>
                  <a:gd name="T9" fmla="*/ T8 w 21556"/>
                  <a:gd name="T10" fmla="+- 0 10826 53"/>
                  <a:gd name="T11" fmla="*/ 10826 h 21547"/>
                  <a:gd name="T12" fmla="+- 0 10822 44"/>
                  <a:gd name="T13" fmla="*/ T12 w 21556"/>
                  <a:gd name="T14" fmla="+- 0 10826 53"/>
                  <a:gd name="T15" fmla="*/ 10826 h 21547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556" h="21547">
                    <a:moveTo>
                      <a:pt x="19751" y="2"/>
                    </a:moveTo>
                    <a:lnTo>
                      <a:pt x="3200" y="1845"/>
                    </a:lnTo>
                    <a:cubicBezTo>
                      <a:pt x="2215" y="2010"/>
                      <a:pt x="1272" y="3284"/>
                      <a:pt x="1106" y="4676"/>
                    </a:cubicBezTo>
                    <a:lnTo>
                      <a:pt x="1" y="18986"/>
                    </a:lnTo>
                    <a:cubicBezTo>
                      <a:pt x="-44" y="20398"/>
                      <a:pt x="724" y="21547"/>
                      <a:pt x="1712" y="21547"/>
                    </a:cubicBezTo>
                    <a:cubicBezTo>
                      <a:pt x="2698" y="21547"/>
                      <a:pt x="3542" y="20398"/>
                      <a:pt x="3582" y="18978"/>
                    </a:cubicBezTo>
                    <a:lnTo>
                      <a:pt x="4185" y="9251"/>
                    </a:lnTo>
                    <a:cubicBezTo>
                      <a:pt x="4319" y="7849"/>
                      <a:pt x="5235" y="6592"/>
                      <a:pt x="6220" y="6447"/>
                    </a:cubicBezTo>
                    <a:lnTo>
                      <a:pt x="19751" y="5128"/>
                    </a:lnTo>
                    <a:cubicBezTo>
                      <a:pt x="20743" y="5078"/>
                      <a:pt x="21556" y="3884"/>
                      <a:pt x="21556" y="2467"/>
                    </a:cubicBezTo>
                    <a:cubicBezTo>
                      <a:pt x="21556" y="1055"/>
                      <a:pt x="20743" y="-53"/>
                      <a:pt x="19751" y="2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5" tIns="19055" rIns="19055" bIns="19055" anchor="ctr"/>
              <a:lstStyle/>
              <a:p>
                <a:pPr algn="ctr" defTabSz="228646" hangingPunct="0"/>
                <a:endParaRPr lang="en-US" sz="15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  <a:sym typeface="Gill Sans" charset="0"/>
                </a:endParaRPr>
              </a:p>
            </p:txBody>
          </p:sp>
        </p:grpSp>
      </p:grpSp>
      <p:cxnSp>
        <p:nvCxnSpPr>
          <p:cNvPr id="67" name="Straight Connector 6"/>
          <p:cNvCxnSpPr/>
          <p:nvPr/>
        </p:nvCxnSpPr>
        <p:spPr>
          <a:xfrm flipV="1">
            <a:off x="331063" y="872457"/>
            <a:ext cx="11528752" cy="13642"/>
          </a:xfrm>
          <a:prstGeom prst="line">
            <a:avLst/>
          </a:prstGeom>
          <a:ln w="50800">
            <a:solidFill>
              <a:srgbClr val="F8818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8" name="Freeform 55"/>
          <p:cNvSpPr>
            <a:spLocks noEditPoints="1"/>
          </p:cNvSpPr>
          <p:nvPr/>
        </p:nvSpPr>
        <p:spPr bwMode="auto">
          <a:xfrm>
            <a:off x="407084" y="286027"/>
            <a:ext cx="504056" cy="415097"/>
          </a:xfrm>
          <a:custGeom>
            <a:avLst/>
            <a:gdLst>
              <a:gd name="T0" fmla="*/ 83 w 129"/>
              <a:gd name="T1" fmla="*/ 92 h 135"/>
              <a:gd name="T2" fmla="*/ 127 w 129"/>
              <a:gd name="T3" fmla="*/ 26 h 135"/>
              <a:gd name="T4" fmla="*/ 127 w 129"/>
              <a:gd name="T5" fmla="*/ 21 h 135"/>
              <a:gd name="T6" fmla="*/ 117 w 129"/>
              <a:gd name="T7" fmla="*/ 10 h 135"/>
              <a:gd name="T8" fmla="*/ 112 w 129"/>
              <a:gd name="T9" fmla="*/ 10 h 135"/>
              <a:gd name="T10" fmla="*/ 107 w 129"/>
              <a:gd name="T11" fmla="*/ 16 h 135"/>
              <a:gd name="T12" fmla="*/ 101 w 129"/>
              <a:gd name="T13" fmla="*/ 16 h 135"/>
              <a:gd name="T14" fmla="*/ 101 w 129"/>
              <a:gd name="T15" fmla="*/ 0 h 135"/>
              <a:gd name="T16" fmla="*/ 27 w 129"/>
              <a:gd name="T17" fmla="*/ 0 h 135"/>
              <a:gd name="T18" fmla="*/ 27 w 129"/>
              <a:gd name="T19" fmla="*/ 16 h 135"/>
              <a:gd name="T20" fmla="*/ 22 w 129"/>
              <a:gd name="T21" fmla="*/ 16 h 135"/>
              <a:gd name="T22" fmla="*/ 17 w 129"/>
              <a:gd name="T23" fmla="*/ 10 h 135"/>
              <a:gd name="T24" fmla="*/ 12 w 129"/>
              <a:gd name="T25" fmla="*/ 10 h 135"/>
              <a:gd name="T26" fmla="*/ 1 w 129"/>
              <a:gd name="T27" fmla="*/ 21 h 135"/>
              <a:gd name="T28" fmla="*/ 1 w 129"/>
              <a:gd name="T29" fmla="*/ 26 h 135"/>
              <a:gd name="T30" fmla="*/ 46 w 129"/>
              <a:gd name="T31" fmla="*/ 92 h 135"/>
              <a:gd name="T32" fmla="*/ 59 w 129"/>
              <a:gd name="T33" fmla="*/ 98 h 135"/>
              <a:gd name="T34" fmla="*/ 59 w 129"/>
              <a:gd name="T35" fmla="*/ 103 h 135"/>
              <a:gd name="T36" fmla="*/ 54 w 129"/>
              <a:gd name="T37" fmla="*/ 106 h 135"/>
              <a:gd name="T38" fmla="*/ 59 w 129"/>
              <a:gd name="T39" fmla="*/ 108 h 135"/>
              <a:gd name="T40" fmla="*/ 59 w 129"/>
              <a:gd name="T41" fmla="*/ 114 h 135"/>
              <a:gd name="T42" fmla="*/ 54 w 129"/>
              <a:gd name="T43" fmla="*/ 119 h 135"/>
              <a:gd name="T44" fmla="*/ 48 w 129"/>
              <a:gd name="T45" fmla="*/ 124 h 135"/>
              <a:gd name="T46" fmla="*/ 43 w 129"/>
              <a:gd name="T47" fmla="*/ 129 h 135"/>
              <a:gd name="T48" fmla="*/ 49 w 129"/>
              <a:gd name="T49" fmla="*/ 135 h 135"/>
              <a:gd name="T50" fmla="*/ 80 w 129"/>
              <a:gd name="T51" fmla="*/ 135 h 135"/>
              <a:gd name="T52" fmla="*/ 85 w 129"/>
              <a:gd name="T53" fmla="*/ 129 h 135"/>
              <a:gd name="T54" fmla="*/ 80 w 129"/>
              <a:gd name="T55" fmla="*/ 124 h 135"/>
              <a:gd name="T56" fmla="*/ 74 w 129"/>
              <a:gd name="T57" fmla="*/ 119 h 135"/>
              <a:gd name="T58" fmla="*/ 69 w 129"/>
              <a:gd name="T59" fmla="*/ 114 h 135"/>
              <a:gd name="T60" fmla="*/ 69 w 129"/>
              <a:gd name="T61" fmla="*/ 108 h 135"/>
              <a:gd name="T62" fmla="*/ 75 w 129"/>
              <a:gd name="T63" fmla="*/ 106 h 135"/>
              <a:gd name="T64" fmla="*/ 69 w 129"/>
              <a:gd name="T65" fmla="*/ 103 h 135"/>
              <a:gd name="T66" fmla="*/ 69 w 129"/>
              <a:gd name="T67" fmla="*/ 98 h 135"/>
              <a:gd name="T68" fmla="*/ 83 w 129"/>
              <a:gd name="T69" fmla="*/ 92 h 135"/>
              <a:gd name="T70" fmla="*/ 101 w 129"/>
              <a:gd name="T71" fmla="*/ 21 h 135"/>
              <a:gd name="T72" fmla="*/ 107 w 129"/>
              <a:gd name="T73" fmla="*/ 21 h 135"/>
              <a:gd name="T74" fmla="*/ 112 w 129"/>
              <a:gd name="T75" fmla="*/ 16 h 135"/>
              <a:gd name="T76" fmla="*/ 117 w 129"/>
              <a:gd name="T77" fmla="*/ 21 h 135"/>
              <a:gd name="T78" fmla="*/ 117 w 129"/>
              <a:gd name="T79" fmla="*/ 26 h 135"/>
              <a:gd name="T80" fmla="*/ 91 w 129"/>
              <a:gd name="T81" fmla="*/ 71 h 135"/>
              <a:gd name="T82" fmla="*/ 101 w 129"/>
              <a:gd name="T83" fmla="*/ 21 h 135"/>
              <a:gd name="T84" fmla="*/ 36 w 129"/>
              <a:gd name="T85" fmla="*/ 72 h 135"/>
              <a:gd name="T86" fmla="*/ 10 w 129"/>
              <a:gd name="T87" fmla="*/ 27 h 135"/>
              <a:gd name="T88" fmla="*/ 10 w 129"/>
              <a:gd name="T89" fmla="*/ 22 h 135"/>
              <a:gd name="T90" fmla="*/ 15 w 129"/>
              <a:gd name="T91" fmla="*/ 17 h 135"/>
              <a:gd name="T92" fmla="*/ 20 w 129"/>
              <a:gd name="T93" fmla="*/ 22 h 135"/>
              <a:gd name="T94" fmla="*/ 26 w 129"/>
              <a:gd name="T95" fmla="*/ 22 h 135"/>
              <a:gd name="T96" fmla="*/ 36 w 129"/>
              <a:gd name="T97" fmla="*/ 72 h 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29" h="135">
                <a:moveTo>
                  <a:pt x="83" y="92"/>
                </a:moveTo>
                <a:cubicBezTo>
                  <a:pt x="129" y="63"/>
                  <a:pt x="127" y="26"/>
                  <a:pt x="127" y="26"/>
                </a:cubicBezTo>
                <a:cubicBezTo>
                  <a:pt x="127" y="21"/>
                  <a:pt x="127" y="21"/>
                  <a:pt x="127" y="21"/>
                </a:cubicBezTo>
                <a:cubicBezTo>
                  <a:pt x="127" y="21"/>
                  <a:pt x="128" y="10"/>
                  <a:pt x="117" y="10"/>
                </a:cubicBezTo>
                <a:cubicBezTo>
                  <a:pt x="114" y="10"/>
                  <a:pt x="112" y="10"/>
                  <a:pt x="112" y="10"/>
                </a:cubicBezTo>
                <a:cubicBezTo>
                  <a:pt x="107" y="10"/>
                  <a:pt x="107" y="16"/>
                  <a:pt x="107" y="16"/>
                </a:cubicBezTo>
                <a:cubicBezTo>
                  <a:pt x="107" y="16"/>
                  <a:pt x="104" y="16"/>
                  <a:pt x="101" y="16"/>
                </a:cubicBezTo>
                <a:cubicBezTo>
                  <a:pt x="101" y="12"/>
                  <a:pt x="101" y="0"/>
                  <a:pt x="101" y="0"/>
                </a:cubicBezTo>
                <a:cubicBezTo>
                  <a:pt x="56" y="7"/>
                  <a:pt x="27" y="0"/>
                  <a:pt x="27" y="0"/>
                </a:cubicBezTo>
                <a:cubicBezTo>
                  <a:pt x="27" y="16"/>
                  <a:pt x="27" y="16"/>
                  <a:pt x="27" y="16"/>
                </a:cubicBezTo>
                <a:cubicBezTo>
                  <a:pt x="23" y="16"/>
                  <a:pt x="22" y="16"/>
                  <a:pt x="22" y="16"/>
                </a:cubicBezTo>
                <a:cubicBezTo>
                  <a:pt x="22" y="16"/>
                  <a:pt x="22" y="10"/>
                  <a:pt x="17" y="10"/>
                </a:cubicBezTo>
                <a:cubicBezTo>
                  <a:pt x="17" y="10"/>
                  <a:pt x="15" y="10"/>
                  <a:pt x="12" y="10"/>
                </a:cubicBezTo>
                <a:cubicBezTo>
                  <a:pt x="1" y="10"/>
                  <a:pt x="1" y="21"/>
                  <a:pt x="1" y="21"/>
                </a:cubicBezTo>
                <a:cubicBezTo>
                  <a:pt x="1" y="26"/>
                  <a:pt x="1" y="26"/>
                  <a:pt x="1" y="26"/>
                </a:cubicBezTo>
                <a:cubicBezTo>
                  <a:pt x="1" y="26"/>
                  <a:pt x="0" y="63"/>
                  <a:pt x="46" y="92"/>
                </a:cubicBezTo>
                <a:cubicBezTo>
                  <a:pt x="46" y="92"/>
                  <a:pt x="52" y="98"/>
                  <a:pt x="59" y="98"/>
                </a:cubicBezTo>
                <a:cubicBezTo>
                  <a:pt x="59" y="103"/>
                  <a:pt x="59" y="103"/>
                  <a:pt x="59" y="103"/>
                </a:cubicBezTo>
                <a:cubicBezTo>
                  <a:pt x="59" y="103"/>
                  <a:pt x="54" y="103"/>
                  <a:pt x="54" y="106"/>
                </a:cubicBezTo>
                <a:cubicBezTo>
                  <a:pt x="54" y="109"/>
                  <a:pt x="59" y="108"/>
                  <a:pt x="59" y="108"/>
                </a:cubicBezTo>
                <a:cubicBezTo>
                  <a:pt x="59" y="114"/>
                  <a:pt x="59" y="114"/>
                  <a:pt x="59" y="114"/>
                </a:cubicBezTo>
                <a:cubicBezTo>
                  <a:pt x="59" y="114"/>
                  <a:pt x="58" y="119"/>
                  <a:pt x="54" y="119"/>
                </a:cubicBezTo>
                <a:cubicBezTo>
                  <a:pt x="54" y="124"/>
                  <a:pt x="48" y="124"/>
                  <a:pt x="48" y="124"/>
                </a:cubicBezTo>
                <a:cubicBezTo>
                  <a:pt x="48" y="124"/>
                  <a:pt x="43" y="125"/>
                  <a:pt x="43" y="129"/>
                </a:cubicBezTo>
                <a:cubicBezTo>
                  <a:pt x="43" y="129"/>
                  <a:pt x="42" y="135"/>
                  <a:pt x="49" y="135"/>
                </a:cubicBezTo>
                <a:cubicBezTo>
                  <a:pt x="56" y="135"/>
                  <a:pt x="80" y="135"/>
                  <a:pt x="80" y="135"/>
                </a:cubicBezTo>
                <a:cubicBezTo>
                  <a:pt x="85" y="135"/>
                  <a:pt x="85" y="129"/>
                  <a:pt x="85" y="129"/>
                </a:cubicBezTo>
                <a:cubicBezTo>
                  <a:pt x="85" y="129"/>
                  <a:pt x="85" y="124"/>
                  <a:pt x="80" y="124"/>
                </a:cubicBezTo>
                <a:cubicBezTo>
                  <a:pt x="74" y="124"/>
                  <a:pt x="74" y="119"/>
                  <a:pt x="74" y="119"/>
                </a:cubicBezTo>
                <a:cubicBezTo>
                  <a:pt x="74" y="119"/>
                  <a:pt x="69" y="119"/>
                  <a:pt x="69" y="114"/>
                </a:cubicBezTo>
                <a:cubicBezTo>
                  <a:pt x="69" y="108"/>
                  <a:pt x="69" y="108"/>
                  <a:pt x="69" y="108"/>
                </a:cubicBezTo>
                <a:cubicBezTo>
                  <a:pt x="69" y="108"/>
                  <a:pt x="75" y="109"/>
                  <a:pt x="75" y="106"/>
                </a:cubicBezTo>
                <a:cubicBezTo>
                  <a:pt x="75" y="103"/>
                  <a:pt x="69" y="103"/>
                  <a:pt x="69" y="103"/>
                </a:cubicBezTo>
                <a:cubicBezTo>
                  <a:pt x="69" y="98"/>
                  <a:pt x="69" y="98"/>
                  <a:pt x="69" y="98"/>
                </a:cubicBezTo>
                <a:cubicBezTo>
                  <a:pt x="75" y="98"/>
                  <a:pt x="79" y="96"/>
                  <a:pt x="83" y="92"/>
                </a:cubicBezTo>
                <a:close/>
                <a:moveTo>
                  <a:pt x="101" y="21"/>
                </a:moveTo>
                <a:cubicBezTo>
                  <a:pt x="103" y="21"/>
                  <a:pt x="107" y="21"/>
                  <a:pt x="107" y="21"/>
                </a:cubicBezTo>
                <a:cubicBezTo>
                  <a:pt x="112" y="21"/>
                  <a:pt x="112" y="16"/>
                  <a:pt x="112" y="16"/>
                </a:cubicBezTo>
                <a:cubicBezTo>
                  <a:pt x="117" y="16"/>
                  <a:pt x="117" y="21"/>
                  <a:pt x="117" y="21"/>
                </a:cubicBezTo>
                <a:cubicBezTo>
                  <a:pt x="117" y="26"/>
                  <a:pt x="117" y="26"/>
                  <a:pt x="117" y="26"/>
                </a:cubicBezTo>
                <a:cubicBezTo>
                  <a:pt x="117" y="26"/>
                  <a:pt x="116" y="47"/>
                  <a:pt x="91" y="71"/>
                </a:cubicBezTo>
                <a:cubicBezTo>
                  <a:pt x="96" y="61"/>
                  <a:pt x="101" y="38"/>
                  <a:pt x="101" y="21"/>
                </a:cubicBezTo>
                <a:close/>
                <a:moveTo>
                  <a:pt x="36" y="72"/>
                </a:moveTo>
                <a:cubicBezTo>
                  <a:pt x="11" y="48"/>
                  <a:pt x="10" y="27"/>
                  <a:pt x="10" y="27"/>
                </a:cubicBezTo>
                <a:cubicBezTo>
                  <a:pt x="10" y="22"/>
                  <a:pt x="10" y="22"/>
                  <a:pt x="10" y="22"/>
                </a:cubicBezTo>
                <a:cubicBezTo>
                  <a:pt x="10" y="22"/>
                  <a:pt x="10" y="17"/>
                  <a:pt x="15" y="17"/>
                </a:cubicBezTo>
                <a:cubicBezTo>
                  <a:pt x="15" y="17"/>
                  <a:pt x="15" y="22"/>
                  <a:pt x="20" y="22"/>
                </a:cubicBezTo>
                <a:cubicBezTo>
                  <a:pt x="20" y="22"/>
                  <a:pt x="24" y="22"/>
                  <a:pt x="26" y="22"/>
                </a:cubicBezTo>
                <a:cubicBezTo>
                  <a:pt x="26" y="39"/>
                  <a:pt x="30" y="62"/>
                  <a:pt x="36" y="72"/>
                </a:cubicBezTo>
                <a:close/>
              </a:path>
            </a:pathLst>
          </a:custGeom>
          <a:blipFill dpi="0" rotWithShape="1"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393700" dist="3810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9" name="文本占位符 5"/>
          <p:cNvSpPr txBox="1">
            <a:spLocks/>
          </p:cNvSpPr>
          <p:nvPr/>
        </p:nvSpPr>
        <p:spPr>
          <a:xfrm>
            <a:off x="659112" y="286027"/>
            <a:ext cx="2607915" cy="414338"/>
          </a:xfrm>
          <a:prstGeom prst="rect">
            <a:avLst/>
          </a:prstGeom>
        </p:spPr>
        <p:txBody>
          <a:bodyPr/>
          <a:lstStyle>
            <a:lvl1pPr marL="0" indent="0" algn="l" defTabSz="1219627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990947" indent="-381133" algn="l" defTabSz="1219627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3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524533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134347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744160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353973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963787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573600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183414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输入您的标题 </a:t>
            </a:r>
            <a:endParaRPr lang="en-GB" altLang="zh-CN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1442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500"/>
                            </p:stCondLst>
                            <p:childTnLst>
                              <p:par>
                                <p:cTn id="5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50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0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500"/>
                            </p:stCondLst>
                            <p:childTnLst>
                              <p:par>
                                <p:cTn id="7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000"/>
                            </p:stCondLst>
                            <p:childTnLst>
                              <p:par>
                                <p:cTn id="7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 animBg="1"/>
      <p:bldP spid="69" grpId="0" build="p">
        <p:tmplLst>
          <p:tmpl lvl="1">
            <p:tnLst>
              <p:par>
                <p:cTn presetID="2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72"/>
          <p:cNvCxnSpPr>
            <a:cxnSpLocks noChangeShapeType="1"/>
          </p:cNvCxnSpPr>
          <p:nvPr/>
        </p:nvCxnSpPr>
        <p:spPr bwMode="auto">
          <a:xfrm>
            <a:off x="9215464" y="2595191"/>
            <a:ext cx="746463" cy="246314"/>
          </a:xfrm>
          <a:prstGeom prst="line">
            <a:avLst/>
          </a:prstGeom>
          <a:noFill/>
          <a:ln w="28575">
            <a:solidFill>
              <a:srgbClr val="5F5F5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" name="直接连接符 20"/>
          <p:cNvCxnSpPr>
            <a:cxnSpLocks noChangeShapeType="1"/>
          </p:cNvCxnSpPr>
          <p:nvPr/>
        </p:nvCxnSpPr>
        <p:spPr bwMode="auto">
          <a:xfrm flipV="1">
            <a:off x="6556899" y="3045052"/>
            <a:ext cx="912110" cy="829815"/>
          </a:xfrm>
          <a:prstGeom prst="line">
            <a:avLst/>
          </a:prstGeom>
          <a:noFill/>
          <a:ln w="28575">
            <a:solidFill>
              <a:srgbClr val="5F5F5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6" name="组合 5"/>
          <p:cNvGrpSpPr/>
          <p:nvPr/>
        </p:nvGrpSpPr>
        <p:grpSpPr>
          <a:xfrm>
            <a:off x="7155832" y="1192628"/>
            <a:ext cx="2209190" cy="2209190"/>
            <a:chOff x="5252030" y="2008764"/>
            <a:chExt cx="809336" cy="809336"/>
          </a:xfr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grpSpPr>
        <p:sp>
          <p:nvSpPr>
            <p:cNvPr id="7" name="椭圆 6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19444">
                <a:defRPr/>
              </a:pPr>
              <a:endParaRPr lang="zh-CN" altLang="en-US" sz="2000" kern="0">
                <a:solidFill>
                  <a:sysClr val="window" lastClr="FFFFFF"/>
                </a:solidFill>
                <a:latin typeface="+mj-ea"/>
                <a:ea typeface="+mj-ea"/>
              </a:endParaRPr>
            </a:p>
          </p:txBody>
        </p:sp>
        <p:sp>
          <p:nvSpPr>
            <p:cNvPr id="8" name="椭圆 7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blipFill dpi="0" rotWithShape="1">
              <a:blip r:embed="rId4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>
                <a:latin typeface="+mj-ea"/>
                <a:ea typeface="+mj-ea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4491323" y="5268681"/>
            <a:ext cx="687518" cy="687518"/>
            <a:chOff x="5252030" y="2008764"/>
            <a:chExt cx="809336" cy="809336"/>
          </a:xfr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grpSpPr>
        <p:sp>
          <p:nvSpPr>
            <p:cNvPr id="10" name="椭圆 9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19444">
                <a:defRPr/>
              </a:pPr>
              <a:endParaRPr lang="zh-CN" altLang="en-US" sz="2000" kern="0">
                <a:solidFill>
                  <a:sysClr val="window" lastClr="FFFFFF"/>
                </a:solidFill>
                <a:latin typeface="+mj-ea"/>
                <a:ea typeface="+mj-ea"/>
              </a:endParaRPr>
            </a:p>
          </p:txBody>
        </p:sp>
        <p:sp>
          <p:nvSpPr>
            <p:cNvPr id="11" name="椭圆 10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blipFill dpi="0" rotWithShape="1"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>
                <a:latin typeface="+mj-ea"/>
                <a:ea typeface="+mj-ea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2994735" y="1988055"/>
            <a:ext cx="1660115" cy="1660115"/>
            <a:chOff x="5252030" y="2008764"/>
            <a:chExt cx="809336" cy="809336"/>
          </a:xfr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grpSpPr>
        <p:sp>
          <p:nvSpPr>
            <p:cNvPr id="13" name="椭圆 12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19444">
                <a:defRPr/>
              </a:pPr>
              <a:endParaRPr lang="zh-CN" altLang="en-US" sz="2000" kern="0">
                <a:solidFill>
                  <a:sysClr val="window" lastClr="FFFFFF"/>
                </a:solidFill>
                <a:latin typeface="+mj-ea"/>
                <a:ea typeface="+mj-ea"/>
              </a:endParaRPr>
            </a:p>
          </p:txBody>
        </p:sp>
        <p:sp>
          <p:nvSpPr>
            <p:cNvPr id="14" name="椭圆 13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blipFill dpi="0" rotWithShape="1">
              <a:blip r:embed="rId6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>
                <a:latin typeface="+mj-ea"/>
                <a:ea typeface="+mj-ea"/>
              </a:endParaRPr>
            </a:p>
          </p:txBody>
        </p:sp>
      </p:grpSp>
      <p:cxnSp>
        <p:nvCxnSpPr>
          <p:cNvPr id="15" name="直接连接符 14"/>
          <p:cNvCxnSpPr>
            <a:cxnSpLocks noChangeShapeType="1"/>
          </p:cNvCxnSpPr>
          <p:nvPr/>
        </p:nvCxnSpPr>
        <p:spPr bwMode="auto">
          <a:xfrm flipV="1">
            <a:off x="2692541" y="3401817"/>
            <a:ext cx="552065" cy="429550"/>
          </a:xfrm>
          <a:prstGeom prst="line">
            <a:avLst/>
          </a:prstGeom>
          <a:noFill/>
          <a:ln w="28575">
            <a:solidFill>
              <a:srgbClr val="5F5F5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6" name="直接连接符 17"/>
          <p:cNvCxnSpPr>
            <a:cxnSpLocks noChangeShapeType="1"/>
          </p:cNvCxnSpPr>
          <p:nvPr/>
        </p:nvCxnSpPr>
        <p:spPr bwMode="auto">
          <a:xfrm>
            <a:off x="4545536" y="3218753"/>
            <a:ext cx="908641" cy="655048"/>
          </a:xfrm>
          <a:prstGeom prst="line">
            <a:avLst/>
          </a:prstGeom>
          <a:noFill/>
          <a:ln w="28575">
            <a:solidFill>
              <a:srgbClr val="5F5F5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7" name="直接连接符 23"/>
          <p:cNvCxnSpPr>
            <a:cxnSpLocks noChangeShapeType="1"/>
            <a:endCxn id="27" idx="1"/>
          </p:cNvCxnSpPr>
          <p:nvPr/>
        </p:nvCxnSpPr>
        <p:spPr bwMode="auto">
          <a:xfrm>
            <a:off x="1395208" y="3581633"/>
            <a:ext cx="485424" cy="322867"/>
          </a:xfrm>
          <a:prstGeom prst="line">
            <a:avLst/>
          </a:prstGeom>
          <a:noFill/>
          <a:ln w="28575">
            <a:solidFill>
              <a:srgbClr val="5F5F5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8" name="直接连接符 43"/>
          <p:cNvCxnSpPr>
            <a:cxnSpLocks noChangeShapeType="1"/>
          </p:cNvCxnSpPr>
          <p:nvPr/>
        </p:nvCxnSpPr>
        <p:spPr bwMode="auto">
          <a:xfrm flipV="1">
            <a:off x="5052055" y="4978800"/>
            <a:ext cx="402121" cy="371153"/>
          </a:xfrm>
          <a:prstGeom prst="line">
            <a:avLst/>
          </a:prstGeom>
          <a:noFill/>
          <a:ln w="28575">
            <a:solidFill>
              <a:srgbClr val="5F5F5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19" name="组合 18"/>
          <p:cNvGrpSpPr/>
          <p:nvPr/>
        </p:nvGrpSpPr>
        <p:grpSpPr>
          <a:xfrm>
            <a:off x="9773967" y="2585516"/>
            <a:ext cx="840501" cy="840501"/>
            <a:chOff x="304800" y="673100"/>
            <a:chExt cx="4000500" cy="4000500"/>
          </a:xfr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0" name="同心圆 19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>
                <a:solidFill>
                  <a:schemeClr val="tx1"/>
                </a:solidFill>
                <a:latin typeface="+mj-ea"/>
                <a:ea typeface="+mj-ea"/>
              </a:endParaRPr>
            </a:p>
          </p:txBody>
        </p:sp>
        <p:sp>
          <p:nvSpPr>
            <p:cNvPr id="21" name="椭圆 20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blipFill dpi="0" rotWithShape="1">
              <a:blip r:embed="rId7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>
                <a:solidFill>
                  <a:schemeClr val="tx1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5188178" y="3627366"/>
            <a:ext cx="1635791" cy="1635791"/>
            <a:chOff x="304800" y="673100"/>
            <a:chExt cx="4000500" cy="4000500"/>
          </a:xfr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3" name="同心圆 2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>
                <a:solidFill>
                  <a:schemeClr val="tx1"/>
                </a:solidFill>
                <a:latin typeface="+mj-ea"/>
                <a:ea typeface="+mj-ea"/>
              </a:endParaRPr>
            </a:p>
          </p:txBody>
        </p:sp>
        <p:sp>
          <p:nvSpPr>
            <p:cNvPr id="24" name="椭圆 23"/>
            <p:cNvSpPr/>
            <p:nvPr/>
          </p:nvSpPr>
          <p:spPr>
            <a:xfrm>
              <a:off x="392112" y="760412"/>
              <a:ext cx="3825873" cy="3825873"/>
            </a:xfrm>
            <a:prstGeom prst="ellipse">
              <a:avLst/>
            </a:prstGeom>
            <a:blipFill dpi="0" rotWithShape="1">
              <a:blip r:embed="rId8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>
                <a:latin typeface="+mj-ea"/>
                <a:ea typeface="+mj-ea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1693427" y="3717295"/>
            <a:ext cx="1156453" cy="1156453"/>
            <a:chOff x="304800" y="673100"/>
            <a:chExt cx="4000500" cy="4000500"/>
          </a:xfr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6" name="同心圆 2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>
                <a:solidFill>
                  <a:schemeClr val="tx1"/>
                </a:solidFill>
                <a:latin typeface="+mj-ea"/>
                <a:ea typeface="+mj-ea"/>
              </a:endParaRPr>
            </a:p>
          </p:txBody>
        </p:sp>
        <p:sp>
          <p:nvSpPr>
            <p:cNvPr id="27" name="椭圆 26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blipFill dpi="0" rotWithShape="1">
              <a:blip r:embed="rId9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>
                <a:latin typeface="+mj-ea"/>
                <a:ea typeface="+mj-ea"/>
              </a:endParaRPr>
            </a:p>
          </p:txBody>
        </p:sp>
      </p:grpSp>
      <p:sp>
        <p:nvSpPr>
          <p:cNvPr id="28" name="文本框 37"/>
          <p:cNvSpPr>
            <a:spLocks noChangeArrowheads="1"/>
          </p:cNvSpPr>
          <p:nvPr/>
        </p:nvSpPr>
        <p:spPr bwMode="auto">
          <a:xfrm>
            <a:off x="7842952" y="1744571"/>
            <a:ext cx="902811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sz="2800" dirty="0">
                <a:solidFill>
                  <a:schemeClr val="bg1"/>
                </a:solidFill>
                <a:latin typeface="+mj-ea"/>
                <a:ea typeface="+mj-ea"/>
                <a:sym typeface="微软雅黑" pitchFamily="34" charset="-122"/>
              </a:rPr>
              <a:t>标题</a:t>
            </a:r>
            <a:endParaRPr lang="en-US" altLang="zh-CN" sz="2800" dirty="0">
              <a:solidFill>
                <a:schemeClr val="bg1"/>
              </a:solidFill>
              <a:latin typeface="+mj-ea"/>
              <a:ea typeface="+mj-ea"/>
              <a:sym typeface="微软雅黑" pitchFamily="34" charset="-122"/>
            </a:endParaRPr>
          </a:p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sz="2800" dirty="0">
                <a:solidFill>
                  <a:schemeClr val="bg1"/>
                </a:solidFill>
                <a:latin typeface="+mj-ea"/>
                <a:ea typeface="+mj-ea"/>
                <a:sym typeface="微软雅黑" pitchFamily="34" charset="-122"/>
              </a:rPr>
              <a:t>内容</a:t>
            </a:r>
          </a:p>
        </p:txBody>
      </p:sp>
      <p:sp>
        <p:nvSpPr>
          <p:cNvPr id="29" name="文本框 37"/>
          <p:cNvSpPr>
            <a:spLocks noChangeArrowheads="1"/>
          </p:cNvSpPr>
          <p:nvPr/>
        </p:nvSpPr>
        <p:spPr bwMode="auto">
          <a:xfrm>
            <a:off x="5605964" y="4001803"/>
            <a:ext cx="800219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sz="2400" dirty="0">
                <a:solidFill>
                  <a:schemeClr val="bg1"/>
                </a:solidFill>
                <a:latin typeface="+mj-ea"/>
                <a:ea typeface="+mj-ea"/>
                <a:sym typeface="微软雅黑" pitchFamily="34" charset="-122"/>
              </a:rPr>
              <a:t>标题</a:t>
            </a:r>
            <a:endParaRPr lang="en-US" altLang="zh-CN" sz="2400" dirty="0">
              <a:solidFill>
                <a:schemeClr val="bg1"/>
              </a:solidFill>
              <a:latin typeface="+mj-ea"/>
              <a:ea typeface="+mj-ea"/>
              <a:sym typeface="微软雅黑" pitchFamily="34" charset="-122"/>
            </a:endParaRPr>
          </a:p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sz="2400" dirty="0">
                <a:solidFill>
                  <a:schemeClr val="bg1"/>
                </a:solidFill>
                <a:latin typeface="+mj-ea"/>
                <a:ea typeface="+mj-ea"/>
                <a:sym typeface="微软雅黑" pitchFamily="34" charset="-122"/>
              </a:rPr>
              <a:t>内容</a:t>
            </a:r>
          </a:p>
        </p:txBody>
      </p:sp>
      <p:sp>
        <p:nvSpPr>
          <p:cNvPr id="30" name="文本框 37"/>
          <p:cNvSpPr>
            <a:spLocks noChangeArrowheads="1"/>
          </p:cNvSpPr>
          <p:nvPr/>
        </p:nvSpPr>
        <p:spPr bwMode="auto">
          <a:xfrm>
            <a:off x="3431466" y="2389994"/>
            <a:ext cx="800219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sz="2400" dirty="0">
                <a:solidFill>
                  <a:schemeClr val="bg1"/>
                </a:solidFill>
                <a:latin typeface="+mj-ea"/>
                <a:ea typeface="+mj-ea"/>
                <a:sym typeface="微软雅黑" pitchFamily="34" charset="-122"/>
              </a:rPr>
              <a:t>标题</a:t>
            </a:r>
            <a:endParaRPr lang="en-US" altLang="zh-CN" sz="2400" dirty="0">
              <a:solidFill>
                <a:schemeClr val="bg1"/>
              </a:solidFill>
              <a:latin typeface="+mj-ea"/>
              <a:ea typeface="+mj-ea"/>
              <a:sym typeface="微软雅黑" pitchFamily="34" charset="-122"/>
            </a:endParaRPr>
          </a:p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sz="2400" dirty="0">
                <a:solidFill>
                  <a:schemeClr val="bg1"/>
                </a:solidFill>
                <a:latin typeface="+mj-ea"/>
                <a:ea typeface="+mj-ea"/>
                <a:sym typeface="微软雅黑" pitchFamily="34" charset="-122"/>
              </a:rPr>
              <a:t>内容</a:t>
            </a:r>
          </a:p>
        </p:txBody>
      </p:sp>
      <p:sp>
        <p:nvSpPr>
          <p:cNvPr id="31" name="文本框 37"/>
          <p:cNvSpPr>
            <a:spLocks noChangeArrowheads="1"/>
          </p:cNvSpPr>
          <p:nvPr/>
        </p:nvSpPr>
        <p:spPr bwMode="auto">
          <a:xfrm>
            <a:off x="1995542" y="3987577"/>
            <a:ext cx="543739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sz="1400" dirty="0">
                <a:solidFill>
                  <a:schemeClr val="bg1"/>
                </a:solidFill>
                <a:latin typeface="+mj-ea"/>
                <a:ea typeface="+mj-ea"/>
                <a:sym typeface="微软雅黑" pitchFamily="34" charset="-122"/>
              </a:rPr>
              <a:t>标题</a:t>
            </a:r>
            <a:endParaRPr lang="en-US" altLang="zh-CN" sz="1400" dirty="0">
              <a:solidFill>
                <a:schemeClr val="bg1"/>
              </a:solidFill>
              <a:latin typeface="+mj-ea"/>
              <a:ea typeface="+mj-ea"/>
              <a:sym typeface="微软雅黑" pitchFamily="34" charset="-122"/>
            </a:endParaRPr>
          </a:p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sz="1400" dirty="0">
                <a:solidFill>
                  <a:schemeClr val="bg1"/>
                </a:solidFill>
                <a:latin typeface="+mj-ea"/>
                <a:ea typeface="+mj-ea"/>
                <a:sym typeface="微软雅黑" pitchFamily="34" charset="-122"/>
              </a:rPr>
              <a:t>内容</a:t>
            </a:r>
          </a:p>
        </p:txBody>
      </p:sp>
      <p:sp>
        <p:nvSpPr>
          <p:cNvPr id="32" name="矩形 76"/>
          <p:cNvSpPr>
            <a:spLocks noChangeArrowheads="1"/>
          </p:cNvSpPr>
          <p:nvPr/>
        </p:nvSpPr>
        <p:spPr bwMode="auto">
          <a:xfrm>
            <a:off x="1280916" y="4955793"/>
            <a:ext cx="1822402" cy="301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3236" tIns="51619" rIns="103236" bIns="516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>
              <a:lnSpc>
                <a:spcPts val="1806"/>
              </a:lnSpc>
              <a:spcBef>
                <a:spcPct val="0"/>
              </a:spcBef>
              <a:buNone/>
            </a:pPr>
            <a:r>
              <a:rPr lang="zh-CN" altLang="en-US" sz="1100" dirty="0">
                <a:solidFill>
                  <a:schemeClr val="bg1"/>
                </a:solidFill>
                <a:latin typeface="+mj-ea"/>
                <a:ea typeface="+mj-ea"/>
                <a:sym typeface="微软雅黑" pitchFamily="34" charset="-122"/>
              </a:rPr>
              <a:t>点击添加描述总结</a:t>
            </a:r>
            <a:r>
              <a:rPr lang="en-US" altLang="zh-CN" sz="1100" dirty="0">
                <a:solidFill>
                  <a:schemeClr val="bg1"/>
                </a:solidFill>
                <a:latin typeface="+mj-ea"/>
                <a:ea typeface="+mj-ea"/>
                <a:sym typeface="微软雅黑" pitchFamily="34" charset="-122"/>
              </a:rPr>
              <a:t> </a:t>
            </a:r>
            <a:endParaRPr lang="zh-CN" altLang="en-US" sz="1100" dirty="0">
              <a:solidFill>
                <a:schemeClr val="bg1"/>
              </a:solidFill>
              <a:latin typeface="+mj-ea"/>
              <a:ea typeface="+mj-ea"/>
              <a:sym typeface="微软雅黑" pitchFamily="34" charset="-122"/>
            </a:endParaRPr>
          </a:p>
        </p:txBody>
      </p:sp>
      <p:sp>
        <p:nvSpPr>
          <p:cNvPr id="33" name="矩形 80"/>
          <p:cNvSpPr>
            <a:spLocks noChangeArrowheads="1"/>
          </p:cNvSpPr>
          <p:nvPr/>
        </p:nvSpPr>
        <p:spPr bwMode="auto">
          <a:xfrm>
            <a:off x="2862448" y="3757591"/>
            <a:ext cx="1822402" cy="301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3236" tIns="51619" rIns="103236" bIns="516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>
              <a:lnSpc>
                <a:spcPts val="1806"/>
              </a:lnSpc>
              <a:spcBef>
                <a:spcPct val="0"/>
              </a:spcBef>
              <a:buNone/>
            </a:pPr>
            <a:r>
              <a:rPr lang="zh-CN" altLang="en-US" sz="1100" dirty="0">
                <a:solidFill>
                  <a:schemeClr val="bg1"/>
                </a:solidFill>
                <a:latin typeface="+mj-ea"/>
                <a:ea typeface="+mj-ea"/>
                <a:sym typeface="微软雅黑" pitchFamily="34" charset="-122"/>
              </a:rPr>
              <a:t>点击添加描述总结</a:t>
            </a:r>
            <a:r>
              <a:rPr lang="en-US" altLang="zh-CN" sz="1100" dirty="0">
                <a:solidFill>
                  <a:schemeClr val="bg1"/>
                </a:solidFill>
                <a:latin typeface="+mj-ea"/>
                <a:ea typeface="+mj-ea"/>
                <a:sym typeface="微软雅黑" pitchFamily="34" charset="-122"/>
              </a:rPr>
              <a:t> </a:t>
            </a:r>
            <a:endParaRPr lang="zh-CN" altLang="en-US" sz="1100" dirty="0">
              <a:solidFill>
                <a:schemeClr val="bg1"/>
              </a:solidFill>
              <a:latin typeface="+mj-ea"/>
              <a:ea typeface="+mj-ea"/>
              <a:sym typeface="微软雅黑" pitchFamily="34" charset="-122"/>
            </a:endParaRPr>
          </a:p>
        </p:txBody>
      </p:sp>
      <p:sp>
        <p:nvSpPr>
          <p:cNvPr id="34" name="矩形 81"/>
          <p:cNvSpPr>
            <a:spLocks noChangeArrowheads="1"/>
          </p:cNvSpPr>
          <p:nvPr/>
        </p:nvSpPr>
        <p:spPr bwMode="auto">
          <a:xfrm>
            <a:off x="5134850" y="5281046"/>
            <a:ext cx="1822402" cy="301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3236" tIns="51619" rIns="103236" bIns="516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>
              <a:lnSpc>
                <a:spcPts val="1806"/>
              </a:lnSpc>
              <a:spcBef>
                <a:spcPct val="0"/>
              </a:spcBef>
              <a:buNone/>
            </a:pPr>
            <a:r>
              <a:rPr lang="zh-CN" altLang="en-US" sz="1100" dirty="0">
                <a:solidFill>
                  <a:schemeClr val="bg1"/>
                </a:solidFill>
                <a:latin typeface="+mj-ea"/>
                <a:ea typeface="+mj-ea"/>
                <a:sym typeface="微软雅黑" pitchFamily="34" charset="-122"/>
              </a:rPr>
              <a:t>点击添加描述总结</a:t>
            </a:r>
            <a:r>
              <a:rPr lang="en-US" altLang="zh-CN" sz="1100" dirty="0">
                <a:solidFill>
                  <a:schemeClr val="bg1"/>
                </a:solidFill>
                <a:latin typeface="+mj-ea"/>
                <a:ea typeface="+mj-ea"/>
                <a:sym typeface="微软雅黑" pitchFamily="34" charset="-122"/>
              </a:rPr>
              <a:t> </a:t>
            </a:r>
            <a:endParaRPr lang="zh-CN" altLang="en-US" sz="1100" dirty="0">
              <a:solidFill>
                <a:schemeClr val="bg1"/>
              </a:solidFill>
              <a:latin typeface="+mj-ea"/>
              <a:ea typeface="+mj-ea"/>
              <a:sym typeface="微软雅黑" pitchFamily="34" charset="-122"/>
            </a:endParaRPr>
          </a:p>
        </p:txBody>
      </p:sp>
      <p:sp>
        <p:nvSpPr>
          <p:cNvPr id="35" name="矩形 82"/>
          <p:cNvSpPr>
            <a:spLocks noChangeArrowheads="1"/>
          </p:cNvSpPr>
          <p:nvPr/>
        </p:nvSpPr>
        <p:spPr bwMode="auto">
          <a:xfrm>
            <a:off x="7313887" y="3535147"/>
            <a:ext cx="1822402" cy="301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3236" tIns="51619" rIns="103236" bIns="516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>
              <a:lnSpc>
                <a:spcPts val="1806"/>
              </a:lnSpc>
              <a:spcBef>
                <a:spcPct val="0"/>
              </a:spcBef>
              <a:buNone/>
            </a:pPr>
            <a:r>
              <a:rPr lang="zh-CN" altLang="en-US" sz="1100" dirty="0">
                <a:solidFill>
                  <a:schemeClr val="bg1"/>
                </a:solidFill>
                <a:latin typeface="+mj-ea"/>
                <a:ea typeface="+mj-ea"/>
                <a:sym typeface="微软雅黑" pitchFamily="34" charset="-122"/>
              </a:rPr>
              <a:t>点击添加描述总结</a:t>
            </a:r>
          </a:p>
        </p:txBody>
      </p:sp>
      <p:sp>
        <p:nvSpPr>
          <p:cNvPr id="36" name="矩形 35"/>
          <p:cNvSpPr>
            <a:spLocks noChangeArrowheads="1"/>
          </p:cNvSpPr>
          <p:nvPr/>
        </p:nvSpPr>
        <p:spPr bwMode="auto">
          <a:xfrm>
            <a:off x="7154933" y="4462216"/>
            <a:ext cx="3098438" cy="4810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10610" tIns="55303" rIns="110610" bIns="55303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sz="2400" b="1" dirty="0">
                <a:solidFill>
                  <a:schemeClr val="bg1"/>
                </a:solidFill>
                <a:latin typeface="+mj-ea"/>
                <a:ea typeface="+mj-ea"/>
                <a:sym typeface="微软雅黑" pitchFamily="34" charset="-122"/>
              </a:rPr>
              <a:t>添加主要标题内容</a:t>
            </a:r>
            <a:endParaRPr lang="zh-CN" altLang="en-US" sz="2400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37" name="文本框 13"/>
          <p:cNvSpPr txBox="1"/>
          <p:nvPr/>
        </p:nvSpPr>
        <p:spPr>
          <a:xfrm>
            <a:off x="7565739" y="4907454"/>
            <a:ext cx="3655014" cy="975036"/>
          </a:xfrm>
          <a:prstGeom prst="rect">
            <a:avLst/>
          </a:prstGeom>
          <a:noFill/>
        </p:spPr>
        <p:txBody>
          <a:bodyPr wrap="square" lIns="87786" tIns="43891" rIns="87786" bIns="43891" rtlCol="0">
            <a:spAutoFit/>
          </a:bodyPr>
          <a:lstStyle/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schemeClr val="bg1"/>
                </a:solidFill>
                <a:latin typeface="+mj-ea"/>
                <a:ea typeface="+mj-ea"/>
                <a:sym typeface="微软雅黑" pitchFamily="34" charset="-122"/>
              </a:rPr>
              <a:t>在此录入上述图表的综合描述说明，在此录入上述图表的综合描述说明，在此录入上述图表的综合描述说明，在此录入上述图表的综合描述说明，在此录入上述图表的综合描述说明。</a:t>
            </a:r>
          </a:p>
        </p:txBody>
      </p:sp>
      <p:grpSp>
        <p:nvGrpSpPr>
          <p:cNvPr id="38" name="组合 37"/>
          <p:cNvGrpSpPr/>
          <p:nvPr/>
        </p:nvGrpSpPr>
        <p:grpSpPr>
          <a:xfrm>
            <a:off x="889553" y="3139994"/>
            <a:ext cx="561407" cy="561407"/>
            <a:chOff x="5252030" y="2008764"/>
            <a:chExt cx="809336" cy="809336"/>
          </a:xfr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grpSpPr>
        <p:sp>
          <p:nvSpPr>
            <p:cNvPr id="39" name="椭圆 38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19444">
                <a:defRPr/>
              </a:pPr>
              <a:endParaRPr lang="zh-CN" altLang="en-US" sz="2000" kern="0">
                <a:solidFill>
                  <a:sysClr val="window" lastClr="FFFFFF"/>
                </a:solidFill>
                <a:latin typeface="+mj-ea"/>
                <a:ea typeface="+mj-ea"/>
              </a:endParaRPr>
            </a:p>
          </p:txBody>
        </p:sp>
        <p:sp>
          <p:nvSpPr>
            <p:cNvPr id="40" name="椭圆 39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blipFill dpi="0" rotWithShape="1">
              <a:blip r:embed="rId10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>
                <a:latin typeface="+mj-ea"/>
                <a:ea typeface="+mj-ea"/>
              </a:endParaRPr>
            </a:p>
          </p:txBody>
        </p:sp>
      </p:grpSp>
      <p:cxnSp>
        <p:nvCxnSpPr>
          <p:cNvPr id="41" name="Straight Connector 6"/>
          <p:cNvCxnSpPr/>
          <p:nvPr/>
        </p:nvCxnSpPr>
        <p:spPr>
          <a:xfrm flipV="1">
            <a:off x="331063" y="872457"/>
            <a:ext cx="11528752" cy="13642"/>
          </a:xfrm>
          <a:prstGeom prst="line">
            <a:avLst/>
          </a:prstGeom>
          <a:ln w="50800">
            <a:solidFill>
              <a:srgbClr val="F8818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Freeform 55"/>
          <p:cNvSpPr>
            <a:spLocks noEditPoints="1"/>
          </p:cNvSpPr>
          <p:nvPr/>
        </p:nvSpPr>
        <p:spPr bwMode="auto">
          <a:xfrm>
            <a:off x="407084" y="286027"/>
            <a:ext cx="504056" cy="415097"/>
          </a:xfrm>
          <a:custGeom>
            <a:avLst/>
            <a:gdLst>
              <a:gd name="T0" fmla="*/ 83 w 129"/>
              <a:gd name="T1" fmla="*/ 92 h 135"/>
              <a:gd name="T2" fmla="*/ 127 w 129"/>
              <a:gd name="T3" fmla="*/ 26 h 135"/>
              <a:gd name="T4" fmla="*/ 127 w 129"/>
              <a:gd name="T5" fmla="*/ 21 h 135"/>
              <a:gd name="T6" fmla="*/ 117 w 129"/>
              <a:gd name="T7" fmla="*/ 10 h 135"/>
              <a:gd name="T8" fmla="*/ 112 w 129"/>
              <a:gd name="T9" fmla="*/ 10 h 135"/>
              <a:gd name="T10" fmla="*/ 107 w 129"/>
              <a:gd name="T11" fmla="*/ 16 h 135"/>
              <a:gd name="T12" fmla="*/ 101 w 129"/>
              <a:gd name="T13" fmla="*/ 16 h 135"/>
              <a:gd name="T14" fmla="*/ 101 w 129"/>
              <a:gd name="T15" fmla="*/ 0 h 135"/>
              <a:gd name="T16" fmla="*/ 27 w 129"/>
              <a:gd name="T17" fmla="*/ 0 h 135"/>
              <a:gd name="T18" fmla="*/ 27 w 129"/>
              <a:gd name="T19" fmla="*/ 16 h 135"/>
              <a:gd name="T20" fmla="*/ 22 w 129"/>
              <a:gd name="T21" fmla="*/ 16 h 135"/>
              <a:gd name="T22" fmla="*/ 17 w 129"/>
              <a:gd name="T23" fmla="*/ 10 h 135"/>
              <a:gd name="T24" fmla="*/ 12 w 129"/>
              <a:gd name="T25" fmla="*/ 10 h 135"/>
              <a:gd name="T26" fmla="*/ 1 w 129"/>
              <a:gd name="T27" fmla="*/ 21 h 135"/>
              <a:gd name="T28" fmla="*/ 1 w 129"/>
              <a:gd name="T29" fmla="*/ 26 h 135"/>
              <a:gd name="T30" fmla="*/ 46 w 129"/>
              <a:gd name="T31" fmla="*/ 92 h 135"/>
              <a:gd name="T32" fmla="*/ 59 w 129"/>
              <a:gd name="T33" fmla="*/ 98 h 135"/>
              <a:gd name="T34" fmla="*/ 59 w 129"/>
              <a:gd name="T35" fmla="*/ 103 h 135"/>
              <a:gd name="T36" fmla="*/ 54 w 129"/>
              <a:gd name="T37" fmla="*/ 106 h 135"/>
              <a:gd name="T38" fmla="*/ 59 w 129"/>
              <a:gd name="T39" fmla="*/ 108 h 135"/>
              <a:gd name="T40" fmla="*/ 59 w 129"/>
              <a:gd name="T41" fmla="*/ 114 h 135"/>
              <a:gd name="T42" fmla="*/ 54 w 129"/>
              <a:gd name="T43" fmla="*/ 119 h 135"/>
              <a:gd name="T44" fmla="*/ 48 w 129"/>
              <a:gd name="T45" fmla="*/ 124 h 135"/>
              <a:gd name="T46" fmla="*/ 43 w 129"/>
              <a:gd name="T47" fmla="*/ 129 h 135"/>
              <a:gd name="T48" fmla="*/ 49 w 129"/>
              <a:gd name="T49" fmla="*/ 135 h 135"/>
              <a:gd name="T50" fmla="*/ 80 w 129"/>
              <a:gd name="T51" fmla="*/ 135 h 135"/>
              <a:gd name="T52" fmla="*/ 85 w 129"/>
              <a:gd name="T53" fmla="*/ 129 h 135"/>
              <a:gd name="T54" fmla="*/ 80 w 129"/>
              <a:gd name="T55" fmla="*/ 124 h 135"/>
              <a:gd name="T56" fmla="*/ 74 w 129"/>
              <a:gd name="T57" fmla="*/ 119 h 135"/>
              <a:gd name="T58" fmla="*/ 69 w 129"/>
              <a:gd name="T59" fmla="*/ 114 h 135"/>
              <a:gd name="T60" fmla="*/ 69 w 129"/>
              <a:gd name="T61" fmla="*/ 108 h 135"/>
              <a:gd name="T62" fmla="*/ 75 w 129"/>
              <a:gd name="T63" fmla="*/ 106 h 135"/>
              <a:gd name="T64" fmla="*/ 69 w 129"/>
              <a:gd name="T65" fmla="*/ 103 h 135"/>
              <a:gd name="T66" fmla="*/ 69 w 129"/>
              <a:gd name="T67" fmla="*/ 98 h 135"/>
              <a:gd name="T68" fmla="*/ 83 w 129"/>
              <a:gd name="T69" fmla="*/ 92 h 135"/>
              <a:gd name="T70" fmla="*/ 101 w 129"/>
              <a:gd name="T71" fmla="*/ 21 h 135"/>
              <a:gd name="T72" fmla="*/ 107 w 129"/>
              <a:gd name="T73" fmla="*/ 21 h 135"/>
              <a:gd name="T74" fmla="*/ 112 w 129"/>
              <a:gd name="T75" fmla="*/ 16 h 135"/>
              <a:gd name="T76" fmla="*/ 117 w 129"/>
              <a:gd name="T77" fmla="*/ 21 h 135"/>
              <a:gd name="T78" fmla="*/ 117 w 129"/>
              <a:gd name="T79" fmla="*/ 26 h 135"/>
              <a:gd name="T80" fmla="*/ 91 w 129"/>
              <a:gd name="T81" fmla="*/ 71 h 135"/>
              <a:gd name="T82" fmla="*/ 101 w 129"/>
              <a:gd name="T83" fmla="*/ 21 h 135"/>
              <a:gd name="T84" fmla="*/ 36 w 129"/>
              <a:gd name="T85" fmla="*/ 72 h 135"/>
              <a:gd name="T86" fmla="*/ 10 w 129"/>
              <a:gd name="T87" fmla="*/ 27 h 135"/>
              <a:gd name="T88" fmla="*/ 10 w 129"/>
              <a:gd name="T89" fmla="*/ 22 h 135"/>
              <a:gd name="T90" fmla="*/ 15 w 129"/>
              <a:gd name="T91" fmla="*/ 17 h 135"/>
              <a:gd name="T92" fmla="*/ 20 w 129"/>
              <a:gd name="T93" fmla="*/ 22 h 135"/>
              <a:gd name="T94" fmla="*/ 26 w 129"/>
              <a:gd name="T95" fmla="*/ 22 h 135"/>
              <a:gd name="T96" fmla="*/ 36 w 129"/>
              <a:gd name="T97" fmla="*/ 72 h 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29" h="135">
                <a:moveTo>
                  <a:pt x="83" y="92"/>
                </a:moveTo>
                <a:cubicBezTo>
                  <a:pt x="129" y="63"/>
                  <a:pt x="127" y="26"/>
                  <a:pt x="127" y="26"/>
                </a:cubicBezTo>
                <a:cubicBezTo>
                  <a:pt x="127" y="21"/>
                  <a:pt x="127" y="21"/>
                  <a:pt x="127" y="21"/>
                </a:cubicBezTo>
                <a:cubicBezTo>
                  <a:pt x="127" y="21"/>
                  <a:pt x="128" y="10"/>
                  <a:pt x="117" y="10"/>
                </a:cubicBezTo>
                <a:cubicBezTo>
                  <a:pt x="114" y="10"/>
                  <a:pt x="112" y="10"/>
                  <a:pt x="112" y="10"/>
                </a:cubicBezTo>
                <a:cubicBezTo>
                  <a:pt x="107" y="10"/>
                  <a:pt x="107" y="16"/>
                  <a:pt x="107" y="16"/>
                </a:cubicBezTo>
                <a:cubicBezTo>
                  <a:pt x="107" y="16"/>
                  <a:pt x="104" y="16"/>
                  <a:pt x="101" y="16"/>
                </a:cubicBezTo>
                <a:cubicBezTo>
                  <a:pt x="101" y="12"/>
                  <a:pt x="101" y="0"/>
                  <a:pt x="101" y="0"/>
                </a:cubicBezTo>
                <a:cubicBezTo>
                  <a:pt x="56" y="7"/>
                  <a:pt x="27" y="0"/>
                  <a:pt x="27" y="0"/>
                </a:cubicBezTo>
                <a:cubicBezTo>
                  <a:pt x="27" y="16"/>
                  <a:pt x="27" y="16"/>
                  <a:pt x="27" y="16"/>
                </a:cubicBezTo>
                <a:cubicBezTo>
                  <a:pt x="23" y="16"/>
                  <a:pt x="22" y="16"/>
                  <a:pt x="22" y="16"/>
                </a:cubicBezTo>
                <a:cubicBezTo>
                  <a:pt x="22" y="16"/>
                  <a:pt x="22" y="10"/>
                  <a:pt x="17" y="10"/>
                </a:cubicBezTo>
                <a:cubicBezTo>
                  <a:pt x="17" y="10"/>
                  <a:pt x="15" y="10"/>
                  <a:pt x="12" y="10"/>
                </a:cubicBezTo>
                <a:cubicBezTo>
                  <a:pt x="1" y="10"/>
                  <a:pt x="1" y="21"/>
                  <a:pt x="1" y="21"/>
                </a:cubicBezTo>
                <a:cubicBezTo>
                  <a:pt x="1" y="26"/>
                  <a:pt x="1" y="26"/>
                  <a:pt x="1" y="26"/>
                </a:cubicBezTo>
                <a:cubicBezTo>
                  <a:pt x="1" y="26"/>
                  <a:pt x="0" y="63"/>
                  <a:pt x="46" y="92"/>
                </a:cubicBezTo>
                <a:cubicBezTo>
                  <a:pt x="46" y="92"/>
                  <a:pt x="52" y="98"/>
                  <a:pt x="59" y="98"/>
                </a:cubicBezTo>
                <a:cubicBezTo>
                  <a:pt x="59" y="103"/>
                  <a:pt x="59" y="103"/>
                  <a:pt x="59" y="103"/>
                </a:cubicBezTo>
                <a:cubicBezTo>
                  <a:pt x="59" y="103"/>
                  <a:pt x="54" y="103"/>
                  <a:pt x="54" y="106"/>
                </a:cubicBezTo>
                <a:cubicBezTo>
                  <a:pt x="54" y="109"/>
                  <a:pt x="59" y="108"/>
                  <a:pt x="59" y="108"/>
                </a:cubicBezTo>
                <a:cubicBezTo>
                  <a:pt x="59" y="114"/>
                  <a:pt x="59" y="114"/>
                  <a:pt x="59" y="114"/>
                </a:cubicBezTo>
                <a:cubicBezTo>
                  <a:pt x="59" y="114"/>
                  <a:pt x="58" y="119"/>
                  <a:pt x="54" y="119"/>
                </a:cubicBezTo>
                <a:cubicBezTo>
                  <a:pt x="54" y="124"/>
                  <a:pt x="48" y="124"/>
                  <a:pt x="48" y="124"/>
                </a:cubicBezTo>
                <a:cubicBezTo>
                  <a:pt x="48" y="124"/>
                  <a:pt x="43" y="125"/>
                  <a:pt x="43" y="129"/>
                </a:cubicBezTo>
                <a:cubicBezTo>
                  <a:pt x="43" y="129"/>
                  <a:pt x="42" y="135"/>
                  <a:pt x="49" y="135"/>
                </a:cubicBezTo>
                <a:cubicBezTo>
                  <a:pt x="56" y="135"/>
                  <a:pt x="80" y="135"/>
                  <a:pt x="80" y="135"/>
                </a:cubicBezTo>
                <a:cubicBezTo>
                  <a:pt x="85" y="135"/>
                  <a:pt x="85" y="129"/>
                  <a:pt x="85" y="129"/>
                </a:cubicBezTo>
                <a:cubicBezTo>
                  <a:pt x="85" y="129"/>
                  <a:pt x="85" y="124"/>
                  <a:pt x="80" y="124"/>
                </a:cubicBezTo>
                <a:cubicBezTo>
                  <a:pt x="74" y="124"/>
                  <a:pt x="74" y="119"/>
                  <a:pt x="74" y="119"/>
                </a:cubicBezTo>
                <a:cubicBezTo>
                  <a:pt x="74" y="119"/>
                  <a:pt x="69" y="119"/>
                  <a:pt x="69" y="114"/>
                </a:cubicBezTo>
                <a:cubicBezTo>
                  <a:pt x="69" y="108"/>
                  <a:pt x="69" y="108"/>
                  <a:pt x="69" y="108"/>
                </a:cubicBezTo>
                <a:cubicBezTo>
                  <a:pt x="69" y="108"/>
                  <a:pt x="75" y="109"/>
                  <a:pt x="75" y="106"/>
                </a:cubicBezTo>
                <a:cubicBezTo>
                  <a:pt x="75" y="103"/>
                  <a:pt x="69" y="103"/>
                  <a:pt x="69" y="103"/>
                </a:cubicBezTo>
                <a:cubicBezTo>
                  <a:pt x="69" y="98"/>
                  <a:pt x="69" y="98"/>
                  <a:pt x="69" y="98"/>
                </a:cubicBezTo>
                <a:cubicBezTo>
                  <a:pt x="75" y="98"/>
                  <a:pt x="79" y="96"/>
                  <a:pt x="83" y="92"/>
                </a:cubicBezTo>
                <a:close/>
                <a:moveTo>
                  <a:pt x="101" y="21"/>
                </a:moveTo>
                <a:cubicBezTo>
                  <a:pt x="103" y="21"/>
                  <a:pt x="107" y="21"/>
                  <a:pt x="107" y="21"/>
                </a:cubicBezTo>
                <a:cubicBezTo>
                  <a:pt x="112" y="21"/>
                  <a:pt x="112" y="16"/>
                  <a:pt x="112" y="16"/>
                </a:cubicBezTo>
                <a:cubicBezTo>
                  <a:pt x="117" y="16"/>
                  <a:pt x="117" y="21"/>
                  <a:pt x="117" y="21"/>
                </a:cubicBezTo>
                <a:cubicBezTo>
                  <a:pt x="117" y="26"/>
                  <a:pt x="117" y="26"/>
                  <a:pt x="117" y="26"/>
                </a:cubicBezTo>
                <a:cubicBezTo>
                  <a:pt x="117" y="26"/>
                  <a:pt x="116" y="47"/>
                  <a:pt x="91" y="71"/>
                </a:cubicBezTo>
                <a:cubicBezTo>
                  <a:pt x="96" y="61"/>
                  <a:pt x="101" y="38"/>
                  <a:pt x="101" y="21"/>
                </a:cubicBezTo>
                <a:close/>
                <a:moveTo>
                  <a:pt x="36" y="72"/>
                </a:moveTo>
                <a:cubicBezTo>
                  <a:pt x="11" y="48"/>
                  <a:pt x="10" y="27"/>
                  <a:pt x="10" y="27"/>
                </a:cubicBezTo>
                <a:cubicBezTo>
                  <a:pt x="10" y="22"/>
                  <a:pt x="10" y="22"/>
                  <a:pt x="10" y="22"/>
                </a:cubicBezTo>
                <a:cubicBezTo>
                  <a:pt x="10" y="22"/>
                  <a:pt x="10" y="17"/>
                  <a:pt x="15" y="17"/>
                </a:cubicBezTo>
                <a:cubicBezTo>
                  <a:pt x="15" y="17"/>
                  <a:pt x="15" y="22"/>
                  <a:pt x="20" y="22"/>
                </a:cubicBezTo>
                <a:cubicBezTo>
                  <a:pt x="20" y="22"/>
                  <a:pt x="24" y="22"/>
                  <a:pt x="26" y="22"/>
                </a:cubicBezTo>
                <a:cubicBezTo>
                  <a:pt x="26" y="39"/>
                  <a:pt x="30" y="62"/>
                  <a:pt x="36" y="72"/>
                </a:cubicBezTo>
                <a:close/>
              </a:path>
            </a:pathLst>
          </a:custGeom>
          <a:blipFill dpi="0" rotWithShape="1">
            <a:blip r:embed="rId11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393700" dist="3810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3" name="文本占位符 5"/>
          <p:cNvSpPr txBox="1">
            <a:spLocks/>
          </p:cNvSpPr>
          <p:nvPr/>
        </p:nvSpPr>
        <p:spPr>
          <a:xfrm>
            <a:off x="659112" y="286027"/>
            <a:ext cx="2607915" cy="414338"/>
          </a:xfrm>
          <a:prstGeom prst="rect">
            <a:avLst/>
          </a:prstGeom>
        </p:spPr>
        <p:txBody>
          <a:bodyPr/>
          <a:lstStyle>
            <a:lvl1pPr marL="0" indent="0" algn="l" defTabSz="1219627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990947" indent="-381133" algn="l" defTabSz="1219627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3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524533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134347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744160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353973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963787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573600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183414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输入您的标题 </a:t>
            </a:r>
            <a:endParaRPr lang="en-GB" altLang="zh-CN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8198075"/>
      </p:ext>
    </p:extLst>
  </p:cSld>
  <p:clrMapOvr>
    <a:masterClrMapping/>
  </p:clrMapOvr>
  <p:transition spd="slow" advClick="0" advTm="5000">
    <p:pull dir="r"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3" presetClass="entr" presetSubtype="1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12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4" presetID="2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43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43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8" fill="hold">
                          <p:stCondLst>
                            <p:cond delay="indefinite"/>
                          </p:stCondLst>
                          <p:childTnLst>
                            <p:par>
                              <p:cTn id="1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0" presetID="2" presetClass="entr" presetSubtype="12" accel="52000" fill="hold" nodeType="click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22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23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5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7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2" presetClass="entr" presetSubtype="3" accel="52000" fill="hold" nodeType="with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30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31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3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39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1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2" presetClass="entr" presetSubtype="12" accel="52000" fill="hold" nodeType="with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44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45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47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1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2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53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5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6" presetID="2" presetClass="entr" presetSubtype="3" accel="52000" fill="hold" nodeType="with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58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59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0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61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3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5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6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67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69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0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2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3" presetID="2" presetClass="entr" presetSubtype="12" accel="52000" fill="hold" nodeType="with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75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76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7" presetID="2" presetClass="entr" presetSubtype="3" accel="52000" fill="hold" nodeType="with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79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80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1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82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4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5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6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7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88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90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1" presetID="2" presetClass="entr" presetSubtype="2" accel="52000" fill="hold" nodeType="with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93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94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5" presetID="10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7" dur="4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8" presetID="10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0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10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3" dur="4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4" presetID="10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0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6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7" fill="hold">
                                <p:stCondLst>
                                  <p:cond delay="5250"/>
                                </p:stCondLst>
                                <p:childTnLst>
                                  <p:par>
                                    <p:cTn id="108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10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1" presetID="2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13" dur="75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8" grpId="0"/>
          <p:bldP spid="29" grpId="0"/>
          <p:bldP spid="30" grpId="0"/>
          <p:bldP spid="31" grpId="0"/>
          <p:bldP spid="32" grpId="0"/>
          <p:bldP spid="33" grpId="0"/>
          <p:bldP spid="34" grpId="0"/>
          <p:bldP spid="35" grpId="0"/>
          <p:bldP spid="36" grpId="0"/>
          <p:bldP spid="37" grpId="0"/>
          <p:bldP spid="42" grpId="0" animBg="1"/>
          <p:bldP spid="43" grpId="0" build="p">
            <p:tmplLst>
              <p:tmpl lvl="1">
                <p:tnLst>
                  <p:par>
                    <p:cTn presetID="23" presetClass="entr" presetSubtype="16" fill="hold" nodeType="afterEffect">
                      <p:stCondLst>
                        <p:cond delay="0"/>
                      </p:stCondLst>
                      <p:childTnLst>
                        <p:set>
                          <p:cBhvr>
                            <p:cTn dur="1" fill="hold">
                              <p:stCondLst>
                                <p:cond delay="0"/>
                              </p:stCondLst>
                            </p:cTn>
                            <p:tgtEl>
                              <p:spTgt spid="43"/>
                            </p:tgtEl>
                            <p:attrNameLst>
                              <p:attrName>style.visibility</p:attrName>
                            </p:attrNameLst>
                          </p:cBhvr>
                          <p:to>
                            <p:strVal val="visible"/>
                          </p:to>
                        </p:set>
                        <p:anim calcmode="lin" valueType="num">
                          <p:cBhvr>
                            <p:cTn dur="500" fill="hold"/>
                            <p:tgtEl>
                              <p:spTgt spid="43"/>
                            </p:tgtEl>
                            <p:attrNameLst>
                              <p:attrName>ppt_w</p:attrName>
                            </p:attrNameLst>
                          </p:cBhvr>
                          <p:tavLst>
                            <p:tav tm="0">
                              <p:val>
                                <p:fltVal val="0"/>
                              </p:val>
                            </p:tav>
                            <p:tav tm="100000">
                              <p:val>
                                <p:strVal val="#ppt_w"/>
                              </p:val>
                            </p:tav>
                          </p:tavLst>
                        </p:anim>
                        <p:anim calcmode="lin" valueType="num">
                          <p:cBhvr>
                            <p:cTn dur="500" fill="hold"/>
                            <p:tgtEl>
                              <p:spTgt spid="43"/>
                            </p:tgtEl>
                            <p:attrNameLst>
                              <p:attrName>ppt_h</p:attrName>
                            </p:attrNameLst>
                          </p:cBhvr>
                          <p:tavLst>
                            <p:tav tm="0">
                              <p:val>
                                <p:fltVal val="0"/>
                              </p:val>
                            </p:tav>
                            <p:tav tm="100000">
                              <p:val>
                                <p:strVal val="#ppt_h"/>
                              </p:val>
                            </p:tav>
                          </p:tavLst>
                        </p:anim>
                      </p:childTnLst>
                    </p:cTn>
                  </p:par>
                </p:tnLst>
              </p:tmpl>
            </p:tmplLst>
          </p:bldP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3" presetClass="entr" presetSubtype="1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12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4" presetID="2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43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43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8" fill="hold">
                          <p:stCondLst>
                            <p:cond delay="indefinite"/>
                          </p:stCondLst>
                          <p:childTnLst>
                            <p:par>
                              <p:cTn id="1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0" presetID="2" presetClass="entr" presetSubtype="12" accel="52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5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7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2" presetClass="entr" presetSubtype="3" accel="52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3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39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1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2" presetClass="entr" presetSubtype="12" accel="52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5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47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1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2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53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5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6" presetID="2" presetClass="entr" presetSubtype="3" accel="52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8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9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0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61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3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5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6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67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69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0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2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3" presetID="2" presetClass="entr" presetSubtype="12" accel="52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5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6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7" presetID="2" presetClass="entr" presetSubtype="3" accel="52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9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0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1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82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4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5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6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7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88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90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1" presetID="2" presetClass="entr" presetSubtype="2" accel="52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3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4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5" presetID="10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7" dur="4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8" presetID="10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0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10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3" dur="4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4" presetID="10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0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6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7" fill="hold">
                                <p:stCondLst>
                                  <p:cond delay="5250"/>
                                </p:stCondLst>
                                <p:childTnLst>
                                  <p:par>
                                    <p:cTn id="108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10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1" presetID="2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13" dur="75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8" grpId="0"/>
          <p:bldP spid="29" grpId="0"/>
          <p:bldP spid="30" grpId="0"/>
          <p:bldP spid="31" grpId="0"/>
          <p:bldP spid="32" grpId="0"/>
          <p:bldP spid="33" grpId="0"/>
          <p:bldP spid="34" grpId="0"/>
          <p:bldP spid="35" grpId="0"/>
          <p:bldP spid="36" grpId="0"/>
          <p:bldP spid="37" grpId="0"/>
          <p:bldP spid="42" grpId="0" animBg="1"/>
          <p:bldP spid="43" grpId="0" build="p">
            <p:tmplLst>
              <p:tmpl lvl="1">
                <p:tnLst>
                  <p:par>
                    <p:cTn presetID="23" presetClass="entr" presetSubtype="16" fill="hold" nodeType="afterEffect">
                      <p:stCondLst>
                        <p:cond delay="0"/>
                      </p:stCondLst>
                      <p:childTnLst>
                        <p:set>
                          <p:cBhvr>
                            <p:cTn dur="1" fill="hold">
                              <p:stCondLst>
                                <p:cond delay="0"/>
                              </p:stCondLst>
                            </p:cTn>
                            <p:tgtEl>
                              <p:spTgt spid="43"/>
                            </p:tgtEl>
                            <p:attrNameLst>
                              <p:attrName>style.visibility</p:attrName>
                            </p:attrNameLst>
                          </p:cBhvr>
                          <p:to>
                            <p:strVal val="visible"/>
                          </p:to>
                        </p:set>
                        <p:anim calcmode="lin" valueType="num">
                          <p:cBhvr>
                            <p:cTn dur="500" fill="hold"/>
                            <p:tgtEl>
                              <p:spTgt spid="43"/>
                            </p:tgtEl>
                            <p:attrNameLst>
                              <p:attrName>ppt_w</p:attrName>
                            </p:attrNameLst>
                          </p:cBhvr>
                          <p:tavLst>
                            <p:tav tm="0">
                              <p:val>
                                <p:fltVal val="0"/>
                              </p:val>
                            </p:tav>
                            <p:tav tm="100000">
                              <p:val>
                                <p:strVal val="#ppt_w"/>
                              </p:val>
                            </p:tav>
                          </p:tavLst>
                        </p:anim>
                        <p:anim calcmode="lin" valueType="num">
                          <p:cBhvr>
                            <p:cTn dur="500" fill="hold"/>
                            <p:tgtEl>
                              <p:spTgt spid="43"/>
                            </p:tgtEl>
                            <p:attrNameLst>
                              <p:attrName>ppt_h</p:attrName>
                            </p:attrNameLst>
                          </p:cBhvr>
                          <p:tavLst>
                            <p:tav tm="0">
                              <p:val>
                                <p:fltVal val="0"/>
                              </p:val>
                            </p:tav>
                            <p:tav tm="100000">
                              <p:val>
                                <p:strVal val="#ppt_h"/>
                              </p:val>
                            </p:tav>
                          </p:tavLst>
                        </p:anim>
                      </p:childTnLst>
                    </p:cTn>
                  </p:par>
                </p:tnLst>
              </p:tmpl>
            </p:tmplLst>
          </p:bldP>
        </p:bldLst>
      </p:timing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54559" y="477466"/>
            <a:ext cx="2509059" cy="846220"/>
          </a:xfrm>
          <a:prstGeom prst="rect">
            <a:avLst/>
          </a:prstGeom>
          <a:noFill/>
        </p:spPr>
        <p:txBody>
          <a:bodyPr wrap="square" lIns="75272" tIns="37637" rIns="75272" bIns="37637" rtlCol="0">
            <a:spAutoFit/>
          </a:bodyPr>
          <a:lstStyle/>
          <a:p>
            <a:r>
              <a:rPr lang="zh-CN" altLang="en-US" sz="5005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 录</a:t>
            </a:r>
            <a:endParaRPr lang="en-US" sz="5005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5" name="Straight Connector 22"/>
          <p:cNvCxnSpPr/>
          <p:nvPr/>
        </p:nvCxnSpPr>
        <p:spPr>
          <a:xfrm>
            <a:off x="323190" y="1313540"/>
            <a:ext cx="2697239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53"/>
          <p:cNvCxnSpPr/>
          <p:nvPr/>
        </p:nvCxnSpPr>
        <p:spPr>
          <a:xfrm>
            <a:off x="1065583" y="1323676"/>
            <a:ext cx="0" cy="1662651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55"/>
          <p:cNvCxnSpPr/>
          <p:nvPr/>
        </p:nvCxnSpPr>
        <p:spPr>
          <a:xfrm flipV="1">
            <a:off x="1065582" y="2512314"/>
            <a:ext cx="1850432" cy="481375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57"/>
          <p:cNvCxnSpPr/>
          <p:nvPr/>
        </p:nvCxnSpPr>
        <p:spPr>
          <a:xfrm>
            <a:off x="3323736" y="3129511"/>
            <a:ext cx="0" cy="324508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58"/>
          <p:cNvCxnSpPr/>
          <p:nvPr/>
        </p:nvCxnSpPr>
        <p:spPr>
          <a:xfrm flipV="1">
            <a:off x="3323736" y="2980006"/>
            <a:ext cx="1850432" cy="481375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60"/>
          <p:cNvCxnSpPr/>
          <p:nvPr/>
        </p:nvCxnSpPr>
        <p:spPr>
          <a:xfrm>
            <a:off x="5536839" y="3597203"/>
            <a:ext cx="0" cy="324508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61"/>
          <p:cNvCxnSpPr/>
          <p:nvPr/>
        </p:nvCxnSpPr>
        <p:spPr>
          <a:xfrm flipV="1">
            <a:off x="5536840" y="3447696"/>
            <a:ext cx="1850432" cy="481375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63"/>
          <p:cNvCxnSpPr/>
          <p:nvPr/>
        </p:nvCxnSpPr>
        <p:spPr>
          <a:xfrm>
            <a:off x="7808678" y="4064893"/>
            <a:ext cx="0" cy="324508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64"/>
          <p:cNvCxnSpPr/>
          <p:nvPr/>
        </p:nvCxnSpPr>
        <p:spPr>
          <a:xfrm flipV="1">
            <a:off x="7808679" y="3915387"/>
            <a:ext cx="1850432" cy="481375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2" name="组合 31"/>
          <p:cNvGrpSpPr/>
          <p:nvPr/>
        </p:nvGrpSpPr>
        <p:grpSpPr>
          <a:xfrm>
            <a:off x="2356409" y="1799519"/>
            <a:ext cx="1425591" cy="1425589"/>
            <a:chOff x="304800" y="673100"/>
            <a:chExt cx="4000500" cy="4000500"/>
          </a:xfr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3" name="同心圆 3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502">
                <a:solidFill>
                  <a:schemeClr val="bg1"/>
                </a:solidFill>
              </a:endParaRPr>
            </a:p>
          </p:txBody>
        </p:sp>
        <p:sp>
          <p:nvSpPr>
            <p:cNvPr id="34" name="椭圆 33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502">
                <a:solidFill>
                  <a:schemeClr val="bg1"/>
                </a:solidFill>
              </a:endParaRPr>
            </a:p>
          </p:txBody>
        </p:sp>
      </p:grpSp>
      <p:sp>
        <p:nvSpPr>
          <p:cNvPr id="35" name="TextBox 34"/>
          <p:cNvSpPr txBox="1"/>
          <p:nvPr/>
        </p:nvSpPr>
        <p:spPr>
          <a:xfrm>
            <a:off x="2383979" y="2320607"/>
            <a:ext cx="1475706" cy="28379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844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关于我们</a:t>
            </a:r>
          </a:p>
        </p:txBody>
      </p:sp>
      <p:grpSp>
        <p:nvGrpSpPr>
          <p:cNvPr id="36" name="组合 35"/>
          <p:cNvGrpSpPr/>
          <p:nvPr/>
        </p:nvGrpSpPr>
        <p:grpSpPr>
          <a:xfrm>
            <a:off x="4832199" y="2258607"/>
            <a:ext cx="1405076" cy="1405073"/>
            <a:chOff x="304800" y="673100"/>
            <a:chExt cx="4000500" cy="4000500"/>
          </a:xfr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8" name="同心圆 3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502">
                <a:solidFill>
                  <a:schemeClr val="bg1"/>
                </a:solidFill>
              </a:endParaRPr>
            </a:p>
          </p:txBody>
        </p:sp>
        <p:sp>
          <p:nvSpPr>
            <p:cNvPr id="40" name="椭圆 39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502">
                <a:solidFill>
                  <a:schemeClr val="bg1"/>
                </a:solidFill>
              </a:endParaRPr>
            </a:p>
          </p:txBody>
        </p:sp>
      </p:grpSp>
      <p:sp>
        <p:nvSpPr>
          <p:cNvPr id="41" name="TextBox 40"/>
          <p:cNvSpPr txBox="1"/>
          <p:nvPr/>
        </p:nvSpPr>
        <p:spPr>
          <a:xfrm>
            <a:off x="4810290" y="2819264"/>
            <a:ext cx="1475706" cy="28379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844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年终总结</a:t>
            </a:r>
          </a:p>
        </p:txBody>
      </p:sp>
      <p:grpSp>
        <p:nvGrpSpPr>
          <p:cNvPr id="42" name="组合 41"/>
          <p:cNvGrpSpPr/>
          <p:nvPr/>
        </p:nvGrpSpPr>
        <p:grpSpPr>
          <a:xfrm>
            <a:off x="7071631" y="2786221"/>
            <a:ext cx="1405076" cy="1405073"/>
            <a:chOff x="304800" y="673100"/>
            <a:chExt cx="4000500" cy="4000500"/>
          </a:xfr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43" name="同心圆 4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502">
                <a:solidFill>
                  <a:schemeClr val="bg1"/>
                </a:solidFill>
              </a:endParaRPr>
            </a:p>
          </p:txBody>
        </p:sp>
        <p:sp>
          <p:nvSpPr>
            <p:cNvPr id="44" name="椭圆 43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502">
                <a:solidFill>
                  <a:schemeClr val="bg1"/>
                </a:solidFill>
              </a:endParaRPr>
            </a:p>
          </p:txBody>
        </p:sp>
      </p:grpSp>
      <p:sp>
        <p:nvSpPr>
          <p:cNvPr id="45" name="TextBox 44"/>
          <p:cNvSpPr txBox="1"/>
          <p:nvPr/>
        </p:nvSpPr>
        <p:spPr>
          <a:xfrm>
            <a:off x="7045702" y="3341060"/>
            <a:ext cx="1475706" cy="28379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844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工作计划</a:t>
            </a:r>
          </a:p>
        </p:txBody>
      </p:sp>
      <p:grpSp>
        <p:nvGrpSpPr>
          <p:cNvPr id="46" name="组合 45"/>
          <p:cNvGrpSpPr/>
          <p:nvPr/>
        </p:nvGrpSpPr>
        <p:grpSpPr>
          <a:xfrm>
            <a:off x="9375587" y="3239860"/>
            <a:ext cx="1405076" cy="1405073"/>
            <a:chOff x="304800" y="673100"/>
            <a:chExt cx="4000500" cy="4000500"/>
          </a:xfr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47" name="同心圆 46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502">
                <a:solidFill>
                  <a:schemeClr val="bg1"/>
                </a:solidFill>
              </a:endParaRPr>
            </a:p>
          </p:txBody>
        </p:sp>
        <p:sp>
          <p:nvSpPr>
            <p:cNvPr id="48" name="椭圆 47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502">
                <a:solidFill>
                  <a:schemeClr val="bg1"/>
                </a:solidFill>
              </a:endParaRPr>
            </a:p>
          </p:txBody>
        </p:sp>
      </p:grpSp>
      <p:sp>
        <p:nvSpPr>
          <p:cNvPr id="49" name="TextBox 48"/>
          <p:cNvSpPr txBox="1"/>
          <p:nvPr/>
        </p:nvSpPr>
        <p:spPr>
          <a:xfrm>
            <a:off x="9374782" y="3790310"/>
            <a:ext cx="1475706" cy="28379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844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结束语</a:t>
            </a:r>
          </a:p>
        </p:txBody>
      </p:sp>
      <p:sp>
        <p:nvSpPr>
          <p:cNvPr id="29" name="Freeform 5"/>
          <p:cNvSpPr>
            <a:spLocks noEditPoints="1"/>
          </p:cNvSpPr>
          <p:nvPr/>
        </p:nvSpPr>
        <p:spPr bwMode="auto">
          <a:xfrm>
            <a:off x="2100151" y="4379419"/>
            <a:ext cx="1541562" cy="1514804"/>
          </a:xfrm>
          <a:custGeom>
            <a:avLst/>
            <a:gdLst>
              <a:gd name="T0" fmla="*/ 296 w 2736"/>
              <a:gd name="T1" fmla="*/ 1034 h 2655"/>
              <a:gd name="T2" fmla="*/ 408 w 2736"/>
              <a:gd name="T3" fmla="*/ 885 h 2655"/>
              <a:gd name="T4" fmla="*/ 653 w 2736"/>
              <a:gd name="T5" fmla="*/ 672 h 2655"/>
              <a:gd name="T6" fmla="*/ 529 w 2736"/>
              <a:gd name="T7" fmla="*/ 1064 h 2655"/>
              <a:gd name="T8" fmla="*/ 410 w 2736"/>
              <a:gd name="T9" fmla="*/ 1501 h 2655"/>
              <a:gd name="T10" fmla="*/ 334 w 2736"/>
              <a:gd name="T11" fmla="*/ 1721 h 2655"/>
              <a:gd name="T12" fmla="*/ 583 w 2736"/>
              <a:gd name="T13" fmla="*/ 1601 h 2655"/>
              <a:gd name="T14" fmla="*/ 731 w 2736"/>
              <a:gd name="T15" fmla="*/ 1208 h 2655"/>
              <a:gd name="T16" fmla="*/ 953 w 2736"/>
              <a:gd name="T17" fmla="*/ 1310 h 2655"/>
              <a:gd name="T18" fmla="*/ 1059 w 2736"/>
              <a:gd name="T19" fmla="*/ 1532 h 2655"/>
              <a:gd name="T20" fmla="*/ 1151 w 2736"/>
              <a:gd name="T21" fmla="*/ 1455 h 2655"/>
              <a:gd name="T22" fmla="*/ 1103 w 2736"/>
              <a:gd name="T23" fmla="*/ 1165 h 2655"/>
              <a:gd name="T24" fmla="*/ 890 w 2736"/>
              <a:gd name="T25" fmla="*/ 1058 h 2655"/>
              <a:gd name="T26" fmla="*/ 1161 w 2736"/>
              <a:gd name="T27" fmla="*/ 967 h 2655"/>
              <a:gd name="T28" fmla="*/ 1586 w 2736"/>
              <a:gd name="T29" fmla="*/ 831 h 2655"/>
              <a:gd name="T30" fmla="*/ 1205 w 2736"/>
              <a:gd name="T31" fmla="*/ 817 h 2655"/>
              <a:gd name="T32" fmla="*/ 922 w 2736"/>
              <a:gd name="T33" fmla="*/ 558 h 2655"/>
              <a:gd name="T34" fmla="*/ 774 w 2736"/>
              <a:gd name="T35" fmla="*/ 512 h 2655"/>
              <a:gd name="T36" fmla="*/ 367 w 2736"/>
              <a:gd name="T37" fmla="*/ 603 h 2655"/>
              <a:gd name="T38" fmla="*/ 1417 w 2736"/>
              <a:gd name="T39" fmla="*/ 2639 h 2655"/>
              <a:gd name="T40" fmla="*/ 1707 w 2736"/>
              <a:gd name="T41" fmla="*/ 1595 h 2655"/>
              <a:gd name="T42" fmla="*/ 1417 w 2736"/>
              <a:gd name="T43" fmla="*/ 1692 h 2655"/>
              <a:gd name="T44" fmla="*/ 2092 w 2736"/>
              <a:gd name="T45" fmla="*/ 1381 h 2655"/>
              <a:gd name="T46" fmla="*/ 2384 w 2736"/>
              <a:gd name="T47" fmla="*/ 2093 h 2655"/>
              <a:gd name="T48" fmla="*/ 2092 w 2736"/>
              <a:gd name="T49" fmla="*/ 1381 h 2655"/>
              <a:gd name="T50" fmla="*/ 1756 w 2736"/>
              <a:gd name="T51" fmla="*/ 1595 h 2655"/>
              <a:gd name="T52" fmla="*/ 2046 w 2736"/>
              <a:gd name="T53" fmla="*/ 2393 h 2655"/>
              <a:gd name="T54" fmla="*/ 1847 w 2736"/>
              <a:gd name="T55" fmla="*/ 1595 h 2655"/>
              <a:gd name="T56" fmla="*/ 2459 w 2736"/>
              <a:gd name="T57" fmla="*/ 858 h 2655"/>
              <a:gd name="T58" fmla="*/ 1572 w 2736"/>
              <a:gd name="T59" fmla="*/ 1445 h 2655"/>
              <a:gd name="T60" fmla="*/ 1132 w 2736"/>
              <a:gd name="T61" fmla="*/ 1692 h 2655"/>
              <a:gd name="T62" fmla="*/ 653 w 2736"/>
              <a:gd name="T63" fmla="*/ 1629 h 2655"/>
              <a:gd name="T64" fmla="*/ 265 w 2736"/>
              <a:gd name="T65" fmla="*/ 1830 h 2655"/>
              <a:gd name="T66" fmla="*/ 36 w 2736"/>
              <a:gd name="T67" fmla="*/ 2037 h 2655"/>
              <a:gd name="T68" fmla="*/ 933 w 2736"/>
              <a:gd name="T69" fmla="*/ 1732 h 2655"/>
              <a:gd name="T70" fmla="*/ 1528 w 2736"/>
              <a:gd name="T71" fmla="*/ 1527 h 2655"/>
              <a:gd name="T72" fmla="*/ 2515 w 2736"/>
              <a:gd name="T73" fmla="*/ 918 h 2655"/>
              <a:gd name="T74" fmla="*/ 2659 w 2736"/>
              <a:gd name="T75" fmla="*/ 728 h 2655"/>
              <a:gd name="T76" fmla="*/ 1079 w 2736"/>
              <a:gd name="T77" fmla="*/ 2649 h 2655"/>
              <a:gd name="T78" fmla="*/ 1234 w 2736"/>
              <a:gd name="T79" fmla="*/ 2654 h 2655"/>
              <a:gd name="T80" fmla="*/ 1364 w 2736"/>
              <a:gd name="T81" fmla="*/ 1721 h 2655"/>
              <a:gd name="T82" fmla="*/ 1079 w 2736"/>
              <a:gd name="T83" fmla="*/ 1832 h 2655"/>
              <a:gd name="T84" fmla="*/ 740 w 2736"/>
              <a:gd name="T85" fmla="*/ 2571 h 2655"/>
              <a:gd name="T86" fmla="*/ 1030 w 2736"/>
              <a:gd name="T87" fmla="*/ 1832 h 2655"/>
              <a:gd name="T88" fmla="*/ 740 w 2736"/>
              <a:gd name="T89" fmla="*/ 1764 h 2655"/>
              <a:gd name="T90" fmla="*/ 2436 w 2736"/>
              <a:gd name="T91" fmla="*/ 1095 h 2655"/>
              <a:gd name="T92" fmla="*/ 2550 w 2736"/>
              <a:gd name="T93" fmla="*/ 1843 h 2655"/>
              <a:gd name="T94" fmla="*/ 2727 w 2736"/>
              <a:gd name="T95" fmla="*/ 1131 h 2655"/>
              <a:gd name="T96" fmla="*/ 2696 w 2736"/>
              <a:gd name="T97" fmla="*/ 858 h 2655"/>
              <a:gd name="T98" fmla="*/ 721 w 2736"/>
              <a:gd name="T99" fmla="*/ 246 h 2655"/>
              <a:gd name="T100" fmla="*/ 953 w 2736"/>
              <a:gd name="T101" fmla="*/ 507 h 2655"/>
              <a:gd name="T102" fmla="*/ 1229 w 2736"/>
              <a:gd name="T103" fmla="*/ 261 h 2655"/>
              <a:gd name="T104" fmla="*/ 1006 w 2736"/>
              <a:gd name="T105" fmla="*/ 0 h 2655"/>
              <a:gd name="T106" fmla="*/ 721 w 2736"/>
              <a:gd name="T107" fmla="*/ 246 h 2655"/>
              <a:gd name="T108" fmla="*/ 692 w 2736"/>
              <a:gd name="T109" fmla="*/ 2562 h 2655"/>
              <a:gd name="T110" fmla="*/ 403 w 2736"/>
              <a:gd name="T111" fmla="*/ 1926 h 2655"/>
              <a:gd name="T112" fmla="*/ 64 w 2736"/>
              <a:gd name="T113" fmla="*/ 2122 h 2655"/>
              <a:gd name="T114" fmla="*/ 354 w 2736"/>
              <a:gd name="T115" fmla="*/ 1953 h 2655"/>
              <a:gd name="T116" fmla="*/ 64 w 2736"/>
              <a:gd name="T117" fmla="*/ 2122 h 26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2736" h="2655">
                <a:moveTo>
                  <a:pt x="228" y="967"/>
                </a:moveTo>
                <a:cubicBezTo>
                  <a:pt x="228" y="997"/>
                  <a:pt x="266" y="1034"/>
                  <a:pt x="296" y="1034"/>
                </a:cubicBezTo>
                <a:lnTo>
                  <a:pt x="301" y="1034"/>
                </a:lnTo>
                <a:cubicBezTo>
                  <a:pt x="368" y="1034"/>
                  <a:pt x="387" y="938"/>
                  <a:pt x="408" y="885"/>
                </a:cubicBezTo>
                <a:cubicBezTo>
                  <a:pt x="430" y="828"/>
                  <a:pt x="457" y="753"/>
                  <a:pt x="485" y="703"/>
                </a:cubicBezTo>
                <a:lnTo>
                  <a:pt x="653" y="672"/>
                </a:lnTo>
                <a:cubicBezTo>
                  <a:pt x="638" y="738"/>
                  <a:pt x="533" y="1013"/>
                  <a:pt x="533" y="1044"/>
                </a:cubicBezTo>
                <a:lnTo>
                  <a:pt x="529" y="1064"/>
                </a:lnTo>
                <a:lnTo>
                  <a:pt x="586" y="1402"/>
                </a:lnTo>
                <a:cubicBezTo>
                  <a:pt x="565" y="1406"/>
                  <a:pt x="437" y="1485"/>
                  <a:pt x="410" y="1501"/>
                </a:cubicBezTo>
                <a:cubicBezTo>
                  <a:pt x="365" y="1529"/>
                  <a:pt x="262" y="1568"/>
                  <a:pt x="262" y="1629"/>
                </a:cubicBezTo>
                <a:cubicBezTo>
                  <a:pt x="262" y="1674"/>
                  <a:pt x="292" y="1721"/>
                  <a:pt x="334" y="1721"/>
                </a:cubicBezTo>
                <a:lnTo>
                  <a:pt x="363" y="1721"/>
                </a:lnTo>
                <a:cubicBezTo>
                  <a:pt x="389" y="1721"/>
                  <a:pt x="548" y="1620"/>
                  <a:pt x="583" y="1601"/>
                </a:cubicBezTo>
                <a:cubicBezTo>
                  <a:pt x="636" y="1574"/>
                  <a:pt x="769" y="1513"/>
                  <a:pt x="769" y="1445"/>
                </a:cubicBezTo>
                <a:cubicBezTo>
                  <a:pt x="769" y="1371"/>
                  <a:pt x="731" y="1282"/>
                  <a:pt x="731" y="1208"/>
                </a:cubicBezTo>
                <a:cubicBezTo>
                  <a:pt x="765" y="1208"/>
                  <a:pt x="832" y="1223"/>
                  <a:pt x="869" y="1230"/>
                </a:cubicBezTo>
                <a:cubicBezTo>
                  <a:pt x="946" y="1243"/>
                  <a:pt x="944" y="1228"/>
                  <a:pt x="953" y="1310"/>
                </a:cubicBezTo>
                <a:cubicBezTo>
                  <a:pt x="958" y="1350"/>
                  <a:pt x="970" y="1406"/>
                  <a:pt x="978" y="1449"/>
                </a:cubicBezTo>
                <a:cubicBezTo>
                  <a:pt x="987" y="1492"/>
                  <a:pt x="1006" y="1532"/>
                  <a:pt x="1059" y="1532"/>
                </a:cubicBezTo>
                <a:lnTo>
                  <a:pt x="1074" y="1532"/>
                </a:lnTo>
                <a:cubicBezTo>
                  <a:pt x="1117" y="1532"/>
                  <a:pt x="1151" y="1497"/>
                  <a:pt x="1151" y="1455"/>
                </a:cubicBezTo>
                <a:lnTo>
                  <a:pt x="1151" y="1431"/>
                </a:lnTo>
                <a:cubicBezTo>
                  <a:pt x="1151" y="1393"/>
                  <a:pt x="1113" y="1215"/>
                  <a:pt x="1103" y="1165"/>
                </a:cubicBezTo>
                <a:cubicBezTo>
                  <a:pt x="1094" y="1120"/>
                  <a:pt x="1075" y="1091"/>
                  <a:pt x="1028" y="1081"/>
                </a:cubicBezTo>
                <a:cubicBezTo>
                  <a:pt x="994" y="1073"/>
                  <a:pt x="922" y="1059"/>
                  <a:pt x="890" y="1058"/>
                </a:cubicBezTo>
                <a:lnTo>
                  <a:pt x="977" y="798"/>
                </a:lnTo>
                <a:cubicBezTo>
                  <a:pt x="1013" y="807"/>
                  <a:pt x="1114" y="967"/>
                  <a:pt x="1161" y="967"/>
                </a:cubicBezTo>
                <a:cubicBezTo>
                  <a:pt x="1212" y="967"/>
                  <a:pt x="1352" y="939"/>
                  <a:pt x="1402" y="927"/>
                </a:cubicBezTo>
                <a:cubicBezTo>
                  <a:pt x="1473" y="909"/>
                  <a:pt x="1586" y="921"/>
                  <a:pt x="1586" y="831"/>
                </a:cubicBezTo>
                <a:cubicBezTo>
                  <a:pt x="1586" y="799"/>
                  <a:pt x="1555" y="764"/>
                  <a:pt x="1524" y="764"/>
                </a:cubicBezTo>
                <a:cubicBezTo>
                  <a:pt x="1427" y="764"/>
                  <a:pt x="1294" y="817"/>
                  <a:pt x="1205" y="817"/>
                </a:cubicBezTo>
                <a:cubicBezTo>
                  <a:pt x="1190" y="817"/>
                  <a:pt x="1049" y="655"/>
                  <a:pt x="1027" y="632"/>
                </a:cubicBezTo>
                <a:cubicBezTo>
                  <a:pt x="979" y="582"/>
                  <a:pt x="1001" y="584"/>
                  <a:pt x="922" y="558"/>
                </a:cubicBezTo>
                <a:cubicBezTo>
                  <a:pt x="901" y="551"/>
                  <a:pt x="795" y="512"/>
                  <a:pt x="784" y="512"/>
                </a:cubicBezTo>
                <a:lnTo>
                  <a:pt x="774" y="512"/>
                </a:lnTo>
                <a:cubicBezTo>
                  <a:pt x="709" y="512"/>
                  <a:pt x="624" y="533"/>
                  <a:pt x="560" y="544"/>
                </a:cubicBezTo>
                <a:cubicBezTo>
                  <a:pt x="496" y="555"/>
                  <a:pt x="396" y="559"/>
                  <a:pt x="367" y="603"/>
                </a:cubicBezTo>
                <a:cubicBezTo>
                  <a:pt x="354" y="624"/>
                  <a:pt x="228" y="946"/>
                  <a:pt x="228" y="967"/>
                </a:cubicBezTo>
                <a:close/>
                <a:moveTo>
                  <a:pt x="1417" y="2639"/>
                </a:moveTo>
                <a:cubicBezTo>
                  <a:pt x="1463" y="2635"/>
                  <a:pt x="1707" y="2587"/>
                  <a:pt x="1707" y="2562"/>
                </a:cubicBezTo>
                <a:lnTo>
                  <a:pt x="1707" y="1595"/>
                </a:lnTo>
                <a:lnTo>
                  <a:pt x="1557" y="1595"/>
                </a:lnTo>
                <a:cubicBezTo>
                  <a:pt x="1537" y="1595"/>
                  <a:pt x="1417" y="1678"/>
                  <a:pt x="1417" y="1692"/>
                </a:cubicBezTo>
                <a:lnTo>
                  <a:pt x="1417" y="2639"/>
                </a:lnTo>
                <a:close/>
                <a:moveTo>
                  <a:pt x="2092" y="1381"/>
                </a:moveTo>
                <a:lnTo>
                  <a:pt x="2094" y="2368"/>
                </a:lnTo>
                <a:cubicBezTo>
                  <a:pt x="2134" y="2341"/>
                  <a:pt x="2384" y="2125"/>
                  <a:pt x="2384" y="2093"/>
                </a:cubicBezTo>
                <a:lnTo>
                  <a:pt x="2382" y="1119"/>
                </a:lnTo>
                <a:lnTo>
                  <a:pt x="2092" y="1381"/>
                </a:lnTo>
                <a:close/>
                <a:moveTo>
                  <a:pt x="1847" y="1595"/>
                </a:moveTo>
                <a:lnTo>
                  <a:pt x="1756" y="1595"/>
                </a:lnTo>
                <a:lnTo>
                  <a:pt x="1756" y="2552"/>
                </a:lnTo>
                <a:cubicBezTo>
                  <a:pt x="1799" y="2542"/>
                  <a:pt x="2046" y="2422"/>
                  <a:pt x="2046" y="2393"/>
                </a:cubicBezTo>
                <a:lnTo>
                  <a:pt x="2046" y="1426"/>
                </a:lnTo>
                <a:cubicBezTo>
                  <a:pt x="2021" y="1432"/>
                  <a:pt x="1866" y="1595"/>
                  <a:pt x="1847" y="1595"/>
                </a:cubicBezTo>
                <a:close/>
                <a:moveTo>
                  <a:pt x="2427" y="821"/>
                </a:moveTo>
                <a:lnTo>
                  <a:pt x="2459" y="858"/>
                </a:lnTo>
                <a:lnTo>
                  <a:pt x="1799" y="1445"/>
                </a:lnTo>
                <a:cubicBezTo>
                  <a:pt x="1723" y="1445"/>
                  <a:pt x="1648" y="1445"/>
                  <a:pt x="1572" y="1445"/>
                </a:cubicBezTo>
                <a:cubicBezTo>
                  <a:pt x="1476" y="1445"/>
                  <a:pt x="1471" y="1469"/>
                  <a:pt x="1409" y="1510"/>
                </a:cubicBezTo>
                <a:cubicBezTo>
                  <a:pt x="1326" y="1565"/>
                  <a:pt x="1216" y="1647"/>
                  <a:pt x="1132" y="1692"/>
                </a:cubicBezTo>
                <a:cubicBezTo>
                  <a:pt x="1113" y="1683"/>
                  <a:pt x="845" y="1631"/>
                  <a:pt x="807" y="1625"/>
                </a:cubicBezTo>
                <a:cubicBezTo>
                  <a:pt x="718" y="1611"/>
                  <a:pt x="730" y="1591"/>
                  <a:pt x="653" y="1629"/>
                </a:cubicBezTo>
                <a:cubicBezTo>
                  <a:pt x="609" y="1651"/>
                  <a:pt x="566" y="1675"/>
                  <a:pt x="523" y="1697"/>
                </a:cubicBezTo>
                <a:cubicBezTo>
                  <a:pt x="443" y="1736"/>
                  <a:pt x="340" y="1784"/>
                  <a:pt x="265" y="1830"/>
                </a:cubicBezTo>
                <a:cubicBezTo>
                  <a:pt x="234" y="1849"/>
                  <a:pt x="25" y="1957"/>
                  <a:pt x="0" y="1963"/>
                </a:cubicBezTo>
                <a:lnTo>
                  <a:pt x="36" y="2037"/>
                </a:lnTo>
                <a:lnTo>
                  <a:pt x="716" y="1687"/>
                </a:lnTo>
                <a:cubicBezTo>
                  <a:pt x="785" y="1703"/>
                  <a:pt x="863" y="1718"/>
                  <a:pt x="933" y="1732"/>
                </a:cubicBezTo>
                <a:cubicBezTo>
                  <a:pt x="986" y="1742"/>
                  <a:pt x="1105" y="1774"/>
                  <a:pt x="1156" y="1774"/>
                </a:cubicBezTo>
                <a:cubicBezTo>
                  <a:pt x="1159" y="1774"/>
                  <a:pt x="1495" y="1550"/>
                  <a:pt x="1528" y="1527"/>
                </a:cubicBezTo>
                <a:lnTo>
                  <a:pt x="1829" y="1528"/>
                </a:lnTo>
                <a:lnTo>
                  <a:pt x="2515" y="918"/>
                </a:lnTo>
                <a:lnTo>
                  <a:pt x="2552" y="947"/>
                </a:lnTo>
                <a:lnTo>
                  <a:pt x="2659" y="728"/>
                </a:lnTo>
                <a:lnTo>
                  <a:pt x="2427" y="821"/>
                </a:lnTo>
                <a:close/>
                <a:moveTo>
                  <a:pt x="1079" y="2649"/>
                </a:moveTo>
                <a:lnTo>
                  <a:pt x="1142" y="2655"/>
                </a:lnTo>
                <a:lnTo>
                  <a:pt x="1234" y="2654"/>
                </a:lnTo>
                <a:lnTo>
                  <a:pt x="1364" y="2648"/>
                </a:lnTo>
                <a:lnTo>
                  <a:pt x="1364" y="1721"/>
                </a:lnTo>
                <a:cubicBezTo>
                  <a:pt x="1318" y="1745"/>
                  <a:pt x="1278" y="1775"/>
                  <a:pt x="1234" y="1804"/>
                </a:cubicBezTo>
                <a:cubicBezTo>
                  <a:pt x="1142" y="1866"/>
                  <a:pt x="1189" y="1841"/>
                  <a:pt x="1079" y="1832"/>
                </a:cubicBezTo>
                <a:lnTo>
                  <a:pt x="1079" y="2649"/>
                </a:lnTo>
                <a:close/>
                <a:moveTo>
                  <a:pt x="740" y="2571"/>
                </a:moveTo>
                <a:cubicBezTo>
                  <a:pt x="740" y="2596"/>
                  <a:pt x="985" y="2643"/>
                  <a:pt x="1030" y="2644"/>
                </a:cubicBezTo>
                <a:lnTo>
                  <a:pt x="1030" y="1832"/>
                </a:lnTo>
                <a:cubicBezTo>
                  <a:pt x="1030" y="1808"/>
                  <a:pt x="914" y="1799"/>
                  <a:pt x="890" y="1794"/>
                </a:cubicBezTo>
                <a:cubicBezTo>
                  <a:pt x="850" y="1786"/>
                  <a:pt x="782" y="1765"/>
                  <a:pt x="740" y="1764"/>
                </a:cubicBezTo>
                <a:lnTo>
                  <a:pt x="740" y="2571"/>
                </a:lnTo>
                <a:close/>
                <a:moveTo>
                  <a:pt x="2436" y="1095"/>
                </a:moveTo>
                <a:lnTo>
                  <a:pt x="2437" y="2020"/>
                </a:lnTo>
                <a:cubicBezTo>
                  <a:pt x="2454" y="2009"/>
                  <a:pt x="2535" y="1872"/>
                  <a:pt x="2550" y="1843"/>
                </a:cubicBezTo>
                <a:cubicBezTo>
                  <a:pt x="2586" y="1771"/>
                  <a:pt x="2607" y="1716"/>
                  <a:pt x="2638" y="1637"/>
                </a:cubicBezTo>
                <a:cubicBezTo>
                  <a:pt x="2676" y="1540"/>
                  <a:pt x="2736" y="1272"/>
                  <a:pt x="2727" y="1131"/>
                </a:cubicBezTo>
                <a:lnTo>
                  <a:pt x="2700" y="860"/>
                </a:lnTo>
                <a:lnTo>
                  <a:pt x="2696" y="858"/>
                </a:lnTo>
                <a:lnTo>
                  <a:pt x="2436" y="1095"/>
                </a:lnTo>
                <a:close/>
                <a:moveTo>
                  <a:pt x="721" y="246"/>
                </a:moveTo>
                <a:lnTo>
                  <a:pt x="721" y="271"/>
                </a:lnTo>
                <a:cubicBezTo>
                  <a:pt x="721" y="388"/>
                  <a:pt x="838" y="507"/>
                  <a:pt x="953" y="507"/>
                </a:cubicBezTo>
                <a:lnTo>
                  <a:pt x="997" y="507"/>
                </a:lnTo>
                <a:cubicBezTo>
                  <a:pt x="1117" y="507"/>
                  <a:pt x="1229" y="387"/>
                  <a:pt x="1229" y="261"/>
                </a:cubicBezTo>
                <a:lnTo>
                  <a:pt x="1229" y="237"/>
                </a:lnTo>
                <a:cubicBezTo>
                  <a:pt x="1229" y="123"/>
                  <a:pt x="1114" y="0"/>
                  <a:pt x="1006" y="0"/>
                </a:cubicBezTo>
                <a:lnTo>
                  <a:pt x="943" y="0"/>
                </a:lnTo>
                <a:cubicBezTo>
                  <a:pt x="830" y="0"/>
                  <a:pt x="721" y="124"/>
                  <a:pt x="721" y="246"/>
                </a:cubicBezTo>
                <a:close/>
                <a:moveTo>
                  <a:pt x="402" y="2412"/>
                </a:moveTo>
                <a:cubicBezTo>
                  <a:pt x="402" y="2439"/>
                  <a:pt x="649" y="2552"/>
                  <a:pt x="692" y="2562"/>
                </a:cubicBezTo>
                <a:lnTo>
                  <a:pt x="692" y="1774"/>
                </a:lnTo>
                <a:lnTo>
                  <a:pt x="403" y="1926"/>
                </a:lnTo>
                <a:lnTo>
                  <a:pt x="402" y="2412"/>
                </a:lnTo>
                <a:close/>
                <a:moveTo>
                  <a:pt x="64" y="2122"/>
                </a:moveTo>
                <a:cubicBezTo>
                  <a:pt x="64" y="2149"/>
                  <a:pt x="315" y="2373"/>
                  <a:pt x="354" y="2383"/>
                </a:cubicBezTo>
                <a:lnTo>
                  <a:pt x="354" y="1953"/>
                </a:lnTo>
                <a:lnTo>
                  <a:pt x="65" y="2100"/>
                </a:lnTo>
                <a:lnTo>
                  <a:pt x="64" y="2122"/>
                </a:lnTo>
                <a:close/>
              </a:path>
            </a:pathLst>
          </a:cu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vert="horz" wrap="square" lIns="68562" tIns="34281" rIns="68562" bIns="34281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30" name="组合 29"/>
          <p:cNvGrpSpPr/>
          <p:nvPr/>
        </p:nvGrpSpPr>
        <p:grpSpPr>
          <a:xfrm>
            <a:off x="1659458" y="3915387"/>
            <a:ext cx="2267207" cy="2319178"/>
            <a:chOff x="1346200" y="1839912"/>
            <a:chExt cx="3109913" cy="3135314"/>
          </a:xfrm>
        </p:grpSpPr>
        <p:sp>
          <p:nvSpPr>
            <p:cNvPr id="31" name="Freeform 6"/>
            <p:cNvSpPr>
              <a:spLocks/>
            </p:cNvSpPr>
            <p:nvPr/>
          </p:nvSpPr>
          <p:spPr bwMode="auto">
            <a:xfrm>
              <a:off x="3132138" y="1865313"/>
              <a:ext cx="844550" cy="587375"/>
            </a:xfrm>
            <a:custGeom>
              <a:avLst/>
              <a:gdLst>
                <a:gd name="T0" fmla="*/ 1092 w 1092"/>
                <a:gd name="T1" fmla="*/ 531 h 763"/>
                <a:gd name="T2" fmla="*/ 22 w 1092"/>
                <a:gd name="T3" fmla="*/ 0 h 763"/>
                <a:gd name="T4" fmla="*/ 0 w 1092"/>
                <a:gd name="T5" fmla="*/ 349 h 763"/>
                <a:gd name="T6" fmla="*/ 829 w 1092"/>
                <a:gd name="T7" fmla="*/ 763 h 763"/>
                <a:gd name="T8" fmla="*/ 1092 w 1092"/>
                <a:gd name="T9" fmla="*/ 531 h 7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92" h="763">
                  <a:moveTo>
                    <a:pt x="1092" y="531"/>
                  </a:moveTo>
                  <a:cubicBezTo>
                    <a:pt x="805" y="257"/>
                    <a:pt x="436" y="66"/>
                    <a:pt x="22" y="0"/>
                  </a:cubicBezTo>
                  <a:lnTo>
                    <a:pt x="0" y="349"/>
                  </a:lnTo>
                  <a:cubicBezTo>
                    <a:pt x="318" y="407"/>
                    <a:pt x="603" y="554"/>
                    <a:pt x="829" y="763"/>
                  </a:cubicBezTo>
                  <a:lnTo>
                    <a:pt x="1092" y="531"/>
                  </a:lnTo>
                  <a:close/>
                </a:path>
              </a:pathLst>
            </a:custGeom>
            <a:blipFill dpi="0" rotWithShape="1">
              <a:blip r:embed="rId7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7"/>
            <p:cNvSpPr>
              <a:spLocks/>
            </p:cNvSpPr>
            <p:nvPr/>
          </p:nvSpPr>
          <p:spPr bwMode="auto">
            <a:xfrm>
              <a:off x="1346200" y="3341688"/>
              <a:ext cx="2555875" cy="1633538"/>
            </a:xfrm>
            <a:custGeom>
              <a:avLst/>
              <a:gdLst>
                <a:gd name="T0" fmla="*/ 3076 w 3307"/>
                <a:gd name="T1" fmla="*/ 1351 h 2117"/>
                <a:gd name="T2" fmla="*/ 2139 w 3307"/>
                <a:gd name="T3" fmla="*/ 1731 h 2117"/>
                <a:gd name="T4" fmla="*/ 1914 w 3307"/>
                <a:gd name="T5" fmla="*/ 1731 h 2117"/>
                <a:gd name="T6" fmla="*/ 349 w 3307"/>
                <a:gd name="T7" fmla="*/ 22 h 2117"/>
                <a:gd name="T8" fmla="*/ 1 w 3307"/>
                <a:gd name="T9" fmla="*/ 0 h 2117"/>
                <a:gd name="T10" fmla="*/ 0 w 3307"/>
                <a:gd name="T11" fmla="*/ 93 h 2117"/>
                <a:gd name="T12" fmla="*/ 2 w 3307"/>
                <a:gd name="T13" fmla="*/ 150 h 2117"/>
                <a:gd name="T14" fmla="*/ 3 w 3307"/>
                <a:gd name="T15" fmla="*/ 182 h 2117"/>
                <a:gd name="T16" fmla="*/ 8 w 3307"/>
                <a:gd name="T17" fmla="*/ 254 h 2117"/>
                <a:gd name="T18" fmla="*/ 9 w 3307"/>
                <a:gd name="T19" fmla="*/ 267 h 2117"/>
                <a:gd name="T20" fmla="*/ 1891 w 3307"/>
                <a:gd name="T21" fmla="*/ 2087 h 2117"/>
                <a:gd name="T22" fmla="*/ 3158 w 3307"/>
                <a:gd name="T23" fmla="*/ 1729 h 2117"/>
                <a:gd name="T24" fmla="*/ 3158 w 3307"/>
                <a:gd name="T25" fmla="*/ 1726 h 2117"/>
                <a:gd name="T26" fmla="*/ 3307 w 3307"/>
                <a:gd name="T27" fmla="*/ 1613 h 2117"/>
                <a:gd name="T28" fmla="*/ 3076 w 3307"/>
                <a:gd name="T29" fmla="*/ 1351 h 2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307" h="2117">
                  <a:moveTo>
                    <a:pt x="3076" y="1351"/>
                  </a:moveTo>
                  <a:cubicBezTo>
                    <a:pt x="2816" y="1567"/>
                    <a:pt x="2491" y="1704"/>
                    <a:pt x="2139" y="1731"/>
                  </a:cubicBezTo>
                  <a:cubicBezTo>
                    <a:pt x="2065" y="1735"/>
                    <a:pt x="1990" y="1736"/>
                    <a:pt x="1914" y="1731"/>
                  </a:cubicBezTo>
                  <a:cubicBezTo>
                    <a:pt x="1015" y="1675"/>
                    <a:pt x="345" y="911"/>
                    <a:pt x="349" y="22"/>
                  </a:cubicBezTo>
                  <a:lnTo>
                    <a:pt x="1" y="0"/>
                  </a:lnTo>
                  <a:cubicBezTo>
                    <a:pt x="0" y="32"/>
                    <a:pt x="0" y="62"/>
                    <a:pt x="0" y="93"/>
                  </a:cubicBezTo>
                  <a:cubicBezTo>
                    <a:pt x="0" y="112"/>
                    <a:pt x="1" y="131"/>
                    <a:pt x="2" y="150"/>
                  </a:cubicBezTo>
                  <a:cubicBezTo>
                    <a:pt x="2" y="161"/>
                    <a:pt x="2" y="172"/>
                    <a:pt x="3" y="182"/>
                  </a:cubicBezTo>
                  <a:cubicBezTo>
                    <a:pt x="4" y="207"/>
                    <a:pt x="6" y="230"/>
                    <a:pt x="8" y="254"/>
                  </a:cubicBezTo>
                  <a:cubicBezTo>
                    <a:pt x="8" y="258"/>
                    <a:pt x="9" y="262"/>
                    <a:pt x="9" y="267"/>
                  </a:cubicBezTo>
                  <a:cubicBezTo>
                    <a:pt x="101" y="1248"/>
                    <a:pt x="896" y="2024"/>
                    <a:pt x="1891" y="2087"/>
                  </a:cubicBezTo>
                  <a:cubicBezTo>
                    <a:pt x="2359" y="2117"/>
                    <a:pt x="2799" y="1974"/>
                    <a:pt x="3158" y="1729"/>
                  </a:cubicBezTo>
                  <a:lnTo>
                    <a:pt x="3158" y="1726"/>
                  </a:lnTo>
                  <a:cubicBezTo>
                    <a:pt x="3209" y="1691"/>
                    <a:pt x="3259" y="1653"/>
                    <a:pt x="3307" y="1613"/>
                  </a:cubicBezTo>
                  <a:lnTo>
                    <a:pt x="3076" y="1351"/>
                  </a:lnTo>
                  <a:close/>
                </a:path>
              </a:pathLst>
            </a:custGeom>
            <a:blipFill dpi="0" rotWithShape="1">
              <a:blip r:embed="rId4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8"/>
            <p:cNvSpPr>
              <a:spLocks/>
            </p:cNvSpPr>
            <p:nvPr/>
          </p:nvSpPr>
          <p:spPr bwMode="auto">
            <a:xfrm>
              <a:off x="2022475" y="1839912"/>
              <a:ext cx="903288" cy="481013"/>
            </a:xfrm>
            <a:custGeom>
              <a:avLst/>
              <a:gdLst>
                <a:gd name="T0" fmla="*/ 1147 w 1169"/>
                <a:gd name="T1" fmla="*/ 356 h 624"/>
                <a:gd name="T2" fmla="*/ 1169 w 1169"/>
                <a:gd name="T3" fmla="*/ 7 h 624"/>
                <a:gd name="T4" fmla="*/ 0 w 1169"/>
                <a:gd name="T5" fmla="*/ 360 h 624"/>
                <a:gd name="T6" fmla="*/ 232 w 1169"/>
                <a:gd name="T7" fmla="*/ 624 h 624"/>
                <a:gd name="T8" fmla="*/ 1147 w 1169"/>
                <a:gd name="T9" fmla="*/ 356 h 6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69" h="624">
                  <a:moveTo>
                    <a:pt x="1147" y="356"/>
                  </a:moveTo>
                  <a:lnTo>
                    <a:pt x="1169" y="7"/>
                  </a:lnTo>
                  <a:cubicBezTo>
                    <a:pt x="738" y="0"/>
                    <a:pt x="333" y="131"/>
                    <a:pt x="0" y="360"/>
                  </a:cubicBezTo>
                  <a:lnTo>
                    <a:pt x="232" y="624"/>
                  </a:lnTo>
                  <a:cubicBezTo>
                    <a:pt x="497" y="452"/>
                    <a:pt x="812" y="354"/>
                    <a:pt x="1147" y="356"/>
                  </a:cubicBezTo>
                  <a:close/>
                </a:path>
              </a:pathLst>
            </a:custGeom>
            <a:blipFill dpi="0" rotWithShape="1">
              <a:blip r:embed="rId8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Freeform 9"/>
            <p:cNvSpPr>
              <a:spLocks/>
            </p:cNvSpPr>
            <p:nvPr/>
          </p:nvSpPr>
          <p:spPr bwMode="auto">
            <a:xfrm>
              <a:off x="3884613" y="3521075"/>
              <a:ext cx="566738" cy="909638"/>
            </a:xfrm>
            <a:custGeom>
              <a:avLst/>
              <a:gdLst>
                <a:gd name="T0" fmla="*/ 0 w 734"/>
                <a:gd name="T1" fmla="*/ 914 h 1178"/>
                <a:gd name="T2" fmla="*/ 232 w 734"/>
                <a:gd name="T3" fmla="*/ 1178 h 1178"/>
                <a:gd name="T4" fmla="*/ 734 w 734"/>
                <a:gd name="T5" fmla="*/ 22 h 1178"/>
                <a:gd name="T6" fmla="*/ 386 w 734"/>
                <a:gd name="T7" fmla="*/ 0 h 1178"/>
                <a:gd name="T8" fmla="*/ 0 w 734"/>
                <a:gd name="T9" fmla="*/ 914 h 1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34" h="1178">
                  <a:moveTo>
                    <a:pt x="0" y="914"/>
                  </a:moveTo>
                  <a:lnTo>
                    <a:pt x="232" y="1178"/>
                  </a:lnTo>
                  <a:cubicBezTo>
                    <a:pt x="510" y="867"/>
                    <a:pt x="693" y="467"/>
                    <a:pt x="734" y="22"/>
                  </a:cubicBezTo>
                  <a:lnTo>
                    <a:pt x="386" y="0"/>
                  </a:lnTo>
                  <a:cubicBezTo>
                    <a:pt x="352" y="349"/>
                    <a:pt x="212" y="664"/>
                    <a:pt x="0" y="914"/>
                  </a:cubicBezTo>
                  <a:close/>
                </a:path>
              </a:pathLst>
            </a:custGeom>
            <a:blipFill dpi="0" rotWithShape="1">
              <a:blip r:embed="rId9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Freeform 10"/>
            <p:cNvSpPr>
              <a:spLocks/>
            </p:cNvSpPr>
            <p:nvPr/>
          </p:nvSpPr>
          <p:spPr bwMode="auto">
            <a:xfrm>
              <a:off x="1371600" y="2257425"/>
              <a:ext cx="654050" cy="879475"/>
            </a:xfrm>
            <a:custGeom>
              <a:avLst/>
              <a:gdLst>
                <a:gd name="T0" fmla="*/ 846 w 846"/>
                <a:gd name="T1" fmla="*/ 262 h 1140"/>
                <a:gd name="T2" fmla="*/ 615 w 846"/>
                <a:gd name="T3" fmla="*/ 0 h 1140"/>
                <a:gd name="T4" fmla="*/ 0 w 846"/>
                <a:gd name="T5" fmla="*/ 1117 h 1140"/>
                <a:gd name="T6" fmla="*/ 351 w 846"/>
                <a:gd name="T7" fmla="*/ 1140 h 1140"/>
                <a:gd name="T8" fmla="*/ 846 w 846"/>
                <a:gd name="T9" fmla="*/ 262 h 1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46" h="1140">
                  <a:moveTo>
                    <a:pt x="846" y="262"/>
                  </a:moveTo>
                  <a:lnTo>
                    <a:pt x="615" y="0"/>
                  </a:lnTo>
                  <a:cubicBezTo>
                    <a:pt x="302" y="289"/>
                    <a:pt x="80" y="676"/>
                    <a:pt x="0" y="1117"/>
                  </a:cubicBezTo>
                  <a:lnTo>
                    <a:pt x="351" y="1140"/>
                  </a:lnTo>
                  <a:cubicBezTo>
                    <a:pt x="422" y="795"/>
                    <a:pt x="600" y="491"/>
                    <a:pt x="846" y="262"/>
                  </a:cubicBezTo>
                  <a:close/>
                </a:path>
              </a:pathLst>
            </a:custGeom>
            <a:blipFill dpi="0" rotWithShape="1">
              <a:blip r:embed="rId10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Freeform 11"/>
            <p:cNvSpPr>
              <a:spLocks/>
            </p:cNvSpPr>
            <p:nvPr/>
          </p:nvSpPr>
          <p:spPr bwMode="auto">
            <a:xfrm>
              <a:off x="3924300" y="2439988"/>
              <a:ext cx="531813" cy="874713"/>
            </a:xfrm>
            <a:custGeom>
              <a:avLst/>
              <a:gdLst>
                <a:gd name="T0" fmla="*/ 337 w 687"/>
                <a:gd name="T1" fmla="*/ 1111 h 1133"/>
                <a:gd name="T2" fmla="*/ 687 w 687"/>
                <a:gd name="T3" fmla="*/ 1133 h 1133"/>
                <a:gd name="T4" fmla="*/ 262 w 687"/>
                <a:gd name="T5" fmla="*/ 0 h 1133"/>
                <a:gd name="T6" fmla="*/ 0 w 687"/>
                <a:gd name="T7" fmla="*/ 231 h 1133"/>
                <a:gd name="T8" fmla="*/ 337 w 687"/>
                <a:gd name="T9" fmla="*/ 1111 h 1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87" h="1133">
                  <a:moveTo>
                    <a:pt x="337" y="1111"/>
                  </a:moveTo>
                  <a:lnTo>
                    <a:pt x="687" y="1133"/>
                  </a:lnTo>
                  <a:cubicBezTo>
                    <a:pt x="665" y="710"/>
                    <a:pt x="511" y="317"/>
                    <a:pt x="262" y="0"/>
                  </a:cubicBezTo>
                  <a:lnTo>
                    <a:pt x="0" y="231"/>
                  </a:lnTo>
                  <a:cubicBezTo>
                    <a:pt x="190" y="481"/>
                    <a:pt x="311" y="784"/>
                    <a:pt x="337" y="1111"/>
                  </a:cubicBezTo>
                  <a:close/>
                </a:path>
              </a:pathLst>
            </a:custGeom>
            <a:blipFill dpi="0" rotWithShape="1">
              <a:blip r:embed="rId11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4120572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500"/>
                            </p:stCondLst>
                            <p:childTnLst>
                              <p:par>
                                <p:cTn id="5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500"/>
                            </p:stCondLst>
                            <p:childTnLst>
                              <p:par>
                                <p:cTn id="7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8500"/>
                            </p:stCondLst>
                            <p:childTnLst>
                              <p:par>
                                <p:cTn id="9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000"/>
                            </p:stCondLst>
                            <p:childTnLst>
                              <p:par>
                                <p:cTn id="10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63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37402 -7.17427E-7 L -4.11765E-6 -7.17427E-7 " pathEditMode="relative" rAng="0" ptsTypes="AA">
                                      <p:cBhvr>
                                        <p:cTn id="10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701" y="0"/>
                                    </p:animMotion>
                                  </p:childTnLst>
                                </p:cTn>
                              </p:par>
                              <p:par>
                                <p:cTn id="10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36544 -3.60102E-6 L 2.76939E-6 -3.60102E-6 " pathEditMode="relative" rAng="0" ptsTypes="AA">
                                      <p:cBhvr>
                                        <p:cTn id="10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272" y="0"/>
                                    </p:animMotion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4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5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6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7" dur="500" tmFilter="0, 0; .2, .5; .8, .5; 1, 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8" dur="250" autoRev="1" fill="hold"/>
                                        <p:tgtEl>
                                          <p:spTgt spid="4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5" grpId="0"/>
      <p:bldP spid="41" grpId="0"/>
      <p:bldP spid="45" grpId="0"/>
      <p:bldP spid="45" grpId="1"/>
      <p:bldP spid="49" grpId="0"/>
      <p:bldP spid="29" grpId="0" animBg="1"/>
      <p:bldP spid="29" grpId="1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8" name="Group 77"/>
          <p:cNvGrpSpPr/>
          <p:nvPr/>
        </p:nvGrpSpPr>
        <p:grpSpPr>
          <a:xfrm>
            <a:off x="5955159" y="1991568"/>
            <a:ext cx="4595448" cy="4212930"/>
            <a:chOff x="6987639" y="2274060"/>
            <a:chExt cx="4176713" cy="3829050"/>
          </a:xfrm>
          <a:effectLst>
            <a:outerShdw blurRad="368300" dist="279400" dir="2700000" sx="91000" sy="91000" algn="tl" rotWithShape="0">
              <a:prstClr val="black">
                <a:alpha val="40000"/>
              </a:prstClr>
            </a:outerShdw>
          </a:effectLst>
        </p:grpSpPr>
        <p:grpSp>
          <p:nvGrpSpPr>
            <p:cNvPr id="5" name="Group 5"/>
            <p:cNvGrpSpPr>
              <a:grpSpLocks/>
            </p:cNvGrpSpPr>
            <p:nvPr/>
          </p:nvGrpSpPr>
          <p:grpSpPr bwMode="auto">
            <a:xfrm>
              <a:off x="6987639" y="2274060"/>
              <a:ext cx="4176713" cy="3829050"/>
              <a:chOff x="1859" y="1160"/>
              <a:chExt cx="2631" cy="2412"/>
            </a:xfrm>
          </p:grpSpPr>
          <p:grpSp>
            <p:nvGrpSpPr>
              <p:cNvPr id="69" name="Group 6"/>
              <p:cNvGrpSpPr>
                <a:grpSpLocks/>
              </p:cNvGrpSpPr>
              <p:nvPr/>
            </p:nvGrpSpPr>
            <p:grpSpPr bwMode="auto">
              <a:xfrm>
                <a:off x="1859" y="1160"/>
                <a:ext cx="2631" cy="2412"/>
                <a:chOff x="1149" y="1417"/>
                <a:chExt cx="2540" cy="2328"/>
              </a:xfrm>
            </p:grpSpPr>
            <p:sp>
              <p:nvSpPr>
                <p:cNvPr id="71" name="Freeform 7"/>
                <p:cNvSpPr>
                  <a:spLocks/>
                </p:cNvSpPr>
                <p:nvPr/>
              </p:nvSpPr>
              <p:spPr bwMode="auto">
                <a:xfrm>
                  <a:off x="2419" y="1840"/>
                  <a:ext cx="1270" cy="1905"/>
                </a:xfrm>
                <a:custGeom>
                  <a:avLst/>
                  <a:gdLst>
                    <a:gd name="T0" fmla="*/ 0 w 1270"/>
                    <a:gd name="T1" fmla="*/ 1905 h 1905"/>
                    <a:gd name="T2" fmla="*/ 0 w 1270"/>
                    <a:gd name="T3" fmla="*/ 1481 h 1905"/>
                    <a:gd name="T4" fmla="*/ 423 w 1270"/>
                    <a:gd name="T5" fmla="*/ 1270 h 1905"/>
                    <a:gd name="T6" fmla="*/ 423 w 1270"/>
                    <a:gd name="T7" fmla="*/ 847 h 1905"/>
                    <a:gd name="T8" fmla="*/ 846 w 1270"/>
                    <a:gd name="T9" fmla="*/ 635 h 1905"/>
                    <a:gd name="T10" fmla="*/ 846 w 1270"/>
                    <a:gd name="T11" fmla="*/ 212 h 1905"/>
                    <a:gd name="T12" fmla="*/ 1270 w 1270"/>
                    <a:gd name="T13" fmla="*/ 0 h 1905"/>
                    <a:gd name="T14" fmla="*/ 1270 w 1270"/>
                    <a:gd name="T15" fmla="*/ 1270 h 1905"/>
                    <a:gd name="T16" fmla="*/ 0 w 1270"/>
                    <a:gd name="T17" fmla="*/ 1905 h 19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270" h="1905">
                      <a:moveTo>
                        <a:pt x="0" y="1905"/>
                      </a:moveTo>
                      <a:lnTo>
                        <a:pt x="0" y="1481"/>
                      </a:lnTo>
                      <a:lnTo>
                        <a:pt x="423" y="1270"/>
                      </a:lnTo>
                      <a:lnTo>
                        <a:pt x="423" y="847"/>
                      </a:lnTo>
                      <a:lnTo>
                        <a:pt x="846" y="635"/>
                      </a:lnTo>
                      <a:lnTo>
                        <a:pt x="846" y="212"/>
                      </a:lnTo>
                      <a:lnTo>
                        <a:pt x="1270" y="0"/>
                      </a:lnTo>
                      <a:lnTo>
                        <a:pt x="1270" y="1270"/>
                      </a:lnTo>
                      <a:lnTo>
                        <a:pt x="0" y="1905"/>
                      </a:lnTo>
                      <a:close/>
                    </a:path>
                  </a:pathLst>
                </a:custGeom>
                <a:solidFill>
                  <a:schemeClr val="tx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en-GB" sz="3201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72" name="Freeform 8"/>
                <p:cNvSpPr>
                  <a:spLocks/>
                </p:cNvSpPr>
                <p:nvPr/>
              </p:nvSpPr>
              <p:spPr bwMode="auto">
                <a:xfrm>
                  <a:off x="1149" y="2898"/>
                  <a:ext cx="1270" cy="847"/>
                </a:xfrm>
                <a:custGeom>
                  <a:avLst/>
                  <a:gdLst>
                    <a:gd name="T0" fmla="*/ 1270 w 1270"/>
                    <a:gd name="T1" fmla="*/ 423 h 847"/>
                    <a:gd name="T2" fmla="*/ 0 w 1270"/>
                    <a:gd name="T3" fmla="*/ 0 h 847"/>
                    <a:gd name="T4" fmla="*/ 0 w 1270"/>
                    <a:gd name="T5" fmla="*/ 423 h 847"/>
                    <a:gd name="T6" fmla="*/ 1270 w 1270"/>
                    <a:gd name="T7" fmla="*/ 847 h 847"/>
                    <a:gd name="T8" fmla="*/ 1270 w 1270"/>
                    <a:gd name="T9" fmla="*/ 423 h 8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70" h="847">
                      <a:moveTo>
                        <a:pt x="1270" y="423"/>
                      </a:moveTo>
                      <a:lnTo>
                        <a:pt x="0" y="0"/>
                      </a:lnTo>
                      <a:lnTo>
                        <a:pt x="0" y="423"/>
                      </a:lnTo>
                      <a:lnTo>
                        <a:pt x="1270" y="847"/>
                      </a:lnTo>
                      <a:lnTo>
                        <a:pt x="1270" y="423"/>
                      </a:lnTo>
                      <a:close/>
                    </a:path>
                  </a:pathLst>
                </a:custGeom>
                <a:blipFill dpi="0" rotWithShape="1">
                  <a:blip r:embed="rId3" cstate="screen">
                    <a:extLst>
                      <a:ext uri="{28A0092B-C50C-407E-A947-70E740481C1C}">
                        <a14:useLocalDpi xmlns:a14="http://schemas.microsoft.com/office/drawing/2010/main"/>
                      </a:ext>
                    </a:extLst>
                  </a:blip>
                  <a:srcRect/>
                  <a:stretch>
                    <a:fillRect/>
                  </a:stretch>
                </a:blip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flat" cmpd="sng">
                      <a:solidFill>
                        <a:schemeClr val="tx1"/>
                      </a:solidFill>
                      <a:prstDash val="solid"/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GB" sz="3201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73" name="Freeform 9"/>
                <p:cNvSpPr>
                  <a:spLocks/>
                </p:cNvSpPr>
                <p:nvPr/>
              </p:nvSpPr>
              <p:spPr bwMode="auto">
                <a:xfrm>
                  <a:off x="1573" y="2263"/>
                  <a:ext cx="1269" cy="847"/>
                </a:xfrm>
                <a:custGeom>
                  <a:avLst/>
                  <a:gdLst>
                    <a:gd name="T0" fmla="*/ 1269 w 1269"/>
                    <a:gd name="T1" fmla="*/ 424 h 847"/>
                    <a:gd name="T2" fmla="*/ 0 w 1269"/>
                    <a:gd name="T3" fmla="*/ 0 h 847"/>
                    <a:gd name="T4" fmla="*/ 0 w 1269"/>
                    <a:gd name="T5" fmla="*/ 424 h 847"/>
                    <a:gd name="T6" fmla="*/ 1269 w 1269"/>
                    <a:gd name="T7" fmla="*/ 847 h 847"/>
                    <a:gd name="T8" fmla="*/ 1269 w 1269"/>
                    <a:gd name="T9" fmla="*/ 424 h 8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69" h="847">
                      <a:moveTo>
                        <a:pt x="1269" y="424"/>
                      </a:moveTo>
                      <a:lnTo>
                        <a:pt x="0" y="0"/>
                      </a:lnTo>
                      <a:lnTo>
                        <a:pt x="0" y="424"/>
                      </a:lnTo>
                      <a:lnTo>
                        <a:pt x="1269" y="847"/>
                      </a:lnTo>
                      <a:lnTo>
                        <a:pt x="1269" y="424"/>
                      </a:lnTo>
                      <a:close/>
                    </a:path>
                  </a:pathLst>
                </a:custGeom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/>
                      </a:ext>
                    </a:extLst>
                  </a:blip>
                  <a:srcRect/>
                  <a:stretch>
                    <a:fillRect/>
                  </a:stretch>
                </a:blip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flat" cmpd="sng">
                      <a:solidFill>
                        <a:schemeClr val="tx1"/>
                      </a:solidFill>
                      <a:prstDash val="solid"/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GB" sz="3201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74" name="Freeform 10"/>
                <p:cNvSpPr>
                  <a:spLocks/>
                </p:cNvSpPr>
                <p:nvPr/>
              </p:nvSpPr>
              <p:spPr bwMode="auto">
                <a:xfrm>
                  <a:off x="1996" y="1629"/>
                  <a:ext cx="1269" cy="846"/>
                </a:xfrm>
                <a:custGeom>
                  <a:avLst/>
                  <a:gdLst>
                    <a:gd name="T0" fmla="*/ 1269 w 1269"/>
                    <a:gd name="T1" fmla="*/ 423 h 846"/>
                    <a:gd name="T2" fmla="*/ 0 w 1269"/>
                    <a:gd name="T3" fmla="*/ 0 h 846"/>
                    <a:gd name="T4" fmla="*/ 0 w 1269"/>
                    <a:gd name="T5" fmla="*/ 423 h 846"/>
                    <a:gd name="T6" fmla="*/ 1269 w 1269"/>
                    <a:gd name="T7" fmla="*/ 846 h 846"/>
                    <a:gd name="T8" fmla="*/ 1269 w 1269"/>
                    <a:gd name="T9" fmla="*/ 423 h 8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69" h="846">
                      <a:moveTo>
                        <a:pt x="1269" y="423"/>
                      </a:moveTo>
                      <a:lnTo>
                        <a:pt x="0" y="0"/>
                      </a:lnTo>
                      <a:lnTo>
                        <a:pt x="0" y="423"/>
                      </a:lnTo>
                      <a:lnTo>
                        <a:pt x="1269" y="846"/>
                      </a:lnTo>
                      <a:lnTo>
                        <a:pt x="1269" y="423"/>
                      </a:lnTo>
                      <a:close/>
                    </a:path>
                  </a:pathLst>
                </a:custGeom>
                <a:blipFill dpi="0" rotWithShape="1">
                  <a:blip r:embed="rId5">
                    <a:extLst>
                      <a:ext uri="{28A0092B-C50C-407E-A947-70E740481C1C}">
                        <a14:useLocalDpi xmlns:a14="http://schemas.microsoft.com/office/drawing/2010/main"/>
                      </a:ext>
                    </a:extLst>
                  </a:blip>
                  <a:srcRect/>
                  <a:stretch>
                    <a:fillRect/>
                  </a:stretch>
                </a:blip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flat" cmpd="sng">
                      <a:solidFill>
                        <a:schemeClr val="tx1"/>
                      </a:solidFill>
                      <a:prstDash val="solid"/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tx1">
                            <a:alpha val="50000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GB" sz="3201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75" name="Freeform 11"/>
                <p:cNvSpPr>
                  <a:spLocks/>
                </p:cNvSpPr>
                <p:nvPr/>
              </p:nvSpPr>
              <p:spPr bwMode="auto">
                <a:xfrm>
                  <a:off x="1996" y="1417"/>
                  <a:ext cx="1693" cy="635"/>
                </a:xfrm>
                <a:custGeom>
                  <a:avLst/>
                  <a:gdLst>
                    <a:gd name="T0" fmla="*/ 1693 w 1693"/>
                    <a:gd name="T1" fmla="*/ 423 h 635"/>
                    <a:gd name="T2" fmla="*/ 423 w 1693"/>
                    <a:gd name="T3" fmla="*/ 0 h 635"/>
                    <a:gd name="T4" fmla="*/ 0 w 1693"/>
                    <a:gd name="T5" fmla="*/ 212 h 635"/>
                    <a:gd name="T6" fmla="*/ 1269 w 1693"/>
                    <a:gd name="T7" fmla="*/ 635 h 635"/>
                    <a:gd name="T8" fmla="*/ 1693 w 1693"/>
                    <a:gd name="T9" fmla="*/ 423 h 63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93" h="635">
                      <a:moveTo>
                        <a:pt x="1693" y="423"/>
                      </a:moveTo>
                      <a:lnTo>
                        <a:pt x="423" y="0"/>
                      </a:lnTo>
                      <a:lnTo>
                        <a:pt x="0" y="212"/>
                      </a:lnTo>
                      <a:lnTo>
                        <a:pt x="1269" y="635"/>
                      </a:lnTo>
                      <a:lnTo>
                        <a:pt x="1693" y="423"/>
                      </a:lnTo>
                      <a:close/>
                    </a:path>
                  </a:pathLst>
                </a:custGeom>
                <a:blipFill dpi="0" rotWithShape="1">
                  <a:blip r:embed="rId6">
                    <a:extLst>
                      <a:ext uri="{28A0092B-C50C-407E-A947-70E740481C1C}">
                        <a14:useLocalDpi xmlns:a14="http://schemas.microsoft.com/office/drawing/2010/main"/>
                      </a:ext>
                    </a:extLst>
                  </a:blip>
                  <a:srcRect/>
                  <a:stretch>
                    <a:fillRect/>
                  </a:stretch>
                </a:blip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en-GB" sz="3201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76" name="Freeform 12"/>
                <p:cNvSpPr>
                  <a:spLocks/>
                </p:cNvSpPr>
                <p:nvPr/>
              </p:nvSpPr>
              <p:spPr bwMode="auto">
                <a:xfrm>
                  <a:off x="1573" y="2052"/>
                  <a:ext cx="1692" cy="635"/>
                </a:xfrm>
                <a:custGeom>
                  <a:avLst/>
                  <a:gdLst>
                    <a:gd name="T0" fmla="*/ 1692 w 1692"/>
                    <a:gd name="T1" fmla="*/ 423 h 635"/>
                    <a:gd name="T2" fmla="*/ 423 w 1692"/>
                    <a:gd name="T3" fmla="*/ 0 h 635"/>
                    <a:gd name="T4" fmla="*/ 0 w 1692"/>
                    <a:gd name="T5" fmla="*/ 211 h 635"/>
                    <a:gd name="T6" fmla="*/ 1269 w 1692"/>
                    <a:gd name="T7" fmla="*/ 635 h 635"/>
                    <a:gd name="T8" fmla="*/ 1692 w 1692"/>
                    <a:gd name="T9" fmla="*/ 423 h 63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92" h="635">
                      <a:moveTo>
                        <a:pt x="1692" y="423"/>
                      </a:moveTo>
                      <a:lnTo>
                        <a:pt x="423" y="0"/>
                      </a:lnTo>
                      <a:lnTo>
                        <a:pt x="0" y="211"/>
                      </a:lnTo>
                      <a:lnTo>
                        <a:pt x="1269" y="635"/>
                      </a:lnTo>
                      <a:lnTo>
                        <a:pt x="1692" y="423"/>
                      </a:lnTo>
                      <a:close/>
                    </a:path>
                  </a:pathLst>
                </a:custGeom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/>
                      </a:ext>
                    </a:extLst>
                  </a:blip>
                  <a:srcRect/>
                  <a:stretch>
                    <a:fillRect/>
                  </a:stretch>
                </a:blip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en-GB" sz="3201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77" name="Freeform 13"/>
                <p:cNvSpPr>
                  <a:spLocks/>
                </p:cNvSpPr>
                <p:nvPr/>
              </p:nvSpPr>
              <p:spPr bwMode="auto">
                <a:xfrm>
                  <a:off x="1149" y="2687"/>
                  <a:ext cx="1693" cy="634"/>
                </a:xfrm>
                <a:custGeom>
                  <a:avLst/>
                  <a:gdLst>
                    <a:gd name="T0" fmla="*/ 1693 w 1693"/>
                    <a:gd name="T1" fmla="*/ 423 h 634"/>
                    <a:gd name="T2" fmla="*/ 424 w 1693"/>
                    <a:gd name="T3" fmla="*/ 0 h 634"/>
                    <a:gd name="T4" fmla="*/ 0 w 1693"/>
                    <a:gd name="T5" fmla="*/ 211 h 634"/>
                    <a:gd name="T6" fmla="*/ 1270 w 1693"/>
                    <a:gd name="T7" fmla="*/ 634 h 634"/>
                    <a:gd name="T8" fmla="*/ 1693 w 1693"/>
                    <a:gd name="T9" fmla="*/ 423 h 6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93" h="634">
                      <a:moveTo>
                        <a:pt x="1693" y="423"/>
                      </a:moveTo>
                      <a:lnTo>
                        <a:pt x="424" y="0"/>
                      </a:lnTo>
                      <a:lnTo>
                        <a:pt x="0" y="211"/>
                      </a:lnTo>
                      <a:lnTo>
                        <a:pt x="1270" y="634"/>
                      </a:lnTo>
                      <a:lnTo>
                        <a:pt x="1693" y="423"/>
                      </a:lnTo>
                      <a:close/>
                    </a:path>
                  </a:pathLst>
                </a:custGeom>
                <a:blipFill dpi="0" rotWithShape="1">
                  <a:blip r:embed="rId8">
                    <a:extLst>
                      <a:ext uri="{28A0092B-C50C-407E-A947-70E740481C1C}">
                        <a14:useLocalDpi xmlns:a14="http://schemas.microsoft.com/office/drawing/2010/main"/>
                      </a:ext>
                    </a:extLst>
                  </a:blip>
                  <a:srcRect/>
                  <a:stretch>
                    <a:fillRect/>
                  </a:stretch>
                </a:blip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en-GB" sz="3201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</p:grpSp>
          <p:sp>
            <p:nvSpPr>
              <p:cNvPr id="70" name="Freeform 14"/>
              <p:cNvSpPr>
                <a:spLocks/>
              </p:cNvSpPr>
              <p:nvPr/>
            </p:nvSpPr>
            <p:spPr bwMode="auto">
              <a:xfrm>
                <a:off x="3175" y="1593"/>
                <a:ext cx="1315" cy="1974"/>
              </a:xfrm>
              <a:custGeom>
                <a:avLst/>
                <a:gdLst>
                  <a:gd name="T0" fmla="*/ 0 w 1270"/>
                  <a:gd name="T1" fmla="*/ 1905 h 1905"/>
                  <a:gd name="T2" fmla="*/ 0 w 1270"/>
                  <a:gd name="T3" fmla="*/ 1481 h 1905"/>
                  <a:gd name="T4" fmla="*/ 423 w 1270"/>
                  <a:gd name="T5" fmla="*/ 1270 h 1905"/>
                  <a:gd name="T6" fmla="*/ 423 w 1270"/>
                  <a:gd name="T7" fmla="*/ 847 h 1905"/>
                  <a:gd name="T8" fmla="*/ 846 w 1270"/>
                  <a:gd name="T9" fmla="*/ 635 h 1905"/>
                  <a:gd name="T10" fmla="*/ 846 w 1270"/>
                  <a:gd name="T11" fmla="*/ 212 h 1905"/>
                  <a:gd name="T12" fmla="*/ 1270 w 1270"/>
                  <a:gd name="T13" fmla="*/ 0 h 1905"/>
                  <a:gd name="T14" fmla="*/ 1270 w 1270"/>
                  <a:gd name="T15" fmla="*/ 1270 h 1905"/>
                  <a:gd name="T16" fmla="*/ 0 w 1270"/>
                  <a:gd name="T17" fmla="*/ 1905 h 19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70" h="1905">
                    <a:moveTo>
                      <a:pt x="0" y="1905"/>
                    </a:moveTo>
                    <a:lnTo>
                      <a:pt x="0" y="1481"/>
                    </a:lnTo>
                    <a:lnTo>
                      <a:pt x="423" y="1270"/>
                    </a:lnTo>
                    <a:lnTo>
                      <a:pt x="423" y="847"/>
                    </a:lnTo>
                    <a:lnTo>
                      <a:pt x="846" y="635"/>
                    </a:lnTo>
                    <a:lnTo>
                      <a:pt x="846" y="212"/>
                    </a:lnTo>
                    <a:lnTo>
                      <a:pt x="1270" y="0"/>
                    </a:lnTo>
                    <a:lnTo>
                      <a:pt x="1270" y="1270"/>
                    </a:lnTo>
                    <a:lnTo>
                      <a:pt x="0" y="1905"/>
                    </a:lnTo>
                    <a:close/>
                  </a:path>
                </a:pathLst>
              </a:custGeom>
              <a:blipFill dpi="0" rotWithShape="1">
                <a:blip r:embed="rId9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 sz="3201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0" name="AutoShape 51"/>
            <p:cNvSpPr>
              <a:spLocks noChangeArrowheads="1"/>
            </p:cNvSpPr>
            <p:nvPr/>
          </p:nvSpPr>
          <p:spPr bwMode="auto">
            <a:xfrm rot="15300000">
              <a:off x="7060664" y="3929823"/>
              <a:ext cx="749300" cy="749300"/>
            </a:xfrm>
            <a:custGeom>
              <a:avLst/>
              <a:gdLst>
                <a:gd name="G0" fmla="+- 0 0 0"/>
                <a:gd name="G1" fmla="+- -6597710 0 0"/>
                <a:gd name="G2" fmla="+- 0 0 -6597710"/>
                <a:gd name="G3" fmla="+- 10800 0 0"/>
                <a:gd name="G4" fmla="+- 0 0 0"/>
                <a:gd name="T0" fmla="*/ 360 256 1"/>
                <a:gd name="T1" fmla="*/ 0 256 1"/>
                <a:gd name="G5" fmla="+- G2 T0 T1"/>
                <a:gd name="G6" fmla="?: G2 G2 G5"/>
                <a:gd name="G7" fmla="+- 0 0 G6"/>
                <a:gd name="G8" fmla="+- 5400 0 0"/>
                <a:gd name="G9" fmla="+- 0 0 -6597710"/>
                <a:gd name="G10" fmla="+- 5400 0 2700"/>
                <a:gd name="G11" fmla="cos G10 0"/>
                <a:gd name="G12" fmla="sin G10 0"/>
                <a:gd name="G13" fmla="cos 13500 0"/>
                <a:gd name="G14" fmla="sin 13500 0"/>
                <a:gd name="G15" fmla="+- G11 10800 0"/>
                <a:gd name="G16" fmla="+- G12 10800 0"/>
                <a:gd name="G17" fmla="+- G13 10800 0"/>
                <a:gd name="G18" fmla="+- G14 10800 0"/>
                <a:gd name="G19" fmla="*/ 5400 1 2"/>
                <a:gd name="G20" fmla="+- G19 5400 0"/>
                <a:gd name="G21" fmla="cos G20 0"/>
                <a:gd name="G22" fmla="sin G20 0"/>
                <a:gd name="G23" fmla="+- G21 10800 0"/>
                <a:gd name="G24" fmla="+- G12 G23 G22"/>
                <a:gd name="G25" fmla="+- G22 G23 G11"/>
                <a:gd name="G26" fmla="cos 10800 0"/>
                <a:gd name="G27" fmla="sin 10800 0"/>
                <a:gd name="G28" fmla="cos 5400 0"/>
                <a:gd name="G29" fmla="sin 5400 0"/>
                <a:gd name="G30" fmla="+- G26 10800 0"/>
                <a:gd name="G31" fmla="+- G27 10800 0"/>
                <a:gd name="G32" fmla="+- G28 10800 0"/>
                <a:gd name="G33" fmla="+- G29 10800 0"/>
                <a:gd name="G34" fmla="+- G19 5400 0"/>
                <a:gd name="G35" fmla="cos G34 -6597710"/>
                <a:gd name="G36" fmla="sin G34 -6597710"/>
                <a:gd name="G37" fmla="+/ -6597710 0 2"/>
                <a:gd name="T2" fmla="*/ 180 256 1"/>
                <a:gd name="T3" fmla="*/ 0 256 1"/>
                <a:gd name="G38" fmla="+- G37 T2 T3"/>
                <a:gd name="G39" fmla="?: G2 G37 G38"/>
                <a:gd name="G40" fmla="cos 10800 G39"/>
                <a:gd name="G41" fmla="sin 10800 G39"/>
                <a:gd name="G42" fmla="cos 5400 G39"/>
                <a:gd name="G43" fmla="sin 5400 G39"/>
                <a:gd name="G44" fmla="+- G40 10800 0"/>
                <a:gd name="G45" fmla="+- G41 10800 0"/>
                <a:gd name="G46" fmla="+- G42 10800 0"/>
                <a:gd name="G47" fmla="+- G43 10800 0"/>
                <a:gd name="G48" fmla="+- G35 10800 0"/>
                <a:gd name="G49" fmla="+- G36 10800 0"/>
                <a:gd name="T4" fmla="*/ 17693 w 21600"/>
                <a:gd name="T5" fmla="*/ 2486 h 21600"/>
                <a:gd name="T6" fmla="*/ 9299 w 21600"/>
                <a:gd name="T7" fmla="*/ 2840 h 21600"/>
                <a:gd name="T8" fmla="*/ 14246 w 21600"/>
                <a:gd name="T9" fmla="*/ 6643 h 21600"/>
                <a:gd name="T10" fmla="*/ 24300 w 21600"/>
                <a:gd name="T11" fmla="*/ 10800 h 21600"/>
                <a:gd name="T12" fmla="*/ 18900 w 21600"/>
                <a:gd name="T13" fmla="*/ 16200 h 21600"/>
                <a:gd name="T14" fmla="*/ 13500 w 21600"/>
                <a:gd name="T15" fmla="*/ 10800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16200" y="10800"/>
                  </a:moveTo>
                  <a:cubicBezTo>
                    <a:pt x="16200" y="7817"/>
                    <a:pt x="13782" y="5400"/>
                    <a:pt x="10800" y="5400"/>
                  </a:cubicBezTo>
                  <a:cubicBezTo>
                    <a:pt x="10464" y="5399"/>
                    <a:pt x="10129" y="5431"/>
                    <a:pt x="9799" y="5493"/>
                  </a:cubicBezTo>
                  <a:lnTo>
                    <a:pt x="8799" y="186"/>
                  </a:lnTo>
                  <a:cubicBezTo>
                    <a:pt x="9459" y="62"/>
                    <a:pt x="10128" y="-1"/>
                    <a:pt x="10800" y="0"/>
                  </a:cubicBezTo>
                  <a:cubicBezTo>
                    <a:pt x="16764" y="0"/>
                    <a:pt x="21599" y="4835"/>
                    <a:pt x="21600" y="10799"/>
                  </a:cubicBezTo>
                  <a:lnTo>
                    <a:pt x="21600" y="10800"/>
                  </a:lnTo>
                  <a:lnTo>
                    <a:pt x="24300" y="10800"/>
                  </a:lnTo>
                  <a:lnTo>
                    <a:pt x="18900" y="16200"/>
                  </a:lnTo>
                  <a:lnTo>
                    <a:pt x="13500" y="10800"/>
                  </a:lnTo>
                  <a:lnTo>
                    <a:pt x="16200" y="10800"/>
                  </a:lnTo>
                  <a:close/>
                </a:path>
              </a:pathLst>
            </a:custGeom>
            <a:blipFill dpi="0" rotWithShape="1">
              <a:blip r:embed="rId10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/>
          </p:spPr>
          <p:txBody>
            <a:bodyPr wrap="none" anchor="ctr"/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1" name="AutoShape 52"/>
            <p:cNvSpPr>
              <a:spLocks noChangeArrowheads="1"/>
            </p:cNvSpPr>
            <p:nvPr/>
          </p:nvSpPr>
          <p:spPr bwMode="auto">
            <a:xfrm rot="15300000">
              <a:off x="7744876" y="2921760"/>
              <a:ext cx="749300" cy="749300"/>
            </a:xfrm>
            <a:custGeom>
              <a:avLst/>
              <a:gdLst>
                <a:gd name="G0" fmla="+- 0 0 0"/>
                <a:gd name="G1" fmla="+- -6597710 0 0"/>
                <a:gd name="G2" fmla="+- 0 0 -6597710"/>
                <a:gd name="G3" fmla="+- 10800 0 0"/>
                <a:gd name="G4" fmla="+- 0 0 0"/>
                <a:gd name="T0" fmla="*/ 360 256 1"/>
                <a:gd name="T1" fmla="*/ 0 256 1"/>
                <a:gd name="G5" fmla="+- G2 T0 T1"/>
                <a:gd name="G6" fmla="?: G2 G2 G5"/>
                <a:gd name="G7" fmla="+- 0 0 G6"/>
                <a:gd name="G8" fmla="+- 5400 0 0"/>
                <a:gd name="G9" fmla="+- 0 0 -6597710"/>
                <a:gd name="G10" fmla="+- 5400 0 2700"/>
                <a:gd name="G11" fmla="cos G10 0"/>
                <a:gd name="G12" fmla="sin G10 0"/>
                <a:gd name="G13" fmla="cos 13500 0"/>
                <a:gd name="G14" fmla="sin 13500 0"/>
                <a:gd name="G15" fmla="+- G11 10800 0"/>
                <a:gd name="G16" fmla="+- G12 10800 0"/>
                <a:gd name="G17" fmla="+- G13 10800 0"/>
                <a:gd name="G18" fmla="+- G14 10800 0"/>
                <a:gd name="G19" fmla="*/ 5400 1 2"/>
                <a:gd name="G20" fmla="+- G19 5400 0"/>
                <a:gd name="G21" fmla="cos G20 0"/>
                <a:gd name="G22" fmla="sin G20 0"/>
                <a:gd name="G23" fmla="+- G21 10800 0"/>
                <a:gd name="G24" fmla="+- G12 G23 G22"/>
                <a:gd name="G25" fmla="+- G22 G23 G11"/>
                <a:gd name="G26" fmla="cos 10800 0"/>
                <a:gd name="G27" fmla="sin 10800 0"/>
                <a:gd name="G28" fmla="cos 5400 0"/>
                <a:gd name="G29" fmla="sin 5400 0"/>
                <a:gd name="G30" fmla="+- G26 10800 0"/>
                <a:gd name="G31" fmla="+- G27 10800 0"/>
                <a:gd name="G32" fmla="+- G28 10800 0"/>
                <a:gd name="G33" fmla="+- G29 10800 0"/>
                <a:gd name="G34" fmla="+- G19 5400 0"/>
                <a:gd name="G35" fmla="cos G34 -6597710"/>
                <a:gd name="G36" fmla="sin G34 -6597710"/>
                <a:gd name="G37" fmla="+/ -6597710 0 2"/>
                <a:gd name="T2" fmla="*/ 180 256 1"/>
                <a:gd name="T3" fmla="*/ 0 256 1"/>
                <a:gd name="G38" fmla="+- G37 T2 T3"/>
                <a:gd name="G39" fmla="?: G2 G37 G38"/>
                <a:gd name="G40" fmla="cos 10800 G39"/>
                <a:gd name="G41" fmla="sin 10800 G39"/>
                <a:gd name="G42" fmla="cos 5400 G39"/>
                <a:gd name="G43" fmla="sin 5400 G39"/>
                <a:gd name="G44" fmla="+- G40 10800 0"/>
                <a:gd name="G45" fmla="+- G41 10800 0"/>
                <a:gd name="G46" fmla="+- G42 10800 0"/>
                <a:gd name="G47" fmla="+- G43 10800 0"/>
                <a:gd name="G48" fmla="+- G35 10800 0"/>
                <a:gd name="G49" fmla="+- G36 10800 0"/>
                <a:gd name="T4" fmla="*/ 17693 w 21600"/>
                <a:gd name="T5" fmla="*/ 2486 h 21600"/>
                <a:gd name="T6" fmla="*/ 9299 w 21600"/>
                <a:gd name="T7" fmla="*/ 2840 h 21600"/>
                <a:gd name="T8" fmla="*/ 14246 w 21600"/>
                <a:gd name="T9" fmla="*/ 6643 h 21600"/>
                <a:gd name="T10" fmla="*/ 24300 w 21600"/>
                <a:gd name="T11" fmla="*/ 10800 h 21600"/>
                <a:gd name="T12" fmla="*/ 18900 w 21600"/>
                <a:gd name="T13" fmla="*/ 16200 h 21600"/>
                <a:gd name="T14" fmla="*/ 13500 w 21600"/>
                <a:gd name="T15" fmla="*/ 10800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16200" y="10800"/>
                  </a:moveTo>
                  <a:cubicBezTo>
                    <a:pt x="16200" y="7817"/>
                    <a:pt x="13782" y="5400"/>
                    <a:pt x="10800" y="5400"/>
                  </a:cubicBezTo>
                  <a:cubicBezTo>
                    <a:pt x="10464" y="5399"/>
                    <a:pt x="10129" y="5431"/>
                    <a:pt x="9799" y="5493"/>
                  </a:cubicBezTo>
                  <a:lnTo>
                    <a:pt x="8799" y="186"/>
                  </a:lnTo>
                  <a:cubicBezTo>
                    <a:pt x="9459" y="62"/>
                    <a:pt x="10128" y="-1"/>
                    <a:pt x="10800" y="0"/>
                  </a:cubicBezTo>
                  <a:cubicBezTo>
                    <a:pt x="16764" y="0"/>
                    <a:pt x="21599" y="4835"/>
                    <a:pt x="21600" y="10799"/>
                  </a:cubicBezTo>
                  <a:lnTo>
                    <a:pt x="21600" y="10800"/>
                  </a:lnTo>
                  <a:lnTo>
                    <a:pt x="24300" y="10800"/>
                  </a:lnTo>
                  <a:lnTo>
                    <a:pt x="18900" y="16200"/>
                  </a:lnTo>
                  <a:lnTo>
                    <a:pt x="13500" y="10800"/>
                  </a:lnTo>
                  <a:lnTo>
                    <a:pt x="16200" y="10800"/>
                  </a:lnTo>
                  <a:close/>
                </a:path>
              </a:pathLst>
            </a:custGeom>
            <a:blipFill dpi="0" rotWithShape="1">
              <a:blip r:embed="rId11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/>
          </p:spPr>
          <p:txBody>
            <a:bodyPr wrap="none" anchor="ctr"/>
            <a:lstStyle/>
            <a:p>
              <a:endParaRPr lang="en-GB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20" name="TextBox 19"/>
          <p:cNvSpPr txBox="1"/>
          <p:nvPr/>
        </p:nvSpPr>
        <p:spPr>
          <a:xfrm>
            <a:off x="8249388" y="1747873"/>
            <a:ext cx="1537600" cy="11081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6601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75</a:t>
            </a:r>
            <a:r>
              <a:rPr lang="en-US" sz="3601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%</a:t>
            </a:r>
            <a:endParaRPr lang="en-GB" sz="6601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7732983" y="3285054"/>
            <a:ext cx="1040670" cy="7695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401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62</a:t>
            </a:r>
            <a:r>
              <a:rPr lang="en-US" sz="2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%</a:t>
            </a:r>
            <a:endParaRPr lang="en-GB" sz="4401" b="1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6967243" y="4450690"/>
            <a:ext cx="1040670" cy="7695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401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53</a:t>
            </a:r>
            <a:r>
              <a:rPr lang="en-US" sz="2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%</a:t>
            </a:r>
            <a:endParaRPr lang="en-GB" sz="4401" b="1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Freeform 23"/>
          <p:cNvSpPr>
            <a:spLocks noEditPoints="1"/>
          </p:cNvSpPr>
          <p:nvPr/>
        </p:nvSpPr>
        <p:spPr bwMode="auto">
          <a:xfrm>
            <a:off x="1400238" y="5243510"/>
            <a:ext cx="542748" cy="438819"/>
          </a:xfrm>
          <a:custGeom>
            <a:avLst/>
            <a:gdLst>
              <a:gd name="T0" fmla="*/ 86 w 109"/>
              <a:gd name="T1" fmla="*/ 88 h 88"/>
              <a:gd name="T2" fmla="*/ 84 w 109"/>
              <a:gd name="T3" fmla="*/ 44 h 88"/>
              <a:gd name="T4" fmla="*/ 80 w 109"/>
              <a:gd name="T5" fmla="*/ 71 h 88"/>
              <a:gd name="T6" fmla="*/ 109 w 109"/>
              <a:gd name="T7" fmla="*/ 0 h 88"/>
              <a:gd name="T8" fmla="*/ 92 w 109"/>
              <a:gd name="T9" fmla="*/ 33 h 88"/>
              <a:gd name="T10" fmla="*/ 80 w 109"/>
              <a:gd name="T11" fmla="*/ 25 h 88"/>
              <a:gd name="T12" fmla="*/ 67 w 109"/>
              <a:gd name="T13" fmla="*/ 68 h 88"/>
              <a:gd name="T14" fmla="*/ 37 w 109"/>
              <a:gd name="T15" fmla="*/ 73 h 88"/>
              <a:gd name="T16" fmla="*/ 19 w 109"/>
              <a:gd name="T17" fmla="*/ 63 h 88"/>
              <a:gd name="T18" fmla="*/ 0 w 109"/>
              <a:gd name="T19" fmla="*/ 56 h 88"/>
              <a:gd name="T20" fmla="*/ 25 w 109"/>
              <a:gd name="T21" fmla="*/ 48 h 88"/>
              <a:gd name="T22" fmla="*/ 30 w 109"/>
              <a:gd name="T23" fmla="*/ 57 h 88"/>
              <a:gd name="T24" fmla="*/ 44 w 109"/>
              <a:gd name="T25" fmla="*/ 29 h 88"/>
              <a:gd name="T26" fmla="*/ 66 w 109"/>
              <a:gd name="T27" fmla="*/ 50 h 88"/>
              <a:gd name="T28" fmla="*/ 68 w 109"/>
              <a:gd name="T29" fmla="*/ 18 h 88"/>
              <a:gd name="T30" fmla="*/ 78 w 109"/>
              <a:gd name="T31" fmla="*/ 12 h 88"/>
              <a:gd name="T32" fmla="*/ 90 w 109"/>
              <a:gd name="T33" fmla="*/ 1 h 88"/>
              <a:gd name="T34" fmla="*/ 22 w 109"/>
              <a:gd name="T35" fmla="*/ 88 h 88"/>
              <a:gd name="T36" fmla="*/ 29 w 109"/>
              <a:gd name="T37" fmla="*/ 80 h 88"/>
              <a:gd name="T38" fmla="*/ 22 w 109"/>
              <a:gd name="T39" fmla="*/ 79 h 88"/>
              <a:gd name="T40" fmla="*/ 11 w 109"/>
              <a:gd name="T41" fmla="*/ 88 h 88"/>
              <a:gd name="T42" fmla="*/ 17 w 109"/>
              <a:gd name="T43" fmla="*/ 71 h 88"/>
              <a:gd name="T44" fmla="*/ 11 w 109"/>
              <a:gd name="T45" fmla="*/ 73 h 88"/>
              <a:gd name="T46" fmla="*/ 34 w 109"/>
              <a:gd name="T47" fmla="*/ 88 h 88"/>
              <a:gd name="T48" fmla="*/ 40 w 109"/>
              <a:gd name="T49" fmla="*/ 79 h 88"/>
              <a:gd name="T50" fmla="*/ 34 w 109"/>
              <a:gd name="T51" fmla="*/ 80 h 88"/>
              <a:gd name="T52" fmla="*/ 45 w 109"/>
              <a:gd name="T53" fmla="*/ 88 h 88"/>
              <a:gd name="T54" fmla="*/ 52 w 109"/>
              <a:gd name="T55" fmla="*/ 63 h 88"/>
              <a:gd name="T56" fmla="*/ 45 w 109"/>
              <a:gd name="T57" fmla="*/ 69 h 88"/>
              <a:gd name="T58" fmla="*/ 57 w 109"/>
              <a:gd name="T59" fmla="*/ 88 h 88"/>
              <a:gd name="T60" fmla="*/ 63 w 109"/>
              <a:gd name="T61" fmla="*/ 73 h 88"/>
              <a:gd name="T62" fmla="*/ 57 w 109"/>
              <a:gd name="T63" fmla="*/ 88 h 88"/>
              <a:gd name="T64" fmla="*/ 75 w 109"/>
              <a:gd name="T65" fmla="*/ 88 h 88"/>
              <a:gd name="T66" fmla="*/ 68 w 109"/>
              <a:gd name="T67" fmla="*/ 75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09" h="88">
                <a:moveTo>
                  <a:pt x="80" y="88"/>
                </a:moveTo>
                <a:cubicBezTo>
                  <a:pt x="86" y="88"/>
                  <a:pt x="86" y="88"/>
                  <a:pt x="86" y="88"/>
                </a:cubicBezTo>
                <a:cubicBezTo>
                  <a:pt x="86" y="44"/>
                  <a:pt x="86" y="44"/>
                  <a:pt x="86" y="44"/>
                </a:cubicBezTo>
                <a:cubicBezTo>
                  <a:pt x="84" y="44"/>
                  <a:pt x="84" y="44"/>
                  <a:pt x="84" y="44"/>
                </a:cubicBezTo>
                <a:cubicBezTo>
                  <a:pt x="82" y="70"/>
                  <a:pt x="82" y="70"/>
                  <a:pt x="82" y="70"/>
                </a:cubicBezTo>
                <a:cubicBezTo>
                  <a:pt x="80" y="71"/>
                  <a:pt x="80" y="71"/>
                  <a:pt x="80" y="71"/>
                </a:cubicBezTo>
                <a:cubicBezTo>
                  <a:pt x="80" y="88"/>
                  <a:pt x="80" y="88"/>
                  <a:pt x="80" y="88"/>
                </a:cubicBezTo>
                <a:close/>
                <a:moveTo>
                  <a:pt x="109" y="0"/>
                </a:moveTo>
                <a:cubicBezTo>
                  <a:pt x="100" y="17"/>
                  <a:pt x="100" y="17"/>
                  <a:pt x="100" y="17"/>
                </a:cubicBezTo>
                <a:cubicBezTo>
                  <a:pt x="92" y="33"/>
                  <a:pt x="92" y="33"/>
                  <a:pt x="92" y="33"/>
                </a:cubicBezTo>
                <a:cubicBezTo>
                  <a:pt x="84" y="22"/>
                  <a:pt x="84" y="22"/>
                  <a:pt x="84" y="22"/>
                </a:cubicBezTo>
                <a:cubicBezTo>
                  <a:pt x="80" y="25"/>
                  <a:pt x="80" y="25"/>
                  <a:pt x="80" y="25"/>
                </a:cubicBezTo>
                <a:cubicBezTo>
                  <a:pt x="77" y="64"/>
                  <a:pt x="77" y="64"/>
                  <a:pt x="77" y="64"/>
                </a:cubicBezTo>
                <a:cubicBezTo>
                  <a:pt x="67" y="68"/>
                  <a:pt x="67" y="68"/>
                  <a:pt x="67" y="68"/>
                </a:cubicBezTo>
                <a:cubicBezTo>
                  <a:pt x="48" y="50"/>
                  <a:pt x="48" y="50"/>
                  <a:pt x="48" y="50"/>
                </a:cubicBezTo>
                <a:cubicBezTo>
                  <a:pt x="37" y="73"/>
                  <a:pt x="37" y="73"/>
                  <a:pt x="37" y="73"/>
                </a:cubicBezTo>
                <a:cubicBezTo>
                  <a:pt x="26" y="73"/>
                  <a:pt x="26" y="73"/>
                  <a:pt x="26" y="73"/>
                </a:cubicBezTo>
                <a:cubicBezTo>
                  <a:pt x="19" y="63"/>
                  <a:pt x="19" y="63"/>
                  <a:pt x="19" y="63"/>
                </a:cubicBezTo>
                <a:cubicBezTo>
                  <a:pt x="4" y="67"/>
                  <a:pt x="4" y="67"/>
                  <a:pt x="4" y="67"/>
                </a:cubicBezTo>
                <a:cubicBezTo>
                  <a:pt x="0" y="56"/>
                  <a:pt x="0" y="56"/>
                  <a:pt x="0" y="56"/>
                </a:cubicBezTo>
                <a:cubicBezTo>
                  <a:pt x="20" y="50"/>
                  <a:pt x="20" y="50"/>
                  <a:pt x="20" y="50"/>
                </a:cubicBezTo>
                <a:cubicBezTo>
                  <a:pt x="25" y="48"/>
                  <a:pt x="25" y="48"/>
                  <a:pt x="25" y="48"/>
                </a:cubicBezTo>
                <a:cubicBezTo>
                  <a:pt x="27" y="52"/>
                  <a:pt x="27" y="52"/>
                  <a:pt x="27" y="52"/>
                </a:cubicBezTo>
                <a:cubicBezTo>
                  <a:pt x="30" y="57"/>
                  <a:pt x="30" y="57"/>
                  <a:pt x="30" y="57"/>
                </a:cubicBezTo>
                <a:cubicBezTo>
                  <a:pt x="40" y="37"/>
                  <a:pt x="40" y="37"/>
                  <a:pt x="40" y="37"/>
                </a:cubicBezTo>
                <a:cubicBezTo>
                  <a:pt x="44" y="29"/>
                  <a:pt x="44" y="29"/>
                  <a:pt x="44" y="29"/>
                </a:cubicBezTo>
                <a:cubicBezTo>
                  <a:pt x="50" y="35"/>
                  <a:pt x="50" y="35"/>
                  <a:pt x="50" y="35"/>
                </a:cubicBezTo>
                <a:cubicBezTo>
                  <a:pt x="66" y="50"/>
                  <a:pt x="66" y="50"/>
                  <a:pt x="66" y="50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18"/>
                  <a:pt x="68" y="18"/>
                  <a:pt x="68" y="18"/>
                </a:cubicBezTo>
                <a:cubicBezTo>
                  <a:pt x="71" y="16"/>
                  <a:pt x="71" y="16"/>
                  <a:pt x="71" y="16"/>
                </a:cubicBezTo>
                <a:cubicBezTo>
                  <a:pt x="78" y="12"/>
                  <a:pt x="78" y="12"/>
                  <a:pt x="78" y="12"/>
                </a:cubicBezTo>
                <a:cubicBezTo>
                  <a:pt x="72" y="2"/>
                  <a:pt x="72" y="2"/>
                  <a:pt x="72" y="2"/>
                </a:cubicBezTo>
                <a:cubicBezTo>
                  <a:pt x="90" y="1"/>
                  <a:pt x="90" y="1"/>
                  <a:pt x="90" y="1"/>
                </a:cubicBezTo>
                <a:cubicBezTo>
                  <a:pt x="109" y="0"/>
                  <a:pt x="109" y="0"/>
                  <a:pt x="109" y="0"/>
                </a:cubicBezTo>
                <a:close/>
                <a:moveTo>
                  <a:pt x="22" y="88"/>
                </a:moveTo>
                <a:cubicBezTo>
                  <a:pt x="24" y="88"/>
                  <a:pt x="27" y="88"/>
                  <a:pt x="29" y="88"/>
                </a:cubicBezTo>
                <a:cubicBezTo>
                  <a:pt x="29" y="80"/>
                  <a:pt x="29" y="80"/>
                  <a:pt x="29" y="80"/>
                </a:cubicBezTo>
                <a:cubicBezTo>
                  <a:pt x="23" y="81"/>
                  <a:pt x="23" y="81"/>
                  <a:pt x="23" y="81"/>
                </a:cubicBezTo>
                <a:cubicBezTo>
                  <a:pt x="22" y="79"/>
                  <a:pt x="22" y="79"/>
                  <a:pt x="22" y="79"/>
                </a:cubicBezTo>
                <a:cubicBezTo>
                  <a:pt x="22" y="88"/>
                  <a:pt x="22" y="88"/>
                  <a:pt x="22" y="88"/>
                </a:cubicBezTo>
                <a:close/>
                <a:moveTo>
                  <a:pt x="11" y="88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71"/>
                  <a:pt x="17" y="71"/>
                  <a:pt x="17" y="71"/>
                </a:cubicBezTo>
                <a:cubicBezTo>
                  <a:pt x="17" y="71"/>
                  <a:pt x="17" y="71"/>
                  <a:pt x="17" y="71"/>
                </a:cubicBezTo>
                <a:cubicBezTo>
                  <a:pt x="11" y="73"/>
                  <a:pt x="11" y="73"/>
                  <a:pt x="11" y="73"/>
                </a:cubicBezTo>
                <a:cubicBezTo>
                  <a:pt x="11" y="88"/>
                  <a:pt x="11" y="88"/>
                  <a:pt x="11" y="88"/>
                </a:cubicBezTo>
                <a:close/>
                <a:moveTo>
                  <a:pt x="34" y="88"/>
                </a:moveTo>
                <a:cubicBezTo>
                  <a:pt x="36" y="88"/>
                  <a:pt x="38" y="88"/>
                  <a:pt x="40" y="88"/>
                </a:cubicBezTo>
                <a:cubicBezTo>
                  <a:pt x="40" y="79"/>
                  <a:pt x="40" y="79"/>
                  <a:pt x="40" y="79"/>
                </a:cubicBezTo>
                <a:cubicBezTo>
                  <a:pt x="40" y="80"/>
                  <a:pt x="40" y="80"/>
                  <a:pt x="40" y="80"/>
                </a:cubicBezTo>
                <a:cubicBezTo>
                  <a:pt x="34" y="80"/>
                  <a:pt x="34" y="80"/>
                  <a:pt x="34" y="80"/>
                </a:cubicBezTo>
                <a:cubicBezTo>
                  <a:pt x="34" y="88"/>
                  <a:pt x="34" y="88"/>
                  <a:pt x="34" y="88"/>
                </a:cubicBezTo>
                <a:close/>
                <a:moveTo>
                  <a:pt x="45" y="88"/>
                </a:moveTo>
                <a:cubicBezTo>
                  <a:pt x="47" y="88"/>
                  <a:pt x="50" y="88"/>
                  <a:pt x="52" y="88"/>
                </a:cubicBezTo>
                <a:cubicBezTo>
                  <a:pt x="52" y="63"/>
                  <a:pt x="52" y="63"/>
                  <a:pt x="52" y="63"/>
                </a:cubicBezTo>
                <a:cubicBezTo>
                  <a:pt x="49" y="60"/>
                  <a:pt x="49" y="60"/>
                  <a:pt x="49" y="60"/>
                </a:cubicBezTo>
                <a:cubicBezTo>
                  <a:pt x="45" y="69"/>
                  <a:pt x="45" y="69"/>
                  <a:pt x="45" y="69"/>
                </a:cubicBezTo>
                <a:cubicBezTo>
                  <a:pt x="45" y="88"/>
                  <a:pt x="45" y="88"/>
                  <a:pt x="45" y="88"/>
                </a:cubicBezTo>
                <a:close/>
                <a:moveTo>
                  <a:pt x="57" y="88"/>
                </a:moveTo>
                <a:cubicBezTo>
                  <a:pt x="59" y="88"/>
                  <a:pt x="61" y="88"/>
                  <a:pt x="63" y="88"/>
                </a:cubicBezTo>
                <a:cubicBezTo>
                  <a:pt x="63" y="73"/>
                  <a:pt x="63" y="73"/>
                  <a:pt x="63" y="73"/>
                </a:cubicBezTo>
                <a:cubicBezTo>
                  <a:pt x="57" y="67"/>
                  <a:pt x="57" y="67"/>
                  <a:pt x="57" y="67"/>
                </a:cubicBezTo>
                <a:cubicBezTo>
                  <a:pt x="57" y="88"/>
                  <a:pt x="57" y="88"/>
                  <a:pt x="57" y="88"/>
                </a:cubicBezTo>
                <a:close/>
                <a:moveTo>
                  <a:pt x="68" y="88"/>
                </a:moveTo>
                <a:cubicBezTo>
                  <a:pt x="70" y="88"/>
                  <a:pt x="73" y="88"/>
                  <a:pt x="75" y="88"/>
                </a:cubicBezTo>
                <a:cubicBezTo>
                  <a:pt x="75" y="72"/>
                  <a:pt x="75" y="72"/>
                  <a:pt x="75" y="72"/>
                </a:cubicBezTo>
                <a:cubicBezTo>
                  <a:pt x="68" y="75"/>
                  <a:pt x="68" y="75"/>
                  <a:pt x="68" y="75"/>
                </a:cubicBezTo>
                <a:lnTo>
                  <a:pt x="68" y="88"/>
                </a:lnTo>
                <a:close/>
              </a:path>
            </a:pathLst>
          </a:custGeom>
          <a:blipFill dpi="0" rotWithShape="1">
            <a:blip r:embed="rId1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279400" dist="1270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61" tIns="45731" rIns="91461" bIns="45731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Freeform 24"/>
          <p:cNvSpPr>
            <a:spLocks noEditPoints="1"/>
          </p:cNvSpPr>
          <p:nvPr/>
        </p:nvSpPr>
        <p:spPr bwMode="auto">
          <a:xfrm>
            <a:off x="1517699" y="1894182"/>
            <a:ext cx="464748" cy="652902"/>
          </a:xfrm>
          <a:custGeom>
            <a:avLst/>
            <a:gdLst>
              <a:gd name="T0" fmla="*/ 16 w 73"/>
              <a:gd name="T1" fmla="*/ 77 h 107"/>
              <a:gd name="T2" fmla="*/ 57 w 73"/>
              <a:gd name="T3" fmla="*/ 77 h 107"/>
              <a:gd name="T4" fmla="*/ 52 w 73"/>
              <a:gd name="T5" fmla="*/ 101 h 107"/>
              <a:gd name="T6" fmla="*/ 45 w 73"/>
              <a:gd name="T7" fmla="*/ 101 h 107"/>
              <a:gd name="T8" fmla="*/ 37 w 73"/>
              <a:gd name="T9" fmla="*/ 107 h 107"/>
              <a:gd name="T10" fmla="*/ 29 w 73"/>
              <a:gd name="T11" fmla="*/ 101 h 107"/>
              <a:gd name="T12" fmla="*/ 21 w 73"/>
              <a:gd name="T13" fmla="*/ 101 h 107"/>
              <a:gd name="T14" fmla="*/ 16 w 73"/>
              <a:gd name="T15" fmla="*/ 77 h 107"/>
              <a:gd name="T16" fmla="*/ 51 w 73"/>
              <a:gd name="T17" fmla="*/ 29 h 107"/>
              <a:gd name="T18" fmla="*/ 52 w 73"/>
              <a:gd name="T19" fmla="*/ 35 h 107"/>
              <a:gd name="T20" fmla="*/ 51 w 73"/>
              <a:gd name="T21" fmla="*/ 37 h 107"/>
              <a:gd name="T22" fmla="*/ 53 w 73"/>
              <a:gd name="T23" fmla="*/ 38 h 107"/>
              <a:gd name="T24" fmla="*/ 52 w 73"/>
              <a:gd name="T25" fmla="*/ 42 h 107"/>
              <a:gd name="T26" fmla="*/ 50 w 73"/>
              <a:gd name="T27" fmla="*/ 42 h 107"/>
              <a:gd name="T28" fmla="*/ 52 w 73"/>
              <a:gd name="T29" fmla="*/ 44 h 107"/>
              <a:gd name="T30" fmla="*/ 51 w 73"/>
              <a:gd name="T31" fmla="*/ 47 h 107"/>
              <a:gd name="T32" fmla="*/ 50 w 73"/>
              <a:gd name="T33" fmla="*/ 48 h 107"/>
              <a:gd name="T34" fmla="*/ 51 w 73"/>
              <a:gd name="T35" fmla="*/ 49 h 107"/>
              <a:gd name="T36" fmla="*/ 50 w 73"/>
              <a:gd name="T37" fmla="*/ 53 h 107"/>
              <a:gd name="T38" fmla="*/ 47 w 73"/>
              <a:gd name="T39" fmla="*/ 54 h 107"/>
              <a:gd name="T40" fmla="*/ 29 w 73"/>
              <a:gd name="T41" fmla="*/ 49 h 107"/>
              <a:gd name="T42" fmla="*/ 21 w 73"/>
              <a:gd name="T43" fmla="*/ 49 h 107"/>
              <a:gd name="T44" fmla="*/ 21 w 73"/>
              <a:gd name="T45" fmla="*/ 32 h 107"/>
              <a:gd name="T46" fmla="*/ 28 w 73"/>
              <a:gd name="T47" fmla="*/ 31 h 107"/>
              <a:gd name="T48" fmla="*/ 42 w 73"/>
              <a:gd name="T49" fmla="*/ 16 h 107"/>
              <a:gd name="T50" fmla="*/ 38 w 73"/>
              <a:gd name="T51" fmla="*/ 30 h 107"/>
              <a:gd name="T52" fmla="*/ 51 w 73"/>
              <a:gd name="T53" fmla="*/ 29 h 107"/>
              <a:gd name="T54" fmla="*/ 15 w 73"/>
              <a:gd name="T55" fmla="*/ 71 h 107"/>
              <a:gd name="T56" fmla="*/ 25 w 73"/>
              <a:gd name="T57" fmla="*/ 71 h 107"/>
              <a:gd name="T58" fmla="*/ 17 w 73"/>
              <a:gd name="T59" fmla="*/ 48 h 107"/>
              <a:gd name="T60" fmla="*/ 11 w 73"/>
              <a:gd name="T61" fmla="*/ 29 h 107"/>
              <a:gd name="T62" fmla="*/ 23 w 73"/>
              <a:gd name="T63" fmla="*/ 13 h 107"/>
              <a:gd name="T64" fmla="*/ 37 w 73"/>
              <a:gd name="T65" fmla="*/ 11 h 107"/>
              <a:gd name="T66" fmla="*/ 50 w 73"/>
              <a:gd name="T67" fmla="*/ 14 h 107"/>
              <a:gd name="T68" fmla="*/ 62 w 73"/>
              <a:gd name="T69" fmla="*/ 29 h 107"/>
              <a:gd name="T70" fmla="*/ 56 w 73"/>
              <a:gd name="T71" fmla="*/ 48 h 107"/>
              <a:gd name="T72" fmla="*/ 48 w 73"/>
              <a:gd name="T73" fmla="*/ 71 h 107"/>
              <a:gd name="T74" fmla="*/ 58 w 73"/>
              <a:gd name="T75" fmla="*/ 71 h 107"/>
              <a:gd name="T76" fmla="*/ 65 w 73"/>
              <a:gd name="T77" fmla="*/ 52 h 107"/>
              <a:gd name="T78" fmla="*/ 71 w 73"/>
              <a:gd name="T79" fmla="*/ 27 h 107"/>
              <a:gd name="T80" fmla="*/ 55 w 73"/>
              <a:gd name="T81" fmla="*/ 5 h 107"/>
              <a:gd name="T82" fmla="*/ 37 w 73"/>
              <a:gd name="T83" fmla="*/ 1 h 107"/>
              <a:gd name="T84" fmla="*/ 19 w 73"/>
              <a:gd name="T85" fmla="*/ 5 h 107"/>
              <a:gd name="T86" fmla="*/ 2 w 73"/>
              <a:gd name="T87" fmla="*/ 27 h 107"/>
              <a:gd name="T88" fmla="*/ 8 w 73"/>
              <a:gd name="T89" fmla="*/ 53 h 107"/>
              <a:gd name="T90" fmla="*/ 15 w 73"/>
              <a:gd name="T91" fmla="*/ 71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73" h="107">
                <a:moveTo>
                  <a:pt x="16" y="77"/>
                </a:moveTo>
                <a:cubicBezTo>
                  <a:pt x="57" y="77"/>
                  <a:pt x="57" y="77"/>
                  <a:pt x="57" y="77"/>
                </a:cubicBezTo>
                <a:cubicBezTo>
                  <a:pt x="52" y="101"/>
                  <a:pt x="52" y="101"/>
                  <a:pt x="52" y="101"/>
                </a:cubicBezTo>
                <a:cubicBezTo>
                  <a:pt x="45" y="101"/>
                  <a:pt x="45" y="101"/>
                  <a:pt x="45" y="101"/>
                </a:cubicBezTo>
                <a:cubicBezTo>
                  <a:pt x="44" y="104"/>
                  <a:pt x="41" y="107"/>
                  <a:pt x="37" y="107"/>
                </a:cubicBezTo>
                <a:cubicBezTo>
                  <a:pt x="33" y="107"/>
                  <a:pt x="30" y="104"/>
                  <a:pt x="29" y="101"/>
                </a:cubicBezTo>
                <a:cubicBezTo>
                  <a:pt x="21" y="101"/>
                  <a:pt x="21" y="101"/>
                  <a:pt x="21" y="101"/>
                </a:cubicBezTo>
                <a:cubicBezTo>
                  <a:pt x="16" y="77"/>
                  <a:pt x="16" y="77"/>
                  <a:pt x="16" y="77"/>
                </a:cubicBezTo>
                <a:close/>
                <a:moveTo>
                  <a:pt x="51" y="29"/>
                </a:moveTo>
                <a:cubicBezTo>
                  <a:pt x="52" y="35"/>
                  <a:pt x="52" y="35"/>
                  <a:pt x="52" y="35"/>
                </a:cubicBezTo>
                <a:cubicBezTo>
                  <a:pt x="51" y="37"/>
                  <a:pt x="51" y="37"/>
                  <a:pt x="51" y="37"/>
                </a:cubicBezTo>
                <a:cubicBezTo>
                  <a:pt x="53" y="38"/>
                  <a:pt x="53" y="38"/>
                  <a:pt x="53" y="38"/>
                </a:cubicBezTo>
                <a:cubicBezTo>
                  <a:pt x="52" y="42"/>
                  <a:pt x="52" y="42"/>
                  <a:pt x="52" y="42"/>
                </a:cubicBezTo>
                <a:cubicBezTo>
                  <a:pt x="50" y="42"/>
                  <a:pt x="50" y="42"/>
                  <a:pt x="50" y="42"/>
                </a:cubicBezTo>
                <a:cubicBezTo>
                  <a:pt x="52" y="44"/>
                  <a:pt x="52" y="44"/>
                  <a:pt x="52" y="44"/>
                </a:cubicBezTo>
                <a:cubicBezTo>
                  <a:pt x="51" y="47"/>
                  <a:pt x="51" y="47"/>
                  <a:pt x="51" y="47"/>
                </a:cubicBezTo>
                <a:cubicBezTo>
                  <a:pt x="50" y="48"/>
                  <a:pt x="50" y="48"/>
                  <a:pt x="50" y="48"/>
                </a:cubicBezTo>
                <a:cubicBezTo>
                  <a:pt x="51" y="49"/>
                  <a:pt x="51" y="49"/>
                  <a:pt x="51" y="49"/>
                </a:cubicBezTo>
                <a:cubicBezTo>
                  <a:pt x="50" y="53"/>
                  <a:pt x="50" y="53"/>
                  <a:pt x="50" y="53"/>
                </a:cubicBezTo>
                <a:cubicBezTo>
                  <a:pt x="47" y="54"/>
                  <a:pt x="47" y="54"/>
                  <a:pt x="47" y="54"/>
                </a:cubicBezTo>
                <a:cubicBezTo>
                  <a:pt x="29" y="49"/>
                  <a:pt x="29" y="49"/>
                  <a:pt x="29" y="49"/>
                </a:cubicBezTo>
                <a:cubicBezTo>
                  <a:pt x="21" y="49"/>
                  <a:pt x="21" y="49"/>
                  <a:pt x="21" y="49"/>
                </a:cubicBezTo>
                <a:cubicBezTo>
                  <a:pt x="21" y="32"/>
                  <a:pt x="21" y="32"/>
                  <a:pt x="21" y="32"/>
                </a:cubicBezTo>
                <a:cubicBezTo>
                  <a:pt x="28" y="31"/>
                  <a:pt x="28" y="31"/>
                  <a:pt x="28" y="31"/>
                </a:cubicBezTo>
                <a:cubicBezTo>
                  <a:pt x="42" y="16"/>
                  <a:pt x="42" y="16"/>
                  <a:pt x="42" y="16"/>
                </a:cubicBezTo>
                <a:cubicBezTo>
                  <a:pt x="50" y="21"/>
                  <a:pt x="43" y="27"/>
                  <a:pt x="38" y="30"/>
                </a:cubicBezTo>
                <a:cubicBezTo>
                  <a:pt x="51" y="29"/>
                  <a:pt x="51" y="29"/>
                  <a:pt x="51" y="29"/>
                </a:cubicBezTo>
                <a:close/>
                <a:moveTo>
                  <a:pt x="15" y="71"/>
                </a:moveTo>
                <a:cubicBezTo>
                  <a:pt x="25" y="71"/>
                  <a:pt x="25" y="71"/>
                  <a:pt x="25" y="71"/>
                </a:cubicBezTo>
                <a:cubicBezTo>
                  <a:pt x="24" y="62"/>
                  <a:pt x="20" y="55"/>
                  <a:pt x="17" y="48"/>
                </a:cubicBezTo>
                <a:cubicBezTo>
                  <a:pt x="13" y="41"/>
                  <a:pt x="10" y="34"/>
                  <a:pt x="11" y="29"/>
                </a:cubicBezTo>
                <a:cubicBezTo>
                  <a:pt x="13" y="21"/>
                  <a:pt x="17" y="16"/>
                  <a:pt x="23" y="13"/>
                </a:cubicBezTo>
                <a:cubicBezTo>
                  <a:pt x="27" y="11"/>
                  <a:pt x="32" y="10"/>
                  <a:pt x="37" y="11"/>
                </a:cubicBezTo>
                <a:cubicBezTo>
                  <a:pt x="42" y="11"/>
                  <a:pt x="46" y="12"/>
                  <a:pt x="50" y="14"/>
                </a:cubicBezTo>
                <a:cubicBezTo>
                  <a:pt x="56" y="17"/>
                  <a:pt x="60" y="22"/>
                  <a:pt x="62" y="29"/>
                </a:cubicBezTo>
                <a:cubicBezTo>
                  <a:pt x="63" y="34"/>
                  <a:pt x="59" y="41"/>
                  <a:pt x="56" y="48"/>
                </a:cubicBezTo>
                <a:cubicBezTo>
                  <a:pt x="53" y="55"/>
                  <a:pt x="49" y="62"/>
                  <a:pt x="48" y="71"/>
                </a:cubicBezTo>
                <a:cubicBezTo>
                  <a:pt x="58" y="71"/>
                  <a:pt x="58" y="71"/>
                  <a:pt x="58" y="71"/>
                </a:cubicBezTo>
                <a:cubicBezTo>
                  <a:pt x="59" y="64"/>
                  <a:pt x="62" y="58"/>
                  <a:pt x="65" y="52"/>
                </a:cubicBezTo>
                <a:cubicBezTo>
                  <a:pt x="69" y="44"/>
                  <a:pt x="73" y="36"/>
                  <a:pt x="71" y="27"/>
                </a:cubicBezTo>
                <a:cubicBezTo>
                  <a:pt x="70" y="17"/>
                  <a:pt x="63" y="9"/>
                  <a:pt x="55" y="5"/>
                </a:cubicBezTo>
                <a:cubicBezTo>
                  <a:pt x="49" y="2"/>
                  <a:pt x="43" y="1"/>
                  <a:pt x="37" y="1"/>
                </a:cubicBezTo>
                <a:cubicBezTo>
                  <a:pt x="31" y="0"/>
                  <a:pt x="24" y="2"/>
                  <a:pt x="19" y="5"/>
                </a:cubicBezTo>
                <a:cubicBezTo>
                  <a:pt x="10" y="9"/>
                  <a:pt x="4" y="16"/>
                  <a:pt x="2" y="27"/>
                </a:cubicBezTo>
                <a:cubicBezTo>
                  <a:pt x="0" y="36"/>
                  <a:pt x="4" y="44"/>
                  <a:pt x="8" y="53"/>
                </a:cubicBezTo>
                <a:cubicBezTo>
                  <a:pt x="11" y="58"/>
                  <a:pt x="13" y="64"/>
                  <a:pt x="15" y="71"/>
                </a:cubicBezTo>
                <a:close/>
              </a:path>
            </a:pathLst>
          </a:custGeom>
          <a:blipFill dpi="0" rotWithShape="1">
            <a:blip r:embed="rId1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279400" dist="1270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91461" tIns="45731" rIns="91461" bIns="45731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" name="Freeform 25"/>
          <p:cNvSpPr>
            <a:spLocks noEditPoints="1"/>
          </p:cNvSpPr>
          <p:nvPr/>
        </p:nvSpPr>
        <p:spPr bwMode="auto">
          <a:xfrm>
            <a:off x="1430467" y="3512184"/>
            <a:ext cx="503294" cy="641236"/>
          </a:xfrm>
          <a:custGeom>
            <a:avLst/>
            <a:gdLst>
              <a:gd name="T0" fmla="*/ 0 w 77"/>
              <a:gd name="T1" fmla="*/ 85 h 93"/>
              <a:gd name="T2" fmla="*/ 30 w 77"/>
              <a:gd name="T3" fmla="*/ 20 h 93"/>
              <a:gd name="T4" fmla="*/ 38 w 77"/>
              <a:gd name="T5" fmla="*/ 26 h 93"/>
              <a:gd name="T6" fmla="*/ 39 w 77"/>
              <a:gd name="T7" fmla="*/ 27 h 93"/>
              <a:gd name="T8" fmla="*/ 39 w 77"/>
              <a:gd name="T9" fmla="*/ 27 h 93"/>
              <a:gd name="T10" fmla="*/ 40 w 77"/>
              <a:gd name="T11" fmla="*/ 27 h 93"/>
              <a:gd name="T12" fmla="*/ 40 w 77"/>
              <a:gd name="T13" fmla="*/ 28 h 93"/>
              <a:gd name="T14" fmla="*/ 40 w 77"/>
              <a:gd name="T15" fmla="*/ 28 h 93"/>
              <a:gd name="T16" fmla="*/ 41 w 77"/>
              <a:gd name="T17" fmla="*/ 28 h 93"/>
              <a:gd name="T18" fmla="*/ 41 w 77"/>
              <a:gd name="T19" fmla="*/ 29 h 93"/>
              <a:gd name="T20" fmla="*/ 42 w 77"/>
              <a:gd name="T21" fmla="*/ 29 h 93"/>
              <a:gd name="T22" fmla="*/ 42 w 77"/>
              <a:gd name="T23" fmla="*/ 29 h 93"/>
              <a:gd name="T24" fmla="*/ 43 w 77"/>
              <a:gd name="T25" fmla="*/ 29 h 93"/>
              <a:gd name="T26" fmla="*/ 43 w 77"/>
              <a:gd name="T27" fmla="*/ 30 h 93"/>
              <a:gd name="T28" fmla="*/ 43 w 77"/>
              <a:gd name="T29" fmla="*/ 30 h 93"/>
              <a:gd name="T30" fmla="*/ 48 w 77"/>
              <a:gd name="T31" fmla="*/ 33 h 93"/>
              <a:gd name="T32" fmla="*/ 48 w 77"/>
              <a:gd name="T33" fmla="*/ 33 h 93"/>
              <a:gd name="T34" fmla="*/ 49 w 77"/>
              <a:gd name="T35" fmla="*/ 34 h 93"/>
              <a:gd name="T36" fmla="*/ 49 w 77"/>
              <a:gd name="T37" fmla="*/ 34 h 93"/>
              <a:gd name="T38" fmla="*/ 50 w 77"/>
              <a:gd name="T39" fmla="*/ 34 h 93"/>
              <a:gd name="T40" fmla="*/ 50 w 77"/>
              <a:gd name="T41" fmla="*/ 35 h 93"/>
              <a:gd name="T42" fmla="*/ 50 w 77"/>
              <a:gd name="T43" fmla="*/ 35 h 93"/>
              <a:gd name="T44" fmla="*/ 51 w 77"/>
              <a:gd name="T45" fmla="*/ 35 h 93"/>
              <a:gd name="T46" fmla="*/ 51 w 77"/>
              <a:gd name="T47" fmla="*/ 36 h 93"/>
              <a:gd name="T48" fmla="*/ 52 w 77"/>
              <a:gd name="T49" fmla="*/ 36 h 93"/>
              <a:gd name="T50" fmla="*/ 52 w 77"/>
              <a:gd name="T51" fmla="*/ 36 h 93"/>
              <a:gd name="T52" fmla="*/ 53 w 77"/>
              <a:gd name="T53" fmla="*/ 37 h 93"/>
              <a:gd name="T54" fmla="*/ 53 w 77"/>
              <a:gd name="T55" fmla="*/ 37 h 93"/>
              <a:gd name="T56" fmla="*/ 48 w 77"/>
              <a:gd name="T57" fmla="*/ 79 h 93"/>
              <a:gd name="T58" fmla="*/ 7 w 77"/>
              <a:gd name="T59" fmla="*/ 91 h 93"/>
              <a:gd name="T60" fmla="*/ 35 w 77"/>
              <a:gd name="T61" fmla="*/ 64 h 93"/>
              <a:gd name="T62" fmla="*/ 19 w 77"/>
              <a:gd name="T63" fmla="*/ 53 h 93"/>
              <a:gd name="T64" fmla="*/ 3 w 77"/>
              <a:gd name="T65" fmla="*/ 88 h 93"/>
              <a:gd name="T66" fmla="*/ 73 w 77"/>
              <a:gd name="T67" fmla="*/ 93 h 93"/>
              <a:gd name="T68" fmla="*/ 54 w 77"/>
              <a:gd name="T69" fmla="*/ 83 h 93"/>
              <a:gd name="T70" fmla="*/ 69 w 77"/>
              <a:gd name="T71" fmla="*/ 42 h 93"/>
              <a:gd name="T72" fmla="*/ 34 w 77"/>
              <a:gd name="T73" fmla="*/ 0 h 93"/>
              <a:gd name="T74" fmla="*/ 69 w 77"/>
              <a:gd name="T75" fmla="*/ 42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77" h="93">
                <a:moveTo>
                  <a:pt x="3" y="88"/>
                </a:moveTo>
                <a:cubicBezTo>
                  <a:pt x="2" y="87"/>
                  <a:pt x="1" y="86"/>
                  <a:pt x="0" y="85"/>
                </a:cubicBezTo>
                <a:cubicBezTo>
                  <a:pt x="0" y="72"/>
                  <a:pt x="0" y="58"/>
                  <a:pt x="0" y="45"/>
                </a:cubicBezTo>
                <a:cubicBezTo>
                  <a:pt x="12" y="40"/>
                  <a:pt x="21" y="32"/>
                  <a:pt x="30" y="20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7"/>
                  <a:pt x="38" y="27"/>
                  <a:pt x="38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9"/>
                  <a:pt x="41" y="29"/>
                  <a:pt x="41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3" y="29"/>
                  <a:pt x="43" y="29"/>
                  <a:pt x="43" y="29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4" y="30"/>
                  <a:pt x="44" y="30"/>
                  <a:pt x="44" y="30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4"/>
                  <a:pt x="48" y="34"/>
                  <a:pt x="48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50" y="34"/>
                  <a:pt x="50" y="34"/>
                  <a:pt x="50" y="34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6"/>
                  <a:pt x="51" y="36"/>
                  <a:pt x="51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62" y="43"/>
                  <a:pt x="62" y="43"/>
                  <a:pt x="62" y="43"/>
                </a:cubicBezTo>
                <a:cubicBezTo>
                  <a:pt x="53" y="55"/>
                  <a:pt x="49" y="67"/>
                  <a:pt x="48" y="79"/>
                </a:cubicBezTo>
                <a:cubicBezTo>
                  <a:pt x="36" y="84"/>
                  <a:pt x="23" y="88"/>
                  <a:pt x="11" y="93"/>
                </a:cubicBezTo>
                <a:cubicBezTo>
                  <a:pt x="9" y="92"/>
                  <a:pt x="8" y="91"/>
                  <a:pt x="7" y="91"/>
                </a:cubicBezTo>
                <a:cubicBezTo>
                  <a:pt x="23" y="68"/>
                  <a:pt x="23" y="68"/>
                  <a:pt x="23" y="68"/>
                </a:cubicBezTo>
                <a:cubicBezTo>
                  <a:pt x="27" y="69"/>
                  <a:pt x="32" y="68"/>
                  <a:pt x="35" y="64"/>
                </a:cubicBezTo>
                <a:cubicBezTo>
                  <a:pt x="38" y="60"/>
                  <a:pt x="37" y="54"/>
                  <a:pt x="32" y="51"/>
                </a:cubicBezTo>
                <a:cubicBezTo>
                  <a:pt x="28" y="47"/>
                  <a:pt x="22" y="49"/>
                  <a:pt x="19" y="53"/>
                </a:cubicBezTo>
                <a:cubicBezTo>
                  <a:pt x="16" y="57"/>
                  <a:pt x="16" y="62"/>
                  <a:pt x="19" y="65"/>
                </a:cubicBezTo>
                <a:cubicBezTo>
                  <a:pt x="3" y="88"/>
                  <a:pt x="3" y="88"/>
                  <a:pt x="3" y="88"/>
                </a:cubicBezTo>
                <a:close/>
                <a:moveTo>
                  <a:pt x="27" y="93"/>
                </a:moveTo>
                <a:cubicBezTo>
                  <a:pt x="73" y="93"/>
                  <a:pt x="73" y="93"/>
                  <a:pt x="73" y="93"/>
                </a:cubicBezTo>
                <a:cubicBezTo>
                  <a:pt x="73" y="83"/>
                  <a:pt x="73" y="83"/>
                  <a:pt x="73" y="83"/>
                </a:cubicBezTo>
                <a:cubicBezTo>
                  <a:pt x="54" y="83"/>
                  <a:pt x="54" y="83"/>
                  <a:pt x="54" y="83"/>
                </a:cubicBezTo>
                <a:cubicBezTo>
                  <a:pt x="27" y="93"/>
                  <a:pt x="27" y="93"/>
                  <a:pt x="27" y="93"/>
                </a:cubicBezTo>
                <a:close/>
                <a:moveTo>
                  <a:pt x="69" y="42"/>
                </a:moveTo>
                <a:cubicBezTo>
                  <a:pt x="77" y="31"/>
                  <a:pt x="77" y="31"/>
                  <a:pt x="77" y="31"/>
                </a:cubicBezTo>
                <a:cubicBezTo>
                  <a:pt x="34" y="0"/>
                  <a:pt x="34" y="0"/>
                  <a:pt x="34" y="0"/>
                </a:cubicBezTo>
                <a:cubicBezTo>
                  <a:pt x="26" y="12"/>
                  <a:pt x="26" y="12"/>
                  <a:pt x="26" y="12"/>
                </a:cubicBezTo>
                <a:lnTo>
                  <a:pt x="69" y="42"/>
                </a:lnTo>
                <a:close/>
              </a:path>
            </a:pathLst>
          </a:custGeom>
          <a:blipFill dpi="0" rotWithShape="1">
            <a:blip r:embed="rId1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279400" dist="1270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91461" tIns="45731" rIns="91461" bIns="45731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282751" y="2946101"/>
            <a:ext cx="184731" cy="58490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 sz="3201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4" name="Group 13"/>
          <p:cNvGrpSpPr/>
          <p:nvPr/>
        </p:nvGrpSpPr>
        <p:grpSpPr>
          <a:xfrm>
            <a:off x="1985942" y="1770008"/>
            <a:ext cx="3105122" cy="890930"/>
            <a:chOff x="1940773" y="1984401"/>
            <a:chExt cx="3104403" cy="890723"/>
          </a:xfrm>
        </p:grpSpPr>
        <p:sp>
          <p:nvSpPr>
            <p:cNvPr id="8" name="TextBox 7"/>
            <p:cNvSpPr txBox="1"/>
            <p:nvPr/>
          </p:nvSpPr>
          <p:spPr>
            <a:xfrm>
              <a:off x="2005925" y="1984401"/>
              <a:ext cx="2296892" cy="46155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输入您的标题</a:t>
              </a:r>
              <a:r>
                <a:rPr lang="en-US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1</a:t>
              </a:r>
              <a:endParaRPr lang="en-GB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3" name="Rectangle 12"/>
            <p:cNvSpPr/>
            <p:nvPr/>
          </p:nvSpPr>
          <p:spPr>
            <a:xfrm>
              <a:off x="1940773" y="2413566"/>
              <a:ext cx="3104403" cy="46155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2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输入您的标题 输入您的内容 输入您的标题输入您的标题 输入您的内容 输入您的内容</a:t>
              </a:r>
              <a:endParaRPr lang="en-GB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32" name="Group 31"/>
          <p:cNvGrpSpPr/>
          <p:nvPr/>
        </p:nvGrpSpPr>
        <p:grpSpPr>
          <a:xfrm>
            <a:off x="1982447" y="3230105"/>
            <a:ext cx="3393154" cy="1109377"/>
            <a:chOff x="1937279" y="1889639"/>
            <a:chExt cx="3392368" cy="1109120"/>
          </a:xfrm>
        </p:grpSpPr>
        <p:sp>
          <p:nvSpPr>
            <p:cNvPr id="33" name="TextBox 32"/>
            <p:cNvSpPr txBox="1"/>
            <p:nvPr/>
          </p:nvSpPr>
          <p:spPr>
            <a:xfrm>
              <a:off x="1951929" y="1889639"/>
              <a:ext cx="2296892" cy="46155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输入您的标题</a:t>
              </a:r>
              <a:r>
                <a:rPr lang="en-US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2</a:t>
              </a:r>
              <a:endParaRPr lang="en-GB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1937279" y="2352578"/>
              <a:ext cx="3392368" cy="64618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2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输入您的标题</a:t>
              </a:r>
              <a:r>
                <a:rPr lang="en-GB" sz="12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, </a:t>
              </a:r>
              <a:r>
                <a:rPr lang="zh-CN" altLang="en-US" sz="12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输入您的标题 输入您的内容 输入您的标题输入您的标题 输入您的内容 输入您的您的标题 输入您的内容 输入您的标题输入</a:t>
              </a:r>
              <a:endParaRPr lang="en-GB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35" name="Group 34"/>
          <p:cNvGrpSpPr/>
          <p:nvPr/>
        </p:nvGrpSpPr>
        <p:grpSpPr>
          <a:xfrm>
            <a:off x="2078326" y="4800578"/>
            <a:ext cx="3084745" cy="955561"/>
            <a:chOff x="1940772" y="1919785"/>
            <a:chExt cx="3084031" cy="955339"/>
          </a:xfrm>
        </p:grpSpPr>
        <p:sp>
          <p:nvSpPr>
            <p:cNvPr id="36" name="TextBox 35"/>
            <p:cNvSpPr txBox="1"/>
            <p:nvPr/>
          </p:nvSpPr>
          <p:spPr>
            <a:xfrm>
              <a:off x="1971974" y="1919785"/>
              <a:ext cx="2296892" cy="46155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输入您的标题</a:t>
              </a:r>
              <a:r>
                <a:rPr lang="en-US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3</a:t>
              </a:r>
              <a:endParaRPr lang="en-GB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7" name="Rectangle 36"/>
            <p:cNvSpPr/>
            <p:nvPr/>
          </p:nvSpPr>
          <p:spPr>
            <a:xfrm>
              <a:off x="1940772" y="2413566"/>
              <a:ext cx="3084031" cy="46155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2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输入您的标题 输入您的内容 输入您的标题输入您的标题 输入您的内容 输入您的内容</a:t>
              </a:r>
              <a:endParaRPr lang="en-GB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cxnSp>
        <p:nvCxnSpPr>
          <p:cNvPr id="31" name="Straight Connector 6"/>
          <p:cNvCxnSpPr/>
          <p:nvPr/>
        </p:nvCxnSpPr>
        <p:spPr>
          <a:xfrm flipV="1">
            <a:off x="331063" y="872457"/>
            <a:ext cx="11528752" cy="13642"/>
          </a:xfrm>
          <a:prstGeom prst="line">
            <a:avLst/>
          </a:prstGeom>
          <a:ln w="50800">
            <a:solidFill>
              <a:srgbClr val="F8818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Freeform 55"/>
          <p:cNvSpPr>
            <a:spLocks noEditPoints="1"/>
          </p:cNvSpPr>
          <p:nvPr/>
        </p:nvSpPr>
        <p:spPr bwMode="auto">
          <a:xfrm>
            <a:off x="407084" y="286027"/>
            <a:ext cx="504056" cy="415097"/>
          </a:xfrm>
          <a:custGeom>
            <a:avLst/>
            <a:gdLst>
              <a:gd name="T0" fmla="*/ 83 w 129"/>
              <a:gd name="T1" fmla="*/ 92 h 135"/>
              <a:gd name="T2" fmla="*/ 127 w 129"/>
              <a:gd name="T3" fmla="*/ 26 h 135"/>
              <a:gd name="T4" fmla="*/ 127 w 129"/>
              <a:gd name="T5" fmla="*/ 21 h 135"/>
              <a:gd name="T6" fmla="*/ 117 w 129"/>
              <a:gd name="T7" fmla="*/ 10 h 135"/>
              <a:gd name="T8" fmla="*/ 112 w 129"/>
              <a:gd name="T9" fmla="*/ 10 h 135"/>
              <a:gd name="T10" fmla="*/ 107 w 129"/>
              <a:gd name="T11" fmla="*/ 16 h 135"/>
              <a:gd name="T12" fmla="*/ 101 w 129"/>
              <a:gd name="T13" fmla="*/ 16 h 135"/>
              <a:gd name="T14" fmla="*/ 101 w 129"/>
              <a:gd name="T15" fmla="*/ 0 h 135"/>
              <a:gd name="T16" fmla="*/ 27 w 129"/>
              <a:gd name="T17" fmla="*/ 0 h 135"/>
              <a:gd name="T18" fmla="*/ 27 w 129"/>
              <a:gd name="T19" fmla="*/ 16 h 135"/>
              <a:gd name="T20" fmla="*/ 22 w 129"/>
              <a:gd name="T21" fmla="*/ 16 h 135"/>
              <a:gd name="T22" fmla="*/ 17 w 129"/>
              <a:gd name="T23" fmla="*/ 10 h 135"/>
              <a:gd name="T24" fmla="*/ 12 w 129"/>
              <a:gd name="T25" fmla="*/ 10 h 135"/>
              <a:gd name="T26" fmla="*/ 1 w 129"/>
              <a:gd name="T27" fmla="*/ 21 h 135"/>
              <a:gd name="T28" fmla="*/ 1 w 129"/>
              <a:gd name="T29" fmla="*/ 26 h 135"/>
              <a:gd name="T30" fmla="*/ 46 w 129"/>
              <a:gd name="T31" fmla="*/ 92 h 135"/>
              <a:gd name="T32" fmla="*/ 59 w 129"/>
              <a:gd name="T33" fmla="*/ 98 h 135"/>
              <a:gd name="T34" fmla="*/ 59 w 129"/>
              <a:gd name="T35" fmla="*/ 103 h 135"/>
              <a:gd name="T36" fmla="*/ 54 w 129"/>
              <a:gd name="T37" fmla="*/ 106 h 135"/>
              <a:gd name="T38" fmla="*/ 59 w 129"/>
              <a:gd name="T39" fmla="*/ 108 h 135"/>
              <a:gd name="T40" fmla="*/ 59 w 129"/>
              <a:gd name="T41" fmla="*/ 114 h 135"/>
              <a:gd name="T42" fmla="*/ 54 w 129"/>
              <a:gd name="T43" fmla="*/ 119 h 135"/>
              <a:gd name="T44" fmla="*/ 48 w 129"/>
              <a:gd name="T45" fmla="*/ 124 h 135"/>
              <a:gd name="T46" fmla="*/ 43 w 129"/>
              <a:gd name="T47" fmla="*/ 129 h 135"/>
              <a:gd name="T48" fmla="*/ 49 w 129"/>
              <a:gd name="T49" fmla="*/ 135 h 135"/>
              <a:gd name="T50" fmla="*/ 80 w 129"/>
              <a:gd name="T51" fmla="*/ 135 h 135"/>
              <a:gd name="T52" fmla="*/ 85 w 129"/>
              <a:gd name="T53" fmla="*/ 129 h 135"/>
              <a:gd name="T54" fmla="*/ 80 w 129"/>
              <a:gd name="T55" fmla="*/ 124 h 135"/>
              <a:gd name="T56" fmla="*/ 74 w 129"/>
              <a:gd name="T57" fmla="*/ 119 h 135"/>
              <a:gd name="T58" fmla="*/ 69 w 129"/>
              <a:gd name="T59" fmla="*/ 114 h 135"/>
              <a:gd name="T60" fmla="*/ 69 w 129"/>
              <a:gd name="T61" fmla="*/ 108 h 135"/>
              <a:gd name="T62" fmla="*/ 75 w 129"/>
              <a:gd name="T63" fmla="*/ 106 h 135"/>
              <a:gd name="T64" fmla="*/ 69 w 129"/>
              <a:gd name="T65" fmla="*/ 103 h 135"/>
              <a:gd name="T66" fmla="*/ 69 w 129"/>
              <a:gd name="T67" fmla="*/ 98 h 135"/>
              <a:gd name="T68" fmla="*/ 83 w 129"/>
              <a:gd name="T69" fmla="*/ 92 h 135"/>
              <a:gd name="T70" fmla="*/ 101 w 129"/>
              <a:gd name="T71" fmla="*/ 21 h 135"/>
              <a:gd name="T72" fmla="*/ 107 w 129"/>
              <a:gd name="T73" fmla="*/ 21 h 135"/>
              <a:gd name="T74" fmla="*/ 112 w 129"/>
              <a:gd name="T75" fmla="*/ 16 h 135"/>
              <a:gd name="T76" fmla="*/ 117 w 129"/>
              <a:gd name="T77" fmla="*/ 21 h 135"/>
              <a:gd name="T78" fmla="*/ 117 w 129"/>
              <a:gd name="T79" fmla="*/ 26 h 135"/>
              <a:gd name="T80" fmla="*/ 91 w 129"/>
              <a:gd name="T81" fmla="*/ 71 h 135"/>
              <a:gd name="T82" fmla="*/ 101 w 129"/>
              <a:gd name="T83" fmla="*/ 21 h 135"/>
              <a:gd name="T84" fmla="*/ 36 w 129"/>
              <a:gd name="T85" fmla="*/ 72 h 135"/>
              <a:gd name="T86" fmla="*/ 10 w 129"/>
              <a:gd name="T87" fmla="*/ 27 h 135"/>
              <a:gd name="T88" fmla="*/ 10 w 129"/>
              <a:gd name="T89" fmla="*/ 22 h 135"/>
              <a:gd name="T90" fmla="*/ 15 w 129"/>
              <a:gd name="T91" fmla="*/ 17 h 135"/>
              <a:gd name="T92" fmla="*/ 20 w 129"/>
              <a:gd name="T93" fmla="*/ 22 h 135"/>
              <a:gd name="T94" fmla="*/ 26 w 129"/>
              <a:gd name="T95" fmla="*/ 22 h 135"/>
              <a:gd name="T96" fmla="*/ 36 w 129"/>
              <a:gd name="T97" fmla="*/ 72 h 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29" h="135">
                <a:moveTo>
                  <a:pt x="83" y="92"/>
                </a:moveTo>
                <a:cubicBezTo>
                  <a:pt x="129" y="63"/>
                  <a:pt x="127" y="26"/>
                  <a:pt x="127" y="26"/>
                </a:cubicBezTo>
                <a:cubicBezTo>
                  <a:pt x="127" y="21"/>
                  <a:pt x="127" y="21"/>
                  <a:pt x="127" y="21"/>
                </a:cubicBezTo>
                <a:cubicBezTo>
                  <a:pt x="127" y="21"/>
                  <a:pt x="128" y="10"/>
                  <a:pt x="117" y="10"/>
                </a:cubicBezTo>
                <a:cubicBezTo>
                  <a:pt x="114" y="10"/>
                  <a:pt x="112" y="10"/>
                  <a:pt x="112" y="10"/>
                </a:cubicBezTo>
                <a:cubicBezTo>
                  <a:pt x="107" y="10"/>
                  <a:pt x="107" y="16"/>
                  <a:pt x="107" y="16"/>
                </a:cubicBezTo>
                <a:cubicBezTo>
                  <a:pt x="107" y="16"/>
                  <a:pt x="104" y="16"/>
                  <a:pt x="101" y="16"/>
                </a:cubicBezTo>
                <a:cubicBezTo>
                  <a:pt x="101" y="12"/>
                  <a:pt x="101" y="0"/>
                  <a:pt x="101" y="0"/>
                </a:cubicBezTo>
                <a:cubicBezTo>
                  <a:pt x="56" y="7"/>
                  <a:pt x="27" y="0"/>
                  <a:pt x="27" y="0"/>
                </a:cubicBezTo>
                <a:cubicBezTo>
                  <a:pt x="27" y="16"/>
                  <a:pt x="27" y="16"/>
                  <a:pt x="27" y="16"/>
                </a:cubicBezTo>
                <a:cubicBezTo>
                  <a:pt x="23" y="16"/>
                  <a:pt x="22" y="16"/>
                  <a:pt x="22" y="16"/>
                </a:cubicBezTo>
                <a:cubicBezTo>
                  <a:pt x="22" y="16"/>
                  <a:pt x="22" y="10"/>
                  <a:pt x="17" y="10"/>
                </a:cubicBezTo>
                <a:cubicBezTo>
                  <a:pt x="17" y="10"/>
                  <a:pt x="15" y="10"/>
                  <a:pt x="12" y="10"/>
                </a:cubicBezTo>
                <a:cubicBezTo>
                  <a:pt x="1" y="10"/>
                  <a:pt x="1" y="21"/>
                  <a:pt x="1" y="21"/>
                </a:cubicBezTo>
                <a:cubicBezTo>
                  <a:pt x="1" y="26"/>
                  <a:pt x="1" y="26"/>
                  <a:pt x="1" y="26"/>
                </a:cubicBezTo>
                <a:cubicBezTo>
                  <a:pt x="1" y="26"/>
                  <a:pt x="0" y="63"/>
                  <a:pt x="46" y="92"/>
                </a:cubicBezTo>
                <a:cubicBezTo>
                  <a:pt x="46" y="92"/>
                  <a:pt x="52" y="98"/>
                  <a:pt x="59" y="98"/>
                </a:cubicBezTo>
                <a:cubicBezTo>
                  <a:pt x="59" y="103"/>
                  <a:pt x="59" y="103"/>
                  <a:pt x="59" y="103"/>
                </a:cubicBezTo>
                <a:cubicBezTo>
                  <a:pt x="59" y="103"/>
                  <a:pt x="54" y="103"/>
                  <a:pt x="54" y="106"/>
                </a:cubicBezTo>
                <a:cubicBezTo>
                  <a:pt x="54" y="109"/>
                  <a:pt x="59" y="108"/>
                  <a:pt x="59" y="108"/>
                </a:cubicBezTo>
                <a:cubicBezTo>
                  <a:pt x="59" y="114"/>
                  <a:pt x="59" y="114"/>
                  <a:pt x="59" y="114"/>
                </a:cubicBezTo>
                <a:cubicBezTo>
                  <a:pt x="59" y="114"/>
                  <a:pt x="58" y="119"/>
                  <a:pt x="54" y="119"/>
                </a:cubicBezTo>
                <a:cubicBezTo>
                  <a:pt x="54" y="124"/>
                  <a:pt x="48" y="124"/>
                  <a:pt x="48" y="124"/>
                </a:cubicBezTo>
                <a:cubicBezTo>
                  <a:pt x="48" y="124"/>
                  <a:pt x="43" y="125"/>
                  <a:pt x="43" y="129"/>
                </a:cubicBezTo>
                <a:cubicBezTo>
                  <a:pt x="43" y="129"/>
                  <a:pt x="42" y="135"/>
                  <a:pt x="49" y="135"/>
                </a:cubicBezTo>
                <a:cubicBezTo>
                  <a:pt x="56" y="135"/>
                  <a:pt x="80" y="135"/>
                  <a:pt x="80" y="135"/>
                </a:cubicBezTo>
                <a:cubicBezTo>
                  <a:pt x="85" y="135"/>
                  <a:pt x="85" y="129"/>
                  <a:pt x="85" y="129"/>
                </a:cubicBezTo>
                <a:cubicBezTo>
                  <a:pt x="85" y="129"/>
                  <a:pt x="85" y="124"/>
                  <a:pt x="80" y="124"/>
                </a:cubicBezTo>
                <a:cubicBezTo>
                  <a:pt x="74" y="124"/>
                  <a:pt x="74" y="119"/>
                  <a:pt x="74" y="119"/>
                </a:cubicBezTo>
                <a:cubicBezTo>
                  <a:pt x="74" y="119"/>
                  <a:pt x="69" y="119"/>
                  <a:pt x="69" y="114"/>
                </a:cubicBezTo>
                <a:cubicBezTo>
                  <a:pt x="69" y="108"/>
                  <a:pt x="69" y="108"/>
                  <a:pt x="69" y="108"/>
                </a:cubicBezTo>
                <a:cubicBezTo>
                  <a:pt x="69" y="108"/>
                  <a:pt x="75" y="109"/>
                  <a:pt x="75" y="106"/>
                </a:cubicBezTo>
                <a:cubicBezTo>
                  <a:pt x="75" y="103"/>
                  <a:pt x="69" y="103"/>
                  <a:pt x="69" y="103"/>
                </a:cubicBezTo>
                <a:cubicBezTo>
                  <a:pt x="69" y="98"/>
                  <a:pt x="69" y="98"/>
                  <a:pt x="69" y="98"/>
                </a:cubicBezTo>
                <a:cubicBezTo>
                  <a:pt x="75" y="98"/>
                  <a:pt x="79" y="96"/>
                  <a:pt x="83" y="92"/>
                </a:cubicBezTo>
                <a:close/>
                <a:moveTo>
                  <a:pt x="101" y="21"/>
                </a:moveTo>
                <a:cubicBezTo>
                  <a:pt x="103" y="21"/>
                  <a:pt x="107" y="21"/>
                  <a:pt x="107" y="21"/>
                </a:cubicBezTo>
                <a:cubicBezTo>
                  <a:pt x="112" y="21"/>
                  <a:pt x="112" y="16"/>
                  <a:pt x="112" y="16"/>
                </a:cubicBezTo>
                <a:cubicBezTo>
                  <a:pt x="117" y="16"/>
                  <a:pt x="117" y="21"/>
                  <a:pt x="117" y="21"/>
                </a:cubicBezTo>
                <a:cubicBezTo>
                  <a:pt x="117" y="26"/>
                  <a:pt x="117" y="26"/>
                  <a:pt x="117" y="26"/>
                </a:cubicBezTo>
                <a:cubicBezTo>
                  <a:pt x="117" y="26"/>
                  <a:pt x="116" y="47"/>
                  <a:pt x="91" y="71"/>
                </a:cubicBezTo>
                <a:cubicBezTo>
                  <a:pt x="96" y="61"/>
                  <a:pt x="101" y="38"/>
                  <a:pt x="101" y="21"/>
                </a:cubicBezTo>
                <a:close/>
                <a:moveTo>
                  <a:pt x="36" y="72"/>
                </a:moveTo>
                <a:cubicBezTo>
                  <a:pt x="11" y="48"/>
                  <a:pt x="10" y="27"/>
                  <a:pt x="10" y="27"/>
                </a:cubicBezTo>
                <a:cubicBezTo>
                  <a:pt x="10" y="22"/>
                  <a:pt x="10" y="22"/>
                  <a:pt x="10" y="22"/>
                </a:cubicBezTo>
                <a:cubicBezTo>
                  <a:pt x="10" y="22"/>
                  <a:pt x="10" y="17"/>
                  <a:pt x="15" y="17"/>
                </a:cubicBezTo>
                <a:cubicBezTo>
                  <a:pt x="15" y="17"/>
                  <a:pt x="15" y="22"/>
                  <a:pt x="20" y="22"/>
                </a:cubicBezTo>
                <a:cubicBezTo>
                  <a:pt x="20" y="22"/>
                  <a:pt x="24" y="22"/>
                  <a:pt x="26" y="22"/>
                </a:cubicBezTo>
                <a:cubicBezTo>
                  <a:pt x="26" y="39"/>
                  <a:pt x="30" y="62"/>
                  <a:pt x="36" y="72"/>
                </a:cubicBezTo>
                <a:close/>
              </a:path>
            </a:pathLst>
          </a:custGeom>
          <a:blipFill dpi="0" rotWithShape="1">
            <a:blip r:embed="rId1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393700" dist="3810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9" name="文本占位符 5"/>
          <p:cNvSpPr txBox="1">
            <a:spLocks/>
          </p:cNvSpPr>
          <p:nvPr/>
        </p:nvSpPr>
        <p:spPr>
          <a:xfrm>
            <a:off x="659112" y="286027"/>
            <a:ext cx="2607915" cy="414338"/>
          </a:xfrm>
          <a:prstGeom prst="rect">
            <a:avLst/>
          </a:prstGeom>
        </p:spPr>
        <p:txBody>
          <a:bodyPr/>
          <a:lstStyle>
            <a:lvl1pPr marL="0" indent="0" algn="l" defTabSz="1219627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990947" indent="-381133" algn="l" defTabSz="1219627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3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524533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134347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744160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353973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963787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573600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183414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输入您的标题 </a:t>
            </a:r>
            <a:endParaRPr lang="en-GB" altLang="zh-CN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0552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500"/>
                            </p:stCondLst>
                            <p:childTnLst>
                              <p:par>
                                <p:cTn id="5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2" grpId="0"/>
      <p:bldP spid="23" grpId="0"/>
      <p:bldP spid="24" grpId="0" animBg="1"/>
      <p:bldP spid="25" grpId="0" animBg="1"/>
      <p:bldP spid="26" grpId="0" animBg="1"/>
      <p:bldP spid="38" grpId="0" animBg="1"/>
      <p:bldP spid="39" grpId="0" build="p">
        <p:tmplLst>
          <p:tmpl lvl="1">
            <p:tnLst>
              <p:par>
                <p:cTn presetID="2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/>
          <p:cNvSpPr/>
          <p:nvPr/>
        </p:nvSpPr>
        <p:spPr>
          <a:xfrm>
            <a:off x="1778695" y="1269554"/>
            <a:ext cx="4229639" cy="4229639"/>
          </a:xfrm>
          <a:prstGeom prst="ellipse">
            <a:avLst/>
          </a:prstGeom>
          <a:noFill/>
          <a:ln w="76200">
            <a:solidFill>
              <a:srgbClr val="EF7E8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1">
              <a:solidFill>
                <a:schemeClr val="bg1"/>
              </a:solidFill>
              <a:latin typeface="+mj-ea"/>
              <a:ea typeface="+mj-ea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1099727" y="3209281"/>
            <a:ext cx="1508228" cy="1508228"/>
            <a:chOff x="659172" y="2539810"/>
            <a:chExt cx="1130909" cy="1130909"/>
          </a:xfrm>
          <a:solidFill>
            <a:srgbClr val="1A3F6C"/>
          </a:solidFill>
        </p:grpSpPr>
        <p:sp>
          <p:nvSpPr>
            <p:cNvPr id="6" name="椭圆 5"/>
            <p:cNvSpPr/>
            <p:nvPr/>
          </p:nvSpPr>
          <p:spPr>
            <a:xfrm>
              <a:off x="659172" y="2539810"/>
              <a:ext cx="1130909" cy="1130909"/>
            </a:xfrm>
            <a:prstGeom prst="ellipse">
              <a:avLst/>
            </a:prstGeom>
            <a:blipFill dpi="0" rotWithShape="1">
              <a:blip r:embed="rId3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1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  <p:sp>
          <p:nvSpPr>
            <p:cNvPr id="7" name="TextBox 47"/>
            <p:cNvSpPr txBox="1"/>
            <p:nvPr/>
          </p:nvSpPr>
          <p:spPr>
            <a:xfrm>
              <a:off x="908957" y="2627556"/>
              <a:ext cx="446173" cy="80782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6401" dirty="0">
                  <a:solidFill>
                    <a:schemeClr val="bg1"/>
                  </a:solidFill>
                  <a:latin typeface="+mj-ea"/>
                  <a:ea typeface="+mj-ea"/>
                </a:rPr>
                <a:t>C</a:t>
              </a:r>
              <a:endParaRPr lang="zh-CN" altLang="en-US" sz="6401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2565776" y="4224058"/>
            <a:ext cx="2112413" cy="2112413"/>
            <a:chOff x="1758454" y="3300716"/>
            <a:chExt cx="1583943" cy="1583943"/>
          </a:xfrm>
        </p:grpSpPr>
        <p:grpSp>
          <p:nvGrpSpPr>
            <p:cNvPr id="9" name="组合 8"/>
            <p:cNvGrpSpPr/>
            <p:nvPr/>
          </p:nvGrpSpPr>
          <p:grpSpPr>
            <a:xfrm>
              <a:off x="1758454" y="3300716"/>
              <a:ext cx="1583943" cy="1583943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11" name="同心圆 10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1">
                  <a:solidFill>
                    <a:schemeClr val="bg1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12" name="椭圆 11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1">
                  <a:solidFill>
                    <a:schemeClr val="bg1"/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10" name="TextBox 48"/>
            <p:cNvSpPr txBox="1"/>
            <p:nvPr/>
          </p:nvSpPr>
          <p:spPr>
            <a:xfrm>
              <a:off x="2184500" y="3587733"/>
              <a:ext cx="523099" cy="99259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8002" dirty="0">
                  <a:solidFill>
                    <a:schemeClr val="bg1"/>
                  </a:solidFill>
                  <a:latin typeface="+mj-ea"/>
                  <a:ea typeface="+mj-ea"/>
                </a:rPr>
                <a:t>D</a:t>
              </a:r>
              <a:endParaRPr lang="zh-CN" altLang="en-US" sz="8002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1473824" y="1767603"/>
            <a:ext cx="1084827" cy="1084827"/>
            <a:chOff x="939680" y="1458801"/>
            <a:chExt cx="813432" cy="813432"/>
          </a:xfr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grpSpPr>
        <p:grpSp>
          <p:nvGrpSpPr>
            <p:cNvPr id="14" name="组合 13"/>
            <p:cNvGrpSpPr/>
            <p:nvPr/>
          </p:nvGrpSpPr>
          <p:grpSpPr>
            <a:xfrm>
              <a:off x="939680" y="1458801"/>
              <a:ext cx="813432" cy="813432"/>
              <a:chOff x="304800" y="673100"/>
              <a:chExt cx="4000500" cy="4000500"/>
            </a:xfrm>
            <a:grpFill/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16" name="同心圆 15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1">
                  <a:solidFill>
                    <a:schemeClr val="bg1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17" name="椭圆 16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1">
                  <a:solidFill>
                    <a:schemeClr val="bg1"/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15" name="TextBox 49"/>
            <p:cNvSpPr txBox="1"/>
            <p:nvPr/>
          </p:nvSpPr>
          <p:spPr>
            <a:xfrm>
              <a:off x="1088748" y="1565452"/>
              <a:ext cx="344005" cy="561707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en-US" altLang="zh-CN" sz="4268" dirty="0">
                  <a:solidFill>
                    <a:schemeClr val="bg1"/>
                  </a:solidFill>
                  <a:latin typeface="+mj-ea"/>
                  <a:ea typeface="+mj-ea"/>
                </a:rPr>
                <a:t>B</a:t>
              </a:r>
              <a:endParaRPr lang="zh-CN" altLang="en-US" sz="4268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2531041" y="1150994"/>
            <a:ext cx="746062" cy="746062"/>
            <a:chOff x="1732409" y="996451"/>
            <a:chExt cx="559417" cy="559417"/>
          </a:xfr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grpSpPr>
        <p:sp>
          <p:nvSpPr>
            <p:cNvPr id="19" name="椭圆 18"/>
            <p:cNvSpPr/>
            <p:nvPr/>
          </p:nvSpPr>
          <p:spPr>
            <a:xfrm>
              <a:off x="1732409" y="996451"/>
              <a:ext cx="559417" cy="559417"/>
            </a:xfrm>
            <a:prstGeom prst="ellipse">
              <a:avLst/>
            </a:prstGeom>
            <a:grpFill/>
            <a:ln>
              <a:noFill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1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  <p:sp>
          <p:nvSpPr>
            <p:cNvPr id="20" name="TextBox 50"/>
            <p:cNvSpPr txBox="1"/>
            <p:nvPr/>
          </p:nvSpPr>
          <p:spPr>
            <a:xfrm>
              <a:off x="1808937" y="1049342"/>
              <a:ext cx="267079" cy="376987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en-US" altLang="zh-CN" sz="2667" dirty="0">
                  <a:solidFill>
                    <a:schemeClr val="bg1"/>
                  </a:solidFill>
                  <a:latin typeface="+mj-ea"/>
                  <a:ea typeface="+mj-ea"/>
                </a:rPr>
                <a:t>A</a:t>
              </a:r>
              <a:endParaRPr lang="zh-CN" altLang="en-US" sz="2667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4586066" y="2151722"/>
            <a:ext cx="2946160" cy="2946161"/>
            <a:chOff x="3273321" y="1746824"/>
            <a:chExt cx="2209109" cy="2209109"/>
          </a:xfrm>
          <a:solidFill>
            <a:srgbClr val="1A3F6C"/>
          </a:solidFill>
        </p:grpSpPr>
        <p:sp>
          <p:nvSpPr>
            <p:cNvPr id="22" name="椭圆 21"/>
            <p:cNvSpPr/>
            <p:nvPr/>
          </p:nvSpPr>
          <p:spPr>
            <a:xfrm>
              <a:off x="3273321" y="1746824"/>
              <a:ext cx="2209109" cy="2209109"/>
            </a:xfrm>
            <a:prstGeom prst="ellipse">
              <a:avLst/>
            </a:prstGeom>
            <a:blipFill dpi="0" rotWithShape="1">
              <a:blip r:embed="rId7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1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  <p:sp>
          <p:nvSpPr>
            <p:cNvPr id="23" name="TextBox 51"/>
            <p:cNvSpPr txBox="1"/>
            <p:nvPr/>
          </p:nvSpPr>
          <p:spPr>
            <a:xfrm>
              <a:off x="3949886" y="1997410"/>
              <a:ext cx="753878" cy="154655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2803" dirty="0">
                  <a:solidFill>
                    <a:schemeClr val="bg1"/>
                  </a:solidFill>
                  <a:latin typeface="+mj-ea"/>
                  <a:ea typeface="+mj-ea"/>
                </a:rPr>
                <a:t>E</a:t>
              </a:r>
              <a:endParaRPr lang="zh-CN" altLang="en-US" sz="12803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24" name="矩形 23"/>
          <p:cNvSpPr/>
          <p:nvPr/>
        </p:nvSpPr>
        <p:spPr>
          <a:xfrm>
            <a:off x="2888786" y="2852009"/>
            <a:ext cx="1415772" cy="8311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801" dirty="0">
                <a:solidFill>
                  <a:schemeClr val="bg1"/>
                </a:solidFill>
                <a:latin typeface="+mj-ea"/>
                <a:ea typeface="+mj-ea"/>
              </a:rPr>
              <a:t>标题</a:t>
            </a:r>
          </a:p>
        </p:txBody>
      </p:sp>
      <p:sp>
        <p:nvSpPr>
          <p:cNvPr id="25" name="TextBox 59"/>
          <p:cNvSpPr txBox="1"/>
          <p:nvPr/>
        </p:nvSpPr>
        <p:spPr>
          <a:xfrm>
            <a:off x="7951705" y="1303638"/>
            <a:ext cx="20313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  <a:latin typeface="+mj-ea"/>
                <a:ea typeface="+mj-ea"/>
              </a:rPr>
              <a:t>添加文字标题</a:t>
            </a:r>
          </a:p>
        </p:txBody>
      </p:sp>
      <p:sp>
        <p:nvSpPr>
          <p:cNvPr id="26" name="TextBox 60"/>
          <p:cNvSpPr txBox="1"/>
          <p:nvPr/>
        </p:nvSpPr>
        <p:spPr>
          <a:xfrm>
            <a:off x="7962167" y="1677287"/>
            <a:ext cx="162746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>
                <a:solidFill>
                  <a:schemeClr val="bg1"/>
                </a:solidFill>
                <a:latin typeface="+mj-ea"/>
                <a:ea typeface="+mj-ea"/>
                <a:cs typeface="方正兰亭细黑_GBK_M" pitchFamily="2" charset="2"/>
              </a:rPr>
              <a:t>添加文字内容，内容详尽简要清晰</a:t>
            </a:r>
            <a:r>
              <a:rPr lang="zh-CN" altLang="en-US" sz="1600" dirty="0">
                <a:solidFill>
                  <a:schemeClr val="bg1"/>
                </a:solidFill>
                <a:latin typeface="+mj-ea"/>
                <a:ea typeface="+mj-ea"/>
                <a:cs typeface="方正兰亭细黑_GBK_M" pitchFamily="2" charset="2"/>
              </a:rPr>
              <a:t>。</a:t>
            </a:r>
            <a:endParaRPr lang="en-US" altLang="zh-CN" sz="1600" dirty="0">
              <a:solidFill>
                <a:schemeClr val="bg1"/>
              </a:solidFill>
              <a:latin typeface="+mj-ea"/>
              <a:ea typeface="+mj-ea"/>
              <a:cs typeface="方正兰亭细黑_GBK_M" pitchFamily="2" charset="2"/>
            </a:endParaRPr>
          </a:p>
        </p:txBody>
      </p:sp>
      <p:cxnSp>
        <p:nvCxnSpPr>
          <p:cNvPr id="27" name="直接连接符 26"/>
          <p:cNvCxnSpPr/>
          <p:nvPr/>
        </p:nvCxnSpPr>
        <p:spPr>
          <a:xfrm flipV="1">
            <a:off x="7807337" y="1390217"/>
            <a:ext cx="0" cy="545552"/>
          </a:xfrm>
          <a:prstGeom prst="line">
            <a:avLst/>
          </a:prstGeom>
          <a:ln w="12700">
            <a:solidFill>
              <a:srgbClr val="EF7E86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62"/>
          <p:cNvSpPr txBox="1"/>
          <p:nvPr/>
        </p:nvSpPr>
        <p:spPr>
          <a:xfrm>
            <a:off x="8035749" y="2284395"/>
            <a:ext cx="20313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  <a:latin typeface="+mj-ea"/>
                <a:ea typeface="+mj-ea"/>
              </a:rPr>
              <a:t>添加文字标题</a:t>
            </a:r>
          </a:p>
        </p:txBody>
      </p:sp>
      <p:sp>
        <p:nvSpPr>
          <p:cNvPr id="29" name="TextBox 65"/>
          <p:cNvSpPr txBox="1"/>
          <p:nvPr/>
        </p:nvSpPr>
        <p:spPr>
          <a:xfrm>
            <a:off x="8082449" y="2645982"/>
            <a:ext cx="18698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bg1"/>
                </a:solidFill>
                <a:latin typeface="+mj-ea"/>
                <a:ea typeface="+mj-ea"/>
                <a:cs typeface="方正兰亭细黑_GBK_M" pitchFamily="2" charset="2"/>
              </a:rPr>
              <a:t>添加文字内容，内容详尽简要清晰。</a:t>
            </a:r>
            <a:endParaRPr lang="en-US" altLang="zh-CN" sz="1600" dirty="0">
              <a:solidFill>
                <a:schemeClr val="bg1"/>
              </a:solidFill>
              <a:latin typeface="+mj-ea"/>
              <a:ea typeface="+mj-ea"/>
              <a:cs typeface="方正兰亭细黑_GBK_M" pitchFamily="2" charset="2"/>
            </a:endParaRPr>
          </a:p>
        </p:txBody>
      </p:sp>
      <p:cxnSp>
        <p:nvCxnSpPr>
          <p:cNvPr id="30" name="直接连接符 29"/>
          <p:cNvCxnSpPr/>
          <p:nvPr/>
        </p:nvCxnSpPr>
        <p:spPr>
          <a:xfrm flipV="1">
            <a:off x="7807337" y="2361699"/>
            <a:ext cx="0" cy="568566"/>
          </a:xfrm>
          <a:prstGeom prst="line">
            <a:avLst/>
          </a:prstGeom>
          <a:ln w="12700">
            <a:solidFill>
              <a:srgbClr val="EF7E86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81"/>
          <p:cNvSpPr txBox="1"/>
          <p:nvPr/>
        </p:nvSpPr>
        <p:spPr>
          <a:xfrm>
            <a:off x="7978872" y="3212395"/>
            <a:ext cx="20313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  <a:latin typeface="+mj-ea"/>
                <a:ea typeface="+mj-ea"/>
              </a:rPr>
              <a:t>添加文字标题</a:t>
            </a:r>
          </a:p>
        </p:txBody>
      </p:sp>
      <p:sp>
        <p:nvSpPr>
          <p:cNvPr id="32" name="TextBox 87"/>
          <p:cNvSpPr txBox="1"/>
          <p:nvPr/>
        </p:nvSpPr>
        <p:spPr>
          <a:xfrm>
            <a:off x="8093617" y="3584666"/>
            <a:ext cx="197345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bg1"/>
                </a:solidFill>
                <a:latin typeface="+mj-ea"/>
                <a:ea typeface="+mj-ea"/>
                <a:cs typeface="方正兰亭细黑_GBK_M" pitchFamily="2" charset="2"/>
              </a:rPr>
              <a:t>添加文字内容，内容详尽简要清晰。</a:t>
            </a:r>
            <a:endParaRPr lang="en-US" altLang="zh-CN" sz="1600" dirty="0">
              <a:solidFill>
                <a:schemeClr val="bg1"/>
              </a:solidFill>
              <a:latin typeface="+mj-ea"/>
              <a:ea typeface="+mj-ea"/>
              <a:cs typeface="方正兰亭细黑_GBK_M" pitchFamily="2" charset="2"/>
            </a:endParaRPr>
          </a:p>
        </p:txBody>
      </p:sp>
      <p:cxnSp>
        <p:nvCxnSpPr>
          <p:cNvPr id="33" name="直接连接符 32"/>
          <p:cNvCxnSpPr/>
          <p:nvPr/>
        </p:nvCxnSpPr>
        <p:spPr>
          <a:xfrm flipV="1">
            <a:off x="7807337" y="3330907"/>
            <a:ext cx="0" cy="568566"/>
          </a:xfrm>
          <a:prstGeom prst="line">
            <a:avLst/>
          </a:prstGeom>
          <a:ln w="12700">
            <a:solidFill>
              <a:srgbClr val="EF7E86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89"/>
          <p:cNvSpPr txBox="1"/>
          <p:nvPr/>
        </p:nvSpPr>
        <p:spPr>
          <a:xfrm>
            <a:off x="7962167" y="4179649"/>
            <a:ext cx="20313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  <a:latin typeface="+mj-ea"/>
                <a:ea typeface="+mj-ea"/>
              </a:rPr>
              <a:t>添加文字标题</a:t>
            </a:r>
          </a:p>
        </p:txBody>
      </p:sp>
      <p:sp>
        <p:nvSpPr>
          <p:cNvPr id="35" name="TextBox 90"/>
          <p:cNvSpPr txBox="1"/>
          <p:nvPr/>
        </p:nvSpPr>
        <p:spPr>
          <a:xfrm>
            <a:off x="7978873" y="4556180"/>
            <a:ext cx="20041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bg1"/>
                </a:solidFill>
                <a:latin typeface="+mj-ea"/>
                <a:ea typeface="+mj-ea"/>
                <a:cs typeface="方正兰亭细黑_GBK_M" pitchFamily="2" charset="2"/>
              </a:rPr>
              <a:t>添加文字内容，内容详尽简要清晰。</a:t>
            </a:r>
            <a:endParaRPr lang="en-US" altLang="zh-CN" sz="1600" dirty="0">
              <a:solidFill>
                <a:schemeClr val="bg1"/>
              </a:solidFill>
              <a:latin typeface="+mj-ea"/>
              <a:ea typeface="+mj-ea"/>
              <a:cs typeface="方正兰亭细黑_GBK_M" pitchFamily="2" charset="2"/>
            </a:endParaRPr>
          </a:p>
        </p:txBody>
      </p:sp>
      <p:cxnSp>
        <p:nvCxnSpPr>
          <p:cNvPr id="36" name="直接连接符 35"/>
          <p:cNvCxnSpPr/>
          <p:nvPr/>
        </p:nvCxnSpPr>
        <p:spPr>
          <a:xfrm flipV="1">
            <a:off x="7807337" y="4357031"/>
            <a:ext cx="0" cy="568566"/>
          </a:xfrm>
          <a:prstGeom prst="line">
            <a:avLst/>
          </a:prstGeom>
          <a:ln w="12700">
            <a:solidFill>
              <a:srgbClr val="EF7E86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Box 92"/>
          <p:cNvSpPr txBox="1"/>
          <p:nvPr/>
        </p:nvSpPr>
        <p:spPr>
          <a:xfrm>
            <a:off x="7962166" y="5179069"/>
            <a:ext cx="20313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  <a:latin typeface="+mj-ea"/>
                <a:ea typeface="+mj-ea"/>
              </a:rPr>
              <a:t>添加文字标题</a:t>
            </a:r>
          </a:p>
        </p:txBody>
      </p:sp>
      <p:sp>
        <p:nvSpPr>
          <p:cNvPr id="38" name="TextBox 94"/>
          <p:cNvSpPr txBox="1"/>
          <p:nvPr/>
        </p:nvSpPr>
        <p:spPr>
          <a:xfrm>
            <a:off x="7978872" y="5522823"/>
            <a:ext cx="197345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bg1"/>
                </a:solidFill>
                <a:latin typeface="+mj-ea"/>
                <a:ea typeface="+mj-ea"/>
                <a:cs typeface="方正兰亭细黑_GBK_M" pitchFamily="2" charset="2"/>
              </a:rPr>
              <a:t>添加文字内容，内容详尽简要清晰。</a:t>
            </a:r>
            <a:endParaRPr lang="en-US" altLang="zh-CN" sz="1600" dirty="0">
              <a:solidFill>
                <a:schemeClr val="bg1"/>
              </a:solidFill>
              <a:latin typeface="+mj-ea"/>
              <a:ea typeface="+mj-ea"/>
              <a:cs typeface="方正兰亭细黑_GBK_M" pitchFamily="2" charset="2"/>
            </a:endParaRPr>
          </a:p>
        </p:txBody>
      </p:sp>
      <p:cxnSp>
        <p:nvCxnSpPr>
          <p:cNvPr id="39" name="直接连接符 38"/>
          <p:cNvCxnSpPr/>
          <p:nvPr/>
        </p:nvCxnSpPr>
        <p:spPr>
          <a:xfrm flipV="1">
            <a:off x="7807337" y="5323675"/>
            <a:ext cx="0" cy="568566"/>
          </a:xfrm>
          <a:prstGeom prst="line">
            <a:avLst/>
          </a:prstGeom>
          <a:ln w="12700">
            <a:solidFill>
              <a:srgbClr val="EF7E86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6"/>
          <p:cNvCxnSpPr/>
          <p:nvPr/>
        </p:nvCxnSpPr>
        <p:spPr>
          <a:xfrm flipV="1">
            <a:off x="331063" y="872457"/>
            <a:ext cx="11528752" cy="13642"/>
          </a:xfrm>
          <a:prstGeom prst="line">
            <a:avLst/>
          </a:prstGeom>
          <a:ln w="50800">
            <a:solidFill>
              <a:srgbClr val="F8818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Freeform 55"/>
          <p:cNvSpPr>
            <a:spLocks noEditPoints="1"/>
          </p:cNvSpPr>
          <p:nvPr/>
        </p:nvSpPr>
        <p:spPr bwMode="auto">
          <a:xfrm>
            <a:off x="407084" y="286027"/>
            <a:ext cx="504056" cy="415097"/>
          </a:xfrm>
          <a:custGeom>
            <a:avLst/>
            <a:gdLst>
              <a:gd name="T0" fmla="*/ 83 w 129"/>
              <a:gd name="T1" fmla="*/ 92 h 135"/>
              <a:gd name="T2" fmla="*/ 127 w 129"/>
              <a:gd name="T3" fmla="*/ 26 h 135"/>
              <a:gd name="T4" fmla="*/ 127 w 129"/>
              <a:gd name="T5" fmla="*/ 21 h 135"/>
              <a:gd name="T6" fmla="*/ 117 w 129"/>
              <a:gd name="T7" fmla="*/ 10 h 135"/>
              <a:gd name="T8" fmla="*/ 112 w 129"/>
              <a:gd name="T9" fmla="*/ 10 h 135"/>
              <a:gd name="T10" fmla="*/ 107 w 129"/>
              <a:gd name="T11" fmla="*/ 16 h 135"/>
              <a:gd name="T12" fmla="*/ 101 w 129"/>
              <a:gd name="T13" fmla="*/ 16 h 135"/>
              <a:gd name="T14" fmla="*/ 101 w 129"/>
              <a:gd name="T15" fmla="*/ 0 h 135"/>
              <a:gd name="T16" fmla="*/ 27 w 129"/>
              <a:gd name="T17" fmla="*/ 0 h 135"/>
              <a:gd name="T18" fmla="*/ 27 w 129"/>
              <a:gd name="T19" fmla="*/ 16 h 135"/>
              <a:gd name="T20" fmla="*/ 22 w 129"/>
              <a:gd name="T21" fmla="*/ 16 h 135"/>
              <a:gd name="T22" fmla="*/ 17 w 129"/>
              <a:gd name="T23" fmla="*/ 10 h 135"/>
              <a:gd name="T24" fmla="*/ 12 w 129"/>
              <a:gd name="T25" fmla="*/ 10 h 135"/>
              <a:gd name="T26" fmla="*/ 1 w 129"/>
              <a:gd name="T27" fmla="*/ 21 h 135"/>
              <a:gd name="T28" fmla="*/ 1 w 129"/>
              <a:gd name="T29" fmla="*/ 26 h 135"/>
              <a:gd name="T30" fmla="*/ 46 w 129"/>
              <a:gd name="T31" fmla="*/ 92 h 135"/>
              <a:gd name="T32" fmla="*/ 59 w 129"/>
              <a:gd name="T33" fmla="*/ 98 h 135"/>
              <a:gd name="T34" fmla="*/ 59 w 129"/>
              <a:gd name="T35" fmla="*/ 103 h 135"/>
              <a:gd name="T36" fmla="*/ 54 w 129"/>
              <a:gd name="T37" fmla="*/ 106 h 135"/>
              <a:gd name="T38" fmla="*/ 59 w 129"/>
              <a:gd name="T39" fmla="*/ 108 h 135"/>
              <a:gd name="T40" fmla="*/ 59 w 129"/>
              <a:gd name="T41" fmla="*/ 114 h 135"/>
              <a:gd name="T42" fmla="*/ 54 w 129"/>
              <a:gd name="T43" fmla="*/ 119 h 135"/>
              <a:gd name="T44" fmla="*/ 48 w 129"/>
              <a:gd name="T45" fmla="*/ 124 h 135"/>
              <a:gd name="T46" fmla="*/ 43 w 129"/>
              <a:gd name="T47" fmla="*/ 129 h 135"/>
              <a:gd name="T48" fmla="*/ 49 w 129"/>
              <a:gd name="T49" fmla="*/ 135 h 135"/>
              <a:gd name="T50" fmla="*/ 80 w 129"/>
              <a:gd name="T51" fmla="*/ 135 h 135"/>
              <a:gd name="T52" fmla="*/ 85 w 129"/>
              <a:gd name="T53" fmla="*/ 129 h 135"/>
              <a:gd name="T54" fmla="*/ 80 w 129"/>
              <a:gd name="T55" fmla="*/ 124 h 135"/>
              <a:gd name="T56" fmla="*/ 74 w 129"/>
              <a:gd name="T57" fmla="*/ 119 h 135"/>
              <a:gd name="T58" fmla="*/ 69 w 129"/>
              <a:gd name="T59" fmla="*/ 114 h 135"/>
              <a:gd name="T60" fmla="*/ 69 w 129"/>
              <a:gd name="T61" fmla="*/ 108 h 135"/>
              <a:gd name="T62" fmla="*/ 75 w 129"/>
              <a:gd name="T63" fmla="*/ 106 h 135"/>
              <a:gd name="T64" fmla="*/ 69 w 129"/>
              <a:gd name="T65" fmla="*/ 103 h 135"/>
              <a:gd name="T66" fmla="*/ 69 w 129"/>
              <a:gd name="T67" fmla="*/ 98 h 135"/>
              <a:gd name="T68" fmla="*/ 83 w 129"/>
              <a:gd name="T69" fmla="*/ 92 h 135"/>
              <a:gd name="T70" fmla="*/ 101 w 129"/>
              <a:gd name="T71" fmla="*/ 21 h 135"/>
              <a:gd name="T72" fmla="*/ 107 w 129"/>
              <a:gd name="T73" fmla="*/ 21 h 135"/>
              <a:gd name="T74" fmla="*/ 112 w 129"/>
              <a:gd name="T75" fmla="*/ 16 h 135"/>
              <a:gd name="T76" fmla="*/ 117 w 129"/>
              <a:gd name="T77" fmla="*/ 21 h 135"/>
              <a:gd name="T78" fmla="*/ 117 w 129"/>
              <a:gd name="T79" fmla="*/ 26 h 135"/>
              <a:gd name="T80" fmla="*/ 91 w 129"/>
              <a:gd name="T81" fmla="*/ 71 h 135"/>
              <a:gd name="T82" fmla="*/ 101 w 129"/>
              <a:gd name="T83" fmla="*/ 21 h 135"/>
              <a:gd name="T84" fmla="*/ 36 w 129"/>
              <a:gd name="T85" fmla="*/ 72 h 135"/>
              <a:gd name="T86" fmla="*/ 10 w 129"/>
              <a:gd name="T87" fmla="*/ 27 h 135"/>
              <a:gd name="T88" fmla="*/ 10 w 129"/>
              <a:gd name="T89" fmla="*/ 22 h 135"/>
              <a:gd name="T90" fmla="*/ 15 w 129"/>
              <a:gd name="T91" fmla="*/ 17 h 135"/>
              <a:gd name="T92" fmla="*/ 20 w 129"/>
              <a:gd name="T93" fmla="*/ 22 h 135"/>
              <a:gd name="T94" fmla="*/ 26 w 129"/>
              <a:gd name="T95" fmla="*/ 22 h 135"/>
              <a:gd name="T96" fmla="*/ 36 w 129"/>
              <a:gd name="T97" fmla="*/ 72 h 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29" h="135">
                <a:moveTo>
                  <a:pt x="83" y="92"/>
                </a:moveTo>
                <a:cubicBezTo>
                  <a:pt x="129" y="63"/>
                  <a:pt x="127" y="26"/>
                  <a:pt x="127" y="26"/>
                </a:cubicBezTo>
                <a:cubicBezTo>
                  <a:pt x="127" y="21"/>
                  <a:pt x="127" y="21"/>
                  <a:pt x="127" y="21"/>
                </a:cubicBezTo>
                <a:cubicBezTo>
                  <a:pt x="127" y="21"/>
                  <a:pt x="128" y="10"/>
                  <a:pt x="117" y="10"/>
                </a:cubicBezTo>
                <a:cubicBezTo>
                  <a:pt x="114" y="10"/>
                  <a:pt x="112" y="10"/>
                  <a:pt x="112" y="10"/>
                </a:cubicBezTo>
                <a:cubicBezTo>
                  <a:pt x="107" y="10"/>
                  <a:pt x="107" y="16"/>
                  <a:pt x="107" y="16"/>
                </a:cubicBezTo>
                <a:cubicBezTo>
                  <a:pt x="107" y="16"/>
                  <a:pt x="104" y="16"/>
                  <a:pt x="101" y="16"/>
                </a:cubicBezTo>
                <a:cubicBezTo>
                  <a:pt x="101" y="12"/>
                  <a:pt x="101" y="0"/>
                  <a:pt x="101" y="0"/>
                </a:cubicBezTo>
                <a:cubicBezTo>
                  <a:pt x="56" y="7"/>
                  <a:pt x="27" y="0"/>
                  <a:pt x="27" y="0"/>
                </a:cubicBezTo>
                <a:cubicBezTo>
                  <a:pt x="27" y="16"/>
                  <a:pt x="27" y="16"/>
                  <a:pt x="27" y="16"/>
                </a:cubicBezTo>
                <a:cubicBezTo>
                  <a:pt x="23" y="16"/>
                  <a:pt x="22" y="16"/>
                  <a:pt x="22" y="16"/>
                </a:cubicBezTo>
                <a:cubicBezTo>
                  <a:pt x="22" y="16"/>
                  <a:pt x="22" y="10"/>
                  <a:pt x="17" y="10"/>
                </a:cubicBezTo>
                <a:cubicBezTo>
                  <a:pt x="17" y="10"/>
                  <a:pt x="15" y="10"/>
                  <a:pt x="12" y="10"/>
                </a:cubicBezTo>
                <a:cubicBezTo>
                  <a:pt x="1" y="10"/>
                  <a:pt x="1" y="21"/>
                  <a:pt x="1" y="21"/>
                </a:cubicBezTo>
                <a:cubicBezTo>
                  <a:pt x="1" y="26"/>
                  <a:pt x="1" y="26"/>
                  <a:pt x="1" y="26"/>
                </a:cubicBezTo>
                <a:cubicBezTo>
                  <a:pt x="1" y="26"/>
                  <a:pt x="0" y="63"/>
                  <a:pt x="46" y="92"/>
                </a:cubicBezTo>
                <a:cubicBezTo>
                  <a:pt x="46" y="92"/>
                  <a:pt x="52" y="98"/>
                  <a:pt x="59" y="98"/>
                </a:cubicBezTo>
                <a:cubicBezTo>
                  <a:pt x="59" y="103"/>
                  <a:pt x="59" y="103"/>
                  <a:pt x="59" y="103"/>
                </a:cubicBezTo>
                <a:cubicBezTo>
                  <a:pt x="59" y="103"/>
                  <a:pt x="54" y="103"/>
                  <a:pt x="54" y="106"/>
                </a:cubicBezTo>
                <a:cubicBezTo>
                  <a:pt x="54" y="109"/>
                  <a:pt x="59" y="108"/>
                  <a:pt x="59" y="108"/>
                </a:cubicBezTo>
                <a:cubicBezTo>
                  <a:pt x="59" y="114"/>
                  <a:pt x="59" y="114"/>
                  <a:pt x="59" y="114"/>
                </a:cubicBezTo>
                <a:cubicBezTo>
                  <a:pt x="59" y="114"/>
                  <a:pt x="58" y="119"/>
                  <a:pt x="54" y="119"/>
                </a:cubicBezTo>
                <a:cubicBezTo>
                  <a:pt x="54" y="124"/>
                  <a:pt x="48" y="124"/>
                  <a:pt x="48" y="124"/>
                </a:cubicBezTo>
                <a:cubicBezTo>
                  <a:pt x="48" y="124"/>
                  <a:pt x="43" y="125"/>
                  <a:pt x="43" y="129"/>
                </a:cubicBezTo>
                <a:cubicBezTo>
                  <a:pt x="43" y="129"/>
                  <a:pt x="42" y="135"/>
                  <a:pt x="49" y="135"/>
                </a:cubicBezTo>
                <a:cubicBezTo>
                  <a:pt x="56" y="135"/>
                  <a:pt x="80" y="135"/>
                  <a:pt x="80" y="135"/>
                </a:cubicBezTo>
                <a:cubicBezTo>
                  <a:pt x="85" y="135"/>
                  <a:pt x="85" y="129"/>
                  <a:pt x="85" y="129"/>
                </a:cubicBezTo>
                <a:cubicBezTo>
                  <a:pt x="85" y="129"/>
                  <a:pt x="85" y="124"/>
                  <a:pt x="80" y="124"/>
                </a:cubicBezTo>
                <a:cubicBezTo>
                  <a:pt x="74" y="124"/>
                  <a:pt x="74" y="119"/>
                  <a:pt x="74" y="119"/>
                </a:cubicBezTo>
                <a:cubicBezTo>
                  <a:pt x="74" y="119"/>
                  <a:pt x="69" y="119"/>
                  <a:pt x="69" y="114"/>
                </a:cubicBezTo>
                <a:cubicBezTo>
                  <a:pt x="69" y="108"/>
                  <a:pt x="69" y="108"/>
                  <a:pt x="69" y="108"/>
                </a:cubicBezTo>
                <a:cubicBezTo>
                  <a:pt x="69" y="108"/>
                  <a:pt x="75" y="109"/>
                  <a:pt x="75" y="106"/>
                </a:cubicBezTo>
                <a:cubicBezTo>
                  <a:pt x="75" y="103"/>
                  <a:pt x="69" y="103"/>
                  <a:pt x="69" y="103"/>
                </a:cubicBezTo>
                <a:cubicBezTo>
                  <a:pt x="69" y="98"/>
                  <a:pt x="69" y="98"/>
                  <a:pt x="69" y="98"/>
                </a:cubicBezTo>
                <a:cubicBezTo>
                  <a:pt x="75" y="98"/>
                  <a:pt x="79" y="96"/>
                  <a:pt x="83" y="92"/>
                </a:cubicBezTo>
                <a:close/>
                <a:moveTo>
                  <a:pt x="101" y="21"/>
                </a:moveTo>
                <a:cubicBezTo>
                  <a:pt x="103" y="21"/>
                  <a:pt x="107" y="21"/>
                  <a:pt x="107" y="21"/>
                </a:cubicBezTo>
                <a:cubicBezTo>
                  <a:pt x="112" y="21"/>
                  <a:pt x="112" y="16"/>
                  <a:pt x="112" y="16"/>
                </a:cubicBezTo>
                <a:cubicBezTo>
                  <a:pt x="117" y="16"/>
                  <a:pt x="117" y="21"/>
                  <a:pt x="117" y="21"/>
                </a:cubicBezTo>
                <a:cubicBezTo>
                  <a:pt x="117" y="26"/>
                  <a:pt x="117" y="26"/>
                  <a:pt x="117" y="26"/>
                </a:cubicBezTo>
                <a:cubicBezTo>
                  <a:pt x="117" y="26"/>
                  <a:pt x="116" y="47"/>
                  <a:pt x="91" y="71"/>
                </a:cubicBezTo>
                <a:cubicBezTo>
                  <a:pt x="96" y="61"/>
                  <a:pt x="101" y="38"/>
                  <a:pt x="101" y="21"/>
                </a:cubicBezTo>
                <a:close/>
                <a:moveTo>
                  <a:pt x="36" y="72"/>
                </a:moveTo>
                <a:cubicBezTo>
                  <a:pt x="11" y="48"/>
                  <a:pt x="10" y="27"/>
                  <a:pt x="10" y="27"/>
                </a:cubicBezTo>
                <a:cubicBezTo>
                  <a:pt x="10" y="22"/>
                  <a:pt x="10" y="22"/>
                  <a:pt x="10" y="22"/>
                </a:cubicBezTo>
                <a:cubicBezTo>
                  <a:pt x="10" y="22"/>
                  <a:pt x="10" y="17"/>
                  <a:pt x="15" y="17"/>
                </a:cubicBezTo>
                <a:cubicBezTo>
                  <a:pt x="15" y="17"/>
                  <a:pt x="15" y="22"/>
                  <a:pt x="20" y="22"/>
                </a:cubicBezTo>
                <a:cubicBezTo>
                  <a:pt x="20" y="22"/>
                  <a:pt x="24" y="22"/>
                  <a:pt x="26" y="22"/>
                </a:cubicBezTo>
                <a:cubicBezTo>
                  <a:pt x="26" y="39"/>
                  <a:pt x="30" y="62"/>
                  <a:pt x="36" y="72"/>
                </a:cubicBezTo>
                <a:close/>
              </a:path>
            </a:pathLst>
          </a:custGeom>
          <a:blipFill dpi="0" rotWithShape="1"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393700" dist="3810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2" name="文本占位符 5"/>
          <p:cNvSpPr txBox="1">
            <a:spLocks/>
          </p:cNvSpPr>
          <p:nvPr/>
        </p:nvSpPr>
        <p:spPr>
          <a:xfrm>
            <a:off x="659112" y="286027"/>
            <a:ext cx="2607915" cy="414338"/>
          </a:xfrm>
          <a:prstGeom prst="rect">
            <a:avLst/>
          </a:prstGeom>
        </p:spPr>
        <p:txBody>
          <a:bodyPr/>
          <a:lstStyle>
            <a:lvl1pPr marL="0" indent="0" algn="l" defTabSz="1219627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990947" indent="-381133" algn="l" defTabSz="1219627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3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524533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134347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744160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353973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963787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573600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183414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输入您的标题 </a:t>
            </a:r>
            <a:endParaRPr lang="en-GB" altLang="zh-CN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2732945"/>
      </p:ext>
    </p:extLst>
  </p:cSld>
  <p:clrMapOvr>
    <a:masterClrMapping/>
  </p:clrMapOvr>
  <p:transition spd="slow" advClick="0" advTm="5000">
    <p:pull dir="r"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3" presetClass="entr" presetSubtype="1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12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4" presetID="2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42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42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9" presetID="2" presetClass="entr" presetSubtype="4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1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2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4" presetID="34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animMotion origin="layout" path="M -2.77778E-7 -9.87654E-7 L -2.77778E-7 -0.07222 " pathEditMode="relative" rAng="0" ptsTypes="AA">
                                          <p:cBhvr>
                                            <p:cTn id="25" dur="250" accel="500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3611"/>
                                        </p:animMotion>
                                        <p:animRot by="1500000">
                                          <p:cBhvr>
                                            <p:cTn id="26" dur="125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1500000">
                                          <p:cBhvr>
                                            <p:cTn id="27" dur="125" fill="hold">
                                              <p:stCondLst>
                                                <p:cond delay="125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1500000">
                                          <p:cBhvr>
                                            <p:cTn id="28" dur="125" fill="hold">
                                              <p:stCondLst>
                                                <p:cond delay="25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500000">
                                          <p:cBhvr>
                                            <p:cTn id="29" dur="125" fill="hold">
                                              <p:stCondLst>
                                                <p:cond delay="375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30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2550"/>
                                </p:stCondLst>
                                <p:childTnLst>
                                  <p:par>
                                    <p:cTn id="36" presetID="2" presetClass="entr" presetSubtype="1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8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9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2" presetClass="entr" presetSubtype="9" fill="hold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2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3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4" presetID="2" presetClass="entr" presetSubtype="8" fill="hold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6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8" presetID="2" presetClass="entr" presetSubtype="4" fill="hold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50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51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2" presetID="2" presetClass="entr" presetSubtype="2" fill="hold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54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55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6" presetID="12" presetClass="entr" presetSubtype="8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8" dur="50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9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1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2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3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4" presetID="1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6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7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8" presetID="12" presetClass="entr" presetSubtype="8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0" dur="500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1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2" presetID="12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4" dur="50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5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6" presetID="12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8" dur="500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9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0" presetID="12" presetClass="entr" presetSubtype="8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2" dur="500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3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4" presetID="12" presetClass="entr" presetSubtype="8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6" dur="500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7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8" presetID="12" presetClass="entr" presetSubtype="8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0" dur="500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91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2" presetID="12" presetClass="entr" presetSubtype="8" fill="hold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4" dur="500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95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6" presetID="12" presetClass="entr" presetSubtype="8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8" dur="500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99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0" presetID="12" presetClass="entr" presetSubtype="8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1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2" dur="500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03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4" presetID="12" presetClass="entr" presetSubtype="8" fill="hold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10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6" dur="500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07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8" presetID="12" presetClass="entr" presetSubtype="8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0" dur="500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11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2" presetID="12" presetClass="entr" presetSubtype="8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1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4" dur="500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15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24" grpId="0"/>
          <p:bldP spid="24" grpId="1"/>
          <p:bldP spid="25" grpId="0"/>
          <p:bldP spid="26" grpId="0"/>
          <p:bldP spid="28" grpId="0"/>
          <p:bldP spid="29" grpId="0"/>
          <p:bldP spid="31" grpId="0"/>
          <p:bldP spid="32" grpId="0"/>
          <p:bldP spid="34" grpId="0"/>
          <p:bldP spid="35" grpId="0"/>
          <p:bldP spid="37" grpId="0"/>
          <p:bldP spid="38" grpId="0"/>
          <p:bldP spid="41" grpId="0" animBg="1"/>
          <p:bldP spid="42" grpId="0" build="p">
            <p:tmplLst>
              <p:tmpl lvl="1">
                <p:tnLst>
                  <p:par>
                    <p:cTn presetID="23" presetClass="entr" presetSubtype="16" fill="hold" nodeType="afterEffect">
                      <p:stCondLst>
                        <p:cond delay="0"/>
                      </p:stCondLst>
                      <p:childTnLst>
                        <p:set>
                          <p:cBhvr>
                            <p:cTn dur="1" fill="hold">
                              <p:stCondLst>
                                <p:cond delay="0"/>
                              </p:stCondLst>
                            </p:cTn>
                            <p:tgtEl>
                              <p:spTgt spid="42"/>
                            </p:tgtEl>
                            <p:attrNameLst>
                              <p:attrName>style.visibility</p:attrName>
                            </p:attrNameLst>
                          </p:cBhvr>
                          <p:to>
                            <p:strVal val="visible"/>
                          </p:to>
                        </p:set>
                        <p:anim calcmode="lin" valueType="num">
                          <p:cBhvr>
                            <p:cTn dur="500" fill="hold"/>
                            <p:tgtEl>
                              <p:spTgt spid="42"/>
                            </p:tgtEl>
                            <p:attrNameLst>
                              <p:attrName>ppt_w</p:attrName>
                            </p:attrNameLst>
                          </p:cBhvr>
                          <p:tavLst>
                            <p:tav tm="0">
                              <p:val>
                                <p:fltVal val="0"/>
                              </p:val>
                            </p:tav>
                            <p:tav tm="100000">
                              <p:val>
                                <p:strVal val="#ppt_w"/>
                              </p:val>
                            </p:tav>
                          </p:tavLst>
                        </p:anim>
                        <p:anim calcmode="lin" valueType="num">
                          <p:cBhvr>
                            <p:cTn dur="500" fill="hold"/>
                            <p:tgtEl>
                              <p:spTgt spid="42"/>
                            </p:tgtEl>
                            <p:attrNameLst>
                              <p:attrName>ppt_h</p:attrName>
                            </p:attrNameLst>
                          </p:cBhvr>
                          <p:tavLst>
                            <p:tav tm="0">
                              <p:val>
                                <p:fltVal val="0"/>
                              </p:val>
                            </p:tav>
                            <p:tav tm="100000">
                              <p:val>
                                <p:strVal val="#ppt_h"/>
                              </p:val>
                            </p:tav>
                          </p:tavLst>
                        </p:anim>
                      </p:childTnLst>
                    </p:cTn>
                  </p:par>
                </p:tnLst>
              </p:tmpl>
            </p:tmplLst>
          </p:bldP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3" presetClass="entr" presetSubtype="1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12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4" presetID="2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42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42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9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4" presetID="34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animMotion origin="layout" path="M -2.77778E-7 -9.87654E-7 L -2.77778E-7 -0.07222 " pathEditMode="relative" rAng="0" ptsTypes="AA">
                                          <p:cBhvr>
                                            <p:cTn id="25" dur="250" accel="500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3611"/>
                                        </p:animMotion>
                                        <p:animRot by="1500000">
                                          <p:cBhvr>
                                            <p:cTn id="26" dur="125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1500000">
                                          <p:cBhvr>
                                            <p:cTn id="27" dur="125" fill="hold">
                                              <p:stCondLst>
                                                <p:cond delay="125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1500000">
                                          <p:cBhvr>
                                            <p:cTn id="28" dur="125" fill="hold">
                                              <p:stCondLst>
                                                <p:cond delay="25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500000">
                                          <p:cBhvr>
                                            <p:cTn id="29" dur="125" fill="hold">
                                              <p:stCondLst>
                                                <p:cond delay="375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30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2550"/>
                                </p:stCondLst>
                                <p:childTnLst>
                                  <p:par>
                                    <p:cTn id="36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2" presetClass="entr" presetSubtype="9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4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6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8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0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1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2" presetID="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4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5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6" presetID="12" presetClass="entr" presetSubtype="8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8" dur="50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9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1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2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3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4" presetID="1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6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7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8" presetID="12" presetClass="entr" presetSubtype="8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0" dur="500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1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2" presetID="12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4" dur="50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5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6" presetID="12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8" dur="500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9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0" presetID="12" presetClass="entr" presetSubtype="8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2" dur="500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3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4" presetID="12" presetClass="entr" presetSubtype="8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6" dur="500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7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8" presetID="12" presetClass="entr" presetSubtype="8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0" dur="500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91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2" presetID="12" presetClass="entr" presetSubtype="8" fill="hold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4" dur="500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95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6" presetID="12" presetClass="entr" presetSubtype="8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8" dur="500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99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0" presetID="12" presetClass="entr" presetSubtype="8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1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2" dur="500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03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4" presetID="12" presetClass="entr" presetSubtype="8" fill="hold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10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6" dur="500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07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8" presetID="12" presetClass="entr" presetSubtype="8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0" dur="500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11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2" presetID="12" presetClass="entr" presetSubtype="8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1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4" dur="500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15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24" grpId="0"/>
          <p:bldP spid="24" grpId="1"/>
          <p:bldP spid="25" grpId="0"/>
          <p:bldP spid="26" grpId="0"/>
          <p:bldP spid="28" grpId="0"/>
          <p:bldP spid="29" grpId="0"/>
          <p:bldP spid="31" grpId="0"/>
          <p:bldP spid="32" grpId="0"/>
          <p:bldP spid="34" grpId="0"/>
          <p:bldP spid="35" grpId="0"/>
          <p:bldP spid="37" grpId="0"/>
          <p:bldP spid="38" grpId="0"/>
          <p:bldP spid="41" grpId="0" animBg="1"/>
          <p:bldP spid="42" grpId="0" build="p">
            <p:tmplLst>
              <p:tmpl lvl="1">
                <p:tnLst>
                  <p:par>
                    <p:cTn presetID="23" presetClass="entr" presetSubtype="16" fill="hold" nodeType="afterEffect">
                      <p:stCondLst>
                        <p:cond delay="0"/>
                      </p:stCondLst>
                      <p:childTnLst>
                        <p:set>
                          <p:cBhvr>
                            <p:cTn dur="1" fill="hold">
                              <p:stCondLst>
                                <p:cond delay="0"/>
                              </p:stCondLst>
                            </p:cTn>
                            <p:tgtEl>
                              <p:spTgt spid="42"/>
                            </p:tgtEl>
                            <p:attrNameLst>
                              <p:attrName>style.visibility</p:attrName>
                            </p:attrNameLst>
                          </p:cBhvr>
                          <p:to>
                            <p:strVal val="visible"/>
                          </p:to>
                        </p:set>
                        <p:anim calcmode="lin" valueType="num">
                          <p:cBhvr>
                            <p:cTn dur="500" fill="hold"/>
                            <p:tgtEl>
                              <p:spTgt spid="42"/>
                            </p:tgtEl>
                            <p:attrNameLst>
                              <p:attrName>ppt_w</p:attrName>
                            </p:attrNameLst>
                          </p:cBhvr>
                          <p:tavLst>
                            <p:tav tm="0">
                              <p:val>
                                <p:fltVal val="0"/>
                              </p:val>
                            </p:tav>
                            <p:tav tm="100000">
                              <p:val>
                                <p:strVal val="#ppt_w"/>
                              </p:val>
                            </p:tav>
                          </p:tavLst>
                        </p:anim>
                        <p:anim calcmode="lin" valueType="num">
                          <p:cBhvr>
                            <p:cTn dur="500" fill="hold"/>
                            <p:tgtEl>
                              <p:spTgt spid="42"/>
                            </p:tgtEl>
                            <p:attrNameLst>
                              <p:attrName>ppt_h</p:attrName>
                            </p:attrNameLst>
                          </p:cBhvr>
                          <p:tavLst>
                            <p:tav tm="0">
                              <p:val>
                                <p:fltVal val="0"/>
                              </p:val>
                            </p:tav>
                            <p:tav tm="100000">
                              <p:val>
                                <p:strVal val="#ppt_h"/>
                              </p:val>
                            </p:tav>
                          </p:tavLst>
                        </p:anim>
                      </p:childTnLst>
                    </p:cTn>
                  </p:par>
                </p:tnLst>
              </p:tmpl>
            </p:tmplLst>
          </p:bldP>
        </p:bldLst>
      </p:timing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3" name="组合 52"/>
          <p:cNvGrpSpPr/>
          <p:nvPr/>
        </p:nvGrpSpPr>
        <p:grpSpPr>
          <a:xfrm>
            <a:off x="4402844" y="2007181"/>
            <a:ext cx="1576789" cy="1576789"/>
            <a:chOff x="304800" y="673100"/>
            <a:chExt cx="4000500" cy="4000500"/>
          </a:xfr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54" name="同心圆 53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502">
                <a:solidFill>
                  <a:schemeClr val="bg1"/>
                </a:solidFill>
              </a:endParaRPr>
            </a:p>
          </p:txBody>
        </p:sp>
        <p:sp>
          <p:nvSpPr>
            <p:cNvPr id="55" name="椭圆 54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502">
                <a:solidFill>
                  <a:schemeClr val="bg1"/>
                </a:solidFill>
              </a:endParaRPr>
            </a:p>
          </p:txBody>
        </p:sp>
      </p:grpSp>
      <p:sp>
        <p:nvSpPr>
          <p:cNvPr id="56" name="TextBox 55"/>
          <p:cNvSpPr txBox="1"/>
          <p:nvPr/>
        </p:nvSpPr>
        <p:spPr>
          <a:xfrm>
            <a:off x="4397721" y="2329199"/>
            <a:ext cx="1656053" cy="97302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altLang="zh-CN" sz="6323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S</a:t>
            </a:r>
            <a:endParaRPr lang="zh-CN" altLang="en-US" sz="6323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35" name="Group 21"/>
          <p:cNvGrpSpPr/>
          <p:nvPr/>
        </p:nvGrpSpPr>
        <p:grpSpPr>
          <a:xfrm>
            <a:off x="1179203" y="2014084"/>
            <a:ext cx="3010891" cy="1441699"/>
            <a:chOff x="642910" y="1778920"/>
            <a:chExt cx="2286016" cy="1094608"/>
          </a:xfrm>
        </p:grpSpPr>
        <p:sp>
          <p:nvSpPr>
            <p:cNvPr id="36" name="Rectangle 88"/>
            <p:cNvSpPr/>
            <p:nvPr/>
          </p:nvSpPr>
          <p:spPr>
            <a:xfrm>
              <a:off x="642910" y="2076244"/>
              <a:ext cx="2286016" cy="79728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383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itchFamily="34" charset="0"/>
                </a:rPr>
                <a:t>此处添加详细文本描述，建议与标题相关并符合整体语言风格，语言描述尽量简洁生动。</a:t>
              </a:r>
              <a:endParaRPr lang="ms-MY" sz="1383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 Light" pitchFamily="34" charset="0"/>
              </a:endParaRPr>
            </a:p>
          </p:txBody>
        </p:sp>
        <p:sp>
          <p:nvSpPr>
            <p:cNvPr id="37" name="Rectangle 89"/>
            <p:cNvSpPr/>
            <p:nvPr/>
          </p:nvSpPr>
          <p:spPr>
            <a:xfrm>
              <a:off x="642910" y="1778920"/>
              <a:ext cx="1928826" cy="36244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2502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itchFamily="34" charset="0"/>
                </a:rPr>
                <a:t>优势</a:t>
              </a:r>
              <a:endParaRPr lang="en-US" sz="2502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itchFamily="34" charset="0"/>
              </a:endParaRPr>
            </a:p>
          </p:txBody>
        </p:sp>
      </p:grpSp>
      <p:grpSp>
        <p:nvGrpSpPr>
          <p:cNvPr id="38" name="Group 22"/>
          <p:cNvGrpSpPr/>
          <p:nvPr/>
        </p:nvGrpSpPr>
        <p:grpSpPr>
          <a:xfrm>
            <a:off x="1179203" y="3905129"/>
            <a:ext cx="3010891" cy="1506274"/>
            <a:chOff x="642910" y="3214692"/>
            <a:chExt cx="2286016" cy="1143637"/>
          </a:xfrm>
        </p:grpSpPr>
        <p:sp>
          <p:nvSpPr>
            <p:cNvPr id="39" name="Rectangle 90"/>
            <p:cNvSpPr/>
            <p:nvPr/>
          </p:nvSpPr>
          <p:spPr>
            <a:xfrm>
              <a:off x="642910" y="3561045"/>
              <a:ext cx="2286016" cy="79728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383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itchFamily="34" charset="0"/>
                </a:rPr>
                <a:t>此处添加详细文本描述，建议与标题相关并符合整体语言风格，语言描述尽量简洁生动。</a:t>
              </a:r>
              <a:endParaRPr lang="ms-MY" altLang="zh-CN" sz="1383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 Light" pitchFamily="34" charset="0"/>
              </a:endParaRPr>
            </a:p>
          </p:txBody>
        </p:sp>
        <p:sp>
          <p:nvSpPr>
            <p:cNvPr id="40" name="Rectangle 91"/>
            <p:cNvSpPr/>
            <p:nvPr/>
          </p:nvSpPr>
          <p:spPr>
            <a:xfrm>
              <a:off x="642910" y="3214692"/>
              <a:ext cx="1928826" cy="36244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2502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itchFamily="34" charset="0"/>
                </a:rPr>
                <a:t>机会</a:t>
              </a:r>
              <a:endParaRPr lang="en-US" sz="2502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itchFamily="34" charset="0"/>
              </a:endParaRPr>
            </a:p>
          </p:txBody>
        </p:sp>
      </p:grpSp>
      <p:grpSp>
        <p:nvGrpSpPr>
          <p:cNvPr id="41" name="Group 23"/>
          <p:cNvGrpSpPr/>
          <p:nvPr/>
        </p:nvGrpSpPr>
        <p:grpSpPr>
          <a:xfrm>
            <a:off x="8098848" y="3905129"/>
            <a:ext cx="3026906" cy="1506274"/>
            <a:chOff x="6202916" y="3214692"/>
            <a:chExt cx="2298174" cy="1143637"/>
          </a:xfrm>
        </p:grpSpPr>
        <p:sp>
          <p:nvSpPr>
            <p:cNvPr id="42" name="Rectangle 92"/>
            <p:cNvSpPr/>
            <p:nvPr/>
          </p:nvSpPr>
          <p:spPr>
            <a:xfrm>
              <a:off x="6215074" y="3561045"/>
              <a:ext cx="2286016" cy="79728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383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itchFamily="34" charset="0"/>
                </a:rPr>
                <a:t>此处添加详细文本描述，建议与标题相关并符合整体语言风格，语言描述尽量简洁生动。。</a:t>
              </a:r>
            </a:p>
          </p:txBody>
        </p:sp>
        <p:sp>
          <p:nvSpPr>
            <p:cNvPr id="43" name="Rectangle 93"/>
            <p:cNvSpPr/>
            <p:nvPr/>
          </p:nvSpPr>
          <p:spPr>
            <a:xfrm>
              <a:off x="6202916" y="3214692"/>
              <a:ext cx="1928826" cy="36244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2502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itchFamily="34" charset="0"/>
                </a:rPr>
                <a:t>风险</a:t>
              </a:r>
              <a:endParaRPr lang="en-US" sz="2502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itchFamily="34" charset="0"/>
              </a:endParaRPr>
            </a:p>
          </p:txBody>
        </p:sp>
      </p:grpSp>
      <p:grpSp>
        <p:nvGrpSpPr>
          <p:cNvPr id="44" name="Group 24"/>
          <p:cNvGrpSpPr/>
          <p:nvPr/>
        </p:nvGrpSpPr>
        <p:grpSpPr>
          <a:xfrm>
            <a:off x="8098848" y="2014082"/>
            <a:ext cx="3026906" cy="1435692"/>
            <a:chOff x="6202916" y="1778920"/>
            <a:chExt cx="2298174" cy="1090049"/>
          </a:xfrm>
        </p:grpSpPr>
        <p:sp>
          <p:nvSpPr>
            <p:cNvPr id="45" name="Rectangle 94"/>
            <p:cNvSpPr/>
            <p:nvPr/>
          </p:nvSpPr>
          <p:spPr>
            <a:xfrm>
              <a:off x="6215074" y="2071684"/>
              <a:ext cx="2286016" cy="79728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383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itchFamily="34" charset="0"/>
                </a:rPr>
                <a:t>此处添加详细文本描述，建议与标题相关并符合整体语言风格，语言描述尽量简洁生动。</a:t>
              </a:r>
            </a:p>
          </p:txBody>
        </p:sp>
        <p:sp>
          <p:nvSpPr>
            <p:cNvPr id="46" name="Rectangle 95"/>
            <p:cNvSpPr/>
            <p:nvPr/>
          </p:nvSpPr>
          <p:spPr>
            <a:xfrm>
              <a:off x="6202916" y="1778920"/>
              <a:ext cx="1928826" cy="36244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2502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itchFamily="34" charset="0"/>
                </a:rPr>
                <a:t>劣势</a:t>
              </a:r>
              <a:endParaRPr lang="en-US" sz="2502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itchFamily="34" charset="0"/>
              </a:endParaRPr>
            </a:p>
          </p:txBody>
        </p:sp>
      </p:grpSp>
      <p:grpSp>
        <p:nvGrpSpPr>
          <p:cNvPr id="61" name="组合 60"/>
          <p:cNvGrpSpPr/>
          <p:nvPr/>
        </p:nvGrpSpPr>
        <p:grpSpPr>
          <a:xfrm>
            <a:off x="6250226" y="2007181"/>
            <a:ext cx="1576789" cy="1576789"/>
            <a:chOff x="304800" y="673100"/>
            <a:chExt cx="4000500" cy="4000500"/>
          </a:xfr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62" name="同心圆 61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502">
                <a:solidFill>
                  <a:schemeClr val="bg1"/>
                </a:solidFill>
              </a:endParaRPr>
            </a:p>
          </p:txBody>
        </p:sp>
        <p:sp>
          <p:nvSpPr>
            <p:cNvPr id="63" name="椭圆 62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502">
                <a:solidFill>
                  <a:schemeClr val="bg1"/>
                </a:solidFill>
              </a:endParaRPr>
            </a:p>
          </p:txBody>
        </p:sp>
      </p:grpSp>
      <p:sp>
        <p:nvSpPr>
          <p:cNvPr id="64" name="TextBox 63"/>
          <p:cNvSpPr txBox="1"/>
          <p:nvPr/>
        </p:nvSpPr>
        <p:spPr>
          <a:xfrm>
            <a:off x="6245103" y="2329199"/>
            <a:ext cx="1656053" cy="97302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altLang="zh-CN" sz="6323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W</a:t>
            </a:r>
            <a:endParaRPr lang="zh-CN" altLang="en-US" sz="6323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65" name="组合 64"/>
          <p:cNvGrpSpPr/>
          <p:nvPr/>
        </p:nvGrpSpPr>
        <p:grpSpPr>
          <a:xfrm>
            <a:off x="4442374" y="3897221"/>
            <a:ext cx="1576789" cy="1576789"/>
            <a:chOff x="304800" y="673100"/>
            <a:chExt cx="4000500" cy="4000500"/>
          </a:xfr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66" name="同心圆 6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502">
                <a:solidFill>
                  <a:schemeClr val="bg1"/>
                </a:solidFill>
              </a:endParaRPr>
            </a:p>
          </p:txBody>
        </p:sp>
        <p:sp>
          <p:nvSpPr>
            <p:cNvPr id="67" name="椭圆 66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502">
                <a:solidFill>
                  <a:schemeClr val="bg1"/>
                </a:solidFill>
              </a:endParaRPr>
            </a:p>
          </p:txBody>
        </p:sp>
      </p:grpSp>
      <p:sp>
        <p:nvSpPr>
          <p:cNvPr id="68" name="TextBox 67"/>
          <p:cNvSpPr txBox="1"/>
          <p:nvPr/>
        </p:nvSpPr>
        <p:spPr>
          <a:xfrm>
            <a:off x="4392265" y="4216205"/>
            <a:ext cx="1656053" cy="97302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altLang="zh-CN" sz="6323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O</a:t>
            </a:r>
            <a:endParaRPr lang="zh-CN" altLang="en-US" sz="6323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69" name="组合 68"/>
          <p:cNvGrpSpPr/>
          <p:nvPr/>
        </p:nvGrpSpPr>
        <p:grpSpPr>
          <a:xfrm>
            <a:off x="6200378" y="3931635"/>
            <a:ext cx="1576789" cy="1576789"/>
            <a:chOff x="304800" y="673100"/>
            <a:chExt cx="4000500" cy="4000500"/>
          </a:xfr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70" name="同心圆 69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502">
                <a:solidFill>
                  <a:schemeClr val="bg1"/>
                </a:solidFill>
              </a:endParaRPr>
            </a:p>
          </p:txBody>
        </p:sp>
        <p:sp>
          <p:nvSpPr>
            <p:cNvPr id="71" name="椭圆 70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502">
                <a:solidFill>
                  <a:schemeClr val="bg1"/>
                </a:solidFill>
              </a:endParaRPr>
            </a:p>
          </p:txBody>
        </p:sp>
      </p:grpSp>
      <p:sp>
        <p:nvSpPr>
          <p:cNvPr id="72" name="TextBox 71"/>
          <p:cNvSpPr txBox="1"/>
          <p:nvPr/>
        </p:nvSpPr>
        <p:spPr>
          <a:xfrm>
            <a:off x="6222939" y="4219240"/>
            <a:ext cx="1656053" cy="97302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altLang="zh-CN" sz="6323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T</a:t>
            </a:r>
            <a:endParaRPr lang="zh-CN" altLang="en-US" sz="6323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30" name="Straight Connector 6"/>
          <p:cNvCxnSpPr/>
          <p:nvPr/>
        </p:nvCxnSpPr>
        <p:spPr>
          <a:xfrm flipV="1">
            <a:off x="331063" y="872457"/>
            <a:ext cx="11528752" cy="13642"/>
          </a:xfrm>
          <a:prstGeom prst="line">
            <a:avLst/>
          </a:prstGeom>
          <a:ln w="50800">
            <a:solidFill>
              <a:srgbClr val="F8818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Freeform 55"/>
          <p:cNvSpPr>
            <a:spLocks noEditPoints="1"/>
          </p:cNvSpPr>
          <p:nvPr/>
        </p:nvSpPr>
        <p:spPr bwMode="auto">
          <a:xfrm>
            <a:off x="407084" y="286027"/>
            <a:ext cx="504056" cy="415097"/>
          </a:xfrm>
          <a:custGeom>
            <a:avLst/>
            <a:gdLst>
              <a:gd name="T0" fmla="*/ 83 w 129"/>
              <a:gd name="T1" fmla="*/ 92 h 135"/>
              <a:gd name="T2" fmla="*/ 127 w 129"/>
              <a:gd name="T3" fmla="*/ 26 h 135"/>
              <a:gd name="T4" fmla="*/ 127 w 129"/>
              <a:gd name="T5" fmla="*/ 21 h 135"/>
              <a:gd name="T6" fmla="*/ 117 w 129"/>
              <a:gd name="T7" fmla="*/ 10 h 135"/>
              <a:gd name="T8" fmla="*/ 112 w 129"/>
              <a:gd name="T9" fmla="*/ 10 h 135"/>
              <a:gd name="T10" fmla="*/ 107 w 129"/>
              <a:gd name="T11" fmla="*/ 16 h 135"/>
              <a:gd name="T12" fmla="*/ 101 w 129"/>
              <a:gd name="T13" fmla="*/ 16 h 135"/>
              <a:gd name="T14" fmla="*/ 101 w 129"/>
              <a:gd name="T15" fmla="*/ 0 h 135"/>
              <a:gd name="T16" fmla="*/ 27 w 129"/>
              <a:gd name="T17" fmla="*/ 0 h 135"/>
              <a:gd name="T18" fmla="*/ 27 w 129"/>
              <a:gd name="T19" fmla="*/ 16 h 135"/>
              <a:gd name="T20" fmla="*/ 22 w 129"/>
              <a:gd name="T21" fmla="*/ 16 h 135"/>
              <a:gd name="T22" fmla="*/ 17 w 129"/>
              <a:gd name="T23" fmla="*/ 10 h 135"/>
              <a:gd name="T24" fmla="*/ 12 w 129"/>
              <a:gd name="T25" fmla="*/ 10 h 135"/>
              <a:gd name="T26" fmla="*/ 1 w 129"/>
              <a:gd name="T27" fmla="*/ 21 h 135"/>
              <a:gd name="T28" fmla="*/ 1 w 129"/>
              <a:gd name="T29" fmla="*/ 26 h 135"/>
              <a:gd name="T30" fmla="*/ 46 w 129"/>
              <a:gd name="T31" fmla="*/ 92 h 135"/>
              <a:gd name="T32" fmla="*/ 59 w 129"/>
              <a:gd name="T33" fmla="*/ 98 h 135"/>
              <a:gd name="T34" fmla="*/ 59 w 129"/>
              <a:gd name="T35" fmla="*/ 103 h 135"/>
              <a:gd name="T36" fmla="*/ 54 w 129"/>
              <a:gd name="T37" fmla="*/ 106 h 135"/>
              <a:gd name="T38" fmla="*/ 59 w 129"/>
              <a:gd name="T39" fmla="*/ 108 h 135"/>
              <a:gd name="T40" fmla="*/ 59 w 129"/>
              <a:gd name="T41" fmla="*/ 114 h 135"/>
              <a:gd name="T42" fmla="*/ 54 w 129"/>
              <a:gd name="T43" fmla="*/ 119 h 135"/>
              <a:gd name="T44" fmla="*/ 48 w 129"/>
              <a:gd name="T45" fmla="*/ 124 h 135"/>
              <a:gd name="T46" fmla="*/ 43 w 129"/>
              <a:gd name="T47" fmla="*/ 129 h 135"/>
              <a:gd name="T48" fmla="*/ 49 w 129"/>
              <a:gd name="T49" fmla="*/ 135 h 135"/>
              <a:gd name="T50" fmla="*/ 80 w 129"/>
              <a:gd name="T51" fmla="*/ 135 h 135"/>
              <a:gd name="T52" fmla="*/ 85 w 129"/>
              <a:gd name="T53" fmla="*/ 129 h 135"/>
              <a:gd name="T54" fmla="*/ 80 w 129"/>
              <a:gd name="T55" fmla="*/ 124 h 135"/>
              <a:gd name="T56" fmla="*/ 74 w 129"/>
              <a:gd name="T57" fmla="*/ 119 h 135"/>
              <a:gd name="T58" fmla="*/ 69 w 129"/>
              <a:gd name="T59" fmla="*/ 114 h 135"/>
              <a:gd name="T60" fmla="*/ 69 w 129"/>
              <a:gd name="T61" fmla="*/ 108 h 135"/>
              <a:gd name="T62" fmla="*/ 75 w 129"/>
              <a:gd name="T63" fmla="*/ 106 h 135"/>
              <a:gd name="T64" fmla="*/ 69 w 129"/>
              <a:gd name="T65" fmla="*/ 103 h 135"/>
              <a:gd name="T66" fmla="*/ 69 w 129"/>
              <a:gd name="T67" fmla="*/ 98 h 135"/>
              <a:gd name="T68" fmla="*/ 83 w 129"/>
              <a:gd name="T69" fmla="*/ 92 h 135"/>
              <a:gd name="T70" fmla="*/ 101 w 129"/>
              <a:gd name="T71" fmla="*/ 21 h 135"/>
              <a:gd name="T72" fmla="*/ 107 w 129"/>
              <a:gd name="T73" fmla="*/ 21 h 135"/>
              <a:gd name="T74" fmla="*/ 112 w 129"/>
              <a:gd name="T75" fmla="*/ 16 h 135"/>
              <a:gd name="T76" fmla="*/ 117 w 129"/>
              <a:gd name="T77" fmla="*/ 21 h 135"/>
              <a:gd name="T78" fmla="*/ 117 w 129"/>
              <a:gd name="T79" fmla="*/ 26 h 135"/>
              <a:gd name="T80" fmla="*/ 91 w 129"/>
              <a:gd name="T81" fmla="*/ 71 h 135"/>
              <a:gd name="T82" fmla="*/ 101 w 129"/>
              <a:gd name="T83" fmla="*/ 21 h 135"/>
              <a:gd name="T84" fmla="*/ 36 w 129"/>
              <a:gd name="T85" fmla="*/ 72 h 135"/>
              <a:gd name="T86" fmla="*/ 10 w 129"/>
              <a:gd name="T87" fmla="*/ 27 h 135"/>
              <a:gd name="T88" fmla="*/ 10 w 129"/>
              <a:gd name="T89" fmla="*/ 22 h 135"/>
              <a:gd name="T90" fmla="*/ 15 w 129"/>
              <a:gd name="T91" fmla="*/ 17 h 135"/>
              <a:gd name="T92" fmla="*/ 20 w 129"/>
              <a:gd name="T93" fmla="*/ 22 h 135"/>
              <a:gd name="T94" fmla="*/ 26 w 129"/>
              <a:gd name="T95" fmla="*/ 22 h 135"/>
              <a:gd name="T96" fmla="*/ 36 w 129"/>
              <a:gd name="T97" fmla="*/ 72 h 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29" h="135">
                <a:moveTo>
                  <a:pt x="83" y="92"/>
                </a:moveTo>
                <a:cubicBezTo>
                  <a:pt x="129" y="63"/>
                  <a:pt x="127" y="26"/>
                  <a:pt x="127" y="26"/>
                </a:cubicBezTo>
                <a:cubicBezTo>
                  <a:pt x="127" y="21"/>
                  <a:pt x="127" y="21"/>
                  <a:pt x="127" y="21"/>
                </a:cubicBezTo>
                <a:cubicBezTo>
                  <a:pt x="127" y="21"/>
                  <a:pt x="128" y="10"/>
                  <a:pt x="117" y="10"/>
                </a:cubicBezTo>
                <a:cubicBezTo>
                  <a:pt x="114" y="10"/>
                  <a:pt x="112" y="10"/>
                  <a:pt x="112" y="10"/>
                </a:cubicBezTo>
                <a:cubicBezTo>
                  <a:pt x="107" y="10"/>
                  <a:pt x="107" y="16"/>
                  <a:pt x="107" y="16"/>
                </a:cubicBezTo>
                <a:cubicBezTo>
                  <a:pt x="107" y="16"/>
                  <a:pt x="104" y="16"/>
                  <a:pt x="101" y="16"/>
                </a:cubicBezTo>
                <a:cubicBezTo>
                  <a:pt x="101" y="12"/>
                  <a:pt x="101" y="0"/>
                  <a:pt x="101" y="0"/>
                </a:cubicBezTo>
                <a:cubicBezTo>
                  <a:pt x="56" y="7"/>
                  <a:pt x="27" y="0"/>
                  <a:pt x="27" y="0"/>
                </a:cubicBezTo>
                <a:cubicBezTo>
                  <a:pt x="27" y="16"/>
                  <a:pt x="27" y="16"/>
                  <a:pt x="27" y="16"/>
                </a:cubicBezTo>
                <a:cubicBezTo>
                  <a:pt x="23" y="16"/>
                  <a:pt x="22" y="16"/>
                  <a:pt x="22" y="16"/>
                </a:cubicBezTo>
                <a:cubicBezTo>
                  <a:pt x="22" y="16"/>
                  <a:pt x="22" y="10"/>
                  <a:pt x="17" y="10"/>
                </a:cubicBezTo>
                <a:cubicBezTo>
                  <a:pt x="17" y="10"/>
                  <a:pt x="15" y="10"/>
                  <a:pt x="12" y="10"/>
                </a:cubicBezTo>
                <a:cubicBezTo>
                  <a:pt x="1" y="10"/>
                  <a:pt x="1" y="21"/>
                  <a:pt x="1" y="21"/>
                </a:cubicBezTo>
                <a:cubicBezTo>
                  <a:pt x="1" y="26"/>
                  <a:pt x="1" y="26"/>
                  <a:pt x="1" y="26"/>
                </a:cubicBezTo>
                <a:cubicBezTo>
                  <a:pt x="1" y="26"/>
                  <a:pt x="0" y="63"/>
                  <a:pt x="46" y="92"/>
                </a:cubicBezTo>
                <a:cubicBezTo>
                  <a:pt x="46" y="92"/>
                  <a:pt x="52" y="98"/>
                  <a:pt x="59" y="98"/>
                </a:cubicBezTo>
                <a:cubicBezTo>
                  <a:pt x="59" y="103"/>
                  <a:pt x="59" y="103"/>
                  <a:pt x="59" y="103"/>
                </a:cubicBezTo>
                <a:cubicBezTo>
                  <a:pt x="59" y="103"/>
                  <a:pt x="54" y="103"/>
                  <a:pt x="54" y="106"/>
                </a:cubicBezTo>
                <a:cubicBezTo>
                  <a:pt x="54" y="109"/>
                  <a:pt x="59" y="108"/>
                  <a:pt x="59" y="108"/>
                </a:cubicBezTo>
                <a:cubicBezTo>
                  <a:pt x="59" y="114"/>
                  <a:pt x="59" y="114"/>
                  <a:pt x="59" y="114"/>
                </a:cubicBezTo>
                <a:cubicBezTo>
                  <a:pt x="59" y="114"/>
                  <a:pt x="58" y="119"/>
                  <a:pt x="54" y="119"/>
                </a:cubicBezTo>
                <a:cubicBezTo>
                  <a:pt x="54" y="124"/>
                  <a:pt x="48" y="124"/>
                  <a:pt x="48" y="124"/>
                </a:cubicBezTo>
                <a:cubicBezTo>
                  <a:pt x="48" y="124"/>
                  <a:pt x="43" y="125"/>
                  <a:pt x="43" y="129"/>
                </a:cubicBezTo>
                <a:cubicBezTo>
                  <a:pt x="43" y="129"/>
                  <a:pt x="42" y="135"/>
                  <a:pt x="49" y="135"/>
                </a:cubicBezTo>
                <a:cubicBezTo>
                  <a:pt x="56" y="135"/>
                  <a:pt x="80" y="135"/>
                  <a:pt x="80" y="135"/>
                </a:cubicBezTo>
                <a:cubicBezTo>
                  <a:pt x="85" y="135"/>
                  <a:pt x="85" y="129"/>
                  <a:pt x="85" y="129"/>
                </a:cubicBezTo>
                <a:cubicBezTo>
                  <a:pt x="85" y="129"/>
                  <a:pt x="85" y="124"/>
                  <a:pt x="80" y="124"/>
                </a:cubicBezTo>
                <a:cubicBezTo>
                  <a:pt x="74" y="124"/>
                  <a:pt x="74" y="119"/>
                  <a:pt x="74" y="119"/>
                </a:cubicBezTo>
                <a:cubicBezTo>
                  <a:pt x="74" y="119"/>
                  <a:pt x="69" y="119"/>
                  <a:pt x="69" y="114"/>
                </a:cubicBezTo>
                <a:cubicBezTo>
                  <a:pt x="69" y="108"/>
                  <a:pt x="69" y="108"/>
                  <a:pt x="69" y="108"/>
                </a:cubicBezTo>
                <a:cubicBezTo>
                  <a:pt x="69" y="108"/>
                  <a:pt x="75" y="109"/>
                  <a:pt x="75" y="106"/>
                </a:cubicBezTo>
                <a:cubicBezTo>
                  <a:pt x="75" y="103"/>
                  <a:pt x="69" y="103"/>
                  <a:pt x="69" y="103"/>
                </a:cubicBezTo>
                <a:cubicBezTo>
                  <a:pt x="69" y="98"/>
                  <a:pt x="69" y="98"/>
                  <a:pt x="69" y="98"/>
                </a:cubicBezTo>
                <a:cubicBezTo>
                  <a:pt x="75" y="98"/>
                  <a:pt x="79" y="96"/>
                  <a:pt x="83" y="92"/>
                </a:cubicBezTo>
                <a:close/>
                <a:moveTo>
                  <a:pt x="101" y="21"/>
                </a:moveTo>
                <a:cubicBezTo>
                  <a:pt x="103" y="21"/>
                  <a:pt x="107" y="21"/>
                  <a:pt x="107" y="21"/>
                </a:cubicBezTo>
                <a:cubicBezTo>
                  <a:pt x="112" y="21"/>
                  <a:pt x="112" y="16"/>
                  <a:pt x="112" y="16"/>
                </a:cubicBezTo>
                <a:cubicBezTo>
                  <a:pt x="117" y="16"/>
                  <a:pt x="117" y="21"/>
                  <a:pt x="117" y="21"/>
                </a:cubicBezTo>
                <a:cubicBezTo>
                  <a:pt x="117" y="26"/>
                  <a:pt x="117" y="26"/>
                  <a:pt x="117" y="26"/>
                </a:cubicBezTo>
                <a:cubicBezTo>
                  <a:pt x="117" y="26"/>
                  <a:pt x="116" y="47"/>
                  <a:pt x="91" y="71"/>
                </a:cubicBezTo>
                <a:cubicBezTo>
                  <a:pt x="96" y="61"/>
                  <a:pt x="101" y="38"/>
                  <a:pt x="101" y="21"/>
                </a:cubicBezTo>
                <a:close/>
                <a:moveTo>
                  <a:pt x="36" y="72"/>
                </a:moveTo>
                <a:cubicBezTo>
                  <a:pt x="11" y="48"/>
                  <a:pt x="10" y="27"/>
                  <a:pt x="10" y="27"/>
                </a:cubicBezTo>
                <a:cubicBezTo>
                  <a:pt x="10" y="22"/>
                  <a:pt x="10" y="22"/>
                  <a:pt x="10" y="22"/>
                </a:cubicBezTo>
                <a:cubicBezTo>
                  <a:pt x="10" y="22"/>
                  <a:pt x="10" y="17"/>
                  <a:pt x="15" y="17"/>
                </a:cubicBezTo>
                <a:cubicBezTo>
                  <a:pt x="15" y="17"/>
                  <a:pt x="15" y="22"/>
                  <a:pt x="20" y="22"/>
                </a:cubicBezTo>
                <a:cubicBezTo>
                  <a:pt x="20" y="22"/>
                  <a:pt x="24" y="22"/>
                  <a:pt x="26" y="22"/>
                </a:cubicBezTo>
                <a:cubicBezTo>
                  <a:pt x="26" y="39"/>
                  <a:pt x="30" y="62"/>
                  <a:pt x="36" y="72"/>
                </a:cubicBezTo>
                <a:close/>
              </a:path>
            </a:pathLst>
          </a:custGeom>
          <a:blipFill dpi="0" rotWithShape="1"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393700" dist="3810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2" name="文本占位符 5"/>
          <p:cNvSpPr txBox="1">
            <a:spLocks/>
          </p:cNvSpPr>
          <p:nvPr/>
        </p:nvSpPr>
        <p:spPr>
          <a:xfrm>
            <a:off x="659112" y="286027"/>
            <a:ext cx="2607915" cy="414338"/>
          </a:xfrm>
          <a:prstGeom prst="rect">
            <a:avLst/>
          </a:prstGeom>
        </p:spPr>
        <p:txBody>
          <a:bodyPr/>
          <a:lstStyle>
            <a:lvl1pPr marL="0" indent="0" algn="l" defTabSz="1219627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990947" indent="-381133" algn="l" defTabSz="1219627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3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524533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134347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744160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353973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963787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573600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183414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输入您的标题 </a:t>
            </a:r>
            <a:endParaRPr lang="en-GB" altLang="zh-CN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0386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53" presetClass="entr" presetSubtype="52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53" presetClass="entr" presetSubtype="52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53" presetClass="entr" presetSubtype="52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750"/>
                            </p:stCondLst>
                            <p:childTnLst>
                              <p:par>
                                <p:cTn id="4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2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42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000"/>
                            </p:stCondLst>
                            <p:childTnLst>
                              <p:par>
                                <p:cTn id="69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8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" grpId="0"/>
      <p:bldP spid="64" grpId="0"/>
      <p:bldP spid="68" grpId="0"/>
      <p:bldP spid="72" grpId="0"/>
      <p:bldP spid="31" grpId="0" animBg="1"/>
      <p:bldP spid="32" grpId="0" build="p">
        <p:tmplLst>
          <p:tmpl lvl="1">
            <p:tnLst>
              <p:par>
                <p:cTn presetID="2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五边形 2"/>
          <p:cNvSpPr/>
          <p:nvPr/>
        </p:nvSpPr>
        <p:spPr>
          <a:xfrm flipH="1">
            <a:off x="2685811" y="3779689"/>
            <a:ext cx="2966591" cy="473516"/>
          </a:xfrm>
          <a:prstGeom prst="homePlat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127000" dist="254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0326" tIns="45164" rIns="90326" bIns="45164" rtlCol="0" anchor="ctr"/>
          <a:lstStyle/>
          <a:p>
            <a:pPr algn="ctr"/>
            <a:endParaRPr lang="zh-CN" altLang="en-US" sz="1448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" name="五边形 3"/>
          <p:cNvSpPr/>
          <p:nvPr/>
        </p:nvSpPr>
        <p:spPr>
          <a:xfrm flipH="1">
            <a:off x="3827956" y="4378712"/>
            <a:ext cx="1824449" cy="473516"/>
          </a:xfrm>
          <a:prstGeom prst="homePlate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127000" dist="254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0326" tIns="45164" rIns="90326" bIns="45164" rtlCol="0" anchor="ctr"/>
          <a:lstStyle/>
          <a:p>
            <a:pPr algn="ctr"/>
            <a:endParaRPr lang="zh-CN" altLang="en-US" sz="1448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" name="五边形 5"/>
          <p:cNvSpPr/>
          <p:nvPr/>
        </p:nvSpPr>
        <p:spPr>
          <a:xfrm flipH="1">
            <a:off x="2021009" y="5576756"/>
            <a:ext cx="3631395" cy="473516"/>
          </a:xfrm>
          <a:prstGeom prst="homePlate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127000" dist="254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0326" tIns="45164" rIns="90326" bIns="45164" rtlCol="0" anchor="ctr"/>
          <a:lstStyle/>
          <a:p>
            <a:pPr algn="ctr"/>
            <a:endParaRPr lang="zh-CN" altLang="en-US" sz="1448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" name="五边形 4"/>
          <p:cNvSpPr/>
          <p:nvPr/>
        </p:nvSpPr>
        <p:spPr>
          <a:xfrm flipH="1">
            <a:off x="3133893" y="4977734"/>
            <a:ext cx="2518511" cy="473516"/>
          </a:xfrm>
          <a:prstGeom prst="homePlate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127000" dist="254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0326" tIns="45164" rIns="90326" bIns="45164" rtlCol="0" anchor="ctr"/>
          <a:lstStyle/>
          <a:p>
            <a:pPr algn="ctr"/>
            <a:endParaRPr lang="zh-CN" altLang="en-US" sz="1448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" name="TextBox 159"/>
          <p:cNvSpPr txBox="1"/>
          <p:nvPr/>
        </p:nvSpPr>
        <p:spPr>
          <a:xfrm>
            <a:off x="4822029" y="3829620"/>
            <a:ext cx="767512" cy="415466"/>
          </a:xfrm>
          <a:prstGeom prst="rect">
            <a:avLst/>
          </a:prstGeom>
          <a:noFill/>
        </p:spPr>
        <p:txBody>
          <a:bodyPr wrap="none" lIns="90326" tIns="45164" rIns="90326" bIns="45164" rtlCol="0">
            <a:spAutoFit/>
          </a:bodyPr>
          <a:lstStyle/>
          <a:p>
            <a:pPr algn="ctr"/>
            <a:r>
              <a:rPr lang="en-US" altLang="zh-CN" sz="2107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73%</a:t>
            </a:r>
            <a:endParaRPr lang="zh-CN" altLang="en-US" sz="2107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" name="TextBox 160"/>
          <p:cNvSpPr txBox="1"/>
          <p:nvPr/>
        </p:nvSpPr>
        <p:spPr>
          <a:xfrm>
            <a:off x="4812527" y="4433408"/>
            <a:ext cx="767512" cy="415466"/>
          </a:xfrm>
          <a:prstGeom prst="rect">
            <a:avLst/>
          </a:prstGeom>
          <a:noFill/>
        </p:spPr>
        <p:txBody>
          <a:bodyPr wrap="none" lIns="90326" tIns="45164" rIns="90326" bIns="45164" rtlCol="0">
            <a:spAutoFit/>
          </a:bodyPr>
          <a:lstStyle/>
          <a:p>
            <a:pPr algn="ctr"/>
            <a:r>
              <a:rPr lang="en-US" altLang="zh-CN" sz="2107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30%</a:t>
            </a:r>
            <a:endParaRPr lang="zh-CN" altLang="en-US" sz="2107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" name="TextBox 161"/>
          <p:cNvSpPr txBox="1"/>
          <p:nvPr/>
        </p:nvSpPr>
        <p:spPr>
          <a:xfrm>
            <a:off x="4812530" y="5032509"/>
            <a:ext cx="767512" cy="415466"/>
          </a:xfrm>
          <a:prstGeom prst="rect">
            <a:avLst/>
          </a:prstGeom>
          <a:noFill/>
        </p:spPr>
        <p:txBody>
          <a:bodyPr wrap="none" lIns="90326" tIns="45164" rIns="90326" bIns="45164" rtlCol="0">
            <a:spAutoFit/>
          </a:bodyPr>
          <a:lstStyle/>
          <a:p>
            <a:pPr algn="ctr"/>
            <a:r>
              <a:rPr lang="en-US" altLang="zh-CN" sz="2107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50%</a:t>
            </a:r>
            <a:endParaRPr lang="zh-CN" altLang="en-US" sz="2107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" name="TextBox 162"/>
          <p:cNvSpPr txBox="1"/>
          <p:nvPr/>
        </p:nvSpPr>
        <p:spPr>
          <a:xfrm>
            <a:off x="4837865" y="5637391"/>
            <a:ext cx="767512" cy="415466"/>
          </a:xfrm>
          <a:prstGeom prst="rect">
            <a:avLst/>
          </a:prstGeom>
          <a:noFill/>
        </p:spPr>
        <p:txBody>
          <a:bodyPr wrap="none" lIns="90326" tIns="45164" rIns="90326" bIns="45164" rtlCol="0">
            <a:spAutoFit/>
          </a:bodyPr>
          <a:lstStyle/>
          <a:p>
            <a:pPr algn="ctr"/>
            <a:r>
              <a:rPr lang="en-US" altLang="zh-CN" sz="2107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75%</a:t>
            </a:r>
            <a:endParaRPr lang="zh-CN" altLang="en-US" sz="2107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" name="五边形 11"/>
          <p:cNvSpPr/>
          <p:nvPr/>
        </p:nvSpPr>
        <p:spPr>
          <a:xfrm>
            <a:off x="6609450" y="3782312"/>
            <a:ext cx="1514212" cy="473516"/>
          </a:xfrm>
          <a:prstGeom prst="homePlate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127000" dist="254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0326" tIns="45164" rIns="90326" bIns="45164" rtlCol="0" anchor="ctr"/>
          <a:lstStyle/>
          <a:p>
            <a:pPr algn="ctr"/>
            <a:endParaRPr lang="zh-CN" altLang="en-US" sz="1448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" name="五边形 12"/>
          <p:cNvSpPr/>
          <p:nvPr/>
        </p:nvSpPr>
        <p:spPr>
          <a:xfrm>
            <a:off x="6609453" y="4381334"/>
            <a:ext cx="2858454" cy="473516"/>
          </a:xfrm>
          <a:prstGeom prst="homePlate">
            <a:avLst/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127000" dist="254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0326" tIns="45164" rIns="90326" bIns="45164" rtlCol="0" anchor="ctr"/>
          <a:lstStyle/>
          <a:p>
            <a:pPr algn="ctr"/>
            <a:endParaRPr lang="zh-CN" altLang="en-US" sz="1448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" name="五边形 13"/>
          <p:cNvSpPr/>
          <p:nvPr/>
        </p:nvSpPr>
        <p:spPr>
          <a:xfrm>
            <a:off x="6606975" y="5020436"/>
            <a:ext cx="1792320" cy="473516"/>
          </a:xfrm>
          <a:prstGeom prst="homePlate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127000" dist="254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0326" tIns="45164" rIns="90326" bIns="45164" rtlCol="0" anchor="ctr"/>
          <a:lstStyle/>
          <a:p>
            <a:pPr algn="ctr"/>
            <a:endParaRPr lang="zh-CN" altLang="en-US" sz="1448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5" name="五边形 14"/>
          <p:cNvSpPr/>
          <p:nvPr/>
        </p:nvSpPr>
        <p:spPr>
          <a:xfrm>
            <a:off x="6609453" y="5579379"/>
            <a:ext cx="3820856" cy="473516"/>
          </a:xfrm>
          <a:prstGeom prst="homePlate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127000" dist="254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0326" tIns="45164" rIns="90326" bIns="45164" rtlCol="0" anchor="ctr"/>
          <a:lstStyle/>
          <a:p>
            <a:pPr algn="ctr"/>
            <a:endParaRPr lang="zh-CN" altLang="en-US" sz="1448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" name="TextBox 173"/>
          <p:cNvSpPr txBox="1"/>
          <p:nvPr/>
        </p:nvSpPr>
        <p:spPr>
          <a:xfrm>
            <a:off x="6718391" y="3829619"/>
            <a:ext cx="767512" cy="415466"/>
          </a:xfrm>
          <a:prstGeom prst="rect">
            <a:avLst/>
          </a:prstGeom>
          <a:noFill/>
        </p:spPr>
        <p:txBody>
          <a:bodyPr wrap="none" lIns="90326" tIns="45164" rIns="90326" bIns="45164" rtlCol="0">
            <a:spAutoFit/>
          </a:bodyPr>
          <a:lstStyle/>
          <a:p>
            <a:pPr algn="ctr"/>
            <a:r>
              <a:rPr lang="en-US" altLang="zh-CN" sz="2107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20%</a:t>
            </a:r>
            <a:endParaRPr lang="zh-CN" altLang="en-US" sz="2107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7" name="TextBox 174"/>
          <p:cNvSpPr txBox="1"/>
          <p:nvPr/>
        </p:nvSpPr>
        <p:spPr>
          <a:xfrm>
            <a:off x="6701619" y="4427433"/>
            <a:ext cx="767512" cy="415466"/>
          </a:xfrm>
          <a:prstGeom prst="rect">
            <a:avLst/>
          </a:prstGeom>
          <a:noFill/>
        </p:spPr>
        <p:txBody>
          <a:bodyPr wrap="none" lIns="90326" tIns="45164" rIns="90326" bIns="45164" rtlCol="0">
            <a:spAutoFit/>
          </a:bodyPr>
          <a:lstStyle/>
          <a:p>
            <a:pPr algn="ctr"/>
            <a:r>
              <a:rPr lang="en-US" altLang="zh-CN" sz="2107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56%</a:t>
            </a:r>
            <a:endParaRPr lang="zh-CN" altLang="en-US" sz="2107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8" name="TextBox 175"/>
          <p:cNvSpPr txBox="1"/>
          <p:nvPr/>
        </p:nvSpPr>
        <p:spPr>
          <a:xfrm>
            <a:off x="6701621" y="5032507"/>
            <a:ext cx="767512" cy="415466"/>
          </a:xfrm>
          <a:prstGeom prst="rect">
            <a:avLst/>
          </a:prstGeom>
          <a:noFill/>
        </p:spPr>
        <p:txBody>
          <a:bodyPr wrap="none" lIns="90326" tIns="45164" rIns="90326" bIns="45164" rtlCol="0">
            <a:spAutoFit/>
          </a:bodyPr>
          <a:lstStyle/>
          <a:p>
            <a:pPr algn="ctr"/>
            <a:r>
              <a:rPr lang="en-US" altLang="zh-CN" sz="2107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29%</a:t>
            </a:r>
            <a:endParaRPr lang="zh-CN" altLang="en-US" sz="2107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" name="TextBox 176"/>
          <p:cNvSpPr txBox="1"/>
          <p:nvPr/>
        </p:nvSpPr>
        <p:spPr>
          <a:xfrm>
            <a:off x="6718391" y="5634154"/>
            <a:ext cx="767512" cy="415466"/>
          </a:xfrm>
          <a:prstGeom prst="rect">
            <a:avLst/>
          </a:prstGeom>
          <a:noFill/>
        </p:spPr>
        <p:txBody>
          <a:bodyPr wrap="none" lIns="90326" tIns="45164" rIns="90326" bIns="45164" rtlCol="0">
            <a:spAutoFit/>
          </a:bodyPr>
          <a:lstStyle/>
          <a:p>
            <a:pPr algn="ctr"/>
            <a:r>
              <a:rPr lang="en-US" altLang="zh-CN" sz="2107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77%</a:t>
            </a:r>
            <a:endParaRPr lang="zh-CN" altLang="en-US" sz="2107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" name="TextBox 180"/>
          <p:cNvSpPr txBox="1"/>
          <p:nvPr/>
        </p:nvSpPr>
        <p:spPr>
          <a:xfrm>
            <a:off x="5761166" y="3884153"/>
            <a:ext cx="740261" cy="314028"/>
          </a:xfrm>
          <a:prstGeom prst="rect">
            <a:avLst/>
          </a:prstGeom>
          <a:noFill/>
        </p:spPr>
        <p:txBody>
          <a:bodyPr wrap="none" lIns="90326" tIns="45164" rIns="90326" bIns="45164" rtlCol="0">
            <a:spAutoFit/>
          </a:bodyPr>
          <a:lstStyle/>
          <a:p>
            <a:pPr algn="ctr"/>
            <a:r>
              <a:rPr lang="zh-CN" altLang="en-US" sz="1448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项目一</a:t>
            </a:r>
          </a:p>
        </p:txBody>
      </p:sp>
      <p:sp>
        <p:nvSpPr>
          <p:cNvPr id="21" name="TextBox 181"/>
          <p:cNvSpPr txBox="1"/>
          <p:nvPr/>
        </p:nvSpPr>
        <p:spPr>
          <a:xfrm>
            <a:off x="5761166" y="4478931"/>
            <a:ext cx="740261" cy="314028"/>
          </a:xfrm>
          <a:prstGeom prst="rect">
            <a:avLst/>
          </a:prstGeom>
          <a:noFill/>
        </p:spPr>
        <p:txBody>
          <a:bodyPr wrap="none" lIns="90326" tIns="45164" rIns="90326" bIns="45164" rtlCol="0">
            <a:spAutoFit/>
          </a:bodyPr>
          <a:lstStyle/>
          <a:p>
            <a:pPr algn="ctr"/>
            <a:r>
              <a:rPr lang="zh-CN" altLang="en-US" sz="1448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项目二</a:t>
            </a:r>
          </a:p>
        </p:txBody>
      </p:sp>
      <p:sp>
        <p:nvSpPr>
          <p:cNvPr id="22" name="TextBox 182"/>
          <p:cNvSpPr txBox="1"/>
          <p:nvPr/>
        </p:nvSpPr>
        <p:spPr>
          <a:xfrm>
            <a:off x="5761397" y="5077952"/>
            <a:ext cx="740261" cy="314028"/>
          </a:xfrm>
          <a:prstGeom prst="rect">
            <a:avLst/>
          </a:prstGeom>
          <a:noFill/>
        </p:spPr>
        <p:txBody>
          <a:bodyPr wrap="none" lIns="90326" tIns="45164" rIns="90326" bIns="45164" rtlCol="0">
            <a:spAutoFit/>
          </a:bodyPr>
          <a:lstStyle/>
          <a:p>
            <a:pPr algn="ctr"/>
            <a:r>
              <a:rPr lang="zh-CN" altLang="en-US" sz="1448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项目三</a:t>
            </a:r>
          </a:p>
        </p:txBody>
      </p:sp>
      <p:sp>
        <p:nvSpPr>
          <p:cNvPr id="23" name="TextBox 183"/>
          <p:cNvSpPr txBox="1"/>
          <p:nvPr/>
        </p:nvSpPr>
        <p:spPr>
          <a:xfrm>
            <a:off x="5761397" y="5679598"/>
            <a:ext cx="740261" cy="314028"/>
          </a:xfrm>
          <a:prstGeom prst="rect">
            <a:avLst/>
          </a:prstGeom>
          <a:noFill/>
        </p:spPr>
        <p:txBody>
          <a:bodyPr wrap="none" lIns="90326" tIns="45164" rIns="90326" bIns="45164" rtlCol="0">
            <a:spAutoFit/>
          </a:bodyPr>
          <a:lstStyle/>
          <a:p>
            <a:pPr algn="ctr"/>
            <a:r>
              <a:rPr lang="zh-CN" altLang="en-US" sz="1448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项目四</a:t>
            </a:r>
          </a:p>
        </p:txBody>
      </p:sp>
      <p:sp>
        <p:nvSpPr>
          <p:cNvPr id="24" name="Oval 4"/>
          <p:cNvSpPr/>
          <p:nvPr/>
        </p:nvSpPr>
        <p:spPr>
          <a:xfrm>
            <a:off x="6606974" y="1532972"/>
            <a:ext cx="1104500" cy="1041754"/>
          </a:xfrm>
          <a:prstGeom prst="ellipse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63500">
            <a:solidFill>
              <a:schemeClr val="bg1"/>
            </a:solidFill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lIns="90326" tIns="45164" rIns="90326" bIns="45164" rtlCol="0" anchor="ctr"/>
          <a:lstStyle/>
          <a:p>
            <a:pPr algn="ctr"/>
            <a:r>
              <a:rPr lang="en-US" sz="1844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2016</a:t>
            </a:r>
          </a:p>
        </p:txBody>
      </p:sp>
      <p:sp>
        <p:nvSpPr>
          <p:cNvPr id="25" name="Oval 5"/>
          <p:cNvSpPr/>
          <p:nvPr/>
        </p:nvSpPr>
        <p:spPr>
          <a:xfrm>
            <a:off x="4570187" y="1532972"/>
            <a:ext cx="1104500" cy="1041754"/>
          </a:xfrm>
          <a:prstGeom prst="ellipse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63500">
            <a:solidFill>
              <a:schemeClr val="bg1"/>
            </a:solidFill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lIns="90326" tIns="45164" rIns="90326" bIns="45164" rtlCol="0" anchor="ctr"/>
          <a:lstStyle/>
          <a:p>
            <a:pPr algn="ctr"/>
            <a:r>
              <a:rPr lang="en-US" altLang="zh-CN" sz="1844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2015</a:t>
            </a:r>
            <a:endParaRPr lang="en-US" sz="1844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6" name="Text Box 10"/>
          <p:cNvSpPr txBox="1">
            <a:spLocks noChangeArrowheads="1"/>
          </p:cNvSpPr>
          <p:nvPr/>
        </p:nvSpPr>
        <p:spPr bwMode="auto">
          <a:xfrm>
            <a:off x="6609451" y="2702854"/>
            <a:ext cx="3954220" cy="1077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5164" tIns="22581" rIns="45164" bIns="22581">
            <a:spAutoFit/>
          </a:bodyPr>
          <a:lstStyle/>
          <a:p>
            <a:pPr defTabSz="1074986">
              <a:lnSpc>
                <a:spcPct val="130000"/>
              </a:lnSpc>
            </a:pPr>
            <a:r>
              <a:rPr lang="zh-CN" altLang="en-US" sz="20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单击此处添加标题</a:t>
            </a:r>
            <a:endParaRPr lang="en-US" altLang="zh-CN" sz="20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Open Sans" pitchFamily="34" charset="0"/>
            </a:endParaRPr>
          </a:p>
          <a:p>
            <a:pPr defTabSz="1074986">
              <a:lnSpc>
                <a:spcPct val="130000"/>
              </a:lnSpc>
            </a:pPr>
            <a:r>
              <a:rPr lang="zh-CN" altLang="en-US" sz="158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您的内容打在这里，或者通过复制您的文本后，在此框中选择粘贴，并选择只保留文字。</a:t>
            </a:r>
            <a:endParaRPr lang="en-US" sz="158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Open Sans" pitchFamily="34" charset="0"/>
            </a:endParaRPr>
          </a:p>
        </p:txBody>
      </p:sp>
      <p:sp>
        <p:nvSpPr>
          <p:cNvPr id="27" name="Text Box 10"/>
          <p:cNvSpPr txBox="1">
            <a:spLocks noChangeArrowheads="1"/>
          </p:cNvSpPr>
          <p:nvPr/>
        </p:nvSpPr>
        <p:spPr bwMode="auto">
          <a:xfrm>
            <a:off x="1706686" y="2702853"/>
            <a:ext cx="3959703" cy="10379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5164" tIns="22581" rIns="45164" bIns="22581">
            <a:spAutoFit/>
          </a:bodyPr>
          <a:lstStyle/>
          <a:p>
            <a:pPr algn="r" defTabSz="1074986">
              <a:lnSpc>
                <a:spcPct val="130000"/>
              </a:lnSpc>
            </a:pPr>
            <a:r>
              <a:rPr lang="zh-CN" altLang="en-US" sz="18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单击此处添加标题</a:t>
            </a:r>
            <a:endParaRPr lang="en-US" altLang="zh-CN" sz="18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Open Sans" pitchFamily="34" charset="0"/>
            </a:endParaRPr>
          </a:p>
          <a:p>
            <a:pPr algn="r" defTabSz="1074986">
              <a:lnSpc>
                <a:spcPct val="130000"/>
              </a:lnSpc>
            </a:pPr>
            <a:r>
              <a:rPr lang="zh-CN" altLang="en-US" sz="158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您的内容打在这里，或者通过复制您的文本后，在此框中选择粘贴，并选择只保留文字。</a:t>
            </a:r>
            <a:endParaRPr lang="en-US" sz="158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Open Sans" pitchFamily="34" charset="0"/>
            </a:endParaRPr>
          </a:p>
        </p:txBody>
      </p:sp>
      <p:cxnSp>
        <p:nvCxnSpPr>
          <p:cNvPr id="28" name="Straight Connector 6"/>
          <p:cNvCxnSpPr/>
          <p:nvPr/>
        </p:nvCxnSpPr>
        <p:spPr>
          <a:xfrm flipV="1">
            <a:off x="331063" y="872457"/>
            <a:ext cx="11528752" cy="13642"/>
          </a:xfrm>
          <a:prstGeom prst="line">
            <a:avLst/>
          </a:prstGeom>
          <a:ln w="50800">
            <a:solidFill>
              <a:srgbClr val="F8818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Freeform 55"/>
          <p:cNvSpPr>
            <a:spLocks noEditPoints="1"/>
          </p:cNvSpPr>
          <p:nvPr/>
        </p:nvSpPr>
        <p:spPr bwMode="auto">
          <a:xfrm>
            <a:off x="407084" y="286027"/>
            <a:ext cx="504056" cy="415097"/>
          </a:xfrm>
          <a:custGeom>
            <a:avLst/>
            <a:gdLst>
              <a:gd name="T0" fmla="*/ 83 w 129"/>
              <a:gd name="T1" fmla="*/ 92 h 135"/>
              <a:gd name="T2" fmla="*/ 127 w 129"/>
              <a:gd name="T3" fmla="*/ 26 h 135"/>
              <a:gd name="T4" fmla="*/ 127 w 129"/>
              <a:gd name="T5" fmla="*/ 21 h 135"/>
              <a:gd name="T6" fmla="*/ 117 w 129"/>
              <a:gd name="T7" fmla="*/ 10 h 135"/>
              <a:gd name="T8" fmla="*/ 112 w 129"/>
              <a:gd name="T9" fmla="*/ 10 h 135"/>
              <a:gd name="T10" fmla="*/ 107 w 129"/>
              <a:gd name="T11" fmla="*/ 16 h 135"/>
              <a:gd name="T12" fmla="*/ 101 w 129"/>
              <a:gd name="T13" fmla="*/ 16 h 135"/>
              <a:gd name="T14" fmla="*/ 101 w 129"/>
              <a:gd name="T15" fmla="*/ 0 h 135"/>
              <a:gd name="T16" fmla="*/ 27 w 129"/>
              <a:gd name="T17" fmla="*/ 0 h 135"/>
              <a:gd name="T18" fmla="*/ 27 w 129"/>
              <a:gd name="T19" fmla="*/ 16 h 135"/>
              <a:gd name="T20" fmla="*/ 22 w 129"/>
              <a:gd name="T21" fmla="*/ 16 h 135"/>
              <a:gd name="T22" fmla="*/ 17 w 129"/>
              <a:gd name="T23" fmla="*/ 10 h 135"/>
              <a:gd name="T24" fmla="*/ 12 w 129"/>
              <a:gd name="T25" fmla="*/ 10 h 135"/>
              <a:gd name="T26" fmla="*/ 1 w 129"/>
              <a:gd name="T27" fmla="*/ 21 h 135"/>
              <a:gd name="T28" fmla="*/ 1 w 129"/>
              <a:gd name="T29" fmla="*/ 26 h 135"/>
              <a:gd name="T30" fmla="*/ 46 w 129"/>
              <a:gd name="T31" fmla="*/ 92 h 135"/>
              <a:gd name="T32" fmla="*/ 59 w 129"/>
              <a:gd name="T33" fmla="*/ 98 h 135"/>
              <a:gd name="T34" fmla="*/ 59 w 129"/>
              <a:gd name="T35" fmla="*/ 103 h 135"/>
              <a:gd name="T36" fmla="*/ 54 w 129"/>
              <a:gd name="T37" fmla="*/ 106 h 135"/>
              <a:gd name="T38" fmla="*/ 59 w 129"/>
              <a:gd name="T39" fmla="*/ 108 h 135"/>
              <a:gd name="T40" fmla="*/ 59 w 129"/>
              <a:gd name="T41" fmla="*/ 114 h 135"/>
              <a:gd name="T42" fmla="*/ 54 w 129"/>
              <a:gd name="T43" fmla="*/ 119 h 135"/>
              <a:gd name="T44" fmla="*/ 48 w 129"/>
              <a:gd name="T45" fmla="*/ 124 h 135"/>
              <a:gd name="T46" fmla="*/ 43 w 129"/>
              <a:gd name="T47" fmla="*/ 129 h 135"/>
              <a:gd name="T48" fmla="*/ 49 w 129"/>
              <a:gd name="T49" fmla="*/ 135 h 135"/>
              <a:gd name="T50" fmla="*/ 80 w 129"/>
              <a:gd name="T51" fmla="*/ 135 h 135"/>
              <a:gd name="T52" fmla="*/ 85 w 129"/>
              <a:gd name="T53" fmla="*/ 129 h 135"/>
              <a:gd name="T54" fmla="*/ 80 w 129"/>
              <a:gd name="T55" fmla="*/ 124 h 135"/>
              <a:gd name="T56" fmla="*/ 74 w 129"/>
              <a:gd name="T57" fmla="*/ 119 h 135"/>
              <a:gd name="T58" fmla="*/ 69 w 129"/>
              <a:gd name="T59" fmla="*/ 114 h 135"/>
              <a:gd name="T60" fmla="*/ 69 w 129"/>
              <a:gd name="T61" fmla="*/ 108 h 135"/>
              <a:gd name="T62" fmla="*/ 75 w 129"/>
              <a:gd name="T63" fmla="*/ 106 h 135"/>
              <a:gd name="T64" fmla="*/ 69 w 129"/>
              <a:gd name="T65" fmla="*/ 103 h 135"/>
              <a:gd name="T66" fmla="*/ 69 w 129"/>
              <a:gd name="T67" fmla="*/ 98 h 135"/>
              <a:gd name="T68" fmla="*/ 83 w 129"/>
              <a:gd name="T69" fmla="*/ 92 h 135"/>
              <a:gd name="T70" fmla="*/ 101 w 129"/>
              <a:gd name="T71" fmla="*/ 21 h 135"/>
              <a:gd name="T72" fmla="*/ 107 w 129"/>
              <a:gd name="T73" fmla="*/ 21 h 135"/>
              <a:gd name="T74" fmla="*/ 112 w 129"/>
              <a:gd name="T75" fmla="*/ 16 h 135"/>
              <a:gd name="T76" fmla="*/ 117 w 129"/>
              <a:gd name="T77" fmla="*/ 21 h 135"/>
              <a:gd name="T78" fmla="*/ 117 w 129"/>
              <a:gd name="T79" fmla="*/ 26 h 135"/>
              <a:gd name="T80" fmla="*/ 91 w 129"/>
              <a:gd name="T81" fmla="*/ 71 h 135"/>
              <a:gd name="T82" fmla="*/ 101 w 129"/>
              <a:gd name="T83" fmla="*/ 21 h 135"/>
              <a:gd name="T84" fmla="*/ 36 w 129"/>
              <a:gd name="T85" fmla="*/ 72 h 135"/>
              <a:gd name="T86" fmla="*/ 10 w 129"/>
              <a:gd name="T87" fmla="*/ 27 h 135"/>
              <a:gd name="T88" fmla="*/ 10 w 129"/>
              <a:gd name="T89" fmla="*/ 22 h 135"/>
              <a:gd name="T90" fmla="*/ 15 w 129"/>
              <a:gd name="T91" fmla="*/ 17 h 135"/>
              <a:gd name="T92" fmla="*/ 20 w 129"/>
              <a:gd name="T93" fmla="*/ 22 h 135"/>
              <a:gd name="T94" fmla="*/ 26 w 129"/>
              <a:gd name="T95" fmla="*/ 22 h 135"/>
              <a:gd name="T96" fmla="*/ 36 w 129"/>
              <a:gd name="T97" fmla="*/ 72 h 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29" h="135">
                <a:moveTo>
                  <a:pt x="83" y="92"/>
                </a:moveTo>
                <a:cubicBezTo>
                  <a:pt x="129" y="63"/>
                  <a:pt x="127" y="26"/>
                  <a:pt x="127" y="26"/>
                </a:cubicBezTo>
                <a:cubicBezTo>
                  <a:pt x="127" y="21"/>
                  <a:pt x="127" y="21"/>
                  <a:pt x="127" y="21"/>
                </a:cubicBezTo>
                <a:cubicBezTo>
                  <a:pt x="127" y="21"/>
                  <a:pt x="128" y="10"/>
                  <a:pt x="117" y="10"/>
                </a:cubicBezTo>
                <a:cubicBezTo>
                  <a:pt x="114" y="10"/>
                  <a:pt x="112" y="10"/>
                  <a:pt x="112" y="10"/>
                </a:cubicBezTo>
                <a:cubicBezTo>
                  <a:pt x="107" y="10"/>
                  <a:pt x="107" y="16"/>
                  <a:pt x="107" y="16"/>
                </a:cubicBezTo>
                <a:cubicBezTo>
                  <a:pt x="107" y="16"/>
                  <a:pt x="104" y="16"/>
                  <a:pt x="101" y="16"/>
                </a:cubicBezTo>
                <a:cubicBezTo>
                  <a:pt x="101" y="12"/>
                  <a:pt x="101" y="0"/>
                  <a:pt x="101" y="0"/>
                </a:cubicBezTo>
                <a:cubicBezTo>
                  <a:pt x="56" y="7"/>
                  <a:pt x="27" y="0"/>
                  <a:pt x="27" y="0"/>
                </a:cubicBezTo>
                <a:cubicBezTo>
                  <a:pt x="27" y="16"/>
                  <a:pt x="27" y="16"/>
                  <a:pt x="27" y="16"/>
                </a:cubicBezTo>
                <a:cubicBezTo>
                  <a:pt x="23" y="16"/>
                  <a:pt x="22" y="16"/>
                  <a:pt x="22" y="16"/>
                </a:cubicBezTo>
                <a:cubicBezTo>
                  <a:pt x="22" y="16"/>
                  <a:pt x="22" y="10"/>
                  <a:pt x="17" y="10"/>
                </a:cubicBezTo>
                <a:cubicBezTo>
                  <a:pt x="17" y="10"/>
                  <a:pt x="15" y="10"/>
                  <a:pt x="12" y="10"/>
                </a:cubicBezTo>
                <a:cubicBezTo>
                  <a:pt x="1" y="10"/>
                  <a:pt x="1" y="21"/>
                  <a:pt x="1" y="21"/>
                </a:cubicBezTo>
                <a:cubicBezTo>
                  <a:pt x="1" y="26"/>
                  <a:pt x="1" y="26"/>
                  <a:pt x="1" y="26"/>
                </a:cubicBezTo>
                <a:cubicBezTo>
                  <a:pt x="1" y="26"/>
                  <a:pt x="0" y="63"/>
                  <a:pt x="46" y="92"/>
                </a:cubicBezTo>
                <a:cubicBezTo>
                  <a:pt x="46" y="92"/>
                  <a:pt x="52" y="98"/>
                  <a:pt x="59" y="98"/>
                </a:cubicBezTo>
                <a:cubicBezTo>
                  <a:pt x="59" y="103"/>
                  <a:pt x="59" y="103"/>
                  <a:pt x="59" y="103"/>
                </a:cubicBezTo>
                <a:cubicBezTo>
                  <a:pt x="59" y="103"/>
                  <a:pt x="54" y="103"/>
                  <a:pt x="54" y="106"/>
                </a:cubicBezTo>
                <a:cubicBezTo>
                  <a:pt x="54" y="109"/>
                  <a:pt x="59" y="108"/>
                  <a:pt x="59" y="108"/>
                </a:cubicBezTo>
                <a:cubicBezTo>
                  <a:pt x="59" y="114"/>
                  <a:pt x="59" y="114"/>
                  <a:pt x="59" y="114"/>
                </a:cubicBezTo>
                <a:cubicBezTo>
                  <a:pt x="59" y="114"/>
                  <a:pt x="58" y="119"/>
                  <a:pt x="54" y="119"/>
                </a:cubicBezTo>
                <a:cubicBezTo>
                  <a:pt x="54" y="124"/>
                  <a:pt x="48" y="124"/>
                  <a:pt x="48" y="124"/>
                </a:cubicBezTo>
                <a:cubicBezTo>
                  <a:pt x="48" y="124"/>
                  <a:pt x="43" y="125"/>
                  <a:pt x="43" y="129"/>
                </a:cubicBezTo>
                <a:cubicBezTo>
                  <a:pt x="43" y="129"/>
                  <a:pt x="42" y="135"/>
                  <a:pt x="49" y="135"/>
                </a:cubicBezTo>
                <a:cubicBezTo>
                  <a:pt x="56" y="135"/>
                  <a:pt x="80" y="135"/>
                  <a:pt x="80" y="135"/>
                </a:cubicBezTo>
                <a:cubicBezTo>
                  <a:pt x="85" y="135"/>
                  <a:pt x="85" y="129"/>
                  <a:pt x="85" y="129"/>
                </a:cubicBezTo>
                <a:cubicBezTo>
                  <a:pt x="85" y="129"/>
                  <a:pt x="85" y="124"/>
                  <a:pt x="80" y="124"/>
                </a:cubicBezTo>
                <a:cubicBezTo>
                  <a:pt x="74" y="124"/>
                  <a:pt x="74" y="119"/>
                  <a:pt x="74" y="119"/>
                </a:cubicBezTo>
                <a:cubicBezTo>
                  <a:pt x="74" y="119"/>
                  <a:pt x="69" y="119"/>
                  <a:pt x="69" y="114"/>
                </a:cubicBezTo>
                <a:cubicBezTo>
                  <a:pt x="69" y="108"/>
                  <a:pt x="69" y="108"/>
                  <a:pt x="69" y="108"/>
                </a:cubicBezTo>
                <a:cubicBezTo>
                  <a:pt x="69" y="108"/>
                  <a:pt x="75" y="109"/>
                  <a:pt x="75" y="106"/>
                </a:cubicBezTo>
                <a:cubicBezTo>
                  <a:pt x="75" y="103"/>
                  <a:pt x="69" y="103"/>
                  <a:pt x="69" y="103"/>
                </a:cubicBezTo>
                <a:cubicBezTo>
                  <a:pt x="69" y="98"/>
                  <a:pt x="69" y="98"/>
                  <a:pt x="69" y="98"/>
                </a:cubicBezTo>
                <a:cubicBezTo>
                  <a:pt x="75" y="98"/>
                  <a:pt x="79" y="96"/>
                  <a:pt x="83" y="92"/>
                </a:cubicBezTo>
                <a:close/>
                <a:moveTo>
                  <a:pt x="101" y="21"/>
                </a:moveTo>
                <a:cubicBezTo>
                  <a:pt x="103" y="21"/>
                  <a:pt x="107" y="21"/>
                  <a:pt x="107" y="21"/>
                </a:cubicBezTo>
                <a:cubicBezTo>
                  <a:pt x="112" y="21"/>
                  <a:pt x="112" y="16"/>
                  <a:pt x="112" y="16"/>
                </a:cubicBezTo>
                <a:cubicBezTo>
                  <a:pt x="117" y="16"/>
                  <a:pt x="117" y="21"/>
                  <a:pt x="117" y="21"/>
                </a:cubicBezTo>
                <a:cubicBezTo>
                  <a:pt x="117" y="26"/>
                  <a:pt x="117" y="26"/>
                  <a:pt x="117" y="26"/>
                </a:cubicBezTo>
                <a:cubicBezTo>
                  <a:pt x="117" y="26"/>
                  <a:pt x="116" y="47"/>
                  <a:pt x="91" y="71"/>
                </a:cubicBezTo>
                <a:cubicBezTo>
                  <a:pt x="96" y="61"/>
                  <a:pt x="101" y="38"/>
                  <a:pt x="101" y="21"/>
                </a:cubicBezTo>
                <a:close/>
                <a:moveTo>
                  <a:pt x="36" y="72"/>
                </a:moveTo>
                <a:cubicBezTo>
                  <a:pt x="11" y="48"/>
                  <a:pt x="10" y="27"/>
                  <a:pt x="10" y="27"/>
                </a:cubicBezTo>
                <a:cubicBezTo>
                  <a:pt x="10" y="22"/>
                  <a:pt x="10" y="22"/>
                  <a:pt x="10" y="22"/>
                </a:cubicBezTo>
                <a:cubicBezTo>
                  <a:pt x="10" y="22"/>
                  <a:pt x="10" y="17"/>
                  <a:pt x="15" y="17"/>
                </a:cubicBezTo>
                <a:cubicBezTo>
                  <a:pt x="15" y="17"/>
                  <a:pt x="15" y="22"/>
                  <a:pt x="20" y="22"/>
                </a:cubicBezTo>
                <a:cubicBezTo>
                  <a:pt x="20" y="22"/>
                  <a:pt x="24" y="22"/>
                  <a:pt x="26" y="22"/>
                </a:cubicBezTo>
                <a:cubicBezTo>
                  <a:pt x="26" y="39"/>
                  <a:pt x="30" y="62"/>
                  <a:pt x="36" y="72"/>
                </a:cubicBezTo>
                <a:close/>
              </a:path>
            </a:pathLst>
          </a:custGeom>
          <a:blipFill dpi="0" rotWithShape="1"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393700" dist="3810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0" name="文本占位符 5"/>
          <p:cNvSpPr txBox="1">
            <a:spLocks/>
          </p:cNvSpPr>
          <p:nvPr/>
        </p:nvSpPr>
        <p:spPr>
          <a:xfrm>
            <a:off x="659112" y="286027"/>
            <a:ext cx="2607915" cy="414338"/>
          </a:xfrm>
          <a:prstGeom prst="rect">
            <a:avLst/>
          </a:prstGeom>
        </p:spPr>
        <p:txBody>
          <a:bodyPr/>
          <a:lstStyle>
            <a:lvl1pPr marL="0" indent="0" algn="l" defTabSz="1219627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990947" indent="-381133" algn="l" defTabSz="1219627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3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524533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134347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744160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353973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963787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573600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183414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输入您的标题 </a:t>
            </a:r>
            <a:endParaRPr lang="en-GB" altLang="zh-CN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4239167"/>
      </p:ext>
    </p:extLst>
  </p:cSld>
  <p:clrMapOvr>
    <a:masterClrMapping/>
  </p:clrMapOvr>
  <p:transition spd="slow" advClick="0" advTm="0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00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8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2" presetClass="entr" presetSubtype="2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2" presetClass="entr" presetSubtype="2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2" presetClass="entr" presetSubtype="2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4800"/>
                            </p:stCondLst>
                            <p:childTnLst>
                              <p:par>
                                <p:cTn id="7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2" presetClass="entr" presetSubtype="8" fill="hold" grpId="0" nodeType="with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2" presetClass="entr" presetSubtype="8" fill="hold" grpId="0" nodeType="withEffect">
                                  <p:stCondLst>
                                    <p:cond delay="45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22" presetClass="entr" presetSubtype="2" fill="hold" grpId="0" nodeType="with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22" presetClass="entr" presetSubtype="2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22" presetClass="entr" presetSubtype="2" fill="hold" grpId="0" nodeType="withEffect">
                                  <p:stCondLst>
                                    <p:cond delay="45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6" grpId="0" animBg="1"/>
      <p:bldP spid="5" grpId="0" animBg="1"/>
      <p:bldP spid="7" grpId="0"/>
      <p:bldP spid="9" grpId="0"/>
      <p:bldP spid="10" grpId="0"/>
      <p:bldP spid="11" grpId="0"/>
      <p:bldP spid="12" grpId="0" animBg="1"/>
      <p:bldP spid="13" grpId="0" animBg="1"/>
      <p:bldP spid="14" grpId="0" animBg="1"/>
      <p:bldP spid="15" grpId="0" animBg="1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 animBg="1"/>
      <p:bldP spid="25" grpId="0" animBg="1"/>
      <p:bldP spid="26" grpId="0"/>
      <p:bldP spid="27" grpId="0"/>
      <p:bldP spid="29" grpId="0" animBg="1"/>
      <p:bldP spid="30" grpId="0" build="p">
        <p:tmplLst>
          <p:tmpl lvl="1">
            <p:tnLst>
              <p:par>
                <p:cTn presetID="2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燕尾形 3"/>
          <p:cNvSpPr/>
          <p:nvPr/>
        </p:nvSpPr>
        <p:spPr>
          <a:xfrm>
            <a:off x="5008662" y="3041075"/>
            <a:ext cx="1076061" cy="1169212"/>
          </a:xfrm>
          <a:prstGeom prst="chevron">
            <a:avLst>
              <a:gd name="adj" fmla="val 54429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424" tIns="60213" rIns="120424" bIns="60213" anchor="ctr"/>
          <a:lstStyle/>
          <a:p>
            <a:pPr algn="ctr" defTabSz="1204270">
              <a:defRPr/>
            </a:pPr>
            <a:endParaRPr lang="zh-CN" altLang="en-US" sz="3278">
              <a:solidFill>
                <a:prstClr val="white"/>
              </a:solidFill>
              <a:latin typeface="+mj-ea"/>
              <a:ea typeface="+mj-ea"/>
            </a:endParaRPr>
          </a:p>
        </p:txBody>
      </p:sp>
      <p:sp>
        <p:nvSpPr>
          <p:cNvPr id="5" name="燕尾形 4"/>
          <p:cNvSpPr/>
          <p:nvPr/>
        </p:nvSpPr>
        <p:spPr>
          <a:xfrm>
            <a:off x="5957073" y="3041075"/>
            <a:ext cx="1077667" cy="1169212"/>
          </a:xfrm>
          <a:prstGeom prst="chevron">
            <a:avLst>
              <a:gd name="adj" fmla="val 54429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424" tIns="60213" rIns="120424" bIns="60213" anchor="ctr"/>
          <a:lstStyle/>
          <a:p>
            <a:pPr algn="ctr" defTabSz="1204270">
              <a:defRPr/>
            </a:pPr>
            <a:endParaRPr lang="zh-CN" altLang="en-US" sz="3278">
              <a:solidFill>
                <a:prstClr val="white"/>
              </a:solidFill>
              <a:latin typeface="+mj-ea"/>
              <a:ea typeface="+mj-ea"/>
            </a:endParaRPr>
          </a:p>
        </p:txBody>
      </p:sp>
      <p:sp>
        <p:nvSpPr>
          <p:cNvPr id="6" name="燕尾形 5"/>
          <p:cNvSpPr/>
          <p:nvPr/>
        </p:nvSpPr>
        <p:spPr>
          <a:xfrm>
            <a:off x="6905485" y="3041075"/>
            <a:ext cx="1077667" cy="1169212"/>
          </a:xfrm>
          <a:prstGeom prst="chevron">
            <a:avLst>
              <a:gd name="adj" fmla="val 54429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424" tIns="60213" rIns="120424" bIns="60213" anchor="ctr"/>
          <a:lstStyle/>
          <a:p>
            <a:pPr algn="ctr" defTabSz="1204270">
              <a:defRPr/>
            </a:pPr>
            <a:endParaRPr lang="zh-CN" altLang="en-US" sz="3278" dirty="0">
              <a:solidFill>
                <a:prstClr val="white"/>
              </a:solidFill>
              <a:latin typeface="+mj-ea"/>
              <a:ea typeface="+mj-ea"/>
            </a:endParaRPr>
          </a:p>
        </p:txBody>
      </p:sp>
      <p:sp>
        <p:nvSpPr>
          <p:cNvPr id="7" name="燕尾形 6"/>
          <p:cNvSpPr/>
          <p:nvPr/>
        </p:nvSpPr>
        <p:spPr>
          <a:xfrm>
            <a:off x="7819482" y="3041075"/>
            <a:ext cx="1077667" cy="1169212"/>
          </a:xfrm>
          <a:prstGeom prst="chevron">
            <a:avLst>
              <a:gd name="adj" fmla="val 54429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424" tIns="60213" rIns="120424" bIns="60213" anchor="ctr"/>
          <a:lstStyle/>
          <a:p>
            <a:pPr algn="ctr" defTabSz="1204270">
              <a:defRPr/>
            </a:pPr>
            <a:endParaRPr lang="zh-CN" altLang="en-US" sz="3278">
              <a:solidFill>
                <a:prstClr val="white"/>
              </a:solidFill>
              <a:latin typeface="+mj-ea"/>
              <a:ea typeface="+mj-ea"/>
            </a:endParaRPr>
          </a:p>
        </p:txBody>
      </p:sp>
      <p:cxnSp>
        <p:nvCxnSpPr>
          <p:cNvPr id="8" name="直接连接符 7"/>
          <p:cNvCxnSpPr/>
          <p:nvPr/>
        </p:nvCxnSpPr>
        <p:spPr>
          <a:xfrm rot="5400000">
            <a:off x="806554" y="3852745"/>
            <a:ext cx="5595202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/>
          <p:cNvCxnSpPr/>
          <p:nvPr/>
        </p:nvCxnSpPr>
        <p:spPr>
          <a:xfrm>
            <a:off x="7190007" y="2484246"/>
            <a:ext cx="0" cy="544282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head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>
            <a:off x="5293186" y="1833483"/>
            <a:ext cx="0" cy="1199227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head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 flipH="1" flipV="1">
            <a:off x="8138420" y="4191388"/>
            <a:ext cx="38285" cy="1246058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head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 flipV="1">
            <a:off x="6146754" y="4191385"/>
            <a:ext cx="0" cy="487331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head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五边形 12"/>
          <p:cNvSpPr/>
          <p:nvPr/>
        </p:nvSpPr>
        <p:spPr>
          <a:xfrm>
            <a:off x="3775729" y="3031307"/>
            <a:ext cx="7776969" cy="1175809"/>
          </a:xfrm>
          <a:prstGeom prst="homePlate">
            <a:avLst>
              <a:gd name="adj" fmla="val 47961"/>
            </a:avLst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120424" tIns="60213" rIns="120424" bIns="60213" anchor="ctr"/>
          <a:lstStyle/>
          <a:p>
            <a:pPr algn="ctr" defTabSz="1204270">
              <a:defRPr/>
            </a:pPr>
            <a:endParaRPr lang="zh-CN" altLang="en-US" sz="3278">
              <a:solidFill>
                <a:prstClr val="black"/>
              </a:solidFill>
              <a:latin typeface="+mj-ea"/>
              <a:ea typeface="+mj-ea"/>
            </a:endParaRPr>
          </a:p>
        </p:txBody>
      </p:sp>
      <p:sp>
        <p:nvSpPr>
          <p:cNvPr id="14" name="TextBox 30"/>
          <p:cNvSpPr txBox="1"/>
          <p:nvPr/>
        </p:nvSpPr>
        <p:spPr>
          <a:xfrm>
            <a:off x="664082" y="2090058"/>
            <a:ext cx="2845233" cy="31348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318" dirty="0">
                <a:solidFill>
                  <a:schemeClr val="bg1"/>
                </a:solidFill>
                <a:latin typeface="+mj-ea"/>
                <a:ea typeface="+mj-ea"/>
                <a:sym typeface="Calibri" pitchFamily="34" charset="0"/>
              </a:rPr>
              <a:t>      点击输入简要文字内容，文字内容需概括精炼，不用多余的文字修饰，言简意赅的说明该项内容。点击输入简要文字内容，文字内容需概括精炼，不用多余的文字修饰，言简意赅的说明该项内容</a:t>
            </a:r>
            <a:r>
              <a:rPr lang="zh-CN" altLang="en-US" sz="1318" dirty="0">
                <a:solidFill>
                  <a:prstClr val="black"/>
                </a:solidFill>
                <a:latin typeface="+mj-ea"/>
                <a:ea typeface="+mj-ea"/>
                <a:sym typeface="Calibri" pitchFamily="34" charset="0"/>
              </a:rPr>
              <a:t>。</a:t>
            </a:r>
            <a:endParaRPr lang="en-US" altLang="zh-CN" sz="1318" dirty="0">
              <a:solidFill>
                <a:prstClr val="black"/>
              </a:solidFill>
              <a:latin typeface="+mj-ea"/>
              <a:ea typeface="+mj-ea"/>
              <a:sym typeface="Calibri" pitchFamily="34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1318" dirty="0">
                <a:solidFill>
                  <a:schemeClr val="bg1"/>
                </a:solidFill>
                <a:latin typeface="+mj-ea"/>
                <a:ea typeface="+mj-ea"/>
                <a:sym typeface="Calibri" pitchFamily="34" charset="0"/>
              </a:rPr>
              <a:t>       点击输入简要文字内容，文字内容需概括精炼，不用多余的文字修饰，言简意赅的说明该项内容</a:t>
            </a:r>
            <a:r>
              <a:rPr lang="zh-CN" altLang="en-US" sz="1318" dirty="0">
                <a:solidFill>
                  <a:prstClr val="black"/>
                </a:solidFill>
                <a:latin typeface="+mj-ea"/>
                <a:ea typeface="+mj-ea"/>
                <a:sym typeface="Calibri" pitchFamily="34" charset="0"/>
              </a:rPr>
              <a:t>。</a:t>
            </a:r>
            <a:endParaRPr lang="en-US" altLang="zh-CN" sz="1318" dirty="0">
              <a:solidFill>
                <a:prstClr val="black"/>
              </a:solidFill>
              <a:latin typeface="+mj-ea"/>
              <a:ea typeface="+mj-ea"/>
              <a:sym typeface="Calibri" pitchFamily="34" charset="0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4841524" y="1013732"/>
            <a:ext cx="3066046" cy="585034"/>
            <a:chOff x="814328" y="3219333"/>
            <a:chExt cx="2266827" cy="432536"/>
          </a:xfr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grpSpPr>
        <p:grpSp>
          <p:nvGrpSpPr>
            <p:cNvPr id="16" name="组合 15"/>
            <p:cNvGrpSpPr/>
            <p:nvPr/>
          </p:nvGrpSpPr>
          <p:grpSpPr>
            <a:xfrm>
              <a:off x="814328" y="3219333"/>
              <a:ext cx="2266827" cy="432536"/>
              <a:chOff x="2173927" y="3285518"/>
              <a:chExt cx="2876394" cy="548848"/>
            </a:xfrm>
            <a:grpFill/>
          </p:grpSpPr>
          <p:sp>
            <p:nvSpPr>
              <p:cNvPr id="20" name="圆角矩形 19"/>
              <p:cNvSpPr/>
              <p:nvPr/>
            </p:nvSpPr>
            <p:spPr>
              <a:xfrm>
                <a:off x="2173927" y="3285518"/>
                <a:ext cx="2876394" cy="548848"/>
              </a:xfrm>
              <a:prstGeom prst="roundRect">
                <a:avLst/>
              </a:prstGeom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502">
                  <a:solidFill>
                    <a:prstClr val="white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19" name="椭圆 18"/>
              <p:cNvSpPr/>
              <p:nvPr/>
            </p:nvSpPr>
            <p:spPr>
              <a:xfrm>
                <a:off x="2270357" y="3351544"/>
                <a:ext cx="394740" cy="394741"/>
              </a:xfrm>
              <a:prstGeom prst="ellipse">
                <a:avLst/>
              </a:prstGeom>
              <a:blipFill dpi="0" rotWithShape="1">
                <a:blip r:embed="rId8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  <a:effectLst>
                <a:outerShdw blurRad="88900" dist="63500" dir="8100000" algn="tr" rotWithShape="0">
                  <a:prstClr val="black">
                    <a:alpha val="57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502" dirty="0">
                    <a:solidFill>
                      <a:prstClr val="white"/>
                    </a:solidFill>
                    <a:latin typeface="+mj-ea"/>
                    <a:ea typeface="+mj-ea"/>
                  </a:rPr>
                  <a:t>1</a:t>
                </a:r>
                <a:endParaRPr lang="zh-CN" altLang="en-US" sz="2502" dirty="0">
                  <a:solidFill>
                    <a:prstClr val="white"/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17" name="TextBox 33"/>
            <p:cNvSpPr txBox="1"/>
            <p:nvPr/>
          </p:nvSpPr>
          <p:spPr>
            <a:xfrm>
              <a:off x="1018251" y="3324883"/>
              <a:ext cx="1926672" cy="1947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algn="ctr">
                <a:defRPr sz="14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defRPr>
              </a:lvl1pPr>
            </a:lstStyle>
            <a:p>
              <a:r>
                <a:rPr lang="zh-CN" altLang="en-US" sz="1712" dirty="0">
                  <a:latin typeface="+mj-ea"/>
                  <a:ea typeface="+mj-ea"/>
                </a:rPr>
                <a:t>强大的执行力</a:t>
              </a: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5862231" y="4678720"/>
            <a:ext cx="3066046" cy="585034"/>
            <a:chOff x="814325" y="3219334"/>
            <a:chExt cx="2266826" cy="432536"/>
          </a:xfr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grpSpPr>
        <p:grpSp>
          <p:nvGrpSpPr>
            <p:cNvPr id="23" name="组合 22"/>
            <p:cNvGrpSpPr/>
            <p:nvPr/>
          </p:nvGrpSpPr>
          <p:grpSpPr>
            <a:xfrm>
              <a:off x="814325" y="3219334"/>
              <a:ext cx="2266826" cy="432536"/>
              <a:chOff x="2173923" y="3285519"/>
              <a:chExt cx="2876392" cy="548848"/>
            </a:xfrm>
            <a:grpFill/>
          </p:grpSpPr>
          <p:sp>
            <p:nvSpPr>
              <p:cNvPr id="27" name="圆角矩形 26"/>
              <p:cNvSpPr/>
              <p:nvPr/>
            </p:nvSpPr>
            <p:spPr>
              <a:xfrm>
                <a:off x="2173923" y="3285519"/>
                <a:ext cx="2876392" cy="548848"/>
              </a:xfrm>
              <a:prstGeom prst="roundRect">
                <a:avLst/>
              </a:prstGeom>
              <a:blipFill dpi="0" rotWithShape="1">
                <a:blip r:embed="rId9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502">
                  <a:solidFill>
                    <a:prstClr val="white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26" name="椭圆 25"/>
              <p:cNvSpPr/>
              <p:nvPr/>
            </p:nvSpPr>
            <p:spPr>
              <a:xfrm>
                <a:off x="2288027" y="3372244"/>
                <a:ext cx="392760" cy="392761"/>
              </a:xfrm>
              <a:prstGeom prst="ellipse">
                <a:avLst/>
              </a:prstGeom>
              <a:blipFill dpi="0" rotWithShape="1">
                <a:blip r:embed="rId10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  <a:effectLst>
                <a:outerShdw blurRad="88900" dist="63500" dir="8100000" algn="tr" rotWithShape="0">
                  <a:prstClr val="black">
                    <a:alpha val="57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502" dirty="0">
                    <a:solidFill>
                      <a:prstClr val="white"/>
                    </a:solidFill>
                    <a:latin typeface="+mj-ea"/>
                    <a:ea typeface="+mj-ea"/>
                  </a:rPr>
                  <a:t>2</a:t>
                </a:r>
                <a:endParaRPr lang="zh-CN" altLang="en-US" sz="2502" dirty="0">
                  <a:solidFill>
                    <a:prstClr val="white"/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24" name="TextBox 42"/>
            <p:cNvSpPr txBox="1"/>
            <p:nvPr/>
          </p:nvSpPr>
          <p:spPr>
            <a:xfrm>
              <a:off x="1249617" y="3331792"/>
              <a:ext cx="1808518" cy="1947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algn="ctr">
                <a:defRPr sz="14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defRPr>
              </a:lvl1pPr>
            </a:lstStyle>
            <a:p>
              <a:r>
                <a:rPr lang="zh-CN" altLang="en-US" sz="1712" dirty="0">
                  <a:latin typeface="+mj-ea"/>
                  <a:ea typeface="+mj-ea"/>
                </a:rPr>
                <a:t>对该项目的深刻理解</a:t>
              </a: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6846863" y="1912338"/>
            <a:ext cx="3066044" cy="585034"/>
            <a:chOff x="814328" y="3219334"/>
            <a:chExt cx="2266828" cy="432536"/>
          </a:xfr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grpSpPr>
        <p:grpSp>
          <p:nvGrpSpPr>
            <p:cNvPr id="30" name="组合 29"/>
            <p:cNvGrpSpPr/>
            <p:nvPr/>
          </p:nvGrpSpPr>
          <p:grpSpPr>
            <a:xfrm>
              <a:off x="814328" y="3219334"/>
              <a:ext cx="2266828" cy="432536"/>
              <a:chOff x="2173927" y="3285519"/>
              <a:chExt cx="2876395" cy="548848"/>
            </a:xfrm>
            <a:grpFill/>
          </p:grpSpPr>
          <p:sp>
            <p:nvSpPr>
              <p:cNvPr id="34" name="圆角矩形 33"/>
              <p:cNvSpPr/>
              <p:nvPr/>
            </p:nvSpPr>
            <p:spPr>
              <a:xfrm>
                <a:off x="2173927" y="3285519"/>
                <a:ext cx="2876395" cy="548848"/>
              </a:xfrm>
              <a:prstGeom prst="roundRect">
                <a:avLst/>
              </a:prstGeom>
              <a:blipFill dpi="0" rotWithShape="1">
                <a:blip r:embed="rId5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502">
                  <a:solidFill>
                    <a:prstClr val="white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33" name="椭圆 32"/>
              <p:cNvSpPr>
                <a:spLocks/>
              </p:cNvSpPr>
              <p:nvPr/>
            </p:nvSpPr>
            <p:spPr>
              <a:xfrm>
                <a:off x="2307129" y="3376773"/>
                <a:ext cx="392761" cy="392761"/>
              </a:xfrm>
              <a:prstGeom prst="ellipse">
                <a:avLst/>
              </a:prstGeom>
              <a:blipFill dpi="0" rotWithShape="1">
                <a:blip r:embed="rId11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  <a:effectLst>
                <a:outerShdw blurRad="88900" dist="63500" dir="8100000" algn="tr" rotWithShape="0">
                  <a:prstClr val="black">
                    <a:alpha val="57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502" dirty="0">
                    <a:solidFill>
                      <a:prstClr val="white"/>
                    </a:solidFill>
                    <a:latin typeface="+mj-ea"/>
                    <a:ea typeface="+mj-ea"/>
                  </a:rPr>
                  <a:t>3</a:t>
                </a:r>
                <a:endParaRPr lang="zh-CN" altLang="en-US" sz="2502" dirty="0">
                  <a:solidFill>
                    <a:prstClr val="white"/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31" name="TextBox 49"/>
            <p:cNvSpPr txBox="1"/>
            <p:nvPr/>
          </p:nvSpPr>
          <p:spPr>
            <a:xfrm>
              <a:off x="1068026" y="3346034"/>
              <a:ext cx="1847692" cy="1947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algn="ctr">
                <a:defRPr sz="14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defRPr>
              </a:lvl1pPr>
            </a:lstStyle>
            <a:p>
              <a:r>
                <a:rPr lang="zh-CN" altLang="en-US" sz="1712" dirty="0">
                  <a:latin typeface="+mj-ea"/>
                  <a:ea typeface="+mj-ea"/>
                </a:rPr>
                <a:t>精准的营销能力</a:t>
              </a: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7819481" y="5437447"/>
            <a:ext cx="3066046" cy="585034"/>
            <a:chOff x="814328" y="3219334"/>
            <a:chExt cx="2266828" cy="432536"/>
          </a:xfr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grpSpPr>
        <p:grpSp>
          <p:nvGrpSpPr>
            <p:cNvPr id="37" name="组合 36"/>
            <p:cNvGrpSpPr/>
            <p:nvPr/>
          </p:nvGrpSpPr>
          <p:grpSpPr>
            <a:xfrm>
              <a:off x="814328" y="3219334"/>
              <a:ext cx="2266828" cy="432536"/>
              <a:chOff x="2173927" y="3285519"/>
              <a:chExt cx="2876395" cy="548848"/>
            </a:xfrm>
            <a:grpFill/>
          </p:grpSpPr>
          <p:sp>
            <p:nvSpPr>
              <p:cNvPr id="41" name="圆角矩形 40"/>
              <p:cNvSpPr/>
              <p:nvPr/>
            </p:nvSpPr>
            <p:spPr>
              <a:xfrm>
                <a:off x="2173927" y="3285519"/>
                <a:ext cx="2876395" cy="548848"/>
              </a:xfrm>
              <a:prstGeom prst="roundRect">
                <a:avLst/>
              </a:prstGeom>
              <a:blipFill dpi="0" rotWithShape="1">
                <a:blip r:embed="rId6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502">
                  <a:solidFill>
                    <a:prstClr val="white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40" name="椭圆 39"/>
              <p:cNvSpPr/>
              <p:nvPr/>
            </p:nvSpPr>
            <p:spPr>
              <a:xfrm>
                <a:off x="2280388" y="3389371"/>
                <a:ext cx="392761" cy="392761"/>
              </a:xfrm>
              <a:prstGeom prst="ellipse">
                <a:avLst/>
              </a:prstGeom>
              <a:blipFill dpi="0" rotWithShape="1">
                <a:blip r:embed="rId12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  <a:effectLst>
                <a:outerShdw blurRad="88900" dist="63500" dir="8100000" algn="tr" rotWithShape="0">
                  <a:prstClr val="black">
                    <a:alpha val="57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502" dirty="0">
                    <a:solidFill>
                      <a:prstClr val="white"/>
                    </a:solidFill>
                    <a:latin typeface="+mj-ea"/>
                    <a:ea typeface="+mj-ea"/>
                  </a:rPr>
                  <a:t>4</a:t>
                </a:r>
                <a:endParaRPr lang="zh-CN" altLang="en-US" sz="2502" dirty="0">
                  <a:solidFill>
                    <a:prstClr val="white"/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38" name="TextBox 57"/>
            <p:cNvSpPr txBox="1"/>
            <p:nvPr/>
          </p:nvSpPr>
          <p:spPr>
            <a:xfrm>
              <a:off x="1085352" y="3345963"/>
              <a:ext cx="1926671" cy="1947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algn="ctr">
                <a:defRPr sz="14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defRPr>
              </a:lvl1pPr>
            </a:lstStyle>
            <a:p>
              <a:r>
                <a:rPr lang="zh-CN" altLang="en-US" sz="1712" dirty="0">
                  <a:latin typeface="+mj-ea"/>
                  <a:ea typeface="+mj-ea"/>
                </a:rPr>
                <a:t>丰富的产品运营经验</a:t>
              </a:r>
            </a:p>
          </p:txBody>
        </p:sp>
      </p:grpSp>
      <p:grpSp>
        <p:nvGrpSpPr>
          <p:cNvPr id="43" name="组合 42"/>
          <p:cNvGrpSpPr>
            <a:grpSpLocks noChangeAspect="1"/>
          </p:cNvGrpSpPr>
          <p:nvPr/>
        </p:nvGrpSpPr>
        <p:grpSpPr>
          <a:xfrm>
            <a:off x="8802308" y="2484246"/>
            <a:ext cx="2237607" cy="2134750"/>
            <a:chOff x="3197225" y="3458369"/>
            <a:chExt cx="533400" cy="487363"/>
          </a:xfr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grpSpPr>
        <p:sp>
          <p:nvSpPr>
            <p:cNvPr id="44" name="Oval 312"/>
            <p:cNvSpPr>
              <a:spLocks noChangeArrowheads="1"/>
            </p:cNvSpPr>
            <p:nvPr/>
          </p:nvSpPr>
          <p:spPr bwMode="auto">
            <a:xfrm>
              <a:off x="3568700" y="3458369"/>
              <a:ext cx="93663" cy="88900"/>
            </a:xfrm>
            <a:prstGeom prst="ellipse">
              <a:avLst/>
            </a:prstGeom>
            <a:blipFill dpi="0" rotWithShape="1">
              <a:blip r:embed="rId1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204270">
                <a:defRPr/>
              </a:pPr>
              <a:endParaRPr lang="zh-CN" altLang="en-US" sz="3278">
                <a:solidFill>
                  <a:prstClr val="white"/>
                </a:solidFill>
                <a:latin typeface="+mj-ea"/>
                <a:ea typeface="+mj-ea"/>
              </a:endParaRPr>
            </a:p>
          </p:txBody>
        </p:sp>
        <p:sp>
          <p:nvSpPr>
            <p:cNvPr id="45" name="Freeform 313"/>
            <p:cNvSpPr>
              <a:spLocks/>
            </p:cNvSpPr>
            <p:nvPr/>
          </p:nvSpPr>
          <p:spPr bwMode="auto">
            <a:xfrm>
              <a:off x="3197225" y="3513932"/>
              <a:ext cx="533400" cy="431800"/>
            </a:xfrm>
            <a:custGeom>
              <a:avLst/>
              <a:gdLst>
                <a:gd name="T0" fmla="*/ 7 w 142"/>
                <a:gd name="T1" fmla="*/ 60 h 115"/>
                <a:gd name="T2" fmla="*/ 9 w 142"/>
                <a:gd name="T3" fmla="*/ 60 h 115"/>
                <a:gd name="T4" fmla="*/ 36 w 142"/>
                <a:gd name="T5" fmla="*/ 60 h 115"/>
                <a:gd name="T6" fmla="*/ 77 w 142"/>
                <a:gd name="T7" fmla="*/ 12 h 115"/>
                <a:gd name="T8" fmla="*/ 67 w 142"/>
                <a:gd name="T9" fmla="*/ 12 h 115"/>
                <a:gd name="T10" fmla="*/ 48 w 142"/>
                <a:gd name="T11" fmla="*/ 34 h 115"/>
                <a:gd name="T12" fmla="*/ 43 w 142"/>
                <a:gd name="T13" fmla="*/ 36 h 115"/>
                <a:gd name="T14" fmla="*/ 37 w 142"/>
                <a:gd name="T15" fmla="*/ 30 h 115"/>
                <a:gd name="T16" fmla="*/ 39 w 142"/>
                <a:gd name="T17" fmla="*/ 25 h 115"/>
                <a:gd name="T18" fmla="*/ 59 w 142"/>
                <a:gd name="T19" fmla="*/ 2 h 115"/>
                <a:gd name="T20" fmla="*/ 64 w 142"/>
                <a:gd name="T21" fmla="*/ 0 h 115"/>
                <a:gd name="T22" fmla="*/ 93 w 142"/>
                <a:gd name="T23" fmla="*/ 0 h 115"/>
                <a:gd name="T24" fmla="*/ 114 w 142"/>
                <a:gd name="T25" fmla="*/ 15 h 115"/>
                <a:gd name="T26" fmla="*/ 114 w 142"/>
                <a:gd name="T27" fmla="*/ 32 h 115"/>
                <a:gd name="T28" fmla="*/ 135 w 142"/>
                <a:gd name="T29" fmla="*/ 32 h 115"/>
                <a:gd name="T30" fmla="*/ 139 w 142"/>
                <a:gd name="T31" fmla="*/ 34 h 115"/>
                <a:gd name="T32" fmla="*/ 139 w 142"/>
                <a:gd name="T33" fmla="*/ 43 h 115"/>
                <a:gd name="T34" fmla="*/ 135 w 142"/>
                <a:gd name="T35" fmla="*/ 45 h 115"/>
                <a:gd name="T36" fmla="*/ 109 w 142"/>
                <a:gd name="T37" fmla="*/ 45 h 115"/>
                <a:gd name="T38" fmla="*/ 101 w 142"/>
                <a:gd name="T39" fmla="*/ 38 h 115"/>
                <a:gd name="T40" fmla="*/ 101 w 142"/>
                <a:gd name="T41" fmla="*/ 27 h 115"/>
                <a:gd name="T42" fmla="*/ 86 w 142"/>
                <a:gd name="T43" fmla="*/ 45 h 115"/>
                <a:gd name="T44" fmla="*/ 100 w 142"/>
                <a:gd name="T45" fmla="*/ 59 h 115"/>
                <a:gd name="T46" fmla="*/ 101 w 142"/>
                <a:gd name="T47" fmla="*/ 69 h 115"/>
                <a:gd name="T48" fmla="*/ 92 w 142"/>
                <a:gd name="T49" fmla="*/ 109 h 115"/>
                <a:gd name="T50" fmla="*/ 85 w 142"/>
                <a:gd name="T51" fmla="*/ 115 h 115"/>
                <a:gd name="T52" fmla="*/ 77 w 142"/>
                <a:gd name="T53" fmla="*/ 108 h 115"/>
                <a:gd name="T54" fmla="*/ 77 w 142"/>
                <a:gd name="T55" fmla="*/ 106 h 115"/>
                <a:gd name="T56" fmla="*/ 85 w 142"/>
                <a:gd name="T57" fmla="*/ 72 h 115"/>
                <a:gd name="T58" fmla="*/ 66 w 142"/>
                <a:gd name="T59" fmla="*/ 54 h 115"/>
                <a:gd name="T60" fmla="*/ 50 w 142"/>
                <a:gd name="T61" fmla="*/ 72 h 115"/>
                <a:gd name="T62" fmla="*/ 41 w 142"/>
                <a:gd name="T63" fmla="*/ 75 h 115"/>
                <a:gd name="T64" fmla="*/ 8 w 142"/>
                <a:gd name="T65" fmla="*/ 75 h 115"/>
                <a:gd name="T66" fmla="*/ 1 w 142"/>
                <a:gd name="T67" fmla="*/ 69 h 115"/>
                <a:gd name="T68" fmla="*/ 7 w 142"/>
                <a:gd name="T69" fmla="*/ 60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42" h="115">
                  <a:moveTo>
                    <a:pt x="7" y="60"/>
                  </a:moveTo>
                  <a:cubicBezTo>
                    <a:pt x="7" y="60"/>
                    <a:pt x="8" y="60"/>
                    <a:pt x="9" y="60"/>
                  </a:cubicBezTo>
                  <a:cubicBezTo>
                    <a:pt x="36" y="60"/>
                    <a:pt x="36" y="60"/>
                    <a:pt x="36" y="60"/>
                  </a:cubicBezTo>
                  <a:cubicBezTo>
                    <a:pt x="77" y="12"/>
                    <a:pt x="77" y="12"/>
                    <a:pt x="77" y="12"/>
                  </a:cubicBezTo>
                  <a:cubicBezTo>
                    <a:pt x="67" y="12"/>
                    <a:pt x="67" y="12"/>
                    <a:pt x="67" y="12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7" y="35"/>
                    <a:pt x="45" y="36"/>
                    <a:pt x="43" y="36"/>
                  </a:cubicBezTo>
                  <a:cubicBezTo>
                    <a:pt x="40" y="36"/>
                    <a:pt x="37" y="33"/>
                    <a:pt x="37" y="30"/>
                  </a:cubicBezTo>
                  <a:cubicBezTo>
                    <a:pt x="37" y="28"/>
                    <a:pt x="38" y="26"/>
                    <a:pt x="39" y="25"/>
                  </a:cubicBezTo>
                  <a:cubicBezTo>
                    <a:pt x="59" y="2"/>
                    <a:pt x="59" y="2"/>
                    <a:pt x="59" y="2"/>
                  </a:cubicBezTo>
                  <a:cubicBezTo>
                    <a:pt x="61" y="1"/>
                    <a:pt x="62" y="0"/>
                    <a:pt x="64" y="0"/>
                  </a:cubicBezTo>
                  <a:cubicBezTo>
                    <a:pt x="93" y="0"/>
                    <a:pt x="93" y="0"/>
                    <a:pt x="93" y="0"/>
                  </a:cubicBezTo>
                  <a:cubicBezTo>
                    <a:pt x="93" y="0"/>
                    <a:pt x="112" y="14"/>
                    <a:pt x="114" y="15"/>
                  </a:cubicBezTo>
                  <a:cubicBezTo>
                    <a:pt x="114" y="32"/>
                    <a:pt x="114" y="32"/>
                    <a:pt x="114" y="32"/>
                  </a:cubicBezTo>
                  <a:cubicBezTo>
                    <a:pt x="135" y="32"/>
                    <a:pt x="135" y="32"/>
                    <a:pt x="135" y="32"/>
                  </a:cubicBezTo>
                  <a:cubicBezTo>
                    <a:pt x="137" y="32"/>
                    <a:pt x="138" y="33"/>
                    <a:pt x="139" y="34"/>
                  </a:cubicBezTo>
                  <a:cubicBezTo>
                    <a:pt x="142" y="36"/>
                    <a:pt x="142" y="40"/>
                    <a:pt x="139" y="43"/>
                  </a:cubicBezTo>
                  <a:cubicBezTo>
                    <a:pt x="138" y="44"/>
                    <a:pt x="137" y="44"/>
                    <a:pt x="135" y="45"/>
                  </a:cubicBezTo>
                  <a:cubicBezTo>
                    <a:pt x="109" y="45"/>
                    <a:pt x="109" y="45"/>
                    <a:pt x="109" y="45"/>
                  </a:cubicBezTo>
                  <a:cubicBezTo>
                    <a:pt x="101" y="44"/>
                    <a:pt x="101" y="38"/>
                    <a:pt x="101" y="38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86" y="45"/>
                    <a:pt x="86" y="45"/>
                    <a:pt x="86" y="45"/>
                  </a:cubicBezTo>
                  <a:cubicBezTo>
                    <a:pt x="100" y="59"/>
                    <a:pt x="100" y="59"/>
                    <a:pt x="100" y="59"/>
                  </a:cubicBezTo>
                  <a:cubicBezTo>
                    <a:pt x="100" y="59"/>
                    <a:pt x="103" y="62"/>
                    <a:pt x="101" y="69"/>
                  </a:cubicBezTo>
                  <a:cubicBezTo>
                    <a:pt x="92" y="109"/>
                    <a:pt x="92" y="109"/>
                    <a:pt x="92" y="109"/>
                  </a:cubicBezTo>
                  <a:cubicBezTo>
                    <a:pt x="92" y="113"/>
                    <a:pt x="88" y="115"/>
                    <a:pt x="85" y="115"/>
                  </a:cubicBezTo>
                  <a:cubicBezTo>
                    <a:pt x="80" y="115"/>
                    <a:pt x="77" y="112"/>
                    <a:pt x="77" y="108"/>
                  </a:cubicBezTo>
                  <a:cubicBezTo>
                    <a:pt x="77" y="107"/>
                    <a:pt x="77" y="106"/>
                    <a:pt x="77" y="106"/>
                  </a:cubicBezTo>
                  <a:cubicBezTo>
                    <a:pt x="85" y="72"/>
                    <a:pt x="85" y="72"/>
                    <a:pt x="85" y="72"/>
                  </a:cubicBezTo>
                  <a:cubicBezTo>
                    <a:pt x="66" y="54"/>
                    <a:pt x="66" y="54"/>
                    <a:pt x="66" y="54"/>
                  </a:cubicBezTo>
                  <a:cubicBezTo>
                    <a:pt x="50" y="72"/>
                    <a:pt x="50" y="72"/>
                    <a:pt x="50" y="72"/>
                  </a:cubicBezTo>
                  <a:cubicBezTo>
                    <a:pt x="50" y="72"/>
                    <a:pt x="48" y="75"/>
                    <a:pt x="41" y="75"/>
                  </a:cubicBezTo>
                  <a:cubicBezTo>
                    <a:pt x="8" y="75"/>
                    <a:pt x="8" y="75"/>
                    <a:pt x="8" y="75"/>
                  </a:cubicBezTo>
                  <a:cubicBezTo>
                    <a:pt x="5" y="75"/>
                    <a:pt x="2" y="73"/>
                    <a:pt x="1" y="69"/>
                  </a:cubicBezTo>
                  <a:cubicBezTo>
                    <a:pt x="0" y="65"/>
                    <a:pt x="2" y="61"/>
                    <a:pt x="7" y="60"/>
                  </a:cubicBezTo>
                  <a:close/>
                </a:path>
              </a:pathLst>
            </a:custGeom>
            <a:blipFill dpi="0" rotWithShape="1">
              <a:blip r:embed="rId9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204270">
                <a:defRPr/>
              </a:pPr>
              <a:endParaRPr lang="zh-CN" altLang="en-US" sz="3278">
                <a:solidFill>
                  <a:prstClr val="white"/>
                </a:solidFill>
                <a:latin typeface="+mj-ea"/>
                <a:ea typeface="+mj-ea"/>
              </a:endParaRPr>
            </a:p>
          </p:txBody>
        </p:sp>
      </p:grpSp>
      <p:cxnSp>
        <p:nvCxnSpPr>
          <p:cNvPr id="39" name="Straight Connector 6"/>
          <p:cNvCxnSpPr/>
          <p:nvPr/>
        </p:nvCxnSpPr>
        <p:spPr>
          <a:xfrm flipV="1">
            <a:off x="331063" y="872457"/>
            <a:ext cx="11528752" cy="13642"/>
          </a:xfrm>
          <a:prstGeom prst="line">
            <a:avLst/>
          </a:prstGeom>
          <a:ln w="50800">
            <a:solidFill>
              <a:srgbClr val="F8818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Freeform 55"/>
          <p:cNvSpPr>
            <a:spLocks noEditPoints="1"/>
          </p:cNvSpPr>
          <p:nvPr/>
        </p:nvSpPr>
        <p:spPr bwMode="auto">
          <a:xfrm>
            <a:off x="407084" y="286027"/>
            <a:ext cx="504056" cy="415097"/>
          </a:xfrm>
          <a:custGeom>
            <a:avLst/>
            <a:gdLst>
              <a:gd name="T0" fmla="*/ 83 w 129"/>
              <a:gd name="T1" fmla="*/ 92 h 135"/>
              <a:gd name="T2" fmla="*/ 127 w 129"/>
              <a:gd name="T3" fmla="*/ 26 h 135"/>
              <a:gd name="T4" fmla="*/ 127 w 129"/>
              <a:gd name="T5" fmla="*/ 21 h 135"/>
              <a:gd name="T6" fmla="*/ 117 w 129"/>
              <a:gd name="T7" fmla="*/ 10 h 135"/>
              <a:gd name="T8" fmla="*/ 112 w 129"/>
              <a:gd name="T9" fmla="*/ 10 h 135"/>
              <a:gd name="T10" fmla="*/ 107 w 129"/>
              <a:gd name="T11" fmla="*/ 16 h 135"/>
              <a:gd name="T12" fmla="*/ 101 w 129"/>
              <a:gd name="T13" fmla="*/ 16 h 135"/>
              <a:gd name="T14" fmla="*/ 101 w 129"/>
              <a:gd name="T15" fmla="*/ 0 h 135"/>
              <a:gd name="T16" fmla="*/ 27 w 129"/>
              <a:gd name="T17" fmla="*/ 0 h 135"/>
              <a:gd name="T18" fmla="*/ 27 w 129"/>
              <a:gd name="T19" fmla="*/ 16 h 135"/>
              <a:gd name="T20" fmla="*/ 22 w 129"/>
              <a:gd name="T21" fmla="*/ 16 h 135"/>
              <a:gd name="T22" fmla="*/ 17 w 129"/>
              <a:gd name="T23" fmla="*/ 10 h 135"/>
              <a:gd name="T24" fmla="*/ 12 w 129"/>
              <a:gd name="T25" fmla="*/ 10 h 135"/>
              <a:gd name="T26" fmla="*/ 1 w 129"/>
              <a:gd name="T27" fmla="*/ 21 h 135"/>
              <a:gd name="T28" fmla="*/ 1 w 129"/>
              <a:gd name="T29" fmla="*/ 26 h 135"/>
              <a:gd name="T30" fmla="*/ 46 w 129"/>
              <a:gd name="T31" fmla="*/ 92 h 135"/>
              <a:gd name="T32" fmla="*/ 59 w 129"/>
              <a:gd name="T33" fmla="*/ 98 h 135"/>
              <a:gd name="T34" fmla="*/ 59 w 129"/>
              <a:gd name="T35" fmla="*/ 103 h 135"/>
              <a:gd name="T36" fmla="*/ 54 w 129"/>
              <a:gd name="T37" fmla="*/ 106 h 135"/>
              <a:gd name="T38" fmla="*/ 59 w 129"/>
              <a:gd name="T39" fmla="*/ 108 h 135"/>
              <a:gd name="T40" fmla="*/ 59 w 129"/>
              <a:gd name="T41" fmla="*/ 114 h 135"/>
              <a:gd name="T42" fmla="*/ 54 w 129"/>
              <a:gd name="T43" fmla="*/ 119 h 135"/>
              <a:gd name="T44" fmla="*/ 48 w 129"/>
              <a:gd name="T45" fmla="*/ 124 h 135"/>
              <a:gd name="T46" fmla="*/ 43 w 129"/>
              <a:gd name="T47" fmla="*/ 129 h 135"/>
              <a:gd name="T48" fmla="*/ 49 w 129"/>
              <a:gd name="T49" fmla="*/ 135 h 135"/>
              <a:gd name="T50" fmla="*/ 80 w 129"/>
              <a:gd name="T51" fmla="*/ 135 h 135"/>
              <a:gd name="T52" fmla="*/ 85 w 129"/>
              <a:gd name="T53" fmla="*/ 129 h 135"/>
              <a:gd name="T54" fmla="*/ 80 w 129"/>
              <a:gd name="T55" fmla="*/ 124 h 135"/>
              <a:gd name="T56" fmla="*/ 74 w 129"/>
              <a:gd name="T57" fmla="*/ 119 h 135"/>
              <a:gd name="T58" fmla="*/ 69 w 129"/>
              <a:gd name="T59" fmla="*/ 114 h 135"/>
              <a:gd name="T60" fmla="*/ 69 w 129"/>
              <a:gd name="T61" fmla="*/ 108 h 135"/>
              <a:gd name="T62" fmla="*/ 75 w 129"/>
              <a:gd name="T63" fmla="*/ 106 h 135"/>
              <a:gd name="T64" fmla="*/ 69 w 129"/>
              <a:gd name="T65" fmla="*/ 103 h 135"/>
              <a:gd name="T66" fmla="*/ 69 w 129"/>
              <a:gd name="T67" fmla="*/ 98 h 135"/>
              <a:gd name="T68" fmla="*/ 83 w 129"/>
              <a:gd name="T69" fmla="*/ 92 h 135"/>
              <a:gd name="T70" fmla="*/ 101 w 129"/>
              <a:gd name="T71" fmla="*/ 21 h 135"/>
              <a:gd name="T72" fmla="*/ 107 w 129"/>
              <a:gd name="T73" fmla="*/ 21 h 135"/>
              <a:gd name="T74" fmla="*/ 112 w 129"/>
              <a:gd name="T75" fmla="*/ 16 h 135"/>
              <a:gd name="T76" fmla="*/ 117 w 129"/>
              <a:gd name="T77" fmla="*/ 21 h 135"/>
              <a:gd name="T78" fmla="*/ 117 w 129"/>
              <a:gd name="T79" fmla="*/ 26 h 135"/>
              <a:gd name="T80" fmla="*/ 91 w 129"/>
              <a:gd name="T81" fmla="*/ 71 h 135"/>
              <a:gd name="T82" fmla="*/ 101 w 129"/>
              <a:gd name="T83" fmla="*/ 21 h 135"/>
              <a:gd name="T84" fmla="*/ 36 w 129"/>
              <a:gd name="T85" fmla="*/ 72 h 135"/>
              <a:gd name="T86" fmla="*/ 10 w 129"/>
              <a:gd name="T87" fmla="*/ 27 h 135"/>
              <a:gd name="T88" fmla="*/ 10 w 129"/>
              <a:gd name="T89" fmla="*/ 22 h 135"/>
              <a:gd name="T90" fmla="*/ 15 w 129"/>
              <a:gd name="T91" fmla="*/ 17 h 135"/>
              <a:gd name="T92" fmla="*/ 20 w 129"/>
              <a:gd name="T93" fmla="*/ 22 h 135"/>
              <a:gd name="T94" fmla="*/ 26 w 129"/>
              <a:gd name="T95" fmla="*/ 22 h 135"/>
              <a:gd name="T96" fmla="*/ 36 w 129"/>
              <a:gd name="T97" fmla="*/ 72 h 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29" h="135">
                <a:moveTo>
                  <a:pt x="83" y="92"/>
                </a:moveTo>
                <a:cubicBezTo>
                  <a:pt x="129" y="63"/>
                  <a:pt x="127" y="26"/>
                  <a:pt x="127" y="26"/>
                </a:cubicBezTo>
                <a:cubicBezTo>
                  <a:pt x="127" y="21"/>
                  <a:pt x="127" y="21"/>
                  <a:pt x="127" y="21"/>
                </a:cubicBezTo>
                <a:cubicBezTo>
                  <a:pt x="127" y="21"/>
                  <a:pt x="128" y="10"/>
                  <a:pt x="117" y="10"/>
                </a:cubicBezTo>
                <a:cubicBezTo>
                  <a:pt x="114" y="10"/>
                  <a:pt x="112" y="10"/>
                  <a:pt x="112" y="10"/>
                </a:cubicBezTo>
                <a:cubicBezTo>
                  <a:pt x="107" y="10"/>
                  <a:pt x="107" y="16"/>
                  <a:pt x="107" y="16"/>
                </a:cubicBezTo>
                <a:cubicBezTo>
                  <a:pt x="107" y="16"/>
                  <a:pt x="104" y="16"/>
                  <a:pt x="101" y="16"/>
                </a:cubicBezTo>
                <a:cubicBezTo>
                  <a:pt x="101" y="12"/>
                  <a:pt x="101" y="0"/>
                  <a:pt x="101" y="0"/>
                </a:cubicBezTo>
                <a:cubicBezTo>
                  <a:pt x="56" y="7"/>
                  <a:pt x="27" y="0"/>
                  <a:pt x="27" y="0"/>
                </a:cubicBezTo>
                <a:cubicBezTo>
                  <a:pt x="27" y="16"/>
                  <a:pt x="27" y="16"/>
                  <a:pt x="27" y="16"/>
                </a:cubicBezTo>
                <a:cubicBezTo>
                  <a:pt x="23" y="16"/>
                  <a:pt x="22" y="16"/>
                  <a:pt x="22" y="16"/>
                </a:cubicBezTo>
                <a:cubicBezTo>
                  <a:pt x="22" y="16"/>
                  <a:pt x="22" y="10"/>
                  <a:pt x="17" y="10"/>
                </a:cubicBezTo>
                <a:cubicBezTo>
                  <a:pt x="17" y="10"/>
                  <a:pt x="15" y="10"/>
                  <a:pt x="12" y="10"/>
                </a:cubicBezTo>
                <a:cubicBezTo>
                  <a:pt x="1" y="10"/>
                  <a:pt x="1" y="21"/>
                  <a:pt x="1" y="21"/>
                </a:cubicBezTo>
                <a:cubicBezTo>
                  <a:pt x="1" y="26"/>
                  <a:pt x="1" y="26"/>
                  <a:pt x="1" y="26"/>
                </a:cubicBezTo>
                <a:cubicBezTo>
                  <a:pt x="1" y="26"/>
                  <a:pt x="0" y="63"/>
                  <a:pt x="46" y="92"/>
                </a:cubicBezTo>
                <a:cubicBezTo>
                  <a:pt x="46" y="92"/>
                  <a:pt x="52" y="98"/>
                  <a:pt x="59" y="98"/>
                </a:cubicBezTo>
                <a:cubicBezTo>
                  <a:pt x="59" y="103"/>
                  <a:pt x="59" y="103"/>
                  <a:pt x="59" y="103"/>
                </a:cubicBezTo>
                <a:cubicBezTo>
                  <a:pt x="59" y="103"/>
                  <a:pt x="54" y="103"/>
                  <a:pt x="54" y="106"/>
                </a:cubicBezTo>
                <a:cubicBezTo>
                  <a:pt x="54" y="109"/>
                  <a:pt x="59" y="108"/>
                  <a:pt x="59" y="108"/>
                </a:cubicBezTo>
                <a:cubicBezTo>
                  <a:pt x="59" y="114"/>
                  <a:pt x="59" y="114"/>
                  <a:pt x="59" y="114"/>
                </a:cubicBezTo>
                <a:cubicBezTo>
                  <a:pt x="59" y="114"/>
                  <a:pt x="58" y="119"/>
                  <a:pt x="54" y="119"/>
                </a:cubicBezTo>
                <a:cubicBezTo>
                  <a:pt x="54" y="124"/>
                  <a:pt x="48" y="124"/>
                  <a:pt x="48" y="124"/>
                </a:cubicBezTo>
                <a:cubicBezTo>
                  <a:pt x="48" y="124"/>
                  <a:pt x="43" y="125"/>
                  <a:pt x="43" y="129"/>
                </a:cubicBezTo>
                <a:cubicBezTo>
                  <a:pt x="43" y="129"/>
                  <a:pt x="42" y="135"/>
                  <a:pt x="49" y="135"/>
                </a:cubicBezTo>
                <a:cubicBezTo>
                  <a:pt x="56" y="135"/>
                  <a:pt x="80" y="135"/>
                  <a:pt x="80" y="135"/>
                </a:cubicBezTo>
                <a:cubicBezTo>
                  <a:pt x="85" y="135"/>
                  <a:pt x="85" y="129"/>
                  <a:pt x="85" y="129"/>
                </a:cubicBezTo>
                <a:cubicBezTo>
                  <a:pt x="85" y="129"/>
                  <a:pt x="85" y="124"/>
                  <a:pt x="80" y="124"/>
                </a:cubicBezTo>
                <a:cubicBezTo>
                  <a:pt x="74" y="124"/>
                  <a:pt x="74" y="119"/>
                  <a:pt x="74" y="119"/>
                </a:cubicBezTo>
                <a:cubicBezTo>
                  <a:pt x="74" y="119"/>
                  <a:pt x="69" y="119"/>
                  <a:pt x="69" y="114"/>
                </a:cubicBezTo>
                <a:cubicBezTo>
                  <a:pt x="69" y="108"/>
                  <a:pt x="69" y="108"/>
                  <a:pt x="69" y="108"/>
                </a:cubicBezTo>
                <a:cubicBezTo>
                  <a:pt x="69" y="108"/>
                  <a:pt x="75" y="109"/>
                  <a:pt x="75" y="106"/>
                </a:cubicBezTo>
                <a:cubicBezTo>
                  <a:pt x="75" y="103"/>
                  <a:pt x="69" y="103"/>
                  <a:pt x="69" y="103"/>
                </a:cubicBezTo>
                <a:cubicBezTo>
                  <a:pt x="69" y="98"/>
                  <a:pt x="69" y="98"/>
                  <a:pt x="69" y="98"/>
                </a:cubicBezTo>
                <a:cubicBezTo>
                  <a:pt x="75" y="98"/>
                  <a:pt x="79" y="96"/>
                  <a:pt x="83" y="92"/>
                </a:cubicBezTo>
                <a:close/>
                <a:moveTo>
                  <a:pt x="101" y="21"/>
                </a:moveTo>
                <a:cubicBezTo>
                  <a:pt x="103" y="21"/>
                  <a:pt x="107" y="21"/>
                  <a:pt x="107" y="21"/>
                </a:cubicBezTo>
                <a:cubicBezTo>
                  <a:pt x="112" y="21"/>
                  <a:pt x="112" y="16"/>
                  <a:pt x="112" y="16"/>
                </a:cubicBezTo>
                <a:cubicBezTo>
                  <a:pt x="117" y="16"/>
                  <a:pt x="117" y="21"/>
                  <a:pt x="117" y="21"/>
                </a:cubicBezTo>
                <a:cubicBezTo>
                  <a:pt x="117" y="26"/>
                  <a:pt x="117" y="26"/>
                  <a:pt x="117" y="26"/>
                </a:cubicBezTo>
                <a:cubicBezTo>
                  <a:pt x="117" y="26"/>
                  <a:pt x="116" y="47"/>
                  <a:pt x="91" y="71"/>
                </a:cubicBezTo>
                <a:cubicBezTo>
                  <a:pt x="96" y="61"/>
                  <a:pt x="101" y="38"/>
                  <a:pt x="101" y="21"/>
                </a:cubicBezTo>
                <a:close/>
                <a:moveTo>
                  <a:pt x="36" y="72"/>
                </a:moveTo>
                <a:cubicBezTo>
                  <a:pt x="11" y="48"/>
                  <a:pt x="10" y="27"/>
                  <a:pt x="10" y="27"/>
                </a:cubicBezTo>
                <a:cubicBezTo>
                  <a:pt x="10" y="22"/>
                  <a:pt x="10" y="22"/>
                  <a:pt x="10" y="22"/>
                </a:cubicBezTo>
                <a:cubicBezTo>
                  <a:pt x="10" y="22"/>
                  <a:pt x="10" y="17"/>
                  <a:pt x="15" y="17"/>
                </a:cubicBezTo>
                <a:cubicBezTo>
                  <a:pt x="15" y="17"/>
                  <a:pt x="15" y="22"/>
                  <a:pt x="20" y="22"/>
                </a:cubicBezTo>
                <a:cubicBezTo>
                  <a:pt x="20" y="22"/>
                  <a:pt x="24" y="22"/>
                  <a:pt x="26" y="22"/>
                </a:cubicBezTo>
                <a:cubicBezTo>
                  <a:pt x="26" y="39"/>
                  <a:pt x="30" y="62"/>
                  <a:pt x="36" y="72"/>
                </a:cubicBezTo>
                <a:close/>
              </a:path>
            </a:pathLst>
          </a:custGeom>
          <a:blipFill dpi="0" rotWithShape="1">
            <a:blip r:embed="rId1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393700" dist="3810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6" name="文本占位符 5"/>
          <p:cNvSpPr txBox="1">
            <a:spLocks/>
          </p:cNvSpPr>
          <p:nvPr/>
        </p:nvSpPr>
        <p:spPr>
          <a:xfrm>
            <a:off x="659112" y="286027"/>
            <a:ext cx="2607915" cy="414338"/>
          </a:xfrm>
          <a:prstGeom prst="rect">
            <a:avLst/>
          </a:prstGeom>
        </p:spPr>
        <p:txBody>
          <a:bodyPr/>
          <a:lstStyle>
            <a:lvl1pPr marL="0" indent="0" algn="l" defTabSz="1219627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990947" indent="-381133" algn="l" defTabSz="1219627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3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524533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134347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744160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353973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963787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573600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183414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输入您的标题 </a:t>
            </a:r>
            <a:endParaRPr lang="en-GB" altLang="zh-CN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3202020"/>
      </p:ext>
    </p:extLst>
  </p:cSld>
  <p:clrMapOvr>
    <a:masterClrMapping/>
  </p:clrMapOvr>
  <p:transition spd="slow" advClick="0" advTm="5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4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4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900"/>
                            </p:stCondLst>
                            <p:childTnLst>
                              <p:par>
                                <p:cTn id="2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4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4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300"/>
                            </p:stCondLst>
                            <p:childTnLst>
                              <p:par>
                                <p:cTn id="2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4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2" dur="4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700"/>
                            </p:stCondLst>
                            <p:childTnLst>
                              <p:par>
                                <p:cTn id="34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4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7" dur="4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100"/>
                            </p:stCondLst>
                            <p:childTnLst>
                              <p:par>
                                <p:cTn id="3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600"/>
                            </p:stCondLst>
                            <p:childTnLst>
                              <p:par>
                                <p:cTn id="4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4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8" dur="4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000"/>
                            </p:stCondLst>
                            <p:childTnLst>
                              <p:par>
                                <p:cTn id="50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4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3" dur="4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400"/>
                            </p:stCondLst>
                            <p:childTnLst>
                              <p:par>
                                <p:cTn id="5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900"/>
                            </p:stCondLst>
                            <p:childTnLst>
                              <p:par>
                                <p:cTn id="6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4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4" dur="4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300"/>
                            </p:stCondLst>
                            <p:childTnLst>
                              <p:par>
                                <p:cTn id="6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4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9" dur="4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700"/>
                            </p:stCondLst>
                            <p:childTnLst>
                              <p:par>
                                <p:cTn id="7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200"/>
                            </p:stCondLst>
                            <p:childTnLst>
                              <p:par>
                                <p:cTn id="77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4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0" dur="4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6600"/>
                            </p:stCondLst>
                            <p:childTnLst>
                              <p:par>
                                <p:cTn id="82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4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5" dur="4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7000"/>
                            </p:stCondLst>
                            <p:childTnLst>
                              <p:par>
                                <p:cTn id="8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7500"/>
                            </p:stCondLst>
                            <p:childTnLst>
                              <p:par>
                                <p:cTn id="93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95" dur="4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7900"/>
                            </p:stCondLst>
                            <p:childTnLst>
                              <p:par>
                                <p:cTn id="9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9" dur="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101" dur="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102" dur="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103" dur="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104" dur="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13" grpId="0" animBg="1"/>
      <p:bldP spid="14" grpId="0"/>
      <p:bldP spid="14" grpId="1"/>
      <p:bldP spid="42" grpId="0" animBg="1"/>
      <p:bldP spid="46" grpId="0" build="p">
        <p:tmplLst>
          <p:tmpl lvl="1">
            <p:tnLst>
              <p:par>
                <p:cTn presetID="2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Freeform 7"/>
          <p:cNvSpPr>
            <a:spLocks/>
          </p:cNvSpPr>
          <p:nvPr/>
        </p:nvSpPr>
        <p:spPr bwMode="auto">
          <a:xfrm>
            <a:off x="3829490" y="1562229"/>
            <a:ext cx="1324425" cy="4181542"/>
          </a:xfrm>
          <a:custGeom>
            <a:avLst/>
            <a:gdLst>
              <a:gd name="T0" fmla="*/ 1750 w 1750"/>
              <a:gd name="T1" fmla="*/ 272 h 5527"/>
              <a:gd name="T2" fmla="*/ 314 w 1750"/>
              <a:gd name="T3" fmla="*/ 2778 h 5527"/>
              <a:gd name="T4" fmla="*/ 1699 w 1750"/>
              <a:gd name="T5" fmla="*/ 5254 h 5527"/>
              <a:gd name="T6" fmla="*/ 1542 w 1750"/>
              <a:gd name="T7" fmla="*/ 5527 h 5527"/>
              <a:gd name="T8" fmla="*/ 0 w 1750"/>
              <a:gd name="T9" fmla="*/ 2778 h 5527"/>
              <a:gd name="T10" fmla="*/ 1593 w 1750"/>
              <a:gd name="T11" fmla="*/ 0 h 5527"/>
              <a:gd name="T12" fmla="*/ 1750 w 1750"/>
              <a:gd name="T13" fmla="*/ 272 h 55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750" h="5527">
                <a:moveTo>
                  <a:pt x="1750" y="272"/>
                </a:moveTo>
                <a:cubicBezTo>
                  <a:pt x="891" y="777"/>
                  <a:pt x="314" y="1710"/>
                  <a:pt x="314" y="2778"/>
                </a:cubicBezTo>
                <a:cubicBezTo>
                  <a:pt x="314" y="3825"/>
                  <a:pt x="868" y="4743"/>
                  <a:pt x="1699" y="5254"/>
                </a:cubicBezTo>
                <a:lnTo>
                  <a:pt x="1542" y="5527"/>
                </a:lnTo>
                <a:cubicBezTo>
                  <a:pt x="617" y="4961"/>
                  <a:pt x="0" y="3942"/>
                  <a:pt x="0" y="2778"/>
                </a:cubicBezTo>
                <a:cubicBezTo>
                  <a:pt x="0" y="1594"/>
                  <a:pt x="640" y="559"/>
                  <a:pt x="1593" y="0"/>
                </a:cubicBezTo>
                <a:lnTo>
                  <a:pt x="1750" y="272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 vert="horz" wrap="square" lIns="120435" tIns="60218" rIns="120435" bIns="60218" numCol="1" anchor="t" anchorCtr="0" compatLnSpc="1">
            <a:prstTxWarp prst="textNoShape">
              <a:avLst/>
            </a:prstTxWarp>
          </a:bodyPr>
          <a:lstStyle/>
          <a:p>
            <a:endParaRPr lang="zh-CN" altLang="en-US" sz="2502">
              <a:solidFill>
                <a:schemeClr val="bg1"/>
              </a:solidFill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3829279" y="1248452"/>
            <a:ext cx="1514313" cy="1514313"/>
            <a:chOff x="2342140" y="893355"/>
            <a:chExt cx="1149740" cy="1149740"/>
          </a:xfr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grpSpPr>
        <p:grpSp>
          <p:nvGrpSpPr>
            <p:cNvPr id="51" name="组合 50"/>
            <p:cNvGrpSpPr/>
            <p:nvPr/>
          </p:nvGrpSpPr>
          <p:grpSpPr>
            <a:xfrm>
              <a:off x="2342140" y="893355"/>
              <a:ext cx="1149740" cy="1149740"/>
              <a:chOff x="304800" y="673100"/>
              <a:chExt cx="4000500" cy="4000500"/>
            </a:xfrm>
            <a:grpFill/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53" name="同心圆 52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502">
                  <a:solidFill>
                    <a:schemeClr val="bg1"/>
                  </a:solidFill>
                </a:endParaRPr>
              </a:p>
            </p:txBody>
          </p:sp>
          <p:sp>
            <p:nvSpPr>
              <p:cNvPr id="54" name="椭圆 53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502" dirty="0">
                    <a:solidFill>
                      <a:schemeClr val="bg1"/>
                    </a:solidFill>
                  </a:rPr>
                  <a:t>p</a:t>
                </a:r>
                <a:endParaRPr lang="zh-CN" altLang="en-US" sz="2502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66" name="KSO_Shape"/>
            <p:cNvSpPr>
              <a:spLocks/>
            </p:cNvSpPr>
            <p:nvPr/>
          </p:nvSpPr>
          <p:spPr bwMode="auto">
            <a:xfrm>
              <a:off x="2678413" y="1165965"/>
              <a:ext cx="489748" cy="569476"/>
            </a:xfrm>
            <a:custGeom>
              <a:avLst/>
              <a:gdLst>
                <a:gd name="T0" fmla="*/ 2147483646 w 5822"/>
                <a:gd name="T1" fmla="*/ 2147483646 h 6759"/>
                <a:gd name="T2" fmla="*/ 2147483646 w 5822"/>
                <a:gd name="T3" fmla="*/ 2147483646 h 6759"/>
                <a:gd name="T4" fmla="*/ 2147483646 w 5822"/>
                <a:gd name="T5" fmla="*/ 2147483646 h 6759"/>
                <a:gd name="T6" fmla="*/ 2147483646 w 5822"/>
                <a:gd name="T7" fmla="*/ 2147483646 h 6759"/>
                <a:gd name="T8" fmla="*/ 2147483646 w 5822"/>
                <a:gd name="T9" fmla="*/ 2147483646 h 6759"/>
                <a:gd name="T10" fmla="*/ 2147483646 w 5822"/>
                <a:gd name="T11" fmla="*/ 1253760573 h 6759"/>
                <a:gd name="T12" fmla="*/ 2147483646 w 5822"/>
                <a:gd name="T13" fmla="*/ 2147483646 h 6759"/>
                <a:gd name="T14" fmla="*/ 2147483646 w 5822"/>
                <a:gd name="T15" fmla="*/ 2147483646 h 6759"/>
                <a:gd name="T16" fmla="*/ 2147483646 w 5822"/>
                <a:gd name="T17" fmla="*/ 2147483646 h 6759"/>
                <a:gd name="T18" fmla="*/ 2147483646 w 5822"/>
                <a:gd name="T19" fmla="*/ 2147483646 h 6759"/>
                <a:gd name="T20" fmla="*/ 2147483646 w 5822"/>
                <a:gd name="T21" fmla="*/ 2147483646 h 6759"/>
                <a:gd name="T22" fmla="*/ 2147483646 w 5822"/>
                <a:gd name="T23" fmla="*/ 2147483646 h 6759"/>
                <a:gd name="T24" fmla="*/ 2147483646 w 5822"/>
                <a:gd name="T25" fmla="*/ 2147483646 h 6759"/>
                <a:gd name="T26" fmla="*/ 2147483646 w 5822"/>
                <a:gd name="T27" fmla="*/ 2147483646 h 6759"/>
                <a:gd name="T28" fmla="*/ 2147483646 w 5822"/>
                <a:gd name="T29" fmla="*/ 2147483646 h 6759"/>
                <a:gd name="T30" fmla="*/ 2147483646 w 5822"/>
                <a:gd name="T31" fmla="*/ 2147483646 h 6759"/>
                <a:gd name="T32" fmla="*/ 2147483646 w 5822"/>
                <a:gd name="T33" fmla="*/ 2147483646 h 6759"/>
                <a:gd name="T34" fmla="*/ 2147483646 w 5822"/>
                <a:gd name="T35" fmla="*/ 2147483646 h 6759"/>
                <a:gd name="T36" fmla="*/ 2147483646 w 5822"/>
                <a:gd name="T37" fmla="*/ 2147483646 h 6759"/>
                <a:gd name="T38" fmla="*/ 2147483646 w 5822"/>
                <a:gd name="T39" fmla="*/ 2147483646 h 6759"/>
                <a:gd name="T40" fmla="*/ 0 w 5822"/>
                <a:gd name="T41" fmla="*/ 2147483646 h 6759"/>
                <a:gd name="T42" fmla="*/ 2147483646 w 5822"/>
                <a:gd name="T43" fmla="*/ 2147483646 h 6759"/>
                <a:gd name="T44" fmla="*/ 2147483646 w 5822"/>
                <a:gd name="T45" fmla="*/ 2147483646 h 6759"/>
                <a:gd name="T46" fmla="*/ 2147483646 w 5822"/>
                <a:gd name="T47" fmla="*/ 2147483646 h 6759"/>
                <a:gd name="T48" fmla="*/ 2147483646 w 5822"/>
                <a:gd name="T49" fmla="*/ 2147483646 h 6759"/>
                <a:gd name="T50" fmla="*/ 2147483646 w 5822"/>
                <a:gd name="T51" fmla="*/ 2147483646 h 6759"/>
                <a:gd name="T52" fmla="*/ 2147483646 w 5822"/>
                <a:gd name="T53" fmla="*/ 2147483646 h 6759"/>
                <a:gd name="T54" fmla="*/ 2147483646 w 5822"/>
                <a:gd name="T55" fmla="*/ 2147483646 h 6759"/>
                <a:gd name="T56" fmla="*/ 2147483646 w 5822"/>
                <a:gd name="T57" fmla="*/ 2147483646 h 6759"/>
                <a:gd name="T58" fmla="*/ 2147483646 w 5822"/>
                <a:gd name="T59" fmla="*/ 2147483646 h 6759"/>
                <a:gd name="T60" fmla="*/ 2147483646 w 5822"/>
                <a:gd name="T61" fmla="*/ 2147483646 h 6759"/>
                <a:gd name="T62" fmla="*/ 2147483646 w 5822"/>
                <a:gd name="T63" fmla="*/ 2147483646 h 6759"/>
                <a:gd name="T64" fmla="*/ 2147483646 w 5822"/>
                <a:gd name="T65" fmla="*/ 2147483646 h 6759"/>
                <a:gd name="T66" fmla="*/ 2147483646 w 5822"/>
                <a:gd name="T67" fmla="*/ 2147483646 h 6759"/>
                <a:gd name="T68" fmla="*/ 2147483646 w 5822"/>
                <a:gd name="T69" fmla="*/ 2147483646 h 6759"/>
                <a:gd name="T70" fmla="*/ 2147483646 w 5822"/>
                <a:gd name="T71" fmla="*/ 2147483646 h 6759"/>
                <a:gd name="T72" fmla="*/ 2147483646 w 5822"/>
                <a:gd name="T73" fmla="*/ 2147483646 h 6759"/>
                <a:gd name="T74" fmla="*/ 2147483646 w 5822"/>
                <a:gd name="T75" fmla="*/ 2147483646 h 6759"/>
                <a:gd name="T76" fmla="*/ 2147483646 w 5822"/>
                <a:gd name="T77" fmla="*/ 2147483646 h 6759"/>
                <a:gd name="T78" fmla="*/ 2147483646 w 5822"/>
                <a:gd name="T79" fmla="*/ 2147483646 h 6759"/>
                <a:gd name="T80" fmla="*/ 2147483646 w 5822"/>
                <a:gd name="T81" fmla="*/ 2147483646 h 6759"/>
                <a:gd name="T82" fmla="*/ 2147483646 w 5822"/>
                <a:gd name="T83" fmla="*/ 2147483646 h 6759"/>
                <a:gd name="T84" fmla="*/ 2147483646 w 5822"/>
                <a:gd name="T85" fmla="*/ 2147483646 h 6759"/>
                <a:gd name="T86" fmla="*/ 2147483646 w 5822"/>
                <a:gd name="T87" fmla="*/ 2147483646 h 6759"/>
                <a:gd name="T88" fmla="*/ 2147483646 w 5822"/>
                <a:gd name="T89" fmla="*/ 2147483646 h 6759"/>
                <a:gd name="T90" fmla="*/ 2147483646 w 5822"/>
                <a:gd name="T91" fmla="*/ 2147483646 h 6759"/>
                <a:gd name="T92" fmla="*/ 2147483646 w 5822"/>
                <a:gd name="T93" fmla="*/ 2147483646 h 6759"/>
                <a:gd name="T94" fmla="*/ 2147483646 w 5822"/>
                <a:gd name="T95" fmla="*/ 2147483646 h 6759"/>
                <a:gd name="T96" fmla="*/ 2147483646 w 5822"/>
                <a:gd name="T97" fmla="*/ 2147483646 h 6759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5822" h="6759">
                  <a:moveTo>
                    <a:pt x="0" y="6351"/>
                  </a:moveTo>
                  <a:lnTo>
                    <a:pt x="129" y="6351"/>
                  </a:lnTo>
                  <a:lnTo>
                    <a:pt x="129" y="3057"/>
                  </a:lnTo>
                  <a:lnTo>
                    <a:pt x="129" y="2914"/>
                  </a:lnTo>
                  <a:lnTo>
                    <a:pt x="266" y="2865"/>
                  </a:lnTo>
                  <a:lnTo>
                    <a:pt x="1775" y="2337"/>
                  </a:lnTo>
                  <a:lnTo>
                    <a:pt x="1775" y="1515"/>
                  </a:lnTo>
                  <a:lnTo>
                    <a:pt x="1775" y="1386"/>
                  </a:lnTo>
                  <a:lnTo>
                    <a:pt x="1892" y="1331"/>
                  </a:lnTo>
                  <a:lnTo>
                    <a:pt x="4422" y="137"/>
                  </a:lnTo>
                  <a:lnTo>
                    <a:pt x="4714" y="0"/>
                  </a:lnTo>
                  <a:lnTo>
                    <a:pt x="4714" y="56"/>
                  </a:lnTo>
                  <a:lnTo>
                    <a:pt x="5511" y="532"/>
                  </a:lnTo>
                  <a:lnTo>
                    <a:pt x="5511" y="6326"/>
                  </a:lnTo>
                  <a:lnTo>
                    <a:pt x="5822" y="6326"/>
                  </a:lnTo>
                  <a:lnTo>
                    <a:pt x="5822" y="6734"/>
                  </a:lnTo>
                  <a:lnTo>
                    <a:pt x="4510" y="6734"/>
                  </a:lnTo>
                  <a:lnTo>
                    <a:pt x="4305" y="6734"/>
                  </a:lnTo>
                  <a:lnTo>
                    <a:pt x="4305" y="6529"/>
                  </a:lnTo>
                  <a:lnTo>
                    <a:pt x="4305" y="643"/>
                  </a:lnTo>
                  <a:lnTo>
                    <a:pt x="2183" y="1644"/>
                  </a:lnTo>
                  <a:lnTo>
                    <a:pt x="2183" y="2194"/>
                  </a:lnTo>
                  <a:lnTo>
                    <a:pt x="2798" y="1979"/>
                  </a:lnTo>
                  <a:lnTo>
                    <a:pt x="3035" y="1895"/>
                  </a:lnTo>
                  <a:lnTo>
                    <a:pt x="3035" y="1889"/>
                  </a:lnTo>
                  <a:lnTo>
                    <a:pt x="3042" y="1892"/>
                  </a:lnTo>
                  <a:lnTo>
                    <a:pt x="3068" y="1884"/>
                  </a:lnTo>
                  <a:lnTo>
                    <a:pt x="3068" y="1909"/>
                  </a:lnTo>
                  <a:lnTo>
                    <a:pt x="3862" y="2381"/>
                  </a:lnTo>
                  <a:lnTo>
                    <a:pt x="3862" y="6313"/>
                  </a:lnTo>
                  <a:lnTo>
                    <a:pt x="4177" y="6313"/>
                  </a:lnTo>
                  <a:lnTo>
                    <a:pt x="4177" y="6722"/>
                  </a:lnTo>
                  <a:lnTo>
                    <a:pt x="2865" y="6722"/>
                  </a:lnTo>
                  <a:lnTo>
                    <a:pt x="2661" y="6722"/>
                  </a:lnTo>
                  <a:lnTo>
                    <a:pt x="2661" y="6517"/>
                  </a:lnTo>
                  <a:lnTo>
                    <a:pt x="2661" y="2458"/>
                  </a:lnTo>
                  <a:lnTo>
                    <a:pt x="538" y="3202"/>
                  </a:lnTo>
                  <a:lnTo>
                    <a:pt x="538" y="6556"/>
                  </a:lnTo>
                  <a:lnTo>
                    <a:pt x="538" y="6759"/>
                  </a:lnTo>
                  <a:lnTo>
                    <a:pt x="334" y="6759"/>
                  </a:lnTo>
                  <a:lnTo>
                    <a:pt x="0" y="6759"/>
                  </a:lnTo>
                  <a:lnTo>
                    <a:pt x="0" y="6351"/>
                  </a:lnTo>
                  <a:close/>
                  <a:moveTo>
                    <a:pt x="776" y="6707"/>
                  </a:moveTo>
                  <a:lnTo>
                    <a:pt x="776" y="6707"/>
                  </a:lnTo>
                  <a:lnTo>
                    <a:pt x="1501" y="6707"/>
                  </a:lnTo>
                  <a:lnTo>
                    <a:pt x="2348" y="6707"/>
                  </a:lnTo>
                  <a:lnTo>
                    <a:pt x="2348" y="5989"/>
                  </a:lnTo>
                  <a:lnTo>
                    <a:pt x="1501" y="6044"/>
                  </a:lnTo>
                  <a:lnTo>
                    <a:pt x="776" y="6092"/>
                  </a:lnTo>
                  <a:lnTo>
                    <a:pt x="776" y="6707"/>
                  </a:lnTo>
                  <a:close/>
                  <a:moveTo>
                    <a:pt x="776" y="4048"/>
                  </a:moveTo>
                  <a:lnTo>
                    <a:pt x="776" y="4048"/>
                  </a:lnTo>
                  <a:lnTo>
                    <a:pt x="1501" y="3842"/>
                  </a:lnTo>
                  <a:lnTo>
                    <a:pt x="2348" y="3604"/>
                  </a:lnTo>
                  <a:lnTo>
                    <a:pt x="2348" y="2883"/>
                  </a:lnTo>
                  <a:lnTo>
                    <a:pt x="1501" y="3178"/>
                  </a:lnTo>
                  <a:lnTo>
                    <a:pt x="776" y="3431"/>
                  </a:lnTo>
                  <a:lnTo>
                    <a:pt x="776" y="4048"/>
                  </a:lnTo>
                  <a:close/>
                  <a:moveTo>
                    <a:pt x="776" y="4926"/>
                  </a:moveTo>
                  <a:lnTo>
                    <a:pt x="776" y="4926"/>
                  </a:lnTo>
                  <a:lnTo>
                    <a:pt x="1501" y="4788"/>
                  </a:lnTo>
                  <a:lnTo>
                    <a:pt x="2348" y="4628"/>
                  </a:lnTo>
                  <a:lnTo>
                    <a:pt x="2348" y="3909"/>
                  </a:lnTo>
                  <a:lnTo>
                    <a:pt x="1501" y="4124"/>
                  </a:lnTo>
                  <a:lnTo>
                    <a:pt x="776" y="4310"/>
                  </a:lnTo>
                  <a:lnTo>
                    <a:pt x="776" y="4926"/>
                  </a:lnTo>
                  <a:close/>
                  <a:moveTo>
                    <a:pt x="776" y="5811"/>
                  </a:moveTo>
                  <a:lnTo>
                    <a:pt x="776" y="5811"/>
                  </a:lnTo>
                  <a:lnTo>
                    <a:pt x="1501" y="5741"/>
                  </a:lnTo>
                  <a:lnTo>
                    <a:pt x="2348" y="5661"/>
                  </a:lnTo>
                  <a:lnTo>
                    <a:pt x="2348" y="4942"/>
                  </a:lnTo>
                  <a:lnTo>
                    <a:pt x="1501" y="5078"/>
                  </a:lnTo>
                  <a:lnTo>
                    <a:pt x="776" y="5194"/>
                  </a:lnTo>
                  <a:lnTo>
                    <a:pt x="776" y="581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sz="2502" dirty="0">
                <a:solidFill>
                  <a:schemeClr val="bg1"/>
                </a:solidFill>
                <a:ea typeface="微软雅黑" pitchFamily="34" charset="-122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3162246" y="2984843"/>
            <a:ext cx="1514313" cy="1514313"/>
            <a:chOff x="1835696" y="2211710"/>
            <a:chExt cx="1149740" cy="1149740"/>
          </a:xfr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grpSpPr>
        <p:grpSp>
          <p:nvGrpSpPr>
            <p:cNvPr id="56" name="组合 55"/>
            <p:cNvGrpSpPr/>
            <p:nvPr/>
          </p:nvGrpSpPr>
          <p:grpSpPr>
            <a:xfrm>
              <a:off x="1835696" y="2211710"/>
              <a:ext cx="1149740" cy="1149740"/>
              <a:chOff x="304800" y="673100"/>
              <a:chExt cx="4000500" cy="4000500"/>
            </a:xfrm>
            <a:grpFill/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58" name="同心圆 57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502">
                  <a:solidFill>
                    <a:schemeClr val="bg1"/>
                  </a:solidFill>
                </a:endParaRPr>
              </a:p>
            </p:txBody>
          </p:sp>
          <p:sp>
            <p:nvSpPr>
              <p:cNvPr id="59" name="椭圆 58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blipFill dpi="0" rotWithShape="1">
                <a:blip r:embed="rId5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502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67" name="KSO_Shape"/>
            <p:cNvSpPr>
              <a:spLocks/>
            </p:cNvSpPr>
            <p:nvPr/>
          </p:nvSpPr>
          <p:spPr bwMode="auto">
            <a:xfrm>
              <a:off x="2089100" y="2562390"/>
              <a:ext cx="649486" cy="486031"/>
            </a:xfrm>
            <a:custGeom>
              <a:avLst/>
              <a:gdLst>
                <a:gd name="T0" fmla="*/ 151004 w 5185"/>
                <a:gd name="T1" fmla="*/ 1065477 h 3880"/>
                <a:gd name="T2" fmla="*/ 1873403 w 5185"/>
                <a:gd name="T3" fmla="*/ 1297678 h 3880"/>
                <a:gd name="T4" fmla="*/ 751713 w 5185"/>
                <a:gd name="T5" fmla="*/ 1241832 h 3880"/>
                <a:gd name="T6" fmla="*/ 1108464 w 5185"/>
                <a:gd name="T7" fmla="*/ 1148144 h 3880"/>
                <a:gd name="T8" fmla="*/ 751713 w 5185"/>
                <a:gd name="T9" fmla="*/ 1241832 h 3880"/>
                <a:gd name="T10" fmla="*/ 1726808 w 5185"/>
                <a:gd name="T11" fmla="*/ 1012203 h 3880"/>
                <a:gd name="T12" fmla="*/ 1726073 w 5185"/>
                <a:gd name="T13" fmla="*/ 1007794 h 3880"/>
                <a:gd name="T14" fmla="*/ 1726808 w 5185"/>
                <a:gd name="T15" fmla="*/ 44089 h 3880"/>
                <a:gd name="T16" fmla="*/ 1726441 w 5185"/>
                <a:gd name="T17" fmla="*/ 39680 h 3880"/>
                <a:gd name="T18" fmla="*/ 1724604 w 5185"/>
                <a:gd name="T19" fmla="*/ 30862 h 3880"/>
                <a:gd name="T20" fmla="*/ 1721297 w 5185"/>
                <a:gd name="T21" fmla="*/ 23147 h 3880"/>
                <a:gd name="T22" fmla="*/ 1716888 w 5185"/>
                <a:gd name="T23" fmla="*/ 15798 h 3880"/>
                <a:gd name="T24" fmla="*/ 1711010 w 5185"/>
                <a:gd name="T25" fmla="*/ 9920 h 3880"/>
                <a:gd name="T26" fmla="*/ 1703662 w 5185"/>
                <a:gd name="T27" fmla="*/ 5144 h 3880"/>
                <a:gd name="T28" fmla="*/ 1695946 w 5185"/>
                <a:gd name="T29" fmla="*/ 1837 h 3880"/>
                <a:gd name="T30" fmla="*/ 1687128 w 5185"/>
                <a:gd name="T31" fmla="*/ 367 h 3880"/>
                <a:gd name="T32" fmla="*/ 222281 w 5185"/>
                <a:gd name="T33" fmla="*/ 0 h 3880"/>
                <a:gd name="T34" fmla="*/ 217872 w 5185"/>
                <a:gd name="T35" fmla="*/ 367 h 3880"/>
                <a:gd name="T36" fmla="*/ 209054 w 5185"/>
                <a:gd name="T37" fmla="*/ 1837 h 3880"/>
                <a:gd name="T38" fmla="*/ 201338 w 5185"/>
                <a:gd name="T39" fmla="*/ 5144 h 3880"/>
                <a:gd name="T40" fmla="*/ 194358 w 5185"/>
                <a:gd name="T41" fmla="*/ 9920 h 3880"/>
                <a:gd name="T42" fmla="*/ 188112 w 5185"/>
                <a:gd name="T43" fmla="*/ 15798 h 3880"/>
                <a:gd name="T44" fmla="*/ 183336 w 5185"/>
                <a:gd name="T45" fmla="*/ 23147 h 3880"/>
                <a:gd name="T46" fmla="*/ 180029 w 5185"/>
                <a:gd name="T47" fmla="*/ 30862 h 3880"/>
                <a:gd name="T48" fmla="*/ 178559 w 5185"/>
                <a:gd name="T49" fmla="*/ 39680 h 3880"/>
                <a:gd name="T50" fmla="*/ 178192 w 5185"/>
                <a:gd name="T51" fmla="*/ 1003386 h 3880"/>
                <a:gd name="T52" fmla="*/ 178559 w 5185"/>
                <a:gd name="T53" fmla="*/ 1007794 h 3880"/>
                <a:gd name="T54" fmla="*/ 178192 w 5185"/>
                <a:gd name="T55" fmla="*/ 1012203 h 3880"/>
                <a:gd name="T56" fmla="*/ 1727176 w 5185"/>
                <a:gd name="T57" fmla="*/ 1012571 h 3880"/>
                <a:gd name="T58" fmla="*/ 1616954 w 5185"/>
                <a:gd name="T59" fmla="*/ 937620 h 3880"/>
                <a:gd name="T60" fmla="*/ 288046 w 5185"/>
                <a:gd name="T61" fmla="*/ 109854 h 3880"/>
                <a:gd name="T62" fmla="*/ 1616954 w 5185"/>
                <a:gd name="T63" fmla="*/ 937620 h 3880"/>
                <a:gd name="T64" fmla="*/ 4409 w 5185"/>
                <a:gd name="T65" fmla="*/ 1350584 h 3880"/>
                <a:gd name="T66" fmla="*/ 0 w 5185"/>
                <a:gd name="T67" fmla="*/ 1359402 h 3880"/>
                <a:gd name="T68" fmla="*/ 735 w 5185"/>
                <a:gd name="T69" fmla="*/ 1369322 h 3880"/>
                <a:gd name="T70" fmla="*/ 3307 w 5185"/>
                <a:gd name="T71" fmla="*/ 1379977 h 3880"/>
                <a:gd name="T72" fmla="*/ 7348 w 5185"/>
                <a:gd name="T73" fmla="*/ 1390999 h 3880"/>
                <a:gd name="T74" fmla="*/ 13227 w 5185"/>
                <a:gd name="T75" fmla="*/ 1401654 h 3880"/>
                <a:gd name="T76" fmla="*/ 19473 w 5185"/>
                <a:gd name="T77" fmla="*/ 1411206 h 3880"/>
                <a:gd name="T78" fmla="*/ 26821 w 5185"/>
                <a:gd name="T79" fmla="*/ 1418554 h 3880"/>
                <a:gd name="T80" fmla="*/ 35271 w 5185"/>
                <a:gd name="T81" fmla="*/ 1423698 h 3880"/>
                <a:gd name="T82" fmla="*/ 41884 w 5185"/>
                <a:gd name="T83" fmla="*/ 1425168 h 3880"/>
                <a:gd name="T84" fmla="*/ 1860911 w 5185"/>
                <a:gd name="T85" fmla="*/ 1425535 h 3880"/>
                <a:gd name="T86" fmla="*/ 1863116 w 5185"/>
                <a:gd name="T87" fmla="*/ 1425168 h 3880"/>
                <a:gd name="T88" fmla="*/ 1869729 w 5185"/>
                <a:gd name="T89" fmla="*/ 1423698 h 3880"/>
                <a:gd name="T90" fmla="*/ 1878179 w 5185"/>
                <a:gd name="T91" fmla="*/ 1418554 h 3880"/>
                <a:gd name="T92" fmla="*/ 1885527 w 5185"/>
                <a:gd name="T93" fmla="*/ 1411206 h 3880"/>
                <a:gd name="T94" fmla="*/ 1892141 w 5185"/>
                <a:gd name="T95" fmla="*/ 1401654 h 3880"/>
                <a:gd name="T96" fmla="*/ 1897652 w 5185"/>
                <a:gd name="T97" fmla="*/ 1390999 h 3880"/>
                <a:gd name="T98" fmla="*/ 1901693 w 5185"/>
                <a:gd name="T99" fmla="*/ 1379977 h 3880"/>
                <a:gd name="T100" fmla="*/ 1903898 w 5185"/>
                <a:gd name="T101" fmla="*/ 1369322 h 3880"/>
                <a:gd name="T102" fmla="*/ 1905000 w 5185"/>
                <a:gd name="T103" fmla="*/ 1359402 h 3880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5185" h="3880">
                  <a:moveTo>
                    <a:pt x="4775" y="2900"/>
                  </a:moveTo>
                  <a:lnTo>
                    <a:pt x="411" y="2900"/>
                  </a:lnTo>
                  <a:lnTo>
                    <a:pt x="87" y="3532"/>
                  </a:lnTo>
                  <a:lnTo>
                    <a:pt x="5099" y="3532"/>
                  </a:lnTo>
                  <a:lnTo>
                    <a:pt x="4775" y="2900"/>
                  </a:lnTo>
                  <a:close/>
                  <a:moveTo>
                    <a:pt x="2046" y="3380"/>
                  </a:moveTo>
                  <a:lnTo>
                    <a:pt x="2181" y="3125"/>
                  </a:lnTo>
                  <a:lnTo>
                    <a:pt x="3017" y="3125"/>
                  </a:lnTo>
                  <a:lnTo>
                    <a:pt x="3139" y="3380"/>
                  </a:lnTo>
                  <a:lnTo>
                    <a:pt x="2046" y="3380"/>
                  </a:lnTo>
                  <a:close/>
                  <a:moveTo>
                    <a:pt x="4700" y="2755"/>
                  </a:moveTo>
                  <a:lnTo>
                    <a:pt x="4700" y="2755"/>
                  </a:lnTo>
                  <a:lnTo>
                    <a:pt x="4698" y="2743"/>
                  </a:lnTo>
                  <a:lnTo>
                    <a:pt x="4700" y="2731"/>
                  </a:lnTo>
                  <a:lnTo>
                    <a:pt x="4700" y="120"/>
                  </a:lnTo>
                  <a:lnTo>
                    <a:pt x="4699" y="108"/>
                  </a:lnTo>
                  <a:lnTo>
                    <a:pt x="4697" y="95"/>
                  </a:lnTo>
                  <a:lnTo>
                    <a:pt x="4694" y="84"/>
                  </a:lnTo>
                  <a:lnTo>
                    <a:pt x="4690" y="73"/>
                  </a:lnTo>
                  <a:lnTo>
                    <a:pt x="4685" y="63"/>
                  </a:lnTo>
                  <a:lnTo>
                    <a:pt x="4680" y="53"/>
                  </a:lnTo>
                  <a:lnTo>
                    <a:pt x="4673" y="43"/>
                  </a:lnTo>
                  <a:lnTo>
                    <a:pt x="4665" y="34"/>
                  </a:lnTo>
                  <a:lnTo>
                    <a:pt x="4657" y="27"/>
                  </a:lnTo>
                  <a:lnTo>
                    <a:pt x="4647" y="20"/>
                  </a:lnTo>
                  <a:lnTo>
                    <a:pt x="4637" y="14"/>
                  </a:lnTo>
                  <a:lnTo>
                    <a:pt x="4627" y="9"/>
                  </a:lnTo>
                  <a:lnTo>
                    <a:pt x="4616" y="5"/>
                  </a:lnTo>
                  <a:lnTo>
                    <a:pt x="4605" y="2"/>
                  </a:lnTo>
                  <a:lnTo>
                    <a:pt x="4592" y="1"/>
                  </a:lnTo>
                  <a:lnTo>
                    <a:pt x="4580" y="0"/>
                  </a:lnTo>
                  <a:lnTo>
                    <a:pt x="605" y="0"/>
                  </a:lnTo>
                  <a:lnTo>
                    <a:pt x="593" y="1"/>
                  </a:lnTo>
                  <a:lnTo>
                    <a:pt x="581" y="2"/>
                  </a:lnTo>
                  <a:lnTo>
                    <a:pt x="569" y="5"/>
                  </a:lnTo>
                  <a:lnTo>
                    <a:pt x="558" y="9"/>
                  </a:lnTo>
                  <a:lnTo>
                    <a:pt x="548" y="14"/>
                  </a:lnTo>
                  <a:lnTo>
                    <a:pt x="538" y="20"/>
                  </a:lnTo>
                  <a:lnTo>
                    <a:pt x="529" y="27"/>
                  </a:lnTo>
                  <a:lnTo>
                    <a:pt x="521" y="34"/>
                  </a:lnTo>
                  <a:lnTo>
                    <a:pt x="512" y="43"/>
                  </a:lnTo>
                  <a:lnTo>
                    <a:pt x="505" y="53"/>
                  </a:lnTo>
                  <a:lnTo>
                    <a:pt x="499" y="63"/>
                  </a:lnTo>
                  <a:lnTo>
                    <a:pt x="494" y="73"/>
                  </a:lnTo>
                  <a:lnTo>
                    <a:pt x="490" y="84"/>
                  </a:lnTo>
                  <a:lnTo>
                    <a:pt x="488" y="95"/>
                  </a:lnTo>
                  <a:lnTo>
                    <a:pt x="486" y="108"/>
                  </a:lnTo>
                  <a:lnTo>
                    <a:pt x="485" y="120"/>
                  </a:lnTo>
                  <a:lnTo>
                    <a:pt x="485" y="2731"/>
                  </a:lnTo>
                  <a:lnTo>
                    <a:pt x="486" y="2743"/>
                  </a:lnTo>
                  <a:lnTo>
                    <a:pt x="485" y="2755"/>
                  </a:lnTo>
                  <a:lnTo>
                    <a:pt x="484" y="2756"/>
                  </a:lnTo>
                  <a:lnTo>
                    <a:pt x="4701" y="2756"/>
                  </a:lnTo>
                  <a:lnTo>
                    <a:pt x="4700" y="2755"/>
                  </a:lnTo>
                  <a:close/>
                  <a:moveTo>
                    <a:pt x="4401" y="2552"/>
                  </a:moveTo>
                  <a:lnTo>
                    <a:pt x="784" y="2552"/>
                  </a:lnTo>
                  <a:lnTo>
                    <a:pt x="784" y="299"/>
                  </a:lnTo>
                  <a:lnTo>
                    <a:pt x="4401" y="299"/>
                  </a:lnTo>
                  <a:lnTo>
                    <a:pt x="4401" y="2552"/>
                  </a:lnTo>
                  <a:close/>
                  <a:moveTo>
                    <a:pt x="5172" y="3676"/>
                  </a:moveTo>
                  <a:lnTo>
                    <a:pt x="12" y="3676"/>
                  </a:lnTo>
                  <a:lnTo>
                    <a:pt x="0" y="3700"/>
                  </a:lnTo>
                  <a:lnTo>
                    <a:pt x="1" y="3713"/>
                  </a:lnTo>
                  <a:lnTo>
                    <a:pt x="2" y="3727"/>
                  </a:lnTo>
                  <a:lnTo>
                    <a:pt x="5" y="3741"/>
                  </a:lnTo>
                  <a:lnTo>
                    <a:pt x="9" y="3756"/>
                  </a:lnTo>
                  <a:lnTo>
                    <a:pt x="14" y="3771"/>
                  </a:lnTo>
                  <a:lnTo>
                    <a:pt x="20" y="3786"/>
                  </a:lnTo>
                  <a:lnTo>
                    <a:pt x="28" y="3801"/>
                  </a:lnTo>
                  <a:lnTo>
                    <a:pt x="36" y="3815"/>
                  </a:lnTo>
                  <a:lnTo>
                    <a:pt x="44" y="3828"/>
                  </a:lnTo>
                  <a:lnTo>
                    <a:pt x="53" y="3841"/>
                  </a:lnTo>
                  <a:lnTo>
                    <a:pt x="63" y="3852"/>
                  </a:lnTo>
                  <a:lnTo>
                    <a:pt x="73" y="3861"/>
                  </a:lnTo>
                  <a:lnTo>
                    <a:pt x="85" y="3869"/>
                  </a:lnTo>
                  <a:lnTo>
                    <a:pt x="96" y="3875"/>
                  </a:lnTo>
                  <a:lnTo>
                    <a:pt x="108" y="3878"/>
                  </a:lnTo>
                  <a:lnTo>
                    <a:pt x="114" y="3879"/>
                  </a:lnTo>
                  <a:lnTo>
                    <a:pt x="120" y="3880"/>
                  </a:lnTo>
                  <a:lnTo>
                    <a:pt x="5065" y="3880"/>
                  </a:lnTo>
                  <a:lnTo>
                    <a:pt x="5071" y="3879"/>
                  </a:lnTo>
                  <a:lnTo>
                    <a:pt x="5077" y="3878"/>
                  </a:lnTo>
                  <a:lnTo>
                    <a:pt x="5089" y="3875"/>
                  </a:lnTo>
                  <a:lnTo>
                    <a:pt x="5101" y="3869"/>
                  </a:lnTo>
                  <a:lnTo>
                    <a:pt x="5112" y="3861"/>
                  </a:lnTo>
                  <a:lnTo>
                    <a:pt x="5122" y="3852"/>
                  </a:lnTo>
                  <a:lnTo>
                    <a:pt x="5132" y="3841"/>
                  </a:lnTo>
                  <a:lnTo>
                    <a:pt x="5141" y="3828"/>
                  </a:lnTo>
                  <a:lnTo>
                    <a:pt x="5150" y="3815"/>
                  </a:lnTo>
                  <a:lnTo>
                    <a:pt x="5158" y="3801"/>
                  </a:lnTo>
                  <a:lnTo>
                    <a:pt x="5165" y="3786"/>
                  </a:lnTo>
                  <a:lnTo>
                    <a:pt x="5171" y="3771"/>
                  </a:lnTo>
                  <a:lnTo>
                    <a:pt x="5176" y="3756"/>
                  </a:lnTo>
                  <a:lnTo>
                    <a:pt x="5180" y="3741"/>
                  </a:lnTo>
                  <a:lnTo>
                    <a:pt x="5182" y="3727"/>
                  </a:lnTo>
                  <a:lnTo>
                    <a:pt x="5184" y="3713"/>
                  </a:lnTo>
                  <a:lnTo>
                    <a:pt x="5185" y="3700"/>
                  </a:lnTo>
                  <a:lnTo>
                    <a:pt x="5172" y="367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bIns="474152"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sz="2502" dirty="0">
                <a:solidFill>
                  <a:schemeClr val="bg1"/>
                </a:solidFill>
                <a:ea typeface="微软雅黑" pitchFamily="34" charset="-122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4027921" y="4643188"/>
            <a:ext cx="1514313" cy="1514313"/>
            <a:chOff x="2483768" y="3435846"/>
            <a:chExt cx="1149740" cy="1149740"/>
          </a:xfr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grpSpPr>
        <p:grpSp>
          <p:nvGrpSpPr>
            <p:cNvPr id="61" name="组合 60"/>
            <p:cNvGrpSpPr/>
            <p:nvPr/>
          </p:nvGrpSpPr>
          <p:grpSpPr>
            <a:xfrm>
              <a:off x="2483768" y="3435846"/>
              <a:ext cx="1149740" cy="1149740"/>
              <a:chOff x="304800" y="673100"/>
              <a:chExt cx="4000500" cy="4000500"/>
            </a:xfrm>
            <a:grpFill/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63" name="同心圆 62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502">
                  <a:solidFill>
                    <a:schemeClr val="bg1"/>
                  </a:solidFill>
                </a:endParaRPr>
              </a:p>
            </p:txBody>
          </p:sp>
          <p:sp>
            <p:nvSpPr>
              <p:cNvPr id="64" name="椭圆 63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blipFill dpi="0" rotWithShape="1">
                <a:blip r:embed="rId6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502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68" name="KSO_Shape"/>
            <p:cNvSpPr>
              <a:spLocks/>
            </p:cNvSpPr>
            <p:nvPr/>
          </p:nvSpPr>
          <p:spPr bwMode="auto">
            <a:xfrm>
              <a:off x="2802446" y="3812214"/>
              <a:ext cx="521267" cy="439601"/>
            </a:xfrm>
            <a:custGeom>
              <a:avLst/>
              <a:gdLst>
                <a:gd name="T0" fmla="*/ 332222 w 2301876"/>
                <a:gd name="T1" fmla="*/ 1410232 h 1941513"/>
                <a:gd name="T2" fmla="*/ 321717 w 2301876"/>
                <a:gd name="T3" fmla="*/ 1470415 h 1941513"/>
                <a:gd name="T4" fmla="*/ 382384 w 2301876"/>
                <a:gd name="T5" fmla="*/ 1525343 h 1941513"/>
                <a:gd name="T6" fmla="*/ 696485 w 2301876"/>
                <a:gd name="T7" fmla="*/ 1509573 h 1941513"/>
                <a:gd name="T8" fmla="*/ 723010 w 2301876"/>
                <a:gd name="T9" fmla="*/ 1444398 h 1941513"/>
                <a:gd name="T10" fmla="*/ 671273 w 2301876"/>
                <a:gd name="T11" fmla="*/ 1380797 h 1941513"/>
                <a:gd name="T12" fmla="*/ 1348867 w 2301876"/>
                <a:gd name="T13" fmla="*/ 1247408 h 1941513"/>
                <a:gd name="T14" fmla="*/ 1327043 w 2301876"/>
                <a:gd name="T15" fmla="*/ 1320445 h 1941513"/>
                <a:gd name="T16" fmla="*/ 1593934 w 2301876"/>
                <a:gd name="T17" fmla="*/ 1356438 h 1941513"/>
                <a:gd name="T18" fmla="*/ 1647838 w 2301876"/>
                <a:gd name="T19" fmla="*/ 1303105 h 1941513"/>
                <a:gd name="T20" fmla="*/ 1606030 w 2301876"/>
                <a:gd name="T21" fmla="*/ 1239789 h 1941513"/>
                <a:gd name="T22" fmla="*/ 1529191 w 2301876"/>
                <a:gd name="T23" fmla="*/ 516517 h 1941513"/>
                <a:gd name="T24" fmla="*/ 1584982 w 2301876"/>
                <a:gd name="T25" fmla="*/ 576970 h 1941513"/>
                <a:gd name="T26" fmla="*/ 1601035 w 2301876"/>
                <a:gd name="T27" fmla="*/ 667649 h 1941513"/>
                <a:gd name="T28" fmla="*/ 1640510 w 2301876"/>
                <a:gd name="T29" fmla="*/ 716799 h 1941513"/>
                <a:gd name="T30" fmla="*/ 1583140 w 2301876"/>
                <a:gd name="T31" fmla="*/ 840071 h 1941513"/>
                <a:gd name="T32" fmla="*/ 1691827 w 2301876"/>
                <a:gd name="T33" fmla="*/ 916820 h 1941513"/>
                <a:gd name="T34" fmla="*/ 1229710 w 2301876"/>
                <a:gd name="T35" fmla="*/ 1106063 h 1941513"/>
                <a:gd name="T36" fmla="*/ 1284448 w 2301876"/>
                <a:gd name="T37" fmla="*/ 909460 h 1941513"/>
                <a:gd name="T38" fmla="*/ 1396556 w 2301876"/>
                <a:gd name="T39" fmla="*/ 836654 h 1941513"/>
                <a:gd name="T40" fmla="*/ 1335239 w 2301876"/>
                <a:gd name="T41" fmla="*/ 712857 h 1941513"/>
                <a:gd name="T42" fmla="*/ 1370240 w 2301876"/>
                <a:gd name="T43" fmla="*/ 660815 h 1941513"/>
                <a:gd name="T44" fmla="*/ 1388398 w 2301876"/>
                <a:gd name="T45" fmla="*/ 571451 h 1941513"/>
                <a:gd name="T46" fmla="*/ 1446031 w 2301876"/>
                <a:gd name="T47" fmla="*/ 514152 h 1941513"/>
                <a:gd name="T48" fmla="*/ 570227 w 2301876"/>
                <a:gd name="T49" fmla="*/ 477627 h 1941513"/>
                <a:gd name="T50" fmla="*/ 641756 w 2301876"/>
                <a:gd name="T51" fmla="*/ 549062 h 1941513"/>
                <a:gd name="T52" fmla="*/ 661216 w 2301876"/>
                <a:gd name="T53" fmla="*/ 657005 h 1941513"/>
                <a:gd name="T54" fmla="*/ 633078 w 2301876"/>
                <a:gd name="T55" fmla="*/ 739471 h 1941513"/>
                <a:gd name="T56" fmla="*/ 574697 w 2301876"/>
                <a:gd name="T57" fmla="*/ 792786 h 1941513"/>
                <a:gd name="T58" fmla="*/ 708552 w 2301876"/>
                <a:gd name="T59" fmla="*/ 915697 h 1941513"/>
                <a:gd name="T60" fmla="*/ 815320 w 2301876"/>
                <a:gd name="T61" fmla="*/ 1036508 h 1941513"/>
                <a:gd name="T62" fmla="*/ 222836 w 2301876"/>
                <a:gd name="T63" fmla="*/ 1047276 h 1941513"/>
                <a:gd name="T64" fmla="*/ 324870 w 2301876"/>
                <a:gd name="T65" fmla="*/ 922526 h 1941513"/>
                <a:gd name="T66" fmla="*/ 473189 w 2301876"/>
                <a:gd name="T67" fmla="*/ 794886 h 1941513"/>
                <a:gd name="T68" fmla="*/ 413493 w 2301876"/>
                <a:gd name="T69" fmla="*/ 744461 h 1941513"/>
                <a:gd name="T70" fmla="*/ 382462 w 2301876"/>
                <a:gd name="T71" fmla="*/ 663570 h 1941513"/>
                <a:gd name="T72" fmla="*/ 397978 w 2301876"/>
                <a:gd name="T73" fmla="*/ 556154 h 1941513"/>
                <a:gd name="T74" fmla="*/ 466878 w 2301876"/>
                <a:gd name="T75" fmla="*/ 480778 h 1941513"/>
                <a:gd name="T76" fmla="*/ 140242 w 2301876"/>
                <a:gd name="T77" fmla="*/ 134558 h 1941513"/>
                <a:gd name="T78" fmla="*/ 133677 w 2301876"/>
                <a:gd name="T79" fmla="*/ 1210760 h 1941513"/>
                <a:gd name="T80" fmla="*/ 198545 w 2301876"/>
                <a:gd name="T81" fmla="*/ 1290654 h 1941513"/>
                <a:gd name="T82" fmla="*/ 905010 w 2301876"/>
                <a:gd name="T83" fmla="*/ 1223901 h 1941513"/>
                <a:gd name="T84" fmla="*/ 906061 w 2301876"/>
                <a:gd name="T85" fmla="*/ 137186 h 1941513"/>
                <a:gd name="T86" fmla="*/ 1795088 w 2301876"/>
                <a:gd name="T87" fmla="*/ 130835 h 1941513"/>
                <a:gd name="T88" fmla="*/ 1869239 w 2301876"/>
                <a:gd name="T89" fmla="*/ 166040 h 1941513"/>
                <a:gd name="T90" fmla="*/ 1904211 w 2301876"/>
                <a:gd name="T91" fmla="*/ 240391 h 1941513"/>
                <a:gd name="T92" fmla="*/ 1879757 w 2301876"/>
                <a:gd name="T93" fmla="*/ 1330166 h 1941513"/>
                <a:gd name="T94" fmla="*/ 1769057 w 2301876"/>
                <a:gd name="T95" fmla="*/ 1410033 h 1941513"/>
                <a:gd name="T96" fmla="*/ 1237904 w 2301876"/>
                <a:gd name="T97" fmla="*/ 1415550 h 1941513"/>
                <a:gd name="T98" fmla="*/ 1189785 w 2301876"/>
                <a:gd name="T99" fmla="*/ 1139429 h 1941513"/>
                <a:gd name="T100" fmla="*/ 1756435 w 2301876"/>
                <a:gd name="T101" fmla="*/ 1159921 h 1941513"/>
                <a:gd name="T102" fmla="*/ 1799821 w 2301876"/>
                <a:gd name="T103" fmla="*/ 1088198 h 1941513"/>
                <a:gd name="T104" fmla="*/ 898445 w 2301876"/>
                <a:gd name="T105" fmla="*/ 262 h 1941513"/>
                <a:gd name="T106" fmla="*/ 992990 w 2301876"/>
                <a:gd name="T107" fmla="*/ 39421 h 1941513"/>
                <a:gd name="T108" fmla="*/ 1041313 w 2301876"/>
                <a:gd name="T109" fmla="*/ 129302 h 1941513"/>
                <a:gd name="T110" fmla="*/ 1017414 w 2301876"/>
                <a:gd name="T111" fmla="*/ 1483030 h 1941513"/>
                <a:gd name="T112" fmla="*/ 887939 w 2301876"/>
                <a:gd name="T113" fmla="*/ 1588417 h 1941513"/>
                <a:gd name="T114" fmla="*/ 200909 w 2301876"/>
                <a:gd name="T115" fmla="*/ 1599454 h 1941513"/>
                <a:gd name="T116" fmla="*/ 45959 w 2301876"/>
                <a:gd name="T117" fmla="*/ 1513779 h 1941513"/>
                <a:gd name="T118" fmla="*/ 0 w 2301876"/>
                <a:gd name="T119" fmla="*/ 152429 h 1941513"/>
                <a:gd name="T120" fmla="*/ 34667 w 2301876"/>
                <a:gd name="T121" fmla="*/ 55452 h 1941513"/>
                <a:gd name="T122" fmla="*/ 121596 w 2301876"/>
                <a:gd name="T123" fmla="*/ 2891 h 1941513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2301876" h="1941513">
                  <a:moveTo>
                    <a:pt x="475693" y="1664563"/>
                  </a:moveTo>
                  <a:lnTo>
                    <a:pt x="471250" y="1664880"/>
                  </a:lnTo>
                  <a:lnTo>
                    <a:pt x="466490" y="1665198"/>
                  </a:lnTo>
                  <a:lnTo>
                    <a:pt x="462047" y="1665515"/>
                  </a:lnTo>
                  <a:lnTo>
                    <a:pt x="457605" y="1666468"/>
                  </a:lnTo>
                  <a:lnTo>
                    <a:pt x="453162" y="1667421"/>
                  </a:lnTo>
                  <a:lnTo>
                    <a:pt x="449354" y="1668691"/>
                  </a:lnTo>
                  <a:lnTo>
                    <a:pt x="440786" y="1671550"/>
                  </a:lnTo>
                  <a:lnTo>
                    <a:pt x="433170" y="1675679"/>
                  </a:lnTo>
                  <a:lnTo>
                    <a:pt x="425553" y="1680125"/>
                  </a:lnTo>
                  <a:lnTo>
                    <a:pt x="418572" y="1685207"/>
                  </a:lnTo>
                  <a:lnTo>
                    <a:pt x="412542" y="1691241"/>
                  </a:lnTo>
                  <a:lnTo>
                    <a:pt x="406513" y="1697276"/>
                  </a:lnTo>
                  <a:lnTo>
                    <a:pt x="401435" y="1704263"/>
                  </a:lnTo>
                  <a:lnTo>
                    <a:pt x="396993" y="1711886"/>
                  </a:lnTo>
                  <a:lnTo>
                    <a:pt x="392867" y="1719508"/>
                  </a:lnTo>
                  <a:lnTo>
                    <a:pt x="390011" y="1728083"/>
                  </a:lnTo>
                  <a:lnTo>
                    <a:pt x="388742" y="1732212"/>
                  </a:lnTo>
                  <a:lnTo>
                    <a:pt x="387790" y="1736341"/>
                  </a:lnTo>
                  <a:lnTo>
                    <a:pt x="386838" y="1740787"/>
                  </a:lnTo>
                  <a:lnTo>
                    <a:pt x="386203" y="1745552"/>
                  </a:lnTo>
                  <a:lnTo>
                    <a:pt x="385886" y="1749998"/>
                  </a:lnTo>
                  <a:lnTo>
                    <a:pt x="385886" y="1754444"/>
                  </a:lnTo>
                  <a:lnTo>
                    <a:pt x="385886" y="1759209"/>
                  </a:lnTo>
                  <a:lnTo>
                    <a:pt x="386203" y="1763655"/>
                  </a:lnTo>
                  <a:lnTo>
                    <a:pt x="386838" y="1768419"/>
                  </a:lnTo>
                  <a:lnTo>
                    <a:pt x="387790" y="1772865"/>
                  </a:lnTo>
                  <a:lnTo>
                    <a:pt x="388742" y="1776994"/>
                  </a:lnTo>
                  <a:lnTo>
                    <a:pt x="390011" y="1781441"/>
                  </a:lnTo>
                  <a:lnTo>
                    <a:pt x="392867" y="1789698"/>
                  </a:lnTo>
                  <a:lnTo>
                    <a:pt x="396993" y="1797639"/>
                  </a:lnTo>
                  <a:lnTo>
                    <a:pt x="401435" y="1804943"/>
                  </a:lnTo>
                  <a:lnTo>
                    <a:pt x="406513" y="1812248"/>
                  </a:lnTo>
                  <a:lnTo>
                    <a:pt x="412542" y="1818283"/>
                  </a:lnTo>
                  <a:lnTo>
                    <a:pt x="418572" y="1824317"/>
                  </a:lnTo>
                  <a:lnTo>
                    <a:pt x="425553" y="1829399"/>
                  </a:lnTo>
                  <a:lnTo>
                    <a:pt x="433170" y="1833845"/>
                  </a:lnTo>
                  <a:lnTo>
                    <a:pt x="440786" y="1837657"/>
                  </a:lnTo>
                  <a:lnTo>
                    <a:pt x="449354" y="1840515"/>
                  </a:lnTo>
                  <a:lnTo>
                    <a:pt x="453162" y="1842103"/>
                  </a:lnTo>
                  <a:lnTo>
                    <a:pt x="457605" y="1842738"/>
                  </a:lnTo>
                  <a:lnTo>
                    <a:pt x="462047" y="1843374"/>
                  </a:lnTo>
                  <a:lnTo>
                    <a:pt x="466490" y="1844326"/>
                  </a:lnTo>
                  <a:lnTo>
                    <a:pt x="471250" y="1844644"/>
                  </a:lnTo>
                  <a:lnTo>
                    <a:pt x="475693" y="1844644"/>
                  </a:lnTo>
                  <a:lnTo>
                    <a:pt x="784465" y="1844644"/>
                  </a:lnTo>
                  <a:lnTo>
                    <a:pt x="788908" y="1844644"/>
                  </a:lnTo>
                  <a:lnTo>
                    <a:pt x="793668" y="1844326"/>
                  </a:lnTo>
                  <a:lnTo>
                    <a:pt x="798111" y="1843374"/>
                  </a:lnTo>
                  <a:lnTo>
                    <a:pt x="802553" y="1842738"/>
                  </a:lnTo>
                  <a:lnTo>
                    <a:pt x="806996" y="1842103"/>
                  </a:lnTo>
                  <a:lnTo>
                    <a:pt x="811122" y="1840515"/>
                  </a:lnTo>
                  <a:lnTo>
                    <a:pt x="819690" y="1837657"/>
                  </a:lnTo>
                  <a:lnTo>
                    <a:pt x="827306" y="1833845"/>
                  </a:lnTo>
                  <a:lnTo>
                    <a:pt x="834605" y="1829399"/>
                  </a:lnTo>
                  <a:lnTo>
                    <a:pt x="841586" y="1824317"/>
                  </a:lnTo>
                  <a:lnTo>
                    <a:pt x="847933" y="1818283"/>
                  </a:lnTo>
                  <a:lnTo>
                    <a:pt x="853963" y="1812248"/>
                  </a:lnTo>
                  <a:lnTo>
                    <a:pt x="859040" y="1804943"/>
                  </a:lnTo>
                  <a:lnTo>
                    <a:pt x="863483" y="1797639"/>
                  </a:lnTo>
                  <a:lnTo>
                    <a:pt x="867608" y="1789698"/>
                  </a:lnTo>
                  <a:lnTo>
                    <a:pt x="870464" y="1781441"/>
                  </a:lnTo>
                  <a:lnTo>
                    <a:pt x="871734" y="1776994"/>
                  </a:lnTo>
                  <a:lnTo>
                    <a:pt x="872686" y="1772865"/>
                  </a:lnTo>
                  <a:lnTo>
                    <a:pt x="873320" y="1768419"/>
                  </a:lnTo>
                  <a:lnTo>
                    <a:pt x="873638" y="1763655"/>
                  </a:lnTo>
                  <a:lnTo>
                    <a:pt x="874272" y="1759209"/>
                  </a:lnTo>
                  <a:lnTo>
                    <a:pt x="874590" y="1754444"/>
                  </a:lnTo>
                  <a:lnTo>
                    <a:pt x="874272" y="1749998"/>
                  </a:lnTo>
                  <a:lnTo>
                    <a:pt x="873638" y="1745552"/>
                  </a:lnTo>
                  <a:lnTo>
                    <a:pt x="873320" y="1740787"/>
                  </a:lnTo>
                  <a:lnTo>
                    <a:pt x="872686" y="1736341"/>
                  </a:lnTo>
                  <a:lnTo>
                    <a:pt x="871734" y="1732212"/>
                  </a:lnTo>
                  <a:lnTo>
                    <a:pt x="870464" y="1728083"/>
                  </a:lnTo>
                  <a:lnTo>
                    <a:pt x="867608" y="1719508"/>
                  </a:lnTo>
                  <a:lnTo>
                    <a:pt x="863483" y="1711886"/>
                  </a:lnTo>
                  <a:lnTo>
                    <a:pt x="859040" y="1704263"/>
                  </a:lnTo>
                  <a:lnTo>
                    <a:pt x="853963" y="1697276"/>
                  </a:lnTo>
                  <a:lnTo>
                    <a:pt x="847933" y="1691241"/>
                  </a:lnTo>
                  <a:lnTo>
                    <a:pt x="841586" y="1685207"/>
                  </a:lnTo>
                  <a:lnTo>
                    <a:pt x="834605" y="1680125"/>
                  </a:lnTo>
                  <a:lnTo>
                    <a:pt x="827306" y="1675679"/>
                  </a:lnTo>
                  <a:lnTo>
                    <a:pt x="819690" y="1671550"/>
                  </a:lnTo>
                  <a:lnTo>
                    <a:pt x="811122" y="1668691"/>
                  </a:lnTo>
                  <a:lnTo>
                    <a:pt x="806996" y="1667421"/>
                  </a:lnTo>
                  <a:lnTo>
                    <a:pt x="802553" y="1666468"/>
                  </a:lnTo>
                  <a:lnTo>
                    <a:pt x="798111" y="1665515"/>
                  </a:lnTo>
                  <a:lnTo>
                    <a:pt x="793668" y="1665198"/>
                  </a:lnTo>
                  <a:lnTo>
                    <a:pt x="788908" y="1664880"/>
                  </a:lnTo>
                  <a:lnTo>
                    <a:pt x="784465" y="1664563"/>
                  </a:lnTo>
                  <a:lnTo>
                    <a:pt x="475693" y="1664563"/>
                  </a:lnTo>
                  <a:close/>
                  <a:moveTo>
                    <a:pt x="1670551" y="1495108"/>
                  </a:moveTo>
                  <a:lnTo>
                    <a:pt x="1662926" y="1495425"/>
                  </a:lnTo>
                  <a:lnTo>
                    <a:pt x="1655936" y="1496695"/>
                  </a:lnTo>
                  <a:lnTo>
                    <a:pt x="1648946" y="1498283"/>
                  </a:lnTo>
                  <a:lnTo>
                    <a:pt x="1642274" y="1500823"/>
                  </a:lnTo>
                  <a:lnTo>
                    <a:pt x="1636237" y="1503998"/>
                  </a:lnTo>
                  <a:lnTo>
                    <a:pt x="1629882" y="1507490"/>
                  </a:lnTo>
                  <a:lnTo>
                    <a:pt x="1624481" y="1511618"/>
                  </a:lnTo>
                  <a:lnTo>
                    <a:pt x="1619080" y="1516380"/>
                  </a:lnTo>
                  <a:lnTo>
                    <a:pt x="1614631" y="1521778"/>
                  </a:lnTo>
                  <a:lnTo>
                    <a:pt x="1610183" y="1527175"/>
                  </a:lnTo>
                  <a:lnTo>
                    <a:pt x="1606688" y="1533208"/>
                  </a:lnTo>
                  <a:lnTo>
                    <a:pt x="1603511" y="1539240"/>
                  </a:lnTo>
                  <a:lnTo>
                    <a:pt x="1601605" y="1545908"/>
                  </a:lnTo>
                  <a:lnTo>
                    <a:pt x="1599698" y="1552893"/>
                  </a:lnTo>
                  <a:lnTo>
                    <a:pt x="1598427" y="1559878"/>
                  </a:lnTo>
                  <a:lnTo>
                    <a:pt x="1598110" y="1567498"/>
                  </a:lnTo>
                  <a:lnTo>
                    <a:pt x="1598427" y="1574800"/>
                  </a:lnTo>
                  <a:lnTo>
                    <a:pt x="1599698" y="1582103"/>
                  </a:lnTo>
                  <a:lnTo>
                    <a:pt x="1601605" y="1589088"/>
                  </a:lnTo>
                  <a:lnTo>
                    <a:pt x="1603511" y="1595755"/>
                  </a:lnTo>
                  <a:lnTo>
                    <a:pt x="1606688" y="1602105"/>
                  </a:lnTo>
                  <a:lnTo>
                    <a:pt x="1610183" y="1607820"/>
                  </a:lnTo>
                  <a:lnTo>
                    <a:pt x="1614631" y="1613535"/>
                  </a:lnTo>
                  <a:lnTo>
                    <a:pt x="1619080" y="1618615"/>
                  </a:lnTo>
                  <a:lnTo>
                    <a:pt x="1624481" y="1623378"/>
                  </a:lnTo>
                  <a:lnTo>
                    <a:pt x="1629882" y="1627505"/>
                  </a:lnTo>
                  <a:lnTo>
                    <a:pt x="1636237" y="1630998"/>
                  </a:lnTo>
                  <a:lnTo>
                    <a:pt x="1642274" y="1634173"/>
                  </a:lnTo>
                  <a:lnTo>
                    <a:pt x="1648946" y="1636713"/>
                  </a:lnTo>
                  <a:lnTo>
                    <a:pt x="1655936" y="1638300"/>
                  </a:lnTo>
                  <a:lnTo>
                    <a:pt x="1662926" y="1639253"/>
                  </a:lnTo>
                  <a:lnTo>
                    <a:pt x="1670551" y="1639570"/>
                  </a:lnTo>
                  <a:lnTo>
                    <a:pt x="1918697" y="1639570"/>
                  </a:lnTo>
                  <a:lnTo>
                    <a:pt x="1926004" y="1639253"/>
                  </a:lnTo>
                  <a:lnTo>
                    <a:pt x="1933630" y="1638300"/>
                  </a:lnTo>
                  <a:lnTo>
                    <a:pt x="1940620" y="1636713"/>
                  </a:lnTo>
                  <a:lnTo>
                    <a:pt x="1947292" y="1634173"/>
                  </a:lnTo>
                  <a:lnTo>
                    <a:pt x="1953329" y="1630998"/>
                  </a:lnTo>
                  <a:lnTo>
                    <a:pt x="1959366" y="1627505"/>
                  </a:lnTo>
                  <a:lnTo>
                    <a:pt x="1964767" y="1623378"/>
                  </a:lnTo>
                  <a:lnTo>
                    <a:pt x="1970168" y="1618615"/>
                  </a:lnTo>
                  <a:lnTo>
                    <a:pt x="1974934" y="1613535"/>
                  </a:lnTo>
                  <a:lnTo>
                    <a:pt x="1979065" y="1607820"/>
                  </a:lnTo>
                  <a:lnTo>
                    <a:pt x="1982560" y="1602105"/>
                  </a:lnTo>
                  <a:lnTo>
                    <a:pt x="1985419" y="1595755"/>
                  </a:lnTo>
                  <a:lnTo>
                    <a:pt x="1988279" y="1589088"/>
                  </a:lnTo>
                  <a:lnTo>
                    <a:pt x="1989868" y="1582103"/>
                  </a:lnTo>
                  <a:lnTo>
                    <a:pt x="1991138" y="1574800"/>
                  </a:lnTo>
                  <a:lnTo>
                    <a:pt x="1991456" y="1567498"/>
                  </a:lnTo>
                  <a:lnTo>
                    <a:pt x="1991138" y="1559878"/>
                  </a:lnTo>
                  <a:lnTo>
                    <a:pt x="1989868" y="1552893"/>
                  </a:lnTo>
                  <a:lnTo>
                    <a:pt x="1988279" y="1545908"/>
                  </a:lnTo>
                  <a:lnTo>
                    <a:pt x="1985419" y="1539240"/>
                  </a:lnTo>
                  <a:lnTo>
                    <a:pt x="1982560" y="1533208"/>
                  </a:lnTo>
                  <a:lnTo>
                    <a:pt x="1979065" y="1527175"/>
                  </a:lnTo>
                  <a:lnTo>
                    <a:pt x="1974934" y="1521778"/>
                  </a:lnTo>
                  <a:lnTo>
                    <a:pt x="1970168" y="1516380"/>
                  </a:lnTo>
                  <a:lnTo>
                    <a:pt x="1964767" y="1511618"/>
                  </a:lnTo>
                  <a:lnTo>
                    <a:pt x="1959366" y="1507490"/>
                  </a:lnTo>
                  <a:lnTo>
                    <a:pt x="1953329" y="1503998"/>
                  </a:lnTo>
                  <a:lnTo>
                    <a:pt x="1947292" y="1500823"/>
                  </a:lnTo>
                  <a:lnTo>
                    <a:pt x="1940620" y="1498283"/>
                  </a:lnTo>
                  <a:lnTo>
                    <a:pt x="1933630" y="1496695"/>
                  </a:lnTo>
                  <a:lnTo>
                    <a:pt x="1926004" y="1495425"/>
                  </a:lnTo>
                  <a:lnTo>
                    <a:pt x="1918697" y="1495108"/>
                  </a:lnTo>
                  <a:lnTo>
                    <a:pt x="1670551" y="1495108"/>
                  </a:lnTo>
                  <a:close/>
                  <a:moveTo>
                    <a:pt x="1787673" y="611187"/>
                  </a:moveTo>
                  <a:lnTo>
                    <a:pt x="1794669" y="611187"/>
                  </a:lnTo>
                  <a:lnTo>
                    <a:pt x="1801665" y="611187"/>
                  </a:lnTo>
                  <a:lnTo>
                    <a:pt x="1808661" y="612140"/>
                  </a:lnTo>
                  <a:lnTo>
                    <a:pt x="1815338" y="613093"/>
                  </a:lnTo>
                  <a:lnTo>
                    <a:pt x="1822016" y="614681"/>
                  </a:lnTo>
                  <a:lnTo>
                    <a:pt x="1828694" y="616587"/>
                  </a:lnTo>
                  <a:lnTo>
                    <a:pt x="1835372" y="618810"/>
                  </a:lnTo>
                  <a:lnTo>
                    <a:pt x="1841732" y="621352"/>
                  </a:lnTo>
                  <a:lnTo>
                    <a:pt x="1847773" y="624210"/>
                  </a:lnTo>
                  <a:lnTo>
                    <a:pt x="1853815" y="627387"/>
                  </a:lnTo>
                  <a:lnTo>
                    <a:pt x="1859539" y="631198"/>
                  </a:lnTo>
                  <a:lnTo>
                    <a:pt x="1865581" y="635010"/>
                  </a:lnTo>
                  <a:lnTo>
                    <a:pt x="1870987" y="639457"/>
                  </a:lnTo>
                  <a:lnTo>
                    <a:pt x="1876393" y="643904"/>
                  </a:lnTo>
                  <a:lnTo>
                    <a:pt x="1881480" y="648986"/>
                  </a:lnTo>
                  <a:lnTo>
                    <a:pt x="1886568" y="654068"/>
                  </a:lnTo>
                  <a:lnTo>
                    <a:pt x="1891338" y="659151"/>
                  </a:lnTo>
                  <a:lnTo>
                    <a:pt x="1895790" y="665186"/>
                  </a:lnTo>
                  <a:lnTo>
                    <a:pt x="1900242" y="670903"/>
                  </a:lnTo>
                  <a:lnTo>
                    <a:pt x="1904376" y="677256"/>
                  </a:lnTo>
                  <a:lnTo>
                    <a:pt x="1908192" y="683609"/>
                  </a:lnTo>
                  <a:lnTo>
                    <a:pt x="1911690" y="690597"/>
                  </a:lnTo>
                  <a:lnTo>
                    <a:pt x="1915188" y="697267"/>
                  </a:lnTo>
                  <a:lnTo>
                    <a:pt x="1918049" y="704255"/>
                  </a:lnTo>
                  <a:lnTo>
                    <a:pt x="1920593" y="711561"/>
                  </a:lnTo>
                  <a:lnTo>
                    <a:pt x="1923137" y="718867"/>
                  </a:lnTo>
                  <a:lnTo>
                    <a:pt x="1925363" y="726808"/>
                  </a:lnTo>
                  <a:lnTo>
                    <a:pt x="1927271" y="734431"/>
                  </a:lnTo>
                  <a:lnTo>
                    <a:pt x="1928861" y="742690"/>
                  </a:lnTo>
                  <a:lnTo>
                    <a:pt x="1929815" y="750631"/>
                  </a:lnTo>
                  <a:lnTo>
                    <a:pt x="1930451" y="758889"/>
                  </a:lnTo>
                  <a:lnTo>
                    <a:pt x="1931405" y="767466"/>
                  </a:lnTo>
                  <a:lnTo>
                    <a:pt x="1931405" y="775724"/>
                  </a:lnTo>
                  <a:lnTo>
                    <a:pt x="1931723" y="784301"/>
                  </a:lnTo>
                  <a:lnTo>
                    <a:pt x="1932359" y="791924"/>
                  </a:lnTo>
                  <a:lnTo>
                    <a:pt x="1933313" y="799865"/>
                  </a:lnTo>
                  <a:lnTo>
                    <a:pt x="1934585" y="806853"/>
                  </a:lnTo>
                  <a:lnTo>
                    <a:pt x="1936175" y="813206"/>
                  </a:lnTo>
                  <a:lnTo>
                    <a:pt x="1938401" y="819241"/>
                  </a:lnTo>
                  <a:lnTo>
                    <a:pt x="1940627" y="824958"/>
                  </a:lnTo>
                  <a:lnTo>
                    <a:pt x="1943171" y="830041"/>
                  </a:lnTo>
                  <a:lnTo>
                    <a:pt x="1945715" y="834805"/>
                  </a:lnTo>
                  <a:lnTo>
                    <a:pt x="1948576" y="839252"/>
                  </a:lnTo>
                  <a:lnTo>
                    <a:pt x="1951756" y="843381"/>
                  </a:lnTo>
                  <a:lnTo>
                    <a:pt x="1954936" y="846875"/>
                  </a:lnTo>
                  <a:lnTo>
                    <a:pt x="1958116" y="850687"/>
                  </a:lnTo>
                  <a:lnTo>
                    <a:pt x="1961614" y="853546"/>
                  </a:lnTo>
                  <a:lnTo>
                    <a:pt x="1965430" y="856087"/>
                  </a:lnTo>
                  <a:lnTo>
                    <a:pt x="1968610" y="858946"/>
                  </a:lnTo>
                  <a:lnTo>
                    <a:pt x="1975606" y="862757"/>
                  </a:lnTo>
                  <a:lnTo>
                    <a:pt x="1982284" y="866251"/>
                  </a:lnTo>
                  <a:lnTo>
                    <a:pt x="1988643" y="868475"/>
                  </a:lnTo>
                  <a:lnTo>
                    <a:pt x="1994049" y="869745"/>
                  </a:lnTo>
                  <a:lnTo>
                    <a:pt x="1998819" y="871016"/>
                  </a:lnTo>
                  <a:lnTo>
                    <a:pt x="2002635" y="871334"/>
                  </a:lnTo>
                  <a:lnTo>
                    <a:pt x="2005815" y="871651"/>
                  </a:lnTo>
                  <a:lnTo>
                    <a:pt x="2005815" y="932320"/>
                  </a:lnTo>
                  <a:lnTo>
                    <a:pt x="1841096" y="932320"/>
                  </a:lnTo>
                  <a:lnTo>
                    <a:pt x="1841096" y="997119"/>
                  </a:lnTo>
                  <a:lnTo>
                    <a:pt x="1853815" y="999025"/>
                  </a:lnTo>
                  <a:lnTo>
                    <a:pt x="1865899" y="1001566"/>
                  </a:lnTo>
                  <a:lnTo>
                    <a:pt x="1877983" y="1004107"/>
                  </a:lnTo>
                  <a:lnTo>
                    <a:pt x="1890066" y="1007601"/>
                  </a:lnTo>
                  <a:lnTo>
                    <a:pt x="1901514" y="1011095"/>
                  </a:lnTo>
                  <a:lnTo>
                    <a:pt x="1912962" y="1015224"/>
                  </a:lnTo>
                  <a:lnTo>
                    <a:pt x="1923773" y="1019354"/>
                  </a:lnTo>
                  <a:lnTo>
                    <a:pt x="1934903" y="1024118"/>
                  </a:lnTo>
                  <a:lnTo>
                    <a:pt x="1945715" y="1029200"/>
                  </a:lnTo>
                  <a:lnTo>
                    <a:pt x="1956208" y="1034918"/>
                  </a:lnTo>
                  <a:lnTo>
                    <a:pt x="1966384" y="1040635"/>
                  </a:lnTo>
                  <a:lnTo>
                    <a:pt x="1976242" y="1046988"/>
                  </a:lnTo>
                  <a:lnTo>
                    <a:pt x="1986099" y="1053659"/>
                  </a:lnTo>
                  <a:lnTo>
                    <a:pt x="1995321" y="1060329"/>
                  </a:lnTo>
                  <a:lnTo>
                    <a:pt x="2003907" y="1067635"/>
                  </a:lnTo>
                  <a:lnTo>
                    <a:pt x="2012811" y="1074940"/>
                  </a:lnTo>
                  <a:lnTo>
                    <a:pt x="2021396" y="1082881"/>
                  </a:lnTo>
                  <a:lnTo>
                    <a:pt x="2029028" y="1090822"/>
                  </a:lnTo>
                  <a:lnTo>
                    <a:pt x="2036978" y="1099081"/>
                  </a:lnTo>
                  <a:lnTo>
                    <a:pt x="2044292" y="1107975"/>
                  </a:lnTo>
                  <a:lnTo>
                    <a:pt x="2051288" y="1116551"/>
                  </a:lnTo>
                  <a:lnTo>
                    <a:pt x="2057965" y="1125445"/>
                  </a:lnTo>
                  <a:lnTo>
                    <a:pt x="2064325" y="1135292"/>
                  </a:lnTo>
                  <a:lnTo>
                    <a:pt x="2069731" y="1144821"/>
                  </a:lnTo>
                  <a:lnTo>
                    <a:pt x="2075455" y="1154350"/>
                  </a:lnTo>
                  <a:lnTo>
                    <a:pt x="2080225" y="1164515"/>
                  </a:lnTo>
                  <a:lnTo>
                    <a:pt x="2084995" y="1174679"/>
                  </a:lnTo>
                  <a:lnTo>
                    <a:pt x="2089128" y="1185161"/>
                  </a:lnTo>
                  <a:lnTo>
                    <a:pt x="2092626" y="1195643"/>
                  </a:lnTo>
                  <a:lnTo>
                    <a:pt x="2095488" y="1206761"/>
                  </a:lnTo>
                  <a:lnTo>
                    <a:pt x="2098668" y="1217560"/>
                  </a:lnTo>
                  <a:lnTo>
                    <a:pt x="2100894" y="1228995"/>
                  </a:lnTo>
                  <a:lnTo>
                    <a:pt x="2103438" y="1336675"/>
                  </a:lnTo>
                  <a:lnTo>
                    <a:pt x="1485900" y="1336675"/>
                  </a:lnTo>
                  <a:lnTo>
                    <a:pt x="1488444" y="1228995"/>
                  </a:lnTo>
                  <a:lnTo>
                    <a:pt x="1490670" y="1217560"/>
                  </a:lnTo>
                  <a:lnTo>
                    <a:pt x="1493214" y="1206761"/>
                  </a:lnTo>
                  <a:lnTo>
                    <a:pt x="1496712" y="1195643"/>
                  </a:lnTo>
                  <a:lnTo>
                    <a:pt x="1500210" y="1185161"/>
                  </a:lnTo>
                  <a:lnTo>
                    <a:pt x="1504343" y="1174679"/>
                  </a:lnTo>
                  <a:lnTo>
                    <a:pt x="1508795" y="1164515"/>
                  </a:lnTo>
                  <a:lnTo>
                    <a:pt x="1513565" y="1154350"/>
                  </a:lnTo>
                  <a:lnTo>
                    <a:pt x="1519289" y="1144821"/>
                  </a:lnTo>
                  <a:lnTo>
                    <a:pt x="1525013" y="1135292"/>
                  </a:lnTo>
                  <a:lnTo>
                    <a:pt x="1531055" y="1125763"/>
                  </a:lnTo>
                  <a:lnTo>
                    <a:pt x="1537732" y="1116551"/>
                  </a:lnTo>
                  <a:lnTo>
                    <a:pt x="1544728" y="1107975"/>
                  </a:lnTo>
                  <a:lnTo>
                    <a:pt x="1552042" y="1099081"/>
                  </a:lnTo>
                  <a:lnTo>
                    <a:pt x="1559674" y="1090822"/>
                  </a:lnTo>
                  <a:lnTo>
                    <a:pt x="1567942" y="1082881"/>
                  </a:lnTo>
                  <a:lnTo>
                    <a:pt x="1576209" y="1074940"/>
                  </a:lnTo>
                  <a:lnTo>
                    <a:pt x="1584795" y="1067635"/>
                  </a:lnTo>
                  <a:lnTo>
                    <a:pt x="1593699" y="1060329"/>
                  </a:lnTo>
                  <a:lnTo>
                    <a:pt x="1603239" y="1053659"/>
                  </a:lnTo>
                  <a:lnTo>
                    <a:pt x="1613096" y="1046988"/>
                  </a:lnTo>
                  <a:lnTo>
                    <a:pt x="1622954" y="1040635"/>
                  </a:lnTo>
                  <a:lnTo>
                    <a:pt x="1632812" y="1034918"/>
                  </a:lnTo>
                  <a:lnTo>
                    <a:pt x="1643305" y="1029200"/>
                  </a:lnTo>
                  <a:lnTo>
                    <a:pt x="1654117" y="1024118"/>
                  </a:lnTo>
                  <a:lnTo>
                    <a:pt x="1664929" y="1019671"/>
                  </a:lnTo>
                  <a:lnTo>
                    <a:pt x="1676058" y="1015224"/>
                  </a:lnTo>
                  <a:lnTo>
                    <a:pt x="1687506" y="1011095"/>
                  </a:lnTo>
                  <a:lnTo>
                    <a:pt x="1699272" y="1007601"/>
                  </a:lnTo>
                  <a:lnTo>
                    <a:pt x="1711355" y="1004107"/>
                  </a:lnTo>
                  <a:lnTo>
                    <a:pt x="1723439" y="1001566"/>
                  </a:lnTo>
                  <a:lnTo>
                    <a:pt x="1735523" y="999025"/>
                  </a:lnTo>
                  <a:lnTo>
                    <a:pt x="1747924" y="997119"/>
                  </a:lnTo>
                  <a:lnTo>
                    <a:pt x="1747924" y="932320"/>
                  </a:lnTo>
                  <a:lnTo>
                    <a:pt x="1583205" y="932320"/>
                  </a:lnTo>
                  <a:lnTo>
                    <a:pt x="1583205" y="871651"/>
                  </a:lnTo>
                  <a:lnTo>
                    <a:pt x="1586385" y="871334"/>
                  </a:lnTo>
                  <a:lnTo>
                    <a:pt x="1590201" y="870698"/>
                  </a:lnTo>
                  <a:lnTo>
                    <a:pt x="1594971" y="869110"/>
                  </a:lnTo>
                  <a:lnTo>
                    <a:pt x="1600377" y="867204"/>
                  </a:lnTo>
                  <a:lnTo>
                    <a:pt x="1606736" y="864663"/>
                  </a:lnTo>
                  <a:lnTo>
                    <a:pt x="1613414" y="861487"/>
                  </a:lnTo>
                  <a:lnTo>
                    <a:pt x="1620410" y="857358"/>
                  </a:lnTo>
                  <a:lnTo>
                    <a:pt x="1624226" y="854816"/>
                  </a:lnTo>
                  <a:lnTo>
                    <a:pt x="1627406" y="851958"/>
                  </a:lnTo>
                  <a:lnTo>
                    <a:pt x="1630586" y="848464"/>
                  </a:lnTo>
                  <a:lnTo>
                    <a:pt x="1634084" y="845287"/>
                  </a:lnTo>
                  <a:lnTo>
                    <a:pt x="1637264" y="841476"/>
                  </a:lnTo>
                  <a:lnTo>
                    <a:pt x="1640444" y="837346"/>
                  </a:lnTo>
                  <a:lnTo>
                    <a:pt x="1643305" y="832899"/>
                  </a:lnTo>
                  <a:lnTo>
                    <a:pt x="1646167" y="828135"/>
                  </a:lnTo>
                  <a:lnTo>
                    <a:pt x="1648393" y="823052"/>
                  </a:lnTo>
                  <a:lnTo>
                    <a:pt x="1650619" y="817653"/>
                  </a:lnTo>
                  <a:lnTo>
                    <a:pt x="1652845" y="811617"/>
                  </a:lnTo>
                  <a:lnTo>
                    <a:pt x="1654435" y="805265"/>
                  </a:lnTo>
                  <a:lnTo>
                    <a:pt x="1655707" y="798594"/>
                  </a:lnTo>
                  <a:lnTo>
                    <a:pt x="1656979" y="791289"/>
                  </a:lnTo>
                  <a:lnTo>
                    <a:pt x="1657297" y="783983"/>
                  </a:lnTo>
                  <a:lnTo>
                    <a:pt x="1657615" y="775724"/>
                  </a:lnTo>
                  <a:lnTo>
                    <a:pt x="1657933" y="767466"/>
                  </a:lnTo>
                  <a:lnTo>
                    <a:pt x="1658569" y="758889"/>
                  </a:lnTo>
                  <a:lnTo>
                    <a:pt x="1659205" y="750631"/>
                  </a:lnTo>
                  <a:lnTo>
                    <a:pt x="1660477" y="742690"/>
                  </a:lnTo>
                  <a:lnTo>
                    <a:pt x="1662067" y="734431"/>
                  </a:lnTo>
                  <a:lnTo>
                    <a:pt x="1663975" y="726808"/>
                  </a:lnTo>
                  <a:lnTo>
                    <a:pt x="1666201" y="718867"/>
                  </a:lnTo>
                  <a:lnTo>
                    <a:pt x="1668427" y="711561"/>
                  </a:lnTo>
                  <a:lnTo>
                    <a:pt x="1671289" y="704255"/>
                  </a:lnTo>
                  <a:lnTo>
                    <a:pt x="1674151" y="697267"/>
                  </a:lnTo>
                  <a:lnTo>
                    <a:pt x="1677648" y="690597"/>
                  </a:lnTo>
                  <a:lnTo>
                    <a:pt x="1680828" y="683609"/>
                  </a:lnTo>
                  <a:lnTo>
                    <a:pt x="1684962" y="677256"/>
                  </a:lnTo>
                  <a:lnTo>
                    <a:pt x="1689096" y="670903"/>
                  </a:lnTo>
                  <a:lnTo>
                    <a:pt x="1693230" y="665186"/>
                  </a:lnTo>
                  <a:lnTo>
                    <a:pt x="1698000" y="659151"/>
                  </a:lnTo>
                  <a:lnTo>
                    <a:pt x="1702770" y="654068"/>
                  </a:lnTo>
                  <a:lnTo>
                    <a:pt x="1707540" y="648986"/>
                  </a:lnTo>
                  <a:lnTo>
                    <a:pt x="1712627" y="643904"/>
                  </a:lnTo>
                  <a:lnTo>
                    <a:pt x="1718351" y="639457"/>
                  </a:lnTo>
                  <a:lnTo>
                    <a:pt x="1723757" y="635010"/>
                  </a:lnTo>
                  <a:lnTo>
                    <a:pt x="1729163" y="631198"/>
                  </a:lnTo>
                  <a:lnTo>
                    <a:pt x="1735205" y="627387"/>
                  </a:lnTo>
                  <a:lnTo>
                    <a:pt x="1741565" y="624210"/>
                  </a:lnTo>
                  <a:lnTo>
                    <a:pt x="1747288" y="621352"/>
                  </a:lnTo>
                  <a:lnTo>
                    <a:pt x="1753966" y="618810"/>
                  </a:lnTo>
                  <a:lnTo>
                    <a:pt x="1760326" y="616587"/>
                  </a:lnTo>
                  <a:lnTo>
                    <a:pt x="1767004" y="614681"/>
                  </a:lnTo>
                  <a:lnTo>
                    <a:pt x="1773682" y="613093"/>
                  </a:lnTo>
                  <a:lnTo>
                    <a:pt x="1780677" y="612140"/>
                  </a:lnTo>
                  <a:lnTo>
                    <a:pt x="1787673" y="611187"/>
                  </a:lnTo>
                  <a:close/>
                  <a:moveTo>
                    <a:pt x="630238" y="565150"/>
                  </a:moveTo>
                  <a:lnTo>
                    <a:pt x="639136" y="565468"/>
                  </a:lnTo>
                  <a:lnTo>
                    <a:pt x="647397" y="566420"/>
                  </a:lnTo>
                  <a:lnTo>
                    <a:pt x="655977" y="567372"/>
                  </a:lnTo>
                  <a:lnTo>
                    <a:pt x="664557" y="569276"/>
                  </a:lnTo>
                  <a:lnTo>
                    <a:pt x="672501" y="571498"/>
                  </a:lnTo>
                  <a:lnTo>
                    <a:pt x="680762" y="574354"/>
                  </a:lnTo>
                  <a:lnTo>
                    <a:pt x="689024" y="577211"/>
                  </a:lnTo>
                  <a:lnTo>
                    <a:pt x="696333" y="581020"/>
                  </a:lnTo>
                  <a:lnTo>
                    <a:pt x="703959" y="585463"/>
                  </a:lnTo>
                  <a:lnTo>
                    <a:pt x="711268" y="589907"/>
                  </a:lnTo>
                  <a:lnTo>
                    <a:pt x="718258" y="594667"/>
                  </a:lnTo>
                  <a:lnTo>
                    <a:pt x="725249" y="600063"/>
                  </a:lnTo>
                  <a:lnTo>
                    <a:pt x="731922" y="605776"/>
                  </a:lnTo>
                  <a:lnTo>
                    <a:pt x="738278" y="611489"/>
                  </a:lnTo>
                  <a:lnTo>
                    <a:pt x="744633" y="618154"/>
                  </a:lnTo>
                  <a:lnTo>
                    <a:pt x="750353" y="624820"/>
                  </a:lnTo>
                  <a:lnTo>
                    <a:pt x="756072" y="632437"/>
                  </a:lnTo>
                  <a:lnTo>
                    <a:pt x="761474" y="639737"/>
                  </a:lnTo>
                  <a:lnTo>
                    <a:pt x="766241" y="647354"/>
                  </a:lnTo>
                  <a:lnTo>
                    <a:pt x="771007" y="655289"/>
                  </a:lnTo>
                  <a:lnTo>
                    <a:pt x="775456" y="663541"/>
                  </a:lnTo>
                  <a:lnTo>
                    <a:pt x="779587" y="672111"/>
                  </a:lnTo>
                  <a:lnTo>
                    <a:pt x="783400" y="680998"/>
                  </a:lnTo>
                  <a:lnTo>
                    <a:pt x="786895" y="690202"/>
                  </a:lnTo>
                  <a:lnTo>
                    <a:pt x="790073" y="699406"/>
                  </a:lnTo>
                  <a:lnTo>
                    <a:pt x="792615" y="708611"/>
                  </a:lnTo>
                  <a:lnTo>
                    <a:pt x="794839" y="718450"/>
                  </a:lnTo>
                  <a:lnTo>
                    <a:pt x="796746" y="728606"/>
                  </a:lnTo>
                  <a:lnTo>
                    <a:pt x="798017" y="738445"/>
                  </a:lnTo>
                  <a:lnTo>
                    <a:pt x="799288" y="748919"/>
                  </a:lnTo>
                  <a:lnTo>
                    <a:pt x="799923" y="759076"/>
                  </a:lnTo>
                  <a:lnTo>
                    <a:pt x="800241" y="769550"/>
                  </a:lnTo>
                  <a:lnTo>
                    <a:pt x="799923" y="777802"/>
                  </a:lnTo>
                  <a:lnTo>
                    <a:pt x="799606" y="786054"/>
                  </a:lnTo>
                  <a:lnTo>
                    <a:pt x="798970" y="793989"/>
                  </a:lnTo>
                  <a:lnTo>
                    <a:pt x="798017" y="801923"/>
                  </a:lnTo>
                  <a:lnTo>
                    <a:pt x="797064" y="809541"/>
                  </a:lnTo>
                  <a:lnTo>
                    <a:pt x="795475" y="817476"/>
                  </a:lnTo>
                  <a:lnTo>
                    <a:pt x="793568" y="825093"/>
                  </a:lnTo>
                  <a:lnTo>
                    <a:pt x="791979" y="832710"/>
                  </a:lnTo>
                  <a:lnTo>
                    <a:pt x="789755" y="840328"/>
                  </a:lnTo>
                  <a:lnTo>
                    <a:pt x="787531" y="847310"/>
                  </a:lnTo>
                  <a:lnTo>
                    <a:pt x="784671" y="854293"/>
                  </a:lnTo>
                  <a:lnTo>
                    <a:pt x="781811" y="861276"/>
                  </a:lnTo>
                  <a:lnTo>
                    <a:pt x="778951" y="868258"/>
                  </a:lnTo>
                  <a:lnTo>
                    <a:pt x="775456" y="874923"/>
                  </a:lnTo>
                  <a:lnTo>
                    <a:pt x="772278" y="880954"/>
                  </a:lnTo>
                  <a:lnTo>
                    <a:pt x="768465" y="887619"/>
                  </a:lnTo>
                  <a:lnTo>
                    <a:pt x="764970" y="893649"/>
                  </a:lnTo>
                  <a:lnTo>
                    <a:pt x="760839" y="899680"/>
                  </a:lnTo>
                  <a:lnTo>
                    <a:pt x="756708" y="905393"/>
                  </a:lnTo>
                  <a:lnTo>
                    <a:pt x="752259" y="911106"/>
                  </a:lnTo>
                  <a:lnTo>
                    <a:pt x="747810" y="916501"/>
                  </a:lnTo>
                  <a:lnTo>
                    <a:pt x="743044" y="921580"/>
                  </a:lnTo>
                  <a:lnTo>
                    <a:pt x="738278" y="926341"/>
                  </a:lnTo>
                  <a:lnTo>
                    <a:pt x="733193" y="931101"/>
                  </a:lnTo>
                  <a:lnTo>
                    <a:pt x="728109" y="936180"/>
                  </a:lnTo>
                  <a:lnTo>
                    <a:pt x="722707" y="939988"/>
                  </a:lnTo>
                  <a:lnTo>
                    <a:pt x="717305" y="944114"/>
                  </a:lnTo>
                  <a:lnTo>
                    <a:pt x="711903" y="948241"/>
                  </a:lnTo>
                  <a:lnTo>
                    <a:pt x="706183" y="951414"/>
                  </a:lnTo>
                  <a:lnTo>
                    <a:pt x="700464" y="954906"/>
                  </a:lnTo>
                  <a:lnTo>
                    <a:pt x="694426" y="958080"/>
                  </a:lnTo>
                  <a:lnTo>
                    <a:pt x="688071" y="960619"/>
                  </a:lnTo>
                  <a:lnTo>
                    <a:pt x="688071" y="1044727"/>
                  </a:lnTo>
                  <a:lnTo>
                    <a:pt x="703641" y="1047266"/>
                  </a:lnTo>
                  <a:lnTo>
                    <a:pt x="718894" y="1050440"/>
                  </a:lnTo>
                  <a:lnTo>
                    <a:pt x="733829" y="1053614"/>
                  </a:lnTo>
                  <a:lnTo>
                    <a:pt x="748764" y="1057740"/>
                  </a:lnTo>
                  <a:lnTo>
                    <a:pt x="763063" y="1062184"/>
                  </a:lnTo>
                  <a:lnTo>
                    <a:pt x="777045" y="1066945"/>
                  </a:lnTo>
                  <a:lnTo>
                    <a:pt x="791026" y="1072340"/>
                  </a:lnTo>
                  <a:lnTo>
                    <a:pt x="804690" y="1078371"/>
                  </a:lnTo>
                  <a:lnTo>
                    <a:pt x="818036" y="1085036"/>
                  </a:lnTo>
                  <a:lnTo>
                    <a:pt x="831064" y="1091701"/>
                  </a:lnTo>
                  <a:lnTo>
                    <a:pt x="843775" y="1099001"/>
                  </a:lnTo>
                  <a:lnTo>
                    <a:pt x="856167" y="1106618"/>
                  </a:lnTo>
                  <a:lnTo>
                    <a:pt x="867925" y="1114871"/>
                  </a:lnTo>
                  <a:lnTo>
                    <a:pt x="879682" y="1123440"/>
                  </a:lnTo>
                  <a:lnTo>
                    <a:pt x="890804" y="1132010"/>
                  </a:lnTo>
                  <a:lnTo>
                    <a:pt x="901925" y="1141214"/>
                  </a:lnTo>
                  <a:lnTo>
                    <a:pt x="912094" y="1151370"/>
                  </a:lnTo>
                  <a:lnTo>
                    <a:pt x="921944" y="1161210"/>
                  </a:lnTo>
                  <a:lnTo>
                    <a:pt x="931795" y="1171683"/>
                  </a:lnTo>
                  <a:lnTo>
                    <a:pt x="940692" y="1182157"/>
                  </a:lnTo>
                  <a:lnTo>
                    <a:pt x="949272" y="1193266"/>
                  </a:lnTo>
                  <a:lnTo>
                    <a:pt x="957534" y="1204692"/>
                  </a:lnTo>
                  <a:lnTo>
                    <a:pt x="965160" y="1216118"/>
                  </a:lnTo>
                  <a:lnTo>
                    <a:pt x="972151" y="1227862"/>
                  </a:lnTo>
                  <a:lnTo>
                    <a:pt x="979142" y="1240557"/>
                  </a:lnTo>
                  <a:lnTo>
                    <a:pt x="985179" y="1252618"/>
                  </a:lnTo>
                  <a:lnTo>
                    <a:pt x="991217" y="1265631"/>
                  </a:lnTo>
                  <a:lnTo>
                    <a:pt x="995983" y="1278327"/>
                  </a:lnTo>
                  <a:lnTo>
                    <a:pt x="1000749" y="1291657"/>
                  </a:lnTo>
                  <a:lnTo>
                    <a:pt x="1004880" y="1304988"/>
                  </a:lnTo>
                  <a:lnTo>
                    <a:pt x="1008058" y="1318635"/>
                  </a:lnTo>
                  <a:lnTo>
                    <a:pt x="1010600" y="1332600"/>
                  </a:lnTo>
                  <a:lnTo>
                    <a:pt x="1014413" y="1484313"/>
                  </a:lnTo>
                  <a:lnTo>
                    <a:pt x="246063" y="1484313"/>
                  </a:lnTo>
                  <a:lnTo>
                    <a:pt x="249876" y="1332600"/>
                  </a:lnTo>
                  <a:lnTo>
                    <a:pt x="252419" y="1318635"/>
                  </a:lnTo>
                  <a:lnTo>
                    <a:pt x="255596" y="1304988"/>
                  </a:lnTo>
                  <a:lnTo>
                    <a:pt x="259727" y="1291657"/>
                  </a:lnTo>
                  <a:lnTo>
                    <a:pt x="264176" y="1278327"/>
                  </a:lnTo>
                  <a:lnTo>
                    <a:pt x="269260" y="1265631"/>
                  </a:lnTo>
                  <a:lnTo>
                    <a:pt x="275297" y="1252618"/>
                  </a:lnTo>
                  <a:lnTo>
                    <a:pt x="281017" y="1240557"/>
                  </a:lnTo>
                  <a:lnTo>
                    <a:pt x="288008" y="1227862"/>
                  </a:lnTo>
                  <a:lnTo>
                    <a:pt x="294999" y="1216118"/>
                  </a:lnTo>
                  <a:lnTo>
                    <a:pt x="302943" y="1204692"/>
                  </a:lnTo>
                  <a:lnTo>
                    <a:pt x="310887" y="1193266"/>
                  </a:lnTo>
                  <a:lnTo>
                    <a:pt x="319784" y="1182157"/>
                  </a:lnTo>
                  <a:lnTo>
                    <a:pt x="328682" y="1171683"/>
                  </a:lnTo>
                  <a:lnTo>
                    <a:pt x="338214" y="1161210"/>
                  </a:lnTo>
                  <a:lnTo>
                    <a:pt x="348383" y="1151370"/>
                  </a:lnTo>
                  <a:lnTo>
                    <a:pt x="358869" y="1141214"/>
                  </a:lnTo>
                  <a:lnTo>
                    <a:pt x="369673" y="1132010"/>
                  </a:lnTo>
                  <a:lnTo>
                    <a:pt x="380795" y="1123440"/>
                  </a:lnTo>
                  <a:lnTo>
                    <a:pt x="392552" y="1114871"/>
                  </a:lnTo>
                  <a:lnTo>
                    <a:pt x="404309" y="1106618"/>
                  </a:lnTo>
                  <a:lnTo>
                    <a:pt x="417020" y="1099001"/>
                  </a:lnTo>
                  <a:lnTo>
                    <a:pt x="429412" y="1091701"/>
                  </a:lnTo>
                  <a:lnTo>
                    <a:pt x="442441" y="1085036"/>
                  </a:lnTo>
                  <a:lnTo>
                    <a:pt x="455787" y="1078371"/>
                  </a:lnTo>
                  <a:lnTo>
                    <a:pt x="469450" y="1072340"/>
                  </a:lnTo>
                  <a:lnTo>
                    <a:pt x="483432" y="1066945"/>
                  </a:lnTo>
                  <a:lnTo>
                    <a:pt x="497413" y="1062184"/>
                  </a:lnTo>
                  <a:lnTo>
                    <a:pt x="511713" y="1057740"/>
                  </a:lnTo>
                  <a:lnTo>
                    <a:pt x="526648" y="1053614"/>
                  </a:lnTo>
                  <a:lnTo>
                    <a:pt x="541582" y="1050440"/>
                  </a:lnTo>
                  <a:lnTo>
                    <a:pt x="556835" y="1047266"/>
                  </a:lnTo>
                  <a:lnTo>
                    <a:pt x="571770" y="1044727"/>
                  </a:lnTo>
                  <a:lnTo>
                    <a:pt x="571770" y="960619"/>
                  </a:lnTo>
                  <a:lnTo>
                    <a:pt x="566050" y="958080"/>
                  </a:lnTo>
                  <a:lnTo>
                    <a:pt x="560013" y="954906"/>
                  </a:lnTo>
                  <a:lnTo>
                    <a:pt x="554293" y="951414"/>
                  </a:lnTo>
                  <a:lnTo>
                    <a:pt x="548573" y="948241"/>
                  </a:lnTo>
                  <a:lnTo>
                    <a:pt x="543171" y="944114"/>
                  </a:lnTo>
                  <a:lnTo>
                    <a:pt x="537452" y="939988"/>
                  </a:lnTo>
                  <a:lnTo>
                    <a:pt x="532367" y="935545"/>
                  </a:lnTo>
                  <a:lnTo>
                    <a:pt x="527283" y="931101"/>
                  </a:lnTo>
                  <a:lnTo>
                    <a:pt x="522199" y="926341"/>
                  </a:lnTo>
                  <a:lnTo>
                    <a:pt x="517433" y="921580"/>
                  </a:lnTo>
                  <a:lnTo>
                    <a:pt x="512348" y="916501"/>
                  </a:lnTo>
                  <a:lnTo>
                    <a:pt x="507900" y="911106"/>
                  </a:lnTo>
                  <a:lnTo>
                    <a:pt x="503769" y="905393"/>
                  </a:lnTo>
                  <a:lnTo>
                    <a:pt x="499638" y="899680"/>
                  </a:lnTo>
                  <a:lnTo>
                    <a:pt x="495507" y="893649"/>
                  </a:lnTo>
                  <a:lnTo>
                    <a:pt x="491694" y="887302"/>
                  </a:lnTo>
                  <a:lnTo>
                    <a:pt x="488198" y="880954"/>
                  </a:lnTo>
                  <a:lnTo>
                    <a:pt x="484385" y="874923"/>
                  </a:lnTo>
                  <a:lnTo>
                    <a:pt x="481525" y="868258"/>
                  </a:lnTo>
                  <a:lnTo>
                    <a:pt x="478665" y="861276"/>
                  </a:lnTo>
                  <a:lnTo>
                    <a:pt x="475488" y="854293"/>
                  </a:lnTo>
                  <a:lnTo>
                    <a:pt x="472946" y="847310"/>
                  </a:lnTo>
                  <a:lnTo>
                    <a:pt x="470404" y="839693"/>
                  </a:lnTo>
                  <a:lnTo>
                    <a:pt x="468497" y="832393"/>
                  </a:lnTo>
                  <a:lnTo>
                    <a:pt x="466273" y="825093"/>
                  </a:lnTo>
                  <a:lnTo>
                    <a:pt x="465002" y="817476"/>
                  </a:lnTo>
                  <a:lnTo>
                    <a:pt x="463413" y="809541"/>
                  </a:lnTo>
                  <a:lnTo>
                    <a:pt x="462142" y="801923"/>
                  </a:lnTo>
                  <a:lnTo>
                    <a:pt x="461189" y="793989"/>
                  </a:lnTo>
                  <a:lnTo>
                    <a:pt x="460871" y="786054"/>
                  </a:lnTo>
                  <a:lnTo>
                    <a:pt x="460235" y="777802"/>
                  </a:lnTo>
                  <a:lnTo>
                    <a:pt x="460235" y="769550"/>
                  </a:lnTo>
                  <a:lnTo>
                    <a:pt x="460553" y="759076"/>
                  </a:lnTo>
                  <a:lnTo>
                    <a:pt x="460871" y="748919"/>
                  </a:lnTo>
                  <a:lnTo>
                    <a:pt x="461824" y="738445"/>
                  </a:lnTo>
                  <a:lnTo>
                    <a:pt x="463413" y="728606"/>
                  </a:lnTo>
                  <a:lnTo>
                    <a:pt x="465637" y="718450"/>
                  </a:lnTo>
                  <a:lnTo>
                    <a:pt x="467862" y="708611"/>
                  </a:lnTo>
                  <a:lnTo>
                    <a:pt x="470404" y="699406"/>
                  </a:lnTo>
                  <a:lnTo>
                    <a:pt x="473264" y="690202"/>
                  </a:lnTo>
                  <a:lnTo>
                    <a:pt x="477077" y="680998"/>
                  </a:lnTo>
                  <a:lnTo>
                    <a:pt x="480890" y="672111"/>
                  </a:lnTo>
                  <a:lnTo>
                    <a:pt x="484703" y="663541"/>
                  </a:lnTo>
                  <a:lnTo>
                    <a:pt x="489152" y="655289"/>
                  </a:lnTo>
                  <a:lnTo>
                    <a:pt x="493918" y="647354"/>
                  </a:lnTo>
                  <a:lnTo>
                    <a:pt x="498685" y="639737"/>
                  </a:lnTo>
                  <a:lnTo>
                    <a:pt x="504404" y="632437"/>
                  </a:lnTo>
                  <a:lnTo>
                    <a:pt x="509806" y="624820"/>
                  </a:lnTo>
                  <a:lnTo>
                    <a:pt x="515844" y="618154"/>
                  </a:lnTo>
                  <a:lnTo>
                    <a:pt x="522199" y="611489"/>
                  </a:lnTo>
                  <a:lnTo>
                    <a:pt x="528236" y="605776"/>
                  </a:lnTo>
                  <a:lnTo>
                    <a:pt x="534909" y="600063"/>
                  </a:lnTo>
                  <a:lnTo>
                    <a:pt x="541900" y="594667"/>
                  </a:lnTo>
                  <a:lnTo>
                    <a:pt x="548891" y="589907"/>
                  </a:lnTo>
                  <a:lnTo>
                    <a:pt x="556517" y="585463"/>
                  </a:lnTo>
                  <a:lnTo>
                    <a:pt x="564144" y="581020"/>
                  </a:lnTo>
                  <a:lnTo>
                    <a:pt x="571770" y="577211"/>
                  </a:lnTo>
                  <a:lnTo>
                    <a:pt x="579714" y="574354"/>
                  </a:lnTo>
                  <a:lnTo>
                    <a:pt x="587658" y="571498"/>
                  </a:lnTo>
                  <a:lnTo>
                    <a:pt x="595920" y="569276"/>
                  </a:lnTo>
                  <a:lnTo>
                    <a:pt x="604499" y="567372"/>
                  </a:lnTo>
                  <a:lnTo>
                    <a:pt x="612761" y="566420"/>
                  </a:lnTo>
                  <a:lnTo>
                    <a:pt x="621659" y="565468"/>
                  </a:lnTo>
                  <a:lnTo>
                    <a:pt x="630238" y="565150"/>
                  </a:lnTo>
                  <a:close/>
                  <a:moveTo>
                    <a:pt x="181836" y="158167"/>
                  </a:moveTo>
                  <a:lnTo>
                    <a:pt x="178980" y="158484"/>
                  </a:lnTo>
                  <a:lnTo>
                    <a:pt x="176441" y="159119"/>
                  </a:lnTo>
                  <a:lnTo>
                    <a:pt x="173902" y="160390"/>
                  </a:lnTo>
                  <a:lnTo>
                    <a:pt x="171681" y="161343"/>
                  </a:lnTo>
                  <a:lnTo>
                    <a:pt x="169459" y="162613"/>
                  </a:lnTo>
                  <a:lnTo>
                    <a:pt x="167238" y="163884"/>
                  </a:lnTo>
                  <a:lnTo>
                    <a:pt x="165651" y="165789"/>
                  </a:lnTo>
                  <a:lnTo>
                    <a:pt x="164065" y="167695"/>
                  </a:lnTo>
                  <a:lnTo>
                    <a:pt x="162478" y="169918"/>
                  </a:lnTo>
                  <a:lnTo>
                    <a:pt x="161209" y="171824"/>
                  </a:lnTo>
                  <a:lnTo>
                    <a:pt x="159939" y="174364"/>
                  </a:lnTo>
                  <a:lnTo>
                    <a:pt x="159305" y="176588"/>
                  </a:lnTo>
                  <a:lnTo>
                    <a:pt x="158352" y="179128"/>
                  </a:lnTo>
                  <a:lnTo>
                    <a:pt x="158035" y="181669"/>
                  </a:lnTo>
                  <a:lnTo>
                    <a:pt x="157718" y="184210"/>
                  </a:lnTo>
                  <a:lnTo>
                    <a:pt x="157718" y="1440334"/>
                  </a:lnTo>
                  <a:lnTo>
                    <a:pt x="158352" y="1447639"/>
                  </a:lnTo>
                  <a:lnTo>
                    <a:pt x="159622" y="1454944"/>
                  </a:lnTo>
                  <a:lnTo>
                    <a:pt x="161526" y="1463202"/>
                  </a:lnTo>
                  <a:lnTo>
                    <a:pt x="164065" y="1471142"/>
                  </a:lnTo>
                  <a:lnTo>
                    <a:pt x="167238" y="1479717"/>
                  </a:lnTo>
                  <a:lnTo>
                    <a:pt x="171363" y="1488610"/>
                  </a:lnTo>
                  <a:lnTo>
                    <a:pt x="175806" y="1497185"/>
                  </a:lnTo>
                  <a:lnTo>
                    <a:pt x="181201" y="1506078"/>
                  </a:lnTo>
                  <a:lnTo>
                    <a:pt x="187230" y="1514336"/>
                  </a:lnTo>
                  <a:lnTo>
                    <a:pt x="193577" y="1522594"/>
                  </a:lnTo>
                  <a:lnTo>
                    <a:pt x="200876" y="1530534"/>
                  </a:lnTo>
                  <a:lnTo>
                    <a:pt x="208492" y="1538156"/>
                  </a:lnTo>
                  <a:lnTo>
                    <a:pt x="216743" y="1545143"/>
                  </a:lnTo>
                  <a:lnTo>
                    <a:pt x="225629" y="1551178"/>
                  </a:lnTo>
                  <a:lnTo>
                    <a:pt x="230389" y="1554354"/>
                  </a:lnTo>
                  <a:lnTo>
                    <a:pt x="235149" y="1557212"/>
                  </a:lnTo>
                  <a:lnTo>
                    <a:pt x="239909" y="1559753"/>
                  </a:lnTo>
                  <a:lnTo>
                    <a:pt x="244669" y="1561976"/>
                  </a:lnTo>
                  <a:lnTo>
                    <a:pt x="1018979" y="1561976"/>
                  </a:lnTo>
                  <a:lnTo>
                    <a:pt x="1018979" y="1559436"/>
                  </a:lnTo>
                  <a:lnTo>
                    <a:pt x="1028182" y="1554354"/>
                  </a:lnTo>
                  <a:lnTo>
                    <a:pt x="1037068" y="1548637"/>
                  </a:lnTo>
                  <a:lnTo>
                    <a:pt x="1045636" y="1542603"/>
                  </a:lnTo>
                  <a:lnTo>
                    <a:pt x="1053252" y="1535298"/>
                  </a:lnTo>
                  <a:lnTo>
                    <a:pt x="1060551" y="1527993"/>
                  </a:lnTo>
                  <a:lnTo>
                    <a:pt x="1067532" y="1520370"/>
                  </a:lnTo>
                  <a:lnTo>
                    <a:pt x="1073879" y="1512113"/>
                  </a:lnTo>
                  <a:lnTo>
                    <a:pt x="1079908" y="1504173"/>
                  </a:lnTo>
                  <a:lnTo>
                    <a:pt x="1084986" y="1495597"/>
                  </a:lnTo>
                  <a:lnTo>
                    <a:pt x="1089429" y="1487022"/>
                  </a:lnTo>
                  <a:lnTo>
                    <a:pt x="1093554" y="1479082"/>
                  </a:lnTo>
                  <a:lnTo>
                    <a:pt x="1096728" y="1470507"/>
                  </a:lnTo>
                  <a:lnTo>
                    <a:pt x="1099266" y="1462884"/>
                  </a:lnTo>
                  <a:lnTo>
                    <a:pt x="1101170" y="1454626"/>
                  </a:lnTo>
                  <a:lnTo>
                    <a:pt x="1102122" y="1447321"/>
                  </a:lnTo>
                  <a:lnTo>
                    <a:pt x="1102757" y="1440334"/>
                  </a:lnTo>
                  <a:lnTo>
                    <a:pt x="1102757" y="184210"/>
                  </a:lnTo>
                  <a:lnTo>
                    <a:pt x="1102122" y="181669"/>
                  </a:lnTo>
                  <a:lnTo>
                    <a:pt x="1101805" y="179128"/>
                  </a:lnTo>
                  <a:lnTo>
                    <a:pt x="1101170" y="176588"/>
                  </a:lnTo>
                  <a:lnTo>
                    <a:pt x="1100536" y="174364"/>
                  </a:lnTo>
                  <a:lnTo>
                    <a:pt x="1099266" y="171824"/>
                  </a:lnTo>
                  <a:lnTo>
                    <a:pt x="1097997" y="169918"/>
                  </a:lnTo>
                  <a:lnTo>
                    <a:pt x="1096410" y="167695"/>
                  </a:lnTo>
                  <a:lnTo>
                    <a:pt x="1094824" y="165789"/>
                  </a:lnTo>
                  <a:lnTo>
                    <a:pt x="1092919" y="163884"/>
                  </a:lnTo>
                  <a:lnTo>
                    <a:pt x="1090698" y="162613"/>
                  </a:lnTo>
                  <a:lnTo>
                    <a:pt x="1088794" y="161343"/>
                  </a:lnTo>
                  <a:lnTo>
                    <a:pt x="1086573" y="160390"/>
                  </a:lnTo>
                  <a:lnTo>
                    <a:pt x="1083716" y="159119"/>
                  </a:lnTo>
                  <a:lnTo>
                    <a:pt x="1081178" y="158484"/>
                  </a:lnTo>
                  <a:lnTo>
                    <a:pt x="1078639" y="158167"/>
                  </a:lnTo>
                  <a:lnTo>
                    <a:pt x="1076100" y="158167"/>
                  </a:lnTo>
                  <a:lnTo>
                    <a:pt x="184374" y="158167"/>
                  </a:lnTo>
                  <a:lnTo>
                    <a:pt x="181836" y="158167"/>
                  </a:lnTo>
                  <a:close/>
                  <a:moveTo>
                    <a:pt x="1414463" y="157162"/>
                  </a:moveTo>
                  <a:lnTo>
                    <a:pt x="2153497" y="157162"/>
                  </a:lnTo>
                  <a:lnTo>
                    <a:pt x="2161123" y="157162"/>
                  </a:lnTo>
                  <a:lnTo>
                    <a:pt x="2169066" y="158114"/>
                  </a:lnTo>
                  <a:lnTo>
                    <a:pt x="2176374" y="158749"/>
                  </a:lnTo>
                  <a:lnTo>
                    <a:pt x="2183364" y="160337"/>
                  </a:lnTo>
                  <a:lnTo>
                    <a:pt x="2190671" y="161924"/>
                  </a:lnTo>
                  <a:lnTo>
                    <a:pt x="2197661" y="163829"/>
                  </a:lnTo>
                  <a:lnTo>
                    <a:pt x="2204651" y="166052"/>
                  </a:lnTo>
                  <a:lnTo>
                    <a:pt x="2211324" y="168909"/>
                  </a:lnTo>
                  <a:lnTo>
                    <a:pt x="2217996" y="172084"/>
                  </a:lnTo>
                  <a:lnTo>
                    <a:pt x="2224350" y="174942"/>
                  </a:lnTo>
                  <a:lnTo>
                    <a:pt x="2230387" y="178752"/>
                  </a:lnTo>
                  <a:lnTo>
                    <a:pt x="2236424" y="182562"/>
                  </a:lnTo>
                  <a:lnTo>
                    <a:pt x="2242461" y="186689"/>
                  </a:lnTo>
                  <a:lnTo>
                    <a:pt x="2247862" y="191134"/>
                  </a:lnTo>
                  <a:lnTo>
                    <a:pt x="2253264" y="195579"/>
                  </a:lnTo>
                  <a:lnTo>
                    <a:pt x="2258665" y="200659"/>
                  </a:lnTo>
                  <a:lnTo>
                    <a:pt x="2263431" y="206057"/>
                  </a:lnTo>
                  <a:lnTo>
                    <a:pt x="2268197" y="211137"/>
                  </a:lnTo>
                  <a:lnTo>
                    <a:pt x="2272645" y="216852"/>
                  </a:lnTo>
                  <a:lnTo>
                    <a:pt x="2276776" y="222567"/>
                  </a:lnTo>
                  <a:lnTo>
                    <a:pt x="2280270" y="228917"/>
                  </a:lnTo>
                  <a:lnTo>
                    <a:pt x="2284083" y="234949"/>
                  </a:lnTo>
                  <a:lnTo>
                    <a:pt x="2287261" y="241299"/>
                  </a:lnTo>
                  <a:lnTo>
                    <a:pt x="2290438" y="247967"/>
                  </a:lnTo>
                  <a:lnTo>
                    <a:pt x="2292980" y="254634"/>
                  </a:lnTo>
                  <a:lnTo>
                    <a:pt x="2295204" y="261619"/>
                  </a:lnTo>
                  <a:lnTo>
                    <a:pt x="2297428" y="268604"/>
                  </a:lnTo>
                  <a:lnTo>
                    <a:pt x="2298699" y="275589"/>
                  </a:lnTo>
                  <a:lnTo>
                    <a:pt x="2300287" y="282892"/>
                  </a:lnTo>
                  <a:lnTo>
                    <a:pt x="2300923" y="290512"/>
                  </a:lnTo>
                  <a:lnTo>
                    <a:pt x="2301876" y="297814"/>
                  </a:lnTo>
                  <a:lnTo>
                    <a:pt x="2301876" y="305434"/>
                  </a:lnTo>
                  <a:lnTo>
                    <a:pt x="2301876" y="1484630"/>
                  </a:lnTo>
                  <a:lnTo>
                    <a:pt x="2301876" y="1497013"/>
                  </a:lnTo>
                  <a:lnTo>
                    <a:pt x="2300923" y="1509078"/>
                  </a:lnTo>
                  <a:lnTo>
                    <a:pt x="2299652" y="1521143"/>
                  </a:lnTo>
                  <a:lnTo>
                    <a:pt x="2298063" y="1533208"/>
                  </a:lnTo>
                  <a:lnTo>
                    <a:pt x="2295839" y="1544638"/>
                  </a:lnTo>
                  <a:lnTo>
                    <a:pt x="2292980" y="1555433"/>
                  </a:lnTo>
                  <a:lnTo>
                    <a:pt x="2289802" y="1566545"/>
                  </a:lnTo>
                  <a:lnTo>
                    <a:pt x="2285990" y="1577340"/>
                  </a:lnTo>
                  <a:lnTo>
                    <a:pt x="2281859" y="1587500"/>
                  </a:lnTo>
                  <a:lnTo>
                    <a:pt x="2277093" y="1597660"/>
                  </a:lnTo>
                  <a:lnTo>
                    <a:pt x="2271374" y="1607503"/>
                  </a:lnTo>
                  <a:lnTo>
                    <a:pt x="2265655" y="1616710"/>
                  </a:lnTo>
                  <a:lnTo>
                    <a:pt x="2259300" y="1625918"/>
                  </a:lnTo>
                  <a:lnTo>
                    <a:pt x="2252310" y="1634808"/>
                  </a:lnTo>
                  <a:lnTo>
                    <a:pt x="2244685" y="1643063"/>
                  </a:lnTo>
                  <a:lnTo>
                    <a:pt x="2236424" y="1651000"/>
                  </a:lnTo>
                  <a:lnTo>
                    <a:pt x="2227846" y="1658938"/>
                  </a:lnTo>
                  <a:lnTo>
                    <a:pt x="2218631" y="1665923"/>
                  </a:lnTo>
                  <a:lnTo>
                    <a:pt x="2208782" y="1672908"/>
                  </a:lnTo>
                  <a:lnTo>
                    <a:pt x="2198297" y="1678940"/>
                  </a:lnTo>
                  <a:lnTo>
                    <a:pt x="2187494" y="1684973"/>
                  </a:lnTo>
                  <a:lnTo>
                    <a:pt x="2176056" y="1690370"/>
                  </a:lnTo>
                  <a:lnTo>
                    <a:pt x="2163664" y="1695450"/>
                  </a:lnTo>
                  <a:lnTo>
                    <a:pt x="2150955" y="1700213"/>
                  </a:lnTo>
                  <a:lnTo>
                    <a:pt x="2137611" y="1704023"/>
                  </a:lnTo>
                  <a:lnTo>
                    <a:pt x="2123631" y="1707515"/>
                  </a:lnTo>
                  <a:lnTo>
                    <a:pt x="2108698" y="1710373"/>
                  </a:lnTo>
                  <a:lnTo>
                    <a:pt x="2093764" y="1712913"/>
                  </a:lnTo>
                  <a:lnTo>
                    <a:pt x="2077878" y="1715135"/>
                  </a:lnTo>
                  <a:lnTo>
                    <a:pt x="2061038" y="1716405"/>
                  </a:lnTo>
                  <a:lnTo>
                    <a:pt x="2044199" y="1717358"/>
                  </a:lnTo>
                  <a:lnTo>
                    <a:pt x="2026406" y="1717675"/>
                  </a:lnTo>
                  <a:lnTo>
                    <a:pt x="1563159" y="1717675"/>
                  </a:lnTo>
                  <a:lnTo>
                    <a:pt x="1551721" y="1717358"/>
                  </a:lnTo>
                  <a:lnTo>
                    <a:pt x="1540601" y="1716723"/>
                  </a:lnTo>
                  <a:lnTo>
                    <a:pt x="1529163" y="1715453"/>
                  </a:lnTo>
                  <a:lnTo>
                    <a:pt x="1518042" y="1714500"/>
                  </a:lnTo>
                  <a:lnTo>
                    <a:pt x="1506922" y="1712913"/>
                  </a:lnTo>
                  <a:lnTo>
                    <a:pt x="1495801" y="1710690"/>
                  </a:lnTo>
                  <a:lnTo>
                    <a:pt x="1485634" y="1709103"/>
                  </a:lnTo>
                  <a:lnTo>
                    <a:pt x="1475149" y="1706880"/>
                  </a:lnTo>
                  <a:lnTo>
                    <a:pt x="1456085" y="1701800"/>
                  </a:lnTo>
                  <a:lnTo>
                    <a:pt x="1439246" y="1697038"/>
                  </a:lnTo>
                  <a:lnTo>
                    <a:pt x="1424948" y="1692593"/>
                  </a:lnTo>
                  <a:lnTo>
                    <a:pt x="1414463" y="1688783"/>
                  </a:lnTo>
                  <a:lnTo>
                    <a:pt x="1414463" y="1342708"/>
                  </a:lnTo>
                  <a:lnTo>
                    <a:pt x="1416687" y="1347470"/>
                  </a:lnTo>
                  <a:lnTo>
                    <a:pt x="1419229" y="1352233"/>
                  </a:lnTo>
                  <a:lnTo>
                    <a:pt x="1422088" y="1357630"/>
                  </a:lnTo>
                  <a:lnTo>
                    <a:pt x="1425583" y="1362393"/>
                  </a:lnTo>
                  <a:lnTo>
                    <a:pt x="1429078" y="1367473"/>
                  </a:lnTo>
                  <a:lnTo>
                    <a:pt x="1433209" y="1372235"/>
                  </a:lnTo>
                  <a:lnTo>
                    <a:pt x="1437657" y="1376998"/>
                  </a:lnTo>
                  <a:lnTo>
                    <a:pt x="1442105" y="1381760"/>
                  </a:lnTo>
                  <a:lnTo>
                    <a:pt x="1446871" y="1386523"/>
                  </a:lnTo>
                  <a:lnTo>
                    <a:pt x="1451637" y="1390968"/>
                  </a:lnTo>
                  <a:lnTo>
                    <a:pt x="1456721" y="1395413"/>
                  </a:lnTo>
                  <a:lnTo>
                    <a:pt x="1462440" y="1399540"/>
                  </a:lnTo>
                  <a:lnTo>
                    <a:pt x="1467523" y="1403350"/>
                  </a:lnTo>
                  <a:lnTo>
                    <a:pt x="1472925" y="1406525"/>
                  </a:lnTo>
                  <a:lnTo>
                    <a:pt x="1478644" y="1410018"/>
                  </a:lnTo>
                  <a:lnTo>
                    <a:pt x="1484045" y="1412558"/>
                  </a:lnTo>
                  <a:lnTo>
                    <a:pt x="1484045" y="1413510"/>
                  </a:lnTo>
                  <a:lnTo>
                    <a:pt x="2108062" y="1413510"/>
                  </a:lnTo>
                  <a:lnTo>
                    <a:pt x="2108062" y="1410335"/>
                  </a:lnTo>
                  <a:lnTo>
                    <a:pt x="2115370" y="1406208"/>
                  </a:lnTo>
                  <a:lnTo>
                    <a:pt x="2122360" y="1401763"/>
                  </a:lnTo>
                  <a:lnTo>
                    <a:pt x="2129032" y="1396683"/>
                  </a:lnTo>
                  <a:lnTo>
                    <a:pt x="2135387" y="1390968"/>
                  </a:lnTo>
                  <a:lnTo>
                    <a:pt x="2141106" y="1385253"/>
                  </a:lnTo>
                  <a:lnTo>
                    <a:pt x="2146825" y="1378903"/>
                  </a:lnTo>
                  <a:lnTo>
                    <a:pt x="2151909" y="1372235"/>
                  </a:lnTo>
                  <a:lnTo>
                    <a:pt x="2156357" y="1365568"/>
                  </a:lnTo>
                  <a:lnTo>
                    <a:pt x="2160805" y="1358900"/>
                  </a:lnTo>
                  <a:lnTo>
                    <a:pt x="2163982" y="1352233"/>
                  </a:lnTo>
                  <a:lnTo>
                    <a:pt x="2167477" y="1345883"/>
                  </a:lnTo>
                  <a:lnTo>
                    <a:pt x="2170019" y="1339215"/>
                  </a:lnTo>
                  <a:lnTo>
                    <a:pt x="2172243" y="1332865"/>
                  </a:lnTo>
                  <a:lnTo>
                    <a:pt x="2173832" y="1326515"/>
                  </a:lnTo>
                  <a:lnTo>
                    <a:pt x="2174467" y="1320800"/>
                  </a:lnTo>
                  <a:lnTo>
                    <a:pt x="2174785" y="1315085"/>
                  </a:lnTo>
                  <a:lnTo>
                    <a:pt x="2174785" y="305434"/>
                  </a:lnTo>
                  <a:lnTo>
                    <a:pt x="2174467" y="301307"/>
                  </a:lnTo>
                  <a:lnTo>
                    <a:pt x="2172879" y="297497"/>
                  </a:lnTo>
                  <a:lnTo>
                    <a:pt x="2171290" y="293687"/>
                  </a:lnTo>
                  <a:lnTo>
                    <a:pt x="2168430" y="290829"/>
                  </a:lnTo>
                  <a:lnTo>
                    <a:pt x="2165571" y="288289"/>
                  </a:lnTo>
                  <a:lnTo>
                    <a:pt x="2162076" y="286067"/>
                  </a:lnTo>
                  <a:lnTo>
                    <a:pt x="2157945" y="284797"/>
                  </a:lnTo>
                  <a:lnTo>
                    <a:pt x="2153497" y="284479"/>
                  </a:lnTo>
                  <a:lnTo>
                    <a:pt x="1414463" y="284479"/>
                  </a:lnTo>
                  <a:lnTo>
                    <a:pt x="1414463" y="157162"/>
                  </a:lnTo>
                  <a:close/>
                  <a:moveTo>
                    <a:pt x="184374" y="0"/>
                  </a:moveTo>
                  <a:lnTo>
                    <a:pt x="1076100" y="0"/>
                  </a:lnTo>
                  <a:lnTo>
                    <a:pt x="1085621" y="317"/>
                  </a:lnTo>
                  <a:lnTo>
                    <a:pt x="1094824" y="953"/>
                  </a:lnTo>
                  <a:lnTo>
                    <a:pt x="1104026" y="1905"/>
                  </a:lnTo>
                  <a:lnTo>
                    <a:pt x="1113229" y="3494"/>
                  </a:lnTo>
                  <a:lnTo>
                    <a:pt x="1122115" y="5717"/>
                  </a:lnTo>
                  <a:lnTo>
                    <a:pt x="1131000" y="8258"/>
                  </a:lnTo>
                  <a:lnTo>
                    <a:pt x="1139568" y="11434"/>
                  </a:lnTo>
                  <a:lnTo>
                    <a:pt x="1147502" y="14610"/>
                  </a:lnTo>
                  <a:lnTo>
                    <a:pt x="1156070" y="18421"/>
                  </a:lnTo>
                  <a:lnTo>
                    <a:pt x="1163686" y="22232"/>
                  </a:lnTo>
                  <a:lnTo>
                    <a:pt x="1171620" y="26679"/>
                  </a:lnTo>
                  <a:lnTo>
                    <a:pt x="1178919" y="31443"/>
                  </a:lnTo>
                  <a:lnTo>
                    <a:pt x="1186217" y="36842"/>
                  </a:lnTo>
                  <a:lnTo>
                    <a:pt x="1193199" y="42241"/>
                  </a:lnTo>
                  <a:lnTo>
                    <a:pt x="1199863" y="47640"/>
                  </a:lnTo>
                  <a:lnTo>
                    <a:pt x="1206210" y="53993"/>
                  </a:lnTo>
                  <a:lnTo>
                    <a:pt x="1212557" y="60345"/>
                  </a:lnTo>
                  <a:lnTo>
                    <a:pt x="1218269" y="67014"/>
                  </a:lnTo>
                  <a:lnTo>
                    <a:pt x="1223981" y="74002"/>
                  </a:lnTo>
                  <a:lnTo>
                    <a:pt x="1229058" y="81306"/>
                  </a:lnTo>
                  <a:lnTo>
                    <a:pt x="1233818" y="88611"/>
                  </a:lnTo>
                  <a:lnTo>
                    <a:pt x="1238261" y="96551"/>
                  </a:lnTo>
                  <a:lnTo>
                    <a:pt x="1242387" y="104492"/>
                  </a:lnTo>
                  <a:lnTo>
                    <a:pt x="1245877" y="112749"/>
                  </a:lnTo>
                  <a:lnTo>
                    <a:pt x="1249368" y="121325"/>
                  </a:lnTo>
                  <a:lnTo>
                    <a:pt x="1252224" y="129582"/>
                  </a:lnTo>
                  <a:lnTo>
                    <a:pt x="1254446" y="138475"/>
                  </a:lnTo>
                  <a:lnTo>
                    <a:pt x="1256667" y="147368"/>
                  </a:lnTo>
                  <a:lnTo>
                    <a:pt x="1258254" y="156261"/>
                  </a:lnTo>
                  <a:lnTo>
                    <a:pt x="1259523" y="165472"/>
                  </a:lnTo>
                  <a:lnTo>
                    <a:pt x="1259840" y="175000"/>
                  </a:lnTo>
                  <a:lnTo>
                    <a:pt x="1260475" y="184210"/>
                  </a:lnTo>
                  <a:lnTo>
                    <a:pt x="1260475" y="1651541"/>
                  </a:lnTo>
                  <a:lnTo>
                    <a:pt x="1259840" y="1667103"/>
                  </a:lnTo>
                  <a:lnTo>
                    <a:pt x="1259206" y="1682348"/>
                  </a:lnTo>
                  <a:lnTo>
                    <a:pt x="1257936" y="1696958"/>
                  </a:lnTo>
                  <a:lnTo>
                    <a:pt x="1255715" y="1711886"/>
                  </a:lnTo>
                  <a:lnTo>
                    <a:pt x="1252542" y="1725860"/>
                  </a:lnTo>
                  <a:lnTo>
                    <a:pt x="1249368" y="1739835"/>
                  </a:lnTo>
                  <a:lnTo>
                    <a:pt x="1245243" y="1753492"/>
                  </a:lnTo>
                  <a:lnTo>
                    <a:pt x="1240483" y="1766831"/>
                  </a:lnTo>
                  <a:lnTo>
                    <a:pt x="1235405" y="1779535"/>
                  </a:lnTo>
                  <a:lnTo>
                    <a:pt x="1229376" y="1792239"/>
                  </a:lnTo>
                  <a:lnTo>
                    <a:pt x="1222712" y="1804308"/>
                  </a:lnTo>
                  <a:lnTo>
                    <a:pt x="1215413" y="1816060"/>
                  </a:lnTo>
                  <a:lnTo>
                    <a:pt x="1207162" y="1827493"/>
                  </a:lnTo>
                  <a:lnTo>
                    <a:pt x="1198594" y="1838292"/>
                  </a:lnTo>
                  <a:lnTo>
                    <a:pt x="1189391" y="1848773"/>
                  </a:lnTo>
                  <a:lnTo>
                    <a:pt x="1179236" y="1858619"/>
                  </a:lnTo>
                  <a:lnTo>
                    <a:pt x="1168129" y="1868147"/>
                  </a:lnTo>
                  <a:lnTo>
                    <a:pt x="1156705" y="1877040"/>
                  </a:lnTo>
                  <a:lnTo>
                    <a:pt x="1144646" y="1885615"/>
                  </a:lnTo>
                  <a:lnTo>
                    <a:pt x="1131635" y="1893555"/>
                  </a:lnTo>
                  <a:lnTo>
                    <a:pt x="1117989" y="1900860"/>
                  </a:lnTo>
                  <a:lnTo>
                    <a:pt x="1103709" y="1907530"/>
                  </a:lnTo>
                  <a:lnTo>
                    <a:pt x="1088794" y="1913882"/>
                  </a:lnTo>
                  <a:lnTo>
                    <a:pt x="1072927" y="1919599"/>
                  </a:lnTo>
                  <a:lnTo>
                    <a:pt x="1056108" y="1924680"/>
                  </a:lnTo>
                  <a:lnTo>
                    <a:pt x="1038654" y="1929127"/>
                  </a:lnTo>
                  <a:lnTo>
                    <a:pt x="1020566" y="1932620"/>
                  </a:lnTo>
                  <a:lnTo>
                    <a:pt x="1001526" y="1936114"/>
                  </a:lnTo>
                  <a:lnTo>
                    <a:pt x="981851" y="1938337"/>
                  </a:lnTo>
                  <a:lnTo>
                    <a:pt x="961541" y="1940243"/>
                  </a:lnTo>
                  <a:lnTo>
                    <a:pt x="940279" y="1941196"/>
                  </a:lnTo>
                  <a:lnTo>
                    <a:pt x="918065" y="1941513"/>
                  </a:lnTo>
                  <a:lnTo>
                    <a:pt x="342410" y="1941513"/>
                  </a:lnTo>
                  <a:lnTo>
                    <a:pt x="321148" y="1941196"/>
                  </a:lnTo>
                  <a:lnTo>
                    <a:pt x="300839" y="1940243"/>
                  </a:lnTo>
                  <a:lnTo>
                    <a:pt x="280846" y="1938337"/>
                  </a:lnTo>
                  <a:lnTo>
                    <a:pt x="261806" y="1936114"/>
                  </a:lnTo>
                  <a:lnTo>
                    <a:pt x="242765" y="1932938"/>
                  </a:lnTo>
                  <a:lnTo>
                    <a:pt x="225311" y="1929444"/>
                  </a:lnTo>
                  <a:lnTo>
                    <a:pt x="208175" y="1924998"/>
                  </a:lnTo>
                  <a:lnTo>
                    <a:pt x="191673" y="1920234"/>
                  </a:lnTo>
                  <a:lnTo>
                    <a:pt x="175806" y="1914517"/>
                  </a:lnTo>
                  <a:lnTo>
                    <a:pt x="160574" y="1908800"/>
                  </a:lnTo>
                  <a:lnTo>
                    <a:pt x="146294" y="1902130"/>
                  </a:lnTo>
                  <a:lnTo>
                    <a:pt x="132648" y="1894825"/>
                  </a:lnTo>
                  <a:lnTo>
                    <a:pt x="119954" y="1886885"/>
                  </a:lnTo>
                  <a:lnTo>
                    <a:pt x="107261" y="1878628"/>
                  </a:lnTo>
                  <a:lnTo>
                    <a:pt x="95836" y="1869735"/>
                  </a:lnTo>
                  <a:lnTo>
                    <a:pt x="84730" y="1860524"/>
                  </a:lnTo>
                  <a:lnTo>
                    <a:pt x="74575" y="1850361"/>
                  </a:lnTo>
                  <a:lnTo>
                    <a:pt x="64737" y="1840198"/>
                  </a:lnTo>
                  <a:lnTo>
                    <a:pt x="55534" y="1829399"/>
                  </a:lnTo>
                  <a:lnTo>
                    <a:pt x="47601" y="1817965"/>
                  </a:lnTo>
                  <a:lnTo>
                    <a:pt x="39985" y="1806532"/>
                  </a:lnTo>
                  <a:lnTo>
                    <a:pt x="32686" y="1794463"/>
                  </a:lnTo>
                  <a:lnTo>
                    <a:pt x="26656" y="1781758"/>
                  </a:lnTo>
                  <a:lnTo>
                    <a:pt x="20944" y="1768419"/>
                  </a:lnTo>
                  <a:lnTo>
                    <a:pt x="16184" y="1755397"/>
                  </a:lnTo>
                  <a:lnTo>
                    <a:pt x="11741" y="1741740"/>
                  </a:lnTo>
                  <a:lnTo>
                    <a:pt x="8251" y="1727131"/>
                  </a:lnTo>
                  <a:lnTo>
                    <a:pt x="5077" y="1712838"/>
                  </a:lnTo>
                  <a:lnTo>
                    <a:pt x="2856" y="1698229"/>
                  </a:lnTo>
                  <a:lnTo>
                    <a:pt x="1269" y="1682984"/>
                  </a:lnTo>
                  <a:lnTo>
                    <a:pt x="317" y="1667421"/>
                  </a:lnTo>
                  <a:lnTo>
                    <a:pt x="0" y="1651541"/>
                  </a:lnTo>
                  <a:lnTo>
                    <a:pt x="0" y="184210"/>
                  </a:lnTo>
                  <a:lnTo>
                    <a:pt x="0" y="175000"/>
                  </a:lnTo>
                  <a:lnTo>
                    <a:pt x="634" y="165472"/>
                  </a:lnTo>
                  <a:lnTo>
                    <a:pt x="1904" y="156261"/>
                  </a:lnTo>
                  <a:lnTo>
                    <a:pt x="3808" y="147368"/>
                  </a:lnTo>
                  <a:lnTo>
                    <a:pt x="6029" y="138475"/>
                  </a:lnTo>
                  <a:lnTo>
                    <a:pt x="8251" y="129582"/>
                  </a:lnTo>
                  <a:lnTo>
                    <a:pt x="11107" y="121325"/>
                  </a:lnTo>
                  <a:lnTo>
                    <a:pt x="14280" y="112749"/>
                  </a:lnTo>
                  <a:lnTo>
                    <a:pt x="18088" y="104492"/>
                  </a:lnTo>
                  <a:lnTo>
                    <a:pt x="22214" y="96551"/>
                  </a:lnTo>
                  <a:lnTo>
                    <a:pt x="26656" y="88611"/>
                  </a:lnTo>
                  <a:lnTo>
                    <a:pt x="31416" y="81306"/>
                  </a:lnTo>
                  <a:lnTo>
                    <a:pt x="36494" y="74002"/>
                  </a:lnTo>
                  <a:lnTo>
                    <a:pt x="41889" y="67014"/>
                  </a:lnTo>
                  <a:lnTo>
                    <a:pt x="47918" y="60345"/>
                  </a:lnTo>
                  <a:lnTo>
                    <a:pt x="53948" y="53993"/>
                  </a:lnTo>
                  <a:lnTo>
                    <a:pt x="60612" y="47640"/>
                  </a:lnTo>
                  <a:lnTo>
                    <a:pt x="66959" y="42241"/>
                  </a:lnTo>
                  <a:lnTo>
                    <a:pt x="74257" y="36842"/>
                  </a:lnTo>
                  <a:lnTo>
                    <a:pt x="81556" y="31443"/>
                  </a:lnTo>
                  <a:lnTo>
                    <a:pt x="88855" y="26679"/>
                  </a:lnTo>
                  <a:lnTo>
                    <a:pt x="96471" y="22232"/>
                  </a:lnTo>
                  <a:lnTo>
                    <a:pt x="104405" y="18421"/>
                  </a:lnTo>
                  <a:lnTo>
                    <a:pt x="112338" y="14610"/>
                  </a:lnTo>
                  <a:lnTo>
                    <a:pt x="120906" y="11434"/>
                  </a:lnTo>
                  <a:lnTo>
                    <a:pt x="129475" y="8258"/>
                  </a:lnTo>
                  <a:lnTo>
                    <a:pt x="138360" y="5717"/>
                  </a:lnTo>
                  <a:lnTo>
                    <a:pt x="146928" y="3494"/>
                  </a:lnTo>
                  <a:lnTo>
                    <a:pt x="156131" y="1905"/>
                  </a:lnTo>
                  <a:lnTo>
                    <a:pt x="165651" y="953"/>
                  </a:lnTo>
                  <a:lnTo>
                    <a:pt x="174854" y="317"/>
                  </a:lnTo>
                  <a:lnTo>
                    <a:pt x="184374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sz="2502" dirty="0">
                <a:solidFill>
                  <a:schemeClr val="bg1"/>
                </a:solidFill>
                <a:ea typeface="微软雅黑" pitchFamily="34" charset="-122"/>
              </a:endParaRPr>
            </a:p>
          </p:txBody>
        </p:sp>
      </p:grpSp>
      <p:sp>
        <p:nvSpPr>
          <p:cNvPr id="73" name="TextBox 72"/>
          <p:cNvSpPr txBox="1"/>
          <p:nvPr/>
        </p:nvSpPr>
        <p:spPr>
          <a:xfrm>
            <a:off x="1615649" y="1722655"/>
            <a:ext cx="1365648" cy="28379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844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填加标题</a:t>
            </a:r>
          </a:p>
        </p:txBody>
      </p:sp>
      <p:sp>
        <p:nvSpPr>
          <p:cNvPr id="74" name="TextBox 73"/>
          <p:cNvSpPr txBox="1"/>
          <p:nvPr/>
        </p:nvSpPr>
        <p:spPr>
          <a:xfrm>
            <a:off x="1615644" y="2134604"/>
            <a:ext cx="1584877" cy="22281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448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点击输入说明文字</a:t>
            </a:r>
          </a:p>
        </p:txBody>
      </p:sp>
      <p:sp>
        <p:nvSpPr>
          <p:cNvPr id="75" name="TextBox 74"/>
          <p:cNvSpPr txBox="1"/>
          <p:nvPr/>
        </p:nvSpPr>
        <p:spPr>
          <a:xfrm>
            <a:off x="1124388" y="3475165"/>
            <a:ext cx="1753467" cy="28379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844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填加标题</a:t>
            </a:r>
          </a:p>
        </p:txBody>
      </p:sp>
      <p:sp>
        <p:nvSpPr>
          <p:cNvPr id="76" name="TextBox 75"/>
          <p:cNvSpPr txBox="1"/>
          <p:nvPr/>
        </p:nvSpPr>
        <p:spPr>
          <a:xfrm>
            <a:off x="1255958" y="3899857"/>
            <a:ext cx="1536394" cy="22281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448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点击输入说明文字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2021009" y="5326617"/>
            <a:ext cx="1536394" cy="28379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844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填加标题</a:t>
            </a:r>
          </a:p>
        </p:txBody>
      </p:sp>
      <p:sp>
        <p:nvSpPr>
          <p:cNvPr id="78" name="TextBox 77"/>
          <p:cNvSpPr txBox="1"/>
          <p:nvPr/>
        </p:nvSpPr>
        <p:spPr>
          <a:xfrm>
            <a:off x="2038904" y="5743771"/>
            <a:ext cx="1536394" cy="22281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448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点击输入说明文字</a:t>
            </a:r>
          </a:p>
        </p:txBody>
      </p:sp>
      <p:sp>
        <p:nvSpPr>
          <p:cNvPr id="31" name="Line 39"/>
          <p:cNvSpPr>
            <a:spLocks noChangeShapeType="1"/>
          </p:cNvSpPr>
          <p:nvPr/>
        </p:nvSpPr>
        <p:spPr bwMode="auto">
          <a:xfrm>
            <a:off x="5745548" y="2371866"/>
            <a:ext cx="1205500" cy="592789"/>
          </a:xfrm>
          <a:prstGeom prst="line">
            <a:avLst/>
          </a:prstGeom>
          <a:noFill/>
          <a:ln w="57150" cap="rnd">
            <a:solidFill>
              <a:schemeClr val="tx1">
                <a:lumMod val="50000"/>
                <a:lumOff val="50000"/>
              </a:schemeClr>
            </a:solidFill>
            <a:prstDash val="sysDot"/>
            <a:round/>
            <a:headEnd/>
            <a:tailEnd type="triangle" w="med" len="med"/>
          </a:ln>
          <a:scene3d>
            <a:camera prst="orthographicFront">
              <a:rot lat="0" lon="0" rev="300000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zh-CN" altLang="en-US" sz="2502">
              <a:solidFill>
                <a:schemeClr val="bg1"/>
              </a:solidFill>
            </a:endParaRPr>
          </a:p>
        </p:txBody>
      </p:sp>
      <p:sp>
        <p:nvSpPr>
          <p:cNvPr id="32" name="Line 40"/>
          <p:cNvSpPr>
            <a:spLocks noChangeShapeType="1"/>
          </p:cNvSpPr>
          <p:nvPr/>
        </p:nvSpPr>
        <p:spPr bwMode="auto">
          <a:xfrm>
            <a:off x="5122107" y="3679977"/>
            <a:ext cx="1635563" cy="1660"/>
          </a:xfrm>
          <a:prstGeom prst="line">
            <a:avLst/>
          </a:prstGeom>
          <a:noFill/>
          <a:ln w="57150" cap="rnd">
            <a:solidFill>
              <a:schemeClr val="tx1">
                <a:lumMod val="50000"/>
                <a:lumOff val="50000"/>
              </a:schemeClr>
            </a:solidFill>
            <a:prstDash val="sysDot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zh-CN" altLang="en-US" sz="2502">
              <a:solidFill>
                <a:schemeClr val="bg1"/>
              </a:solidFill>
            </a:endParaRPr>
          </a:p>
        </p:txBody>
      </p:sp>
      <p:sp>
        <p:nvSpPr>
          <p:cNvPr id="33" name="Line 41"/>
          <p:cNvSpPr>
            <a:spLocks noChangeShapeType="1"/>
          </p:cNvSpPr>
          <p:nvPr/>
        </p:nvSpPr>
        <p:spPr bwMode="auto">
          <a:xfrm flipV="1">
            <a:off x="5688558" y="4398442"/>
            <a:ext cx="1256975" cy="504783"/>
          </a:xfrm>
          <a:prstGeom prst="line">
            <a:avLst/>
          </a:prstGeom>
          <a:noFill/>
          <a:ln w="57150" cap="rnd">
            <a:solidFill>
              <a:schemeClr val="tx1">
                <a:lumMod val="50000"/>
                <a:lumOff val="50000"/>
              </a:schemeClr>
            </a:solidFill>
            <a:prstDash val="sysDot"/>
            <a:round/>
            <a:headEnd/>
            <a:tailEnd type="triangle" w="med" len="med"/>
          </a:ln>
          <a:scene3d>
            <a:camera prst="orthographicFront">
              <a:rot lat="0" lon="0" rev="21299999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zh-CN" altLang="en-US" sz="2502">
              <a:solidFill>
                <a:schemeClr val="bg1"/>
              </a:solidFill>
            </a:endParaRPr>
          </a:p>
        </p:txBody>
      </p:sp>
      <p:grpSp>
        <p:nvGrpSpPr>
          <p:cNvPr id="35" name="组合 34"/>
          <p:cNvGrpSpPr/>
          <p:nvPr/>
        </p:nvGrpSpPr>
        <p:grpSpPr>
          <a:xfrm>
            <a:off x="7203219" y="2177578"/>
            <a:ext cx="3004793" cy="3004793"/>
            <a:chOff x="1416860" y="1123794"/>
            <a:chExt cx="1294414" cy="1294414"/>
          </a:xfr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grpSpPr>
        <p:sp>
          <p:nvSpPr>
            <p:cNvPr id="36" name="椭圆 35"/>
            <p:cNvSpPr/>
            <p:nvPr/>
          </p:nvSpPr>
          <p:spPr>
            <a:xfrm>
              <a:off x="1539485" y="1259632"/>
              <a:ext cx="1022740" cy="1022740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4214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2" name="同心圆 41"/>
            <p:cNvSpPr/>
            <p:nvPr/>
          </p:nvSpPr>
          <p:spPr>
            <a:xfrm>
              <a:off x="1416860" y="1123794"/>
              <a:ext cx="1294414" cy="1294414"/>
            </a:xfrm>
            <a:prstGeom prst="donut">
              <a:avLst>
                <a:gd name="adj" fmla="val 10097"/>
              </a:avLst>
            </a:prstGeom>
            <a:blipFill dpi="0" rotWithShape="1">
              <a:blip r:embed="rId7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4214">
                <a:solidFill>
                  <a:schemeClr val="bg1"/>
                </a:solidFill>
              </a:endParaRP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1701088" y="1445195"/>
              <a:ext cx="725958" cy="5286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1600" b="1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</a:defRPr>
              </a:lvl1pPr>
            </a:lstStyle>
            <a:p>
              <a:r>
                <a:rPr lang="zh-CN" altLang="en-US" sz="3687" dirty="0">
                  <a:solidFill>
                    <a:schemeClr val="bg1"/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</a:t>
              </a:r>
              <a:endParaRPr lang="en-US" altLang="zh-CN" sz="3687" dirty="0">
                <a:solidFill>
                  <a:schemeClr val="bg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3687" dirty="0">
                  <a:solidFill>
                    <a:schemeClr val="bg1"/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</a:rPr>
                <a:t>文本</a:t>
              </a:r>
            </a:p>
          </p:txBody>
        </p:sp>
      </p:grpSp>
      <p:cxnSp>
        <p:nvCxnSpPr>
          <p:cNvPr id="37" name="Straight Connector 6"/>
          <p:cNvCxnSpPr/>
          <p:nvPr/>
        </p:nvCxnSpPr>
        <p:spPr>
          <a:xfrm flipV="1">
            <a:off x="331063" y="872457"/>
            <a:ext cx="11528752" cy="13642"/>
          </a:xfrm>
          <a:prstGeom prst="line">
            <a:avLst/>
          </a:prstGeom>
          <a:ln w="50800">
            <a:solidFill>
              <a:srgbClr val="F8818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Freeform 55"/>
          <p:cNvSpPr>
            <a:spLocks noEditPoints="1"/>
          </p:cNvSpPr>
          <p:nvPr/>
        </p:nvSpPr>
        <p:spPr bwMode="auto">
          <a:xfrm>
            <a:off x="407084" y="286027"/>
            <a:ext cx="504056" cy="415097"/>
          </a:xfrm>
          <a:custGeom>
            <a:avLst/>
            <a:gdLst>
              <a:gd name="T0" fmla="*/ 83 w 129"/>
              <a:gd name="T1" fmla="*/ 92 h 135"/>
              <a:gd name="T2" fmla="*/ 127 w 129"/>
              <a:gd name="T3" fmla="*/ 26 h 135"/>
              <a:gd name="T4" fmla="*/ 127 w 129"/>
              <a:gd name="T5" fmla="*/ 21 h 135"/>
              <a:gd name="T6" fmla="*/ 117 w 129"/>
              <a:gd name="T7" fmla="*/ 10 h 135"/>
              <a:gd name="T8" fmla="*/ 112 w 129"/>
              <a:gd name="T9" fmla="*/ 10 h 135"/>
              <a:gd name="T10" fmla="*/ 107 w 129"/>
              <a:gd name="T11" fmla="*/ 16 h 135"/>
              <a:gd name="T12" fmla="*/ 101 w 129"/>
              <a:gd name="T13" fmla="*/ 16 h 135"/>
              <a:gd name="T14" fmla="*/ 101 w 129"/>
              <a:gd name="T15" fmla="*/ 0 h 135"/>
              <a:gd name="T16" fmla="*/ 27 w 129"/>
              <a:gd name="T17" fmla="*/ 0 h 135"/>
              <a:gd name="T18" fmla="*/ 27 w 129"/>
              <a:gd name="T19" fmla="*/ 16 h 135"/>
              <a:gd name="T20" fmla="*/ 22 w 129"/>
              <a:gd name="T21" fmla="*/ 16 h 135"/>
              <a:gd name="T22" fmla="*/ 17 w 129"/>
              <a:gd name="T23" fmla="*/ 10 h 135"/>
              <a:gd name="T24" fmla="*/ 12 w 129"/>
              <a:gd name="T25" fmla="*/ 10 h 135"/>
              <a:gd name="T26" fmla="*/ 1 w 129"/>
              <a:gd name="T27" fmla="*/ 21 h 135"/>
              <a:gd name="T28" fmla="*/ 1 w 129"/>
              <a:gd name="T29" fmla="*/ 26 h 135"/>
              <a:gd name="T30" fmla="*/ 46 w 129"/>
              <a:gd name="T31" fmla="*/ 92 h 135"/>
              <a:gd name="T32" fmla="*/ 59 w 129"/>
              <a:gd name="T33" fmla="*/ 98 h 135"/>
              <a:gd name="T34" fmla="*/ 59 w 129"/>
              <a:gd name="T35" fmla="*/ 103 h 135"/>
              <a:gd name="T36" fmla="*/ 54 w 129"/>
              <a:gd name="T37" fmla="*/ 106 h 135"/>
              <a:gd name="T38" fmla="*/ 59 w 129"/>
              <a:gd name="T39" fmla="*/ 108 h 135"/>
              <a:gd name="T40" fmla="*/ 59 w 129"/>
              <a:gd name="T41" fmla="*/ 114 h 135"/>
              <a:gd name="T42" fmla="*/ 54 w 129"/>
              <a:gd name="T43" fmla="*/ 119 h 135"/>
              <a:gd name="T44" fmla="*/ 48 w 129"/>
              <a:gd name="T45" fmla="*/ 124 h 135"/>
              <a:gd name="T46" fmla="*/ 43 w 129"/>
              <a:gd name="T47" fmla="*/ 129 h 135"/>
              <a:gd name="T48" fmla="*/ 49 w 129"/>
              <a:gd name="T49" fmla="*/ 135 h 135"/>
              <a:gd name="T50" fmla="*/ 80 w 129"/>
              <a:gd name="T51" fmla="*/ 135 h 135"/>
              <a:gd name="T52" fmla="*/ 85 w 129"/>
              <a:gd name="T53" fmla="*/ 129 h 135"/>
              <a:gd name="T54" fmla="*/ 80 w 129"/>
              <a:gd name="T55" fmla="*/ 124 h 135"/>
              <a:gd name="T56" fmla="*/ 74 w 129"/>
              <a:gd name="T57" fmla="*/ 119 h 135"/>
              <a:gd name="T58" fmla="*/ 69 w 129"/>
              <a:gd name="T59" fmla="*/ 114 h 135"/>
              <a:gd name="T60" fmla="*/ 69 w 129"/>
              <a:gd name="T61" fmla="*/ 108 h 135"/>
              <a:gd name="T62" fmla="*/ 75 w 129"/>
              <a:gd name="T63" fmla="*/ 106 h 135"/>
              <a:gd name="T64" fmla="*/ 69 w 129"/>
              <a:gd name="T65" fmla="*/ 103 h 135"/>
              <a:gd name="T66" fmla="*/ 69 w 129"/>
              <a:gd name="T67" fmla="*/ 98 h 135"/>
              <a:gd name="T68" fmla="*/ 83 w 129"/>
              <a:gd name="T69" fmla="*/ 92 h 135"/>
              <a:gd name="T70" fmla="*/ 101 w 129"/>
              <a:gd name="T71" fmla="*/ 21 h 135"/>
              <a:gd name="T72" fmla="*/ 107 w 129"/>
              <a:gd name="T73" fmla="*/ 21 h 135"/>
              <a:gd name="T74" fmla="*/ 112 w 129"/>
              <a:gd name="T75" fmla="*/ 16 h 135"/>
              <a:gd name="T76" fmla="*/ 117 w 129"/>
              <a:gd name="T77" fmla="*/ 21 h 135"/>
              <a:gd name="T78" fmla="*/ 117 w 129"/>
              <a:gd name="T79" fmla="*/ 26 h 135"/>
              <a:gd name="T80" fmla="*/ 91 w 129"/>
              <a:gd name="T81" fmla="*/ 71 h 135"/>
              <a:gd name="T82" fmla="*/ 101 w 129"/>
              <a:gd name="T83" fmla="*/ 21 h 135"/>
              <a:gd name="T84" fmla="*/ 36 w 129"/>
              <a:gd name="T85" fmla="*/ 72 h 135"/>
              <a:gd name="T86" fmla="*/ 10 w 129"/>
              <a:gd name="T87" fmla="*/ 27 h 135"/>
              <a:gd name="T88" fmla="*/ 10 w 129"/>
              <a:gd name="T89" fmla="*/ 22 h 135"/>
              <a:gd name="T90" fmla="*/ 15 w 129"/>
              <a:gd name="T91" fmla="*/ 17 h 135"/>
              <a:gd name="T92" fmla="*/ 20 w 129"/>
              <a:gd name="T93" fmla="*/ 22 h 135"/>
              <a:gd name="T94" fmla="*/ 26 w 129"/>
              <a:gd name="T95" fmla="*/ 22 h 135"/>
              <a:gd name="T96" fmla="*/ 36 w 129"/>
              <a:gd name="T97" fmla="*/ 72 h 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29" h="135">
                <a:moveTo>
                  <a:pt x="83" y="92"/>
                </a:moveTo>
                <a:cubicBezTo>
                  <a:pt x="129" y="63"/>
                  <a:pt x="127" y="26"/>
                  <a:pt x="127" y="26"/>
                </a:cubicBezTo>
                <a:cubicBezTo>
                  <a:pt x="127" y="21"/>
                  <a:pt x="127" y="21"/>
                  <a:pt x="127" y="21"/>
                </a:cubicBezTo>
                <a:cubicBezTo>
                  <a:pt x="127" y="21"/>
                  <a:pt x="128" y="10"/>
                  <a:pt x="117" y="10"/>
                </a:cubicBezTo>
                <a:cubicBezTo>
                  <a:pt x="114" y="10"/>
                  <a:pt x="112" y="10"/>
                  <a:pt x="112" y="10"/>
                </a:cubicBezTo>
                <a:cubicBezTo>
                  <a:pt x="107" y="10"/>
                  <a:pt x="107" y="16"/>
                  <a:pt x="107" y="16"/>
                </a:cubicBezTo>
                <a:cubicBezTo>
                  <a:pt x="107" y="16"/>
                  <a:pt x="104" y="16"/>
                  <a:pt x="101" y="16"/>
                </a:cubicBezTo>
                <a:cubicBezTo>
                  <a:pt x="101" y="12"/>
                  <a:pt x="101" y="0"/>
                  <a:pt x="101" y="0"/>
                </a:cubicBezTo>
                <a:cubicBezTo>
                  <a:pt x="56" y="7"/>
                  <a:pt x="27" y="0"/>
                  <a:pt x="27" y="0"/>
                </a:cubicBezTo>
                <a:cubicBezTo>
                  <a:pt x="27" y="16"/>
                  <a:pt x="27" y="16"/>
                  <a:pt x="27" y="16"/>
                </a:cubicBezTo>
                <a:cubicBezTo>
                  <a:pt x="23" y="16"/>
                  <a:pt x="22" y="16"/>
                  <a:pt x="22" y="16"/>
                </a:cubicBezTo>
                <a:cubicBezTo>
                  <a:pt x="22" y="16"/>
                  <a:pt x="22" y="10"/>
                  <a:pt x="17" y="10"/>
                </a:cubicBezTo>
                <a:cubicBezTo>
                  <a:pt x="17" y="10"/>
                  <a:pt x="15" y="10"/>
                  <a:pt x="12" y="10"/>
                </a:cubicBezTo>
                <a:cubicBezTo>
                  <a:pt x="1" y="10"/>
                  <a:pt x="1" y="21"/>
                  <a:pt x="1" y="21"/>
                </a:cubicBezTo>
                <a:cubicBezTo>
                  <a:pt x="1" y="26"/>
                  <a:pt x="1" y="26"/>
                  <a:pt x="1" y="26"/>
                </a:cubicBezTo>
                <a:cubicBezTo>
                  <a:pt x="1" y="26"/>
                  <a:pt x="0" y="63"/>
                  <a:pt x="46" y="92"/>
                </a:cubicBezTo>
                <a:cubicBezTo>
                  <a:pt x="46" y="92"/>
                  <a:pt x="52" y="98"/>
                  <a:pt x="59" y="98"/>
                </a:cubicBezTo>
                <a:cubicBezTo>
                  <a:pt x="59" y="103"/>
                  <a:pt x="59" y="103"/>
                  <a:pt x="59" y="103"/>
                </a:cubicBezTo>
                <a:cubicBezTo>
                  <a:pt x="59" y="103"/>
                  <a:pt x="54" y="103"/>
                  <a:pt x="54" y="106"/>
                </a:cubicBezTo>
                <a:cubicBezTo>
                  <a:pt x="54" y="109"/>
                  <a:pt x="59" y="108"/>
                  <a:pt x="59" y="108"/>
                </a:cubicBezTo>
                <a:cubicBezTo>
                  <a:pt x="59" y="114"/>
                  <a:pt x="59" y="114"/>
                  <a:pt x="59" y="114"/>
                </a:cubicBezTo>
                <a:cubicBezTo>
                  <a:pt x="59" y="114"/>
                  <a:pt x="58" y="119"/>
                  <a:pt x="54" y="119"/>
                </a:cubicBezTo>
                <a:cubicBezTo>
                  <a:pt x="54" y="124"/>
                  <a:pt x="48" y="124"/>
                  <a:pt x="48" y="124"/>
                </a:cubicBezTo>
                <a:cubicBezTo>
                  <a:pt x="48" y="124"/>
                  <a:pt x="43" y="125"/>
                  <a:pt x="43" y="129"/>
                </a:cubicBezTo>
                <a:cubicBezTo>
                  <a:pt x="43" y="129"/>
                  <a:pt x="42" y="135"/>
                  <a:pt x="49" y="135"/>
                </a:cubicBezTo>
                <a:cubicBezTo>
                  <a:pt x="56" y="135"/>
                  <a:pt x="80" y="135"/>
                  <a:pt x="80" y="135"/>
                </a:cubicBezTo>
                <a:cubicBezTo>
                  <a:pt x="85" y="135"/>
                  <a:pt x="85" y="129"/>
                  <a:pt x="85" y="129"/>
                </a:cubicBezTo>
                <a:cubicBezTo>
                  <a:pt x="85" y="129"/>
                  <a:pt x="85" y="124"/>
                  <a:pt x="80" y="124"/>
                </a:cubicBezTo>
                <a:cubicBezTo>
                  <a:pt x="74" y="124"/>
                  <a:pt x="74" y="119"/>
                  <a:pt x="74" y="119"/>
                </a:cubicBezTo>
                <a:cubicBezTo>
                  <a:pt x="74" y="119"/>
                  <a:pt x="69" y="119"/>
                  <a:pt x="69" y="114"/>
                </a:cubicBezTo>
                <a:cubicBezTo>
                  <a:pt x="69" y="108"/>
                  <a:pt x="69" y="108"/>
                  <a:pt x="69" y="108"/>
                </a:cubicBezTo>
                <a:cubicBezTo>
                  <a:pt x="69" y="108"/>
                  <a:pt x="75" y="109"/>
                  <a:pt x="75" y="106"/>
                </a:cubicBezTo>
                <a:cubicBezTo>
                  <a:pt x="75" y="103"/>
                  <a:pt x="69" y="103"/>
                  <a:pt x="69" y="103"/>
                </a:cubicBezTo>
                <a:cubicBezTo>
                  <a:pt x="69" y="98"/>
                  <a:pt x="69" y="98"/>
                  <a:pt x="69" y="98"/>
                </a:cubicBezTo>
                <a:cubicBezTo>
                  <a:pt x="75" y="98"/>
                  <a:pt x="79" y="96"/>
                  <a:pt x="83" y="92"/>
                </a:cubicBezTo>
                <a:close/>
                <a:moveTo>
                  <a:pt x="101" y="21"/>
                </a:moveTo>
                <a:cubicBezTo>
                  <a:pt x="103" y="21"/>
                  <a:pt x="107" y="21"/>
                  <a:pt x="107" y="21"/>
                </a:cubicBezTo>
                <a:cubicBezTo>
                  <a:pt x="112" y="21"/>
                  <a:pt x="112" y="16"/>
                  <a:pt x="112" y="16"/>
                </a:cubicBezTo>
                <a:cubicBezTo>
                  <a:pt x="117" y="16"/>
                  <a:pt x="117" y="21"/>
                  <a:pt x="117" y="21"/>
                </a:cubicBezTo>
                <a:cubicBezTo>
                  <a:pt x="117" y="26"/>
                  <a:pt x="117" y="26"/>
                  <a:pt x="117" y="26"/>
                </a:cubicBezTo>
                <a:cubicBezTo>
                  <a:pt x="117" y="26"/>
                  <a:pt x="116" y="47"/>
                  <a:pt x="91" y="71"/>
                </a:cubicBezTo>
                <a:cubicBezTo>
                  <a:pt x="96" y="61"/>
                  <a:pt x="101" y="38"/>
                  <a:pt x="101" y="21"/>
                </a:cubicBezTo>
                <a:close/>
                <a:moveTo>
                  <a:pt x="36" y="72"/>
                </a:moveTo>
                <a:cubicBezTo>
                  <a:pt x="11" y="48"/>
                  <a:pt x="10" y="27"/>
                  <a:pt x="10" y="27"/>
                </a:cubicBezTo>
                <a:cubicBezTo>
                  <a:pt x="10" y="22"/>
                  <a:pt x="10" y="22"/>
                  <a:pt x="10" y="22"/>
                </a:cubicBezTo>
                <a:cubicBezTo>
                  <a:pt x="10" y="22"/>
                  <a:pt x="10" y="17"/>
                  <a:pt x="15" y="17"/>
                </a:cubicBezTo>
                <a:cubicBezTo>
                  <a:pt x="15" y="17"/>
                  <a:pt x="15" y="22"/>
                  <a:pt x="20" y="22"/>
                </a:cubicBezTo>
                <a:cubicBezTo>
                  <a:pt x="20" y="22"/>
                  <a:pt x="24" y="22"/>
                  <a:pt x="26" y="22"/>
                </a:cubicBezTo>
                <a:cubicBezTo>
                  <a:pt x="26" y="39"/>
                  <a:pt x="30" y="62"/>
                  <a:pt x="36" y="72"/>
                </a:cubicBezTo>
                <a:close/>
              </a:path>
            </a:pathLst>
          </a:custGeom>
          <a:blipFill dpi="0" rotWithShape="1"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393700" dist="3810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9" name="文本占位符 5"/>
          <p:cNvSpPr txBox="1">
            <a:spLocks/>
          </p:cNvSpPr>
          <p:nvPr/>
        </p:nvSpPr>
        <p:spPr>
          <a:xfrm>
            <a:off x="659112" y="286027"/>
            <a:ext cx="2607915" cy="414338"/>
          </a:xfrm>
          <a:prstGeom prst="rect">
            <a:avLst/>
          </a:prstGeom>
        </p:spPr>
        <p:txBody>
          <a:bodyPr/>
          <a:lstStyle>
            <a:lvl1pPr marL="0" indent="0" algn="l" defTabSz="1219627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990947" indent="-381133" algn="l" defTabSz="1219627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3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524533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134347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744160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353973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963787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573600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183414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输入您的标题 </a:t>
            </a:r>
            <a:endParaRPr lang="en-GB" altLang="zh-CN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3123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000"/>
                            </p:stCondLst>
                            <p:childTnLst>
                              <p:par>
                                <p:cTn id="5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500"/>
                            </p:stCondLst>
                            <p:childTnLst>
                              <p:par>
                                <p:cTn id="6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73" grpId="0"/>
      <p:bldP spid="74" grpId="0"/>
      <p:bldP spid="75" grpId="0"/>
      <p:bldP spid="76" grpId="0"/>
      <p:bldP spid="77" grpId="0"/>
      <p:bldP spid="78" grpId="0"/>
      <p:bldP spid="31" grpId="0" animBg="1"/>
      <p:bldP spid="32" grpId="0" animBg="1"/>
      <p:bldP spid="33" grpId="0" animBg="1"/>
      <p:bldP spid="38" grpId="0" animBg="1"/>
      <p:bldP spid="39" grpId="0" build="p">
        <p:tmplLst>
          <p:tmpl lvl="1">
            <p:tnLst>
              <p:par>
                <p:cTn presetID="2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54559" y="477466"/>
            <a:ext cx="2509059" cy="846220"/>
          </a:xfrm>
          <a:prstGeom prst="rect">
            <a:avLst/>
          </a:prstGeom>
          <a:noFill/>
        </p:spPr>
        <p:txBody>
          <a:bodyPr wrap="square" lIns="75272" tIns="37637" rIns="75272" bIns="37637" rtlCol="0">
            <a:spAutoFit/>
          </a:bodyPr>
          <a:lstStyle/>
          <a:p>
            <a:r>
              <a:rPr lang="zh-CN" altLang="en-US" sz="5005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 录</a:t>
            </a:r>
            <a:endParaRPr lang="en-US" sz="5005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5" name="Straight Connector 22"/>
          <p:cNvCxnSpPr/>
          <p:nvPr/>
        </p:nvCxnSpPr>
        <p:spPr>
          <a:xfrm>
            <a:off x="374733" y="1313540"/>
            <a:ext cx="2697239" cy="0"/>
          </a:xfrm>
          <a:prstGeom prst="line">
            <a:avLst/>
          </a:prstGeom>
          <a:ln>
            <a:solidFill>
              <a:srgbClr val="EF7E8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53"/>
          <p:cNvCxnSpPr/>
          <p:nvPr/>
        </p:nvCxnSpPr>
        <p:spPr>
          <a:xfrm>
            <a:off x="1117126" y="1323676"/>
            <a:ext cx="0" cy="1662651"/>
          </a:xfrm>
          <a:prstGeom prst="line">
            <a:avLst/>
          </a:prstGeom>
          <a:ln>
            <a:solidFill>
              <a:srgbClr val="EF7E8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55"/>
          <p:cNvCxnSpPr/>
          <p:nvPr/>
        </p:nvCxnSpPr>
        <p:spPr>
          <a:xfrm flipV="1">
            <a:off x="1117125" y="2512314"/>
            <a:ext cx="1850432" cy="481375"/>
          </a:xfrm>
          <a:prstGeom prst="line">
            <a:avLst/>
          </a:prstGeom>
          <a:ln>
            <a:solidFill>
              <a:srgbClr val="EF7E8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57"/>
          <p:cNvCxnSpPr/>
          <p:nvPr/>
        </p:nvCxnSpPr>
        <p:spPr>
          <a:xfrm>
            <a:off x="3323736" y="3129511"/>
            <a:ext cx="0" cy="324508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58"/>
          <p:cNvCxnSpPr/>
          <p:nvPr/>
        </p:nvCxnSpPr>
        <p:spPr>
          <a:xfrm flipV="1">
            <a:off x="3375279" y="2980006"/>
            <a:ext cx="1850432" cy="481375"/>
          </a:xfrm>
          <a:prstGeom prst="line">
            <a:avLst/>
          </a:prstGeom>
          <a:ln>
            <a:solidFill>
              <a:srgbClr val="EF7E8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60"/>
          <p:cNvCxnSpPr/>
          <p:nvPr/>
        </p:nvCxnSpPr>
        <p:spPr>
          <a:xfrm>
            <a:off x="5536839" y="3597203"/>
            <a:ext cx="0" cy="324508"/>
          </a:xfrm>
          <a:prstGeom prst="line">
            <a:avLst/>
          </a:prstGeom>
          <a:ln>
            <a:solidFill>
              <a:srgbClr val="EF7E8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61"/>
          <p:cNvCxnSpPr/>
          <p:nvPr/>
        </p:nvCxnSpPr>
        <p:spPr>
          <a:xfrm flipV="1">
            <a:off x="5588383" y="3447696"/>
            <a:ext cx="1850432" cy="481375"/>
          </a:xfrm>
          <a:prstGeom prst="line">
            <a:avLst/>
          </a:prstGeom>
          <a:ln>
            <a:solidFill>
              <a:srgbClr val="EF7E8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63"/>
          <p:cNvCxnSpPr/>
          <p:nvPr/>
        </p:nvCxnSpPr>
        <p:spPr>
          <a:xfrm>
            <a:off x="7808678" y="4064893"/>
            <a:ext cx="0" cy="324508"/>
          </a:xfrm>
          <a:prstGeom prst="line">
            <a:avLst/>
          </a:prstGeom>
          <a:ln>
            <a:solidFill>
              <a:srgbClr val="EF7E8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64"/>
          <p:cNvCxnSpPr/>
          <p:nvPr/>
        </p:nvCxnSpPr>
        <p:spPr>
          <a:xfrm flipV="1">
            <a:off x="7808679" y="3915387"/>
            <a:ext cx="1850432" cy="481375"/>
          </a:xfrm>
          <a:prstGeom prst="line">
            <a:avLst/>
          </a:prstGeom>
          <a:ln>
            <a:solidFill>
              <a:srgbClr val="EF7E8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2" name="组合 31"/>
          <p:cNvGrpSpPr/>
          <p:nvPr/>
        </p:nvGrpSpPr>
        <p:grpSpPr>
          <a:xfrm>
            <a:off x="2356409" y="1799519"/>
            <a:ext cx="1425591" cy="1425589"/>
            <a:chOff x="304800" y="673100"/>
            <a:chExt cx="4000500" cy="4000500"/>
          </a:xfr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3" name="同心圆 3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502">
                <a:solidFill>
                  <a:schemeClr val="bg1"/>
                </a:solidFill>
              </a:endParaRPr>
            </a:p>
          </p:txBody>
        </p:sp>
        <p:sp>
          <p:nvSpPr>
            <p:cNvPr id="34" name="椭圆 33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502">
                <a:solidFill>
                  <a:schemeClr val="bg1"/>
                </a:solidFill>
              </a:endParaRPr>
            </a:p>
          </p:txBody>
        </p:sp>
      </p:grpSp>
      <p:sp>
        <p:nvSpPr>
          <p:cNvPr id="35" name="TextBox 34"/>
          <p:cNvSpPr txBox="1"/>
          <p:nvPr/>
        </p:nvSpPr>
        <p:spPr>
          <a:xfrm>
            <a:off x="2481740" y="1984178"/>
            <a:ext cx="1154981" cy="98488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关于我们</a:t>
            </a:r>
          </a:p>
        </p:txBody>
      </p:sp>
      <p:grpSp>
        <p:nvGrpSpPr>
          <p:cNvPr id="36" name="组合 35"/>
          <p:cNvGrpSpPr/>
          <p:nvPr/>
        </p:nvGrpSpPr>
        <p:grpSpPr>
          <a:xfrm>
            <a:off x="4771472" y="2290793"/>
            <a:ext cx="1405076" cy="1405073"/>
            <a:chOff x="304800" y="673100"/>
            <a:chExt cx="4000500" cy="4000500"/>
          </a:xfr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8" name="同心圆 3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502">
                <a:solidFill>
                  <a:schemeClr val="bg1"/>
                </a:solidFill>
              </a:endParaRPr>
            </a:p>
          </p:txBody>
        </p:sp>
        <p:sp>
          <p:nvSpPr>
            <p:cNvPr id="40" name="椭圆 39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502">
                <a:solidFill>
                  <a:schemeClr val="bg1"/>
                </a:solidFill>
              </a:endParaRPr>
            </a:p>
          </p:txBody>
        </p:sp>
      </p:grpSp>
      <p:sp>
        <p:nvSpPr>
          <p:cNvPr id="41" name="TextBox 40"/>
          <p:cNvSpPr txBox="1"/>
          <p:nvPr/>
        </p:nvSpPr>
        <p:spPr>
          <a:xfrm>
            <a:off x="5028006" y="2448064"/>
            <a:ext cx="1037852" cy="98488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年终总结</a:t>
            </a:r>
          </a:p>
        </p:txBody>
      </p:sp>
      <p:grpSp>
        <p:nvGrpSpPr>
          <p:cNvPr id="42" name="组合 41"/>
          <p:cNvGrpSpPr/>
          <p:nvPr/>
        </p:nvGrpSpPr>
        <p:grpSpPr>
          <a:xfrm>
            <a:off x="7050041" y="2783235"/>
            <a:ext cx="1405076" cy="1405073"/>
            <a:chOff x="304800" y="673100"/>
            <a:chExt cx="4000500" cy="4000500"/>
          </a:xfr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43" name="同心圆 4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502">
                <a:solidFill>
                  <a:schemeClr val="bg1"/>
                </a:solidFill>
              </a:endParaRPr>
            </a:p>
          </p:txBody>
        </p:sp>
        <p:sp>
          <p:nvSpPr>
            <p:cNvPr id="44" name="椭圆 43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502">
                <a:solidFill>
                  <a:schemeClr val="bg1"/>
                </a:solidFill>
              </a:endParaRPr>
            </a:p>
          </p:txBody>
        </p:sp>
      </p:grpSp>
      <p:sp>
        <p:nvSpPr>
          <p:cNvPr id="45" name="TextBox 44"/>
          <p:cNvSpPr txBox="1"/>
          <p:nvPr/>
        </p:nvSpPr>
        <p:spPr>
          <a:xfrm>
            <a:off x="7234607" y="2993330"/>
            <a:ext cx="1151261" cy="98488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工作计划</a:t>
            </a:r>
          </a:p>
        </p:txBody>
      </p:sp>
      <p:grpSp>
        <p:nvGrpSpPr>
          <p:cNvPr id="46" name="组合 45"/>
          <p:cNvGrpSpPr/>
          <p:nvPr/>
        </p:nvGrpSpPr>
        <p:grpSpPr>
          <a:xfrm>
            <a:off x="9375587" y="3239860"/>
            <a:ext cx="1405076" cy="1405073"/>
            <a:chOff x="304800" y="673100"/>
            <a:chExt cx="4000500" cy="4000500"/>
          </a:xfr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47" name="同心圆 46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502">
                <a:solidFill>
                  <a:schemeClr val="bg1"/>
                </a:solidFill>
              </a:endParaRPr>
            </a:p>
          </p:txBody>
        </p:sp>
        <p:sp>
          <p:nvSpPr>
            <p:cNvPr id="48" name="椭圆 47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502">
                <a:solidFill>
                  <a:schemeClr val="bg1"/>
                </a:solidFill>
              </a:endParaRPr>
            </a:p>
          </p:txBody>
        </p:sp>
      </p:grpSp>
      <p:sp>
        <p:nvSpPr>
          <p:cNvPr id="49" name="TextBox 48"/>
          <p:cNvSpPr txBox="1"/>
          <p:nvPr/>
        </p:nvSpPr>
        <p:spPr>
          <a:xfrm>
            <a:off x="9374782" y="3790310"/>
            <a:ext cx="1475706" cy="49244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结束语</a:t>
            </a:r>
          </a:p>
        </p:txBody>
      </p:sp>
      <p:sp>
        <p:nvSpPr>
          <p:cNvPr id="29" name="Freeform 5"/>
          <p:cNvSpPr>
            <a:spLocks noEditPoints="1"/>
          </p:cNvSpPr>
          <p:nvPr/>
        </p:nvSpPr>
        <p:spPr bwMode="auto">
          <a:xfrm>
            <a:off x="2100151" y="4379419"/>
            <a:ext cx="1541562" cy="1514804"/>
          </a:xfrm>
          <a:custGeom>
            <a:avLst/>
            <a:gdLst>
              <a:gd name="T0" fmla="*/ 296 w 2736"/>
              <a:gd name="T1" fmla="*/ 1034 h 2655"/>
              <a:gd name="T2" fmla="*/ 408 w 2736"/>
              <a:gd name="T3" fmla="*/ 885 h 2655"/>
              <a:gd name="T4" fmla="*/ 653 w 2736"/>
              <a:gd name="T5" fmla="*/ 672 h 2655"/>
              <a:gd name="T6" fmla="*/ 529 w 2736"/>
              <a:gd name="T7" fmla="*/ 1064 h 2655"/>
              <a:gd name="T8" fmla="*/ 410 w 2736"/>
              <a:gd name="T9" fmla="*/ 1501 h 2655"/>
              <a:gd name="T10" fmla="*/ 334 w 2736"/>
              <a:gd name="T11" fmla="*/ 1721 h 2655"/>
              <a:gd name="T12" fmla="*/ 583 w 2736"/>
              <a:gd name="T13" fmla="*/ 1601 h 2655"/>
              <a:gd name="T14" fmla="*/ 731 w 2736"/>
              <a:gd name="T15" fmla="*/ 1208 h 2655"/>
              <a:gd name="T16" fmla="*/ 953 w 2736"/>
              <a:gd name="T17" fmla="*/ 1310 h 2655"/>
              <a:gd name="T18" fmla="*/ 1059 w 2736"/>
              <a:gd name="T19" fmla="*/ 1532 h 2655"/>
              <a:gd name="T20" fmla="*/ 1151 w 2736"/>
              <a:gd name="T21" fmla="*/ 1455 h 2655"/>
              <a:gd name="T22" fmla="*/ 1103 w 2736"/>
              <a:gd name="T23" fmla="*/ 1165 h 2655"/>
              <a:gd name="T24" fmla="*/ 890 w 2736"/>
              <a:gd name="T25" fmla="*/ 1058 h 2655"/>
              <a:gd name="T26" fmla="*/ 1161 w 2736"/>
              <a:gd name="T27" fmla="*/ 967 h 2655"/>
              <a:gd name="T28" fmla="*/ 1586 w 2736"/>
              <a:gd name="T29" fmla="*/ 831 h 2655"/>
              <a:gd name="T30" fmla="*/ 1205 w 2736"/>
              <a:gd name="T31" fmla="*/ 817 h 2655"/>
              <a:gd name="T32" fmla="*/ 922 w 2736"/>
              <a:gd name="T33" fmla="*/ 558 h 2655"/>
              <a:gd name="T34" fmla="*/ 774 w 2736"/>
              <a:gd name="T35" fmla="*/ 512 h 2655"/>
              <a:gd name="T36" fmla="*/ 367 w 2736"/>
              <a:gd name="T37" fmla="*/ 603 h 2655"/>
              <a:gd name="T38" fmla="*/ 1417 w 2736"/>
              <a:gd name="T39" fmla="*/ 2639 h 2655"/>
              <a:gd name="T40" fmla="*/ 1707 w 2736"/>
              <a:gd name="T41" fmla="*/ 1595 h 2655"/>
              <a:gd name="T42" fmla="*/ 1417 w 2736"/>
              <a:gd name="T43" fmla="*/ 1692 h 2655"/>
              <a:gd name="T44" fmla="*/ 2092 w 2736"/>
              <a:gd name="T45" fmla="*/ 1381 h 2655"/>
              <a:gd name="T46" fmla="*/ 2384 w 2736"/>
              <a:gd name="T47" fmla="*/ 2093 h 2655"/>
              <a:gd name="T48" fmla="*/ 2092 w 2736"/>
              <a:gd name="T49" fmla="*/ 1381 h 2655"/>
              <a:gd name="T50" fmla="*/ 1756 w 2736"/>
              <a:gd name="T51" fmla="*/ 1595 h 2655"/>
              <a:gd name="T52" fmla="*/ 2046 w 2736"/>
              <a:gd name="T53" fmla="*/ 2393 h 2655"/>
              <a:gd name="T54" fmla="*/ 1847 w 2736"/>
              <a:gd name="T55" fmla="*/ 1595 h 2655"/>
              <a:gd name="T56" fmla="*/ 2459 w 2736"/>
              <a:gd name="T57" fmla="*/ 858 h 2655"/>
              <a:gd name="T58" fmla="*/ 1572 w 2736"/>
              <a:gd name="T59" fmla="*/ 1445 h 2655"/>
              <a:gd name="T60" fmla="*/ 1132 w 2736"/>
              <a:gd name="T61" fmla="*/ 1692 h 2655"/>
              <a:gd name="T62" fmla="*/ 653 w 2736"/>
              <a:gd name="T63" fmla="*/ 1629 h 2655"/>
              <a:gd name="T64" fmla="*/ 265 w 2736"/>
              <a:gd name="T65" fmla="*/ 1830 h 2655"/>
              <a:gd name="T66" fmla="*/ 36 w 2736"/>
              <a:gd name="T67" fmla="*/ 2037 h 2655"/>
              <a:gd name="T68" fmla="*/ 933 w 2736"/>
              <a:gd name="T69" fmla="*/ 1732 h 2655"/>
              <a:gd name="T70" fmla="*/ 1528 w 2736"/>
              <a:gd name="T71" fmla="*/ 1527 h 2655"/>
              <a:gd name="T72" fmla="*/ 2515 w 2736"/>
              <a:gd name="T73" fmla="*/ 918 h 2655"/>
              <a:gd name="T74" fmla="*/ 2659 w 2736"/>
              <a:gd name="T75" fmla="*/ 728 h 2655"/>
              <a:gd name="T76" fmla="*/ 1079 w 2736"/>
              <a:gd name="T77" fmla="*/ 2649 h 2655"/>
              <a:gd name="T78" fmla="*/ 1234 w 2736"/>
              <a:gd name="T79" fmla="*/ 2654 h 2655"/>
              <a:gd name="T80" fmla="*/ 1364 w 2736"/>
              <a:gd name="T81" fmla="*/ 1721 h 2655"/>
              <a:gd name="T82" fmla="*/ 1079 w 2736"/>
              <a:gd name="T83" fmla="*/ 1832 h 2655"/>
              <a:gd name="T84" fmla="*/ 740 w 2736"/>
              <a:gd name="T85" fmla="*/ 2571 h 2655"/>
              <a:gd name="T86" fmla="*/ 1030 w 2736"/>
              <a:gd name="T87" fmla="*/ 1832 h 2655"/>
              <a:gd name="T88" fmla="*/ 740 w 2736"/>
              <a:gd name="T89" fmla="*/ 1764 h 2655"/>
              <a:gd name="T90" fmla="*/ 2436 w 2736"/>
              <a:gd name="T91" fmla="*/ 1095 h 2655"/>
              <a:gd name="T92" fmla="*/ 2550 w 2736"/>
              <a:gd name="T93" fmla="*/ 1843 h 2655"/>
              <a:gd name="T94" fmla="*/ 2727 w 2736"/>
              <a:gd name="T95" fmla="*/ 1131 h 2655"/>
              <a:gd name="T96" fmla="*/ 2696 w 2736"/>
              <a:gd name="T97" fmla="*/ 858 h 2655"/>
              <a:gd name="T98" fmla="*/ 721 w 2736"/>
              <a:gd name="T99" fmla="*/ 246 h 2655"/>
              <a:gd name="T100" fmla="*/ 953 w 2736"/>
              <a:gd name="T101" fmla="*/ 507 h 2655"/>
              <a:gd name="T102" fmla="*/ 1229 w 2736"/>
              <a:gd name="T103" fmla="*/ 261 h 2655"/>
              <a:gd name="T104" fmla="*/ 1006 w 2736"/>
              <a:gd name="T105" fmla="*/ 0 h 2655"/>
              <a:gd name="T106" fmla="*/ 721 w 2736"/>
              <a:gd name="T107" fmla="*/ 246 h 2655"/>
              <a:gd name="T108" fmla="*/ 692 w 2736"/>
              <a:gd name="T109" fmla="*/ 2562 h 2655"/>
              <a:gd name="T110" fmla="*/ 403 w 2736"/>
              <a:gd name="T111" fmla="*/ 1926 h 2655"/>
              <a:gd name="T112" fmla="*/ 64 w 2736"/>
              <a:gd name="T113" fmla="*/ 2122 h 2655"/>
              <a:gd name="T114" fmla="*/ 354 w 2736"/>
              <a:gd name="T115" fmla="*/ 1953 h 2655"/>
              <a:gd name="T116" fmla="*/ 64 w 2736"/>
              <a:gd name="T117" fmla="*/ 2122 h 26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2736" h="2655">
                <a:moveTo>
                  <a:pt x="228" y="967"/>
                </a:moveTo>
                <a:cubicBezTo>
                  <a:pt x="228" y="997"/>
                  <a:pt x="266" y="1034"/>
                  <a:pt x="296" y="1034"/>
                </a:cubicBezTo>
                <a:lnTo>
                  <a:pt x="301" y="1034"/>
                </a:lnTo>
                <a:cubicBezTo>
                  <a:pt x="368" y="1034"/>
                  <a:pt x="387" y="938"/>
                  <a:pt x="408" y="885"/>
                </a:cubicBezTo>
                <a:cubicBezTo>
                  <a:pt x="430" y="828"/>
                  <a:pt x="457" y="753"/>
                  <a:pt x="485" y="703"/>
                </a:cubicBezTo>
                <a:lnTo>
                  <a:pt x="653" y="672"/>
                </a:lnTo>
                <a:cubicBezTo>
                  <a:pt x="638" y="738"/>
                  <a:pt x="533" y="1013"/>
                  <a:pt x="533" y="1044"/>
                </a:cubicBezTo>
                <a:lnTo>
                  <a:pt x="529" y="1064"/>
                </a:lnTo>
                <a:lnTo>
                  <a:pt x="586" y="1402"/>
                </a:lnTo>
                <a:cubicBezTo>
                  <a:pt x="565" y="1406"/>
                  <a:pt x="437" y="1485"/>
                  <a:pt x="410" y="1501"/>
                </a:cubicBezTo>
                <a:cubicBezTo>
                  <a:pt x="365" y="1529"/>
                  <a:pt x="262" y="1568"/>
                  <a:pt x="262" y="1629"/>
                </a:cubicBezTo>
                <a:cubicBezTo>
                  <a:pt x="262" y="1674"/>
                  <a:pt x="292" y="1721"/>
                  <a:pt x="334" y="1721"/>
                </a:cubicBezTo>
                <a:lnTo>
                  <a:pt x="363" y="1721"/>
                </a:lnTo>
                <a:cubicBezTo>
                  <a:pt x="389" y="1721"/>
                  <a:pt x="548" y="1620"/>
                  <a:pt x="583" y="1601"/>
                </a:cubicBezTo>
                <a:cubicBezTo>
                  <a:pt x="636" y="1574"/>
                  <a:pt x="769" y="1513"/>
                  <a:pt x="769" y="1445"/>
                </a:cubicBezTo>
                <a:cubicBezTo>
                  <a:pt x="769" y="1371"/>
                  <a:pt x="731" y="1282"/>
                  <a:pt x="731" y="1208"/>
                </a:cubicBezTo>
                <a:cubicBezTo>
                  <a:pt x="765" y="1208"/>
                  <a:pt x="832" y="1223"/>
                  <a:pt x="869" y="1230"/>
                </a:cubicBezTo>
                <a:cubicBezTo>
                  <a:pt x="946" y="1243"/>
                  <a:pt x="944" y="1228"/>
                  <a:pt x="953" y="1310"/>
                </a:cubicBezTo>
                <a:cubicBezTo>
                  <a:pt x="958" y="1350"/>
                  <a:pt x="970" y="1406"/>
                  <a:pt x="978" y="1449"/>
                </a:cubicBezTo>
                <a:cubicBezTo>
                  <a:pt x="987" y="1492"/>
                  <a:pt x="1006" y="1532"/>
                  <a:pt x="1059" y="1532"/>
                </a:cubicBezTo>
                <a:lnTo>
                  <a:pt x="1074" y="1532"/>
                </a:lnTo>
                <a:cubicBezTo>
                  <a:pt x="1117" y="1532"/>
                  <a:pt x="1151" y="1497"/>
                  <a:pt x="1151" y="1455"/>
                </a:cubicBezTo>
                <a:lnTo>
                  <a:pt x="1151" y="1431"/>
                </a:lnTo>
                <a:cubicBezTo>
                  <a:pt x="1151" y="1393"/>
                  <a:pt x="1113" y="1215"/>
                  <a:pt x="1103" y="1165"/>
                </a:cubicBezTo>
                <a:cubicBezTo>
                  <a:pt x="1094" y="1120"/>
                  <a:pt x="1075" y="1091"/>
                  <a:pt x="1028" y="1081"/>
                </a:cubicBezTo>
                <a:cubicBezTo>
                  <a:pt x="994" y="1073"/>
                  <a:pt x="922" y="1059"/>
                  <a:pt x="890" y="1058"/>
                </a:cubicBezTo>
                <a:lnTo>
                  <a:pt x="977" y="798"/>
                </a:lnTo>
                <a:cubicBezTo>
                  <a:pt x="1013" y="807"/>
                  <a:pt x="1114" y="967"/>
                  <a:pt x="1161" y="967"/>
                </a:cubicBezTo>
                <a:cubicBezTo>
                  <a:pt x="1212" y="967"/>
                  <a:pt x="1352" y="939"/>
                  <a:pt x="1402" y="927"/>
                </a:cubicBezTo>
                <a:cubicBezTo>
                  <a:pt x="1473" y="909"/>
                  <a:pt x="1586" y="921"/>
                  <a:pt x="1586" y="831"/>
                </a:cubicBezTo>
                <a:cubicBezTo>
                  <a:pt x="1586" y="799"/>
                  <a:pt x="1555" y="764"/>
                  <a:pt x="1524" y="764"/>
                </a:cubicBezTo>
                <a:cubicBezTo>
                  <a:pt x="1427" y="764"/>
                  <a:pt x="1294" y="817"/>
                  <a:pt x="1205" y="817"/>
                </a:cubicBezTo>
                <a:cubicBezTo>
                  <a:pt x="1190" y="817"/>
                  <a:pt x="1049" y="655"/>
                  <a:pt x="1027" y="632"/>
                </a:cubicBezTo>
                <a:cubicBezTo>
                  <a:pt x="979" y="582"/>
                  <a:pt x="1001" y="584"/>
                  <a:pt x="922" y="558"/>
                </a:cubicBezTo>
                <a:cubicBezTo>
                  <a:pt x="901" y="551"/>
                  <a:pt x="795" y="512"/>
                  <a:pt x="784" y="512"/>
                </a:cubicBezTo>
                <a:lnTo>
                  <a:pt x="774" y="512"/>
                </a:lnTo>
                <a:cubicBezTo>
                  <a:pt x="709" y="512"/>
                  <a:pt x="624" y="533"/>
                  <a:pt x="560" y="544"/>
                </a:cubicBezTo>
                <a:cubicBezTo>
                  <a:pt x="496" y="555"/>
                  <a:pt x="396" y="559"/>
                  <a:pt x="367" y="603"/>
                </a:cubicBezTo>
                <a:cubicBezTo>
                  <a:pt x="354" y="624"/>
                  <a:pt x="228" y="946"/>
                  <a:pt x="228" y="967"/>
                </a:cubicBezTo>
                <a:close/>
                <a:moveTo>
                  <a:pt x="1417" y="2639"/>
                </a:moveTo>
                <a:cubicBezTo>
                  <a:pt x="1463" y="2635"/>
                  <a:pt x="1707" y="2587"/>
                  <a:pt x="1707" y="2562"/>
                </a:cubicBezTo>
                <a:lnTo>
                  <a:pt x="1707" y="1595"/>
                </a:lnTo>
                <a:lnTo>
                  <a:pt x="1557" y="1595"/>
                </a:lnTo>
                <a:cubicBezTo>
                  <a:pt x="1537" y="1595"/>
                  <a:pt x="1417" y="1678"/>
                  <a:pt x="1417" y="1692"/>
                </a:cubicBezTo>
                <a:lnTo>
                  <a:pt x="1417" y="2639"/>
                </a:lnTo>
                <a:close/>
                <a:moveTo>
                  <a:pt x="2092" y="1381"/>
                </a:moveTo>
                <a:lnTo>
                  <a:pt x="2094" y="2368"/>
                </a:lnTo>
                <a:cubicBezTo>
                  <a:pt x="2134" y="2341"/>
                  <a:pt x="2384" y="2125"/>
                  <a:pt x="2384" y="2093"/>
                </a:cubicBezTo>
                <a:lnTo>
                  <a:pt x="2382" y="1119"/>
                </a:lnTo>
                <a:lnTo>
                  <a:pt x="2092" y="1381"/>
                </a:lnTo>
                <a:close/>
                <a:moveTo>
                  <a:pt x="1847" y="1595"/>
                </a:moveTo>
                <a:lnTo>
                  <a:pt x="1756" y="1595"/>
                </a:lnTo>
                <a:lnTo>
                  <a:pt x="1756" y="2552"/>
                </a:lnTo>
                <a:cubicBezTo>
                  <a:pt x="1799" y="2542"/>
                  <a:pt x="2046" y="2422"/>
                  <a:pt x="2046" y="2393"/>
                </a:cubicBezTo>
                <a:lnTo>
                  <a:pt x="2046" y="1426"/>
                </a:lnTo>
                <a:cubicBezTo>
                  <a:pt x="2021" y="1432"/>
                  <a:pt x="1866" y="1595"/>
                  <a:pt x="1847" y="1595"/>
                </a:cubicBezTo>
                <a:close/>
                <a:moveTo>
                  <a:pt x="2427" y="821"/>
                </a:moveTo>
                <a:lnTo>
                  <a:pt x="2459" y="858"/>
                </a:lnTo>
                <a:lnTo>
                  <a:pt x="1799" y="1445"/>
                </a:lnTo>
                <a:cubicBezTo>
                  <a:pt x="1723" y="1445"/>
                  <a:pt x="1648" y="1445"/>
                  <a:pt x="1572" y="1445"/>
                </a:cubicBezTo>
                <a:cubicBezTo>
                  <a:pt x="1476" y="1445"/>
                  <a:pt x="1471" y="1469"/>
                  <a:pt x="1409" y="1510"/>
                </a:cubicBezTo>
                <a:cubicBezTo>
                  <a:pt x="1326" y="1565"/>
                  <a:pt x="1216" y="1647"/>
                  <a:pt x="1132" y="1692"/>
                </a:cubicBezTo>
                <a:cubicBezTo>
                  <a:pt x="1113" y="1683"/>
                  <a:pt x="845" y="1631"/>
                  <a:pt x="807" y="1625"/>
                </a:cubicBezTo>
                <a:cubicBezTo>
                  <a:pt x="718" y="1611"/>
                  <a:pt x="730" y="1591"/>
                  <a:pt x="653" y="1629"/>
                </a:cubicBezTo>
                <a:cubicBezTo>
                  <a:pt x="609" y="1651"/>
                  <a:pt x="566" y="1675"/>
                  <a:pt x="523" y="1697"/>
                </a:cubicBezTo>
                <a:cubicBezTo>
                  <a:pt x="443" y="1736"/>
                  <a:pt x="340" y="1784"/>
                  <a:pt x="265" y="1830"/>
                </a:cubicBezTo>
                <a:cubicBezTo>
                  <a:pt x="234" y="1849"/>
                  <a:pt x="25" y="1957"/>
                  <a:pt x="0" y="1963"/>
                </a:cubicBezTo>
                <a:lnTo>
                  <a:pt x="36" y="2037"/>
                </a:lnTo>
                <a:lnTo>
                  <a:pt x="716" y="1687"/>
                </a:lnTo>
                <a:cubicBezTo>
                  <a:pt x="785" y="1703"/>
                  <a:pt x="863" y="1718"/>
                  <a:pt x="933" y="1732"/>
                </a:cubicBezTo>
                <a:cubicBezTo>
                  <a:pt x="986" y="1742"/>
                  <a:pt x="1105" y="1774"/>
                  <a:pt x="1156" y="1774"/>
                </a:cubicBezTo>
                <a:cubicBezTo>
                  <a:pt x="1159" y="1774"/>
                  <a:pt x="1495" y="1550"/>
                  <a:pt x="1528" y="1527"/>
                </a:cubicBezTo>
                <a:lnTo>
                  <a:pt x="1829" y="1528"/>
                </a:lnTo>
                <a:lnTo>
                  <a:pt x="2515" y="918"/>
                </a:lnTo>
                <a:lnTo>
                  <a:pt x="2552" y="947"/>
                </a:lnTo>
                <a:lnTo>
                  <a:pt x="2659" y="728"/>
                </a:lnTo>
                <a:lnTo>
                  <a:pt x="2427" y="821"/>
                </a:lnTo>
                <a:close/>
                <a:moveTo>
                  <a:pt x="1079" y="2649"/>
                </a:moveTo>
                <a:lnTo>
                  <a:pt x="1142" y="2655"/>
                </a:lnTo>
                <a:lnTo>
                  <a:pt x="1234" y="2654"/>
                </a:lnTo>
                <a:lnTo>
                  <a:pt x="1364" y="2648"/>
                </a:lnTo>
                <a:lnTo>
                  <a:pt x="1364" y="1721"/>
                </a:lnTo>
                <a:cubicBezTo>
                  <a:pt x="1318" y="1745"/>
                  <a:pt x="1278" y="1775"/>
                  <a:pt x="1234" y="1804"/>
                </a:cubicBezTo>
                <a:cubicBezTo>
                  <a:pt x="1142" y="1866"/>
                  <a:pt x="1189" y="1841"/>
                  <a:pt x="1079" y="1832"/>
                </a:cubicBezTo>
                <a:lnTo>
                  <a:pt x="1079" y="2649"/>
                </a:lnTo>
                <a:close/>
                <a:moveTo>
                  <a:pt x="740" y="2571"/>
                </a:moveTo>
                <a:cubicBezTo>
                  <a:pt x="740" y="2596"/>
                  <a:pt x="985" y="2643"/>
                  <a:pt x="1030" y="2644"/>
                </a:cubicBezTo>
                <a:lnTo>
                  <a:pt x="1030" y="1832"/>
                </a:lnTo>
                <a:cubicBezTo>
                  <a:pt x="1030" y="1808"/>
                  <a:pt x="914" y="1799"/>
                  <a:pt x="890" y="1794"/>
                </a:cubicBezTo>
                <a:cubicBezTo>
                  <a:pt x="850" y="1786"/>
                  <a:pt x="782" y="1765"/>
                  <a:pt x="740" y="1764"/>
                </a:cubicBezTo>
                <a:lnTo>
                  <a:pt x="740" y="2571"/>
                </a:lnTo>
                <a:close/>
                <a:moveTo>
                  <a:pt x="2436" y="1095"/>
                </a:moveTo>
                <a:lnTo>
                  <a:pt x="2437" y="2020"/>
                </a:lnTo>
                <a:cubicBezTo>
                  <a:pt x="2454" y="2009"/>
                  <a:pt x="2535" y="1872"/>
                  <a:pt x="2550" y="1843"/>
                </a:cubicBezTo>
                <a:cubicBezTo>
                  <a:pt x="2586" y="1771"/>
                  <a:pt x="2607" y="1716"/>
                  <a:pt x="2638" y="1637"/>
                </a:cubicBezTo>
                <a:cubicBezTo>
                  <a:pt x="2676" y="1540"/>
                  <a:pt x="2736" y="1272"/>
                  <a:pt x="2727" y="1131"/>
                </a:cubicBezTo>
                <a:lnTo>
                  <a:pt x="2700" y="860"/>
                </a:lnTo>
                <a:lnTo>
                  <a:pt x="2696" y="858"/>
                </a:lnTo>
                <a:lnTo>
                  <a:pt x="2436" y="1095"/>
                </a:lnTo>
                <a:close/>
                <a:moveTo>
                  <a:pt x="721" y="246"/>
                </a:moveTo>
                <a:lnTo>
                  <a:pt x="721" y="271"/>
                </a:lnTo>
                <a:cubicBezTo>
                  <a:pt x="721" y="388"/>
                  <a:pt x="838" y="507"/>
                  <a:pt x="953" y="507"/>
                </a:cubicBezTo>
                <a:lnTo>
                  <a:pt x="997" y="507"/>
                </a:lnTo>
                <a:cubicBezTo>
                  <a:pt x="1117" y="507"/>
                  <a:pt x="1229" y="387"/>
                  <a:pt x="1229" y="261"/>
                </a:cubicBezTo>
                <a:lnTo>
                  <a:pt x="1229" y="237"/>
                </a:lnTo>
                <a:cubicBezTo>
                  <a:pt x="1229" y="123"/>
                  <a:pt x="1114" y="0"/>
                  <a:pt x="1006" y="0"/>
                </a:cubicBezTo>
                <a:lnTo>
                  <a:pt x="943" y="0"/>
                </a:lnTo>
                <a:cubicBezTo>
                  <a:pt x="830" y="0"/>
                  <a:pt x="721" y="124"/>
                  <a:pt x="721" y="246"/>
                </a:cubicBezTo>
                <a:close/>
                <a:moveTo>
                  <a:pt x="402" y="2412"/>
                </a:moveTo>
                <a:cubicBezTo>
                  <a:pt x="402" y="2439"/>
                  <a:pt x="649" y="2552"/>
                  <a:pt x="692" y="2562"/>
                </a:cubicBezTo>
                <a:lnTo>
                  <a:pt x="692" y="1774"/>
                </a:lnTo>
                <a:lnTo>
                  <a:pt x="403" y="1926"/>
                </a:lnTo>
                <a:lnTo>
                  <a:pt x="402" y="2412"/>
                </a:lnTo>
                <a:close/>
                <a:moveTo>
                  <a:pt x="64" y="2122"/>
                </a:moveTo>
                <a:cubicBezTo>
                  <a:pt x="64" y="2149"/>
                  <a:pt x="315" y="2373"/>
                  <a:pt x="354" y="2383"/>
                </a:cubicBezTo>
                <a:lnTo>
                  <a:pt x="354" y="1953"/>
                </a:lnTo>
                <a:lnTo>
                  <a:pt x="65" y="2100"/>
                </a:lnTo>
                <a:lnTo>
                  <a:pt x="64" y="2122"/>
                </a:lnTo>
                <a:close/>
              </a:path>
            </a:pathLst>
          </a:cu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vert="horz" wrap="square" lIns="68562" tIns="34281" rIns="68562" bIns="34281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30" name="组合 29"/>
          <p:cNvGrpSpPr/>
          <p:nvPr/>
        </p:nvGrpSpPr>
        <p:grpSpPr>
          <a:xfrm>
            <a:off x="1659458" y="3915387"/>
            <a:ext cx="2267207" cy="2319178"/>
            <a:chOff x="1346200" y="1839912"/>
            <a:chExt cx="3109913" cy="3135314"/>
          </a:xfrm>
        </p:grpSpPr>
        <p:sp>
          <p:nvSpPr>
            <p:cNvPr id="31" name="Freeform 6"/>
            <p:cNvSpPr>
              <a:spLocks/>
            </p:cNvSpPr>
            <p:nvPr/>
          </p:nvSpPr>
          <p:spPr bwMode="auto">
            <a:xfrm>
              <a:off x="3132138" y="1865313"/>
              <a:ext cx="844550" cy="587375"/>
            </a:xfrm>
            <a:custGeom>
              <a:avLst/>
              <a:gdLst>
                <a:gd name="T0" fmla="*/ 1092 w 1092"/>
                <a:gd name="T1" fmla="*/ 531 h 763"/>
                <a:gd name="T2" fmla="*/ 22 w 1092"/>
                <a:gd name="T3" fmla="*/ 0 h 763"/>
                <a:gd name="T4" fmla="*/ 0 w 1092"/>
                <a:gd name="T5" fmla="*/ 349 h 763"/>
                <a:gd name="T6" fmla="*/ 829 w 1092"/>
                <a:gd name="T7" fmla="*/ 763 h 763"/>
                <a:gd name="T8" fmla="*/ 1092 w 1092"/>
                <a:gd name="T9" fmla="*/ 531 h 7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92" h="763">
                  <a:moveTo>
                    <a:pt x="1092" y="531"/>
                  </a:moveTo>
                  <a:cubicBezTo>
                    <a:pt x="805" y="257"/>
                    <a:pt x="436" y="66"/>
                    <a:pt x="22" y="0"/>
                  </a:cubicBezTo>
                  <a:lnTo>
                    <a:pt x="0" y="349"/>
                  </a:lnTo>
                  <a:cubicBezTo>
                    <a:pt x="318" y="407"/>
                    <a:pt x="603" y="554"/>
                    <a:pt x="829" y="763"/>
                  </a:cubicBezTo>
                  <a:lnTo>
                    <a:pt x="1092" y="531"/>
                  </a:lnTo>
                  <a:close/>
                </a:path>
              </a:pathLst>
            </a:custGeom>
            <a:blipFill dpi="0" rotWithShape="1">
              <a:blip r:embed="rId7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7"/>
            <p:cNvSpPr>
              <a:spLocks/>
            </p:cNvSpPr>
            <p:nvPr/>
          </p:nvSpPr>
          <p:spPr bwMode="auto">
            <a:xfrm>
              <a:off x="1346200" y="3341688"/>
              <a:ext cx="2555875" cy="1633538"/>
            </a:xfrm>
            <a:custGeom>
              <a:avLst/>
              <a:gdLst>
                <a:gd name="T0" fmla="*/ 3076 w 3307"/>
                <a:gd name="T1" fmla="*/ 1351 h 2117"/>
                <a:gd name="T2" fmla="*/ 2139 w 3307"/>
                <a:gd name="T3" fmla="*/ 1731 h 2117"/>
                <a:gd name="T4" fmla="*/ 1914 w 3307"/>
                <a:gd name="T5" fmla="*/ 1731 h 2117"/>
                <a:gd name="T6" fmla="*/ 349 w 3307"/>
                <a:gd name="T7" fmla="*/ 22 h 2117"/>
                <a:gd name="T8" fmla="*/ 1 w 3307"/>
                <a:gd name="T9" fmla="*/ 0 h 2117"/>
                <a:gd name="T10" fmla="*/ 0 w 3307"/>
                <a:gd name="T11" fmla="*/ 93 h 2117"/>
                <a:gd name="T12" fmla="*/ 2 w 3307"/>
                <a:gd name="T13" fmla="*/ 150 h 2117"/>
                <a:gd name="T14" fmla="*/ 3 w 3307"/>
                <a:gd name="T15" fmla="*/ 182 h 2117"/>
                <a:gd name="T16" fmla="*/ 8 w 3307"/>
                <a:gd name="T17" fmla="*/ 254 h 2117"/>
                <a:gd name="T18" fmla="*/ 9 w 3307"/>
                <a:gd name="T19" fmla="*/ 267 h 2117"/>
                <a:gd name="T20" fmla="*/ 1891 w 3307"/>
                <a:gd name="T21" fmla="*/ 2087 h 2117"/>
                <a:gd name="T22" fmla="*/ 3158 w 3307"/>
                <a:gd name="T23" fmla="*/ 1729 h 2117"/>
                <a:gd name="T24" fmla="*/ 3158 w 3307"/>
                <a:gd name="T25" fmla="*/ 1726 h 2117"/>
                <a:gd name="T26" fmla="*/ 3307 w 3307"/>
                <a:gd name="T27" fmla="*/ 1613 h 2117"/>
                <a:gd name="T28" fmla="*/ 3076 w 3307"/>
                <a:gd name="T29" fmla="*/ 1351 h 2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307" h="2117">
                  <a:moveTo>
                    <a:pt x="3076" y="1351"/>
                  </a:moveTo>
                  <a:cubicBezTo>
                    <a:pt x="2816" y="1567"/>
                    <a:pt x="2491" y="1704"/>
                    <a:pt x="2139" y="1731"/>
                  </a:cubicBezTo>
                  <a:cubicBezTo>
                    <a:pt x="2065" y="1735"/>
                    <a:pt x="1990" y="1736"/>
                    <a:pt x="1914" y="1731"/>
                  </a:cubicBezTo>
                  <a:cubicBezTo>
                    <a:pt x="1015" y="1675"/>
                    <a:pt x="345" y="911"/>
                    <a:pt x="349" y="22"/>
                  </a:cubicBezTo>
                  <a:lnTo>
                    <a:pt x="1" y="0"/>
                  </a:lnTo>
                  <a:cubicBezTo>
                    <a:pt x="0" y="32"/>
                    <a:pt x="0" y="62"/>
                    <a:pt x="0" y="93"/>
                  </a:cubicBezTo>
                  <a:cubicBezTo>
                    <a:pt x="0" y="112"/>
                    <a:pt x="1" y="131"/>
                    <a:pt x="2" y="150"/>
                  </a:cubicBezTo>
                  <a:cubicBezTo>
                    <a:pt x="2" y="161"/>
                    <a:pt x="2" y="172"/>
                    <a:pt x="3" y="182"/>
                  </a:cubicBezTo>
                  <a:cubicBezTo>
                    <a:pt x="4" y="207"/>
                    <a:pt x="6" y="230"/>
                    <a:pt x="8" y="254"/>
                  </a:cubicBezTo>
                  <a:cubicBezTo>
                    <a:pt x="8" y="258"/>
                    <a:pt x="9" y="262"/>
                    <a:pt x="9" y="267"/>
                  </a:cubicBezTo>
                  <a:cubicBezTo>
                    <a:pt x="101" y="1248"/>
                    <a:pt x="896" y="2024"/>
                    <a:pt x="1891" y="2087"/>
                  </a:cubicBezTo>
                  <a:cubicBezTo>
                    <a:pt x="2359" y="2117"/>
                    <a:pt x="2799" y="1974"/>
                    <a:pt x="3158" y="1729"/>
                  </a:cubicBezTo>
                  <a:lnTo>
                    <a:pt x="3158" y="1726"/>
                  </a:lnTo>
                  <a:cubicBezTo>
                    <a:pt x="3209" y="1691"/>
                    <a:pt x="3259" y="1653"/>
                    <a:pt x="3307" y="1613"/>
                  </a:cubicBezTo>
                  <a:lnTo>
                    <a:pt x="3076" y="1351"/>
                  </a:lnTo>
                  <a:close/>
                </a:path>
              </a:pathLst>
            </a:custGeom>
            <a:blipFill dpi="0" rotWithShape="1">
              <a:blip r:embed="rId4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8"/>
            <p:cNvSpPr>
              <a:spLocks/>
            </p:cNvSpPr>
            <p:nvPr/>
          </p:nvSpPr>
          <p:spPr bwMode="auto">
            <a:xfrm>
              <a:off x="2022475" y="1839912"/>
              <a:ext cx="903288" cy="481013"/>
            </a:xfrm>
            <a:custGeom>
              <a:avLst/>
              <a:gdLst>
                <a:gd name="T0" fmla="*/ 1147 w 1169"/>
                <a:gd name="T1" fmla="*/ 356 h 624"/>
                <a:gd name="T2" fmla="*/ 1169 w 1169"/>
                <a:gd name="T3" fmla="*/ 7 h 624"/>
                <a:gd name="T4" fmla="*/ 0 w 1169"/>
                <a:gd name="T5" fmla="*/ 360 h 624"/>
                <a:gd name="T6" fmla="*/ 232 w 1169"/>
                <a:gd name="T7" fmla="*/ 624 h 624"/>
                <a:gd name="T8" fmla="*/ 1147 w 1169"/>
                <a:gd name="T9" fmla="*/ 356 h 6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69" h="624">
                  <a:moveTo>
                    <a:pt x="1147" y="356"/>
                  </a:moveTo>
                  <a:lnTo>
                    <a:pt x="1169" y="7"/>
                  </a:lnTo>
                  <a:cubicBezTo>
                    <a:pt x="738" y="0"/>
                    <a:pt x="333" y="131"/>
                    <a:pt x="0" y="360"/>
                  </a:cubicBezTo>
                  <a:lnTo>
                    <a:pt x="232" y="624"/>
                  </a:lnTo>
                  <a:cubicBezTo>
                    <a:pt x="497" y="452"/>
                    <a:pt x="812" y="354"/>
                    <a:pt x="1147" y="356"/>
                  </a:cubicBezTo>
                  <a:close/>
                </a:path>
              </a:pathLst>
            </a:custGeom>
            <a:blipFill dpi="0" rotWithShape="1">
              <a:blip r:embed="rId8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Freeform 9"/>
            <p:cNvSpPr>
              <a:spLocks/>
            </p:cNvSpPr>
            <p:nvPr/>
          </p:nvSpPr>
          <p:spPr bwMode="auto">
            <a:xfrm>
              <a:off x="3884613" y="3521075"/>
              <a:ext cx="566738" cy="909638"/>
            </a:xfrm>
            <a:custGeom>
              <a:avLst/>
              <a:gdLst>
                <a:gd name="T0" fmla="*/ 0 w 734"/>
                <a:gd name="T1" fmla="*/ 914 h 1178"/>
                <a:gd name="T2" fmla="*/ 232 w 734"/>
                <a:gd name="T3" fmla="*/ 1178 h 1178"/>
                <a:gd name="T4" fmla="*/ 734 w 734"/>
                <a:gd name="T5" fmla="*/ 22 h 1178"/>
                <a:gd name="T6" fmla="*/ 386 w 734"/>
                <a:gd name="T7" fmla="*/ 0 h 1178"/>
                <a:gd name="T8" fmla="*/ 0 w 734"/>
                <a:gd name="T9" fmla="*/ 914 h 1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34" h="1178">
                  <a:moveTo>
                    <a:pt x="0" y="914"/>
                  </a:moveTo>
                  <a:lnTo>
                    <a:pt x="232" y="1178"/>
                  </a:lnTo>
                  <a:cubicBezTo>
                    <a:pt x="510" y="867"/>
                    <a:pt x="693" y="467"/>
                    <a:pt x="734" y="22"/>
                  </a:cubicBezTo>
                  <a:lnTo>
                    <a:pt x="386" y="0"/>
                  </a:lnTo>
                  <a:cubicBezTo>
                    <a:pt x="352" y="349"/>
                    <a:pt x="212" y="664"/>
                    <a:pt x="0" y="914"/>
                  </a:cubicBezTo>
                  <a:close/>
                </a:path>
              </a:pathLst>
            </a:custGeom>
            <a:blipFill dpi="0" rotWithShape="1">
              <a:blip r:embed="rId9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Freeform 10"/>
            <p:cNvSpPr>
              <a:spLocks/>
            </p:cNvSpPr>
            <p:nvPr/>
          </p:nvSpPr>
          <p:spPr bwMode="auto">
            <a:xfrm>
              <a:off x="1371600" y="2257425"/>
              <a:ext cx="654050" cy="879475"/>
            </a:xfrm>
            <a:custGeom>
              <a:avLst/>
              <a:gdLst>
                <a:gd name="T0" fmla="*/ 846 w 846"/>
                <a:gd name="T1" fmla="*/ 262 h 1140"/>
                <a:gd name="T2" fmla="*/ 615 w 846"/>
                <a:gd name="T3" fmla="*/ 0 h 1140"/>
                <a:gd name="T4" fmla="*/ 0 w 846"/>
                <a:gd name="T5" fmla="*/ 1117 h 1140"/>
                <a:gd name="T6" fmla="*/ 351 w 846"/>
                <a:gd name="T7" fmla="*/ 1140 h 1140"/>
                <a:gd name="T8" fmla="*/ 846 w 846"/>
                <a:gd name="T9" fmla="*/ 262 h 1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46" h="1140">
                  <a:moveTo>
                    <a:pt x="846" y="262"/>
                  </a:moveTo>
                  <a:lnTo>
                    <a:pt x="615" y="0"/>
                  </a:lnTo>
                  <a:cubicBezTo>
                    <a:pt x="302" y="289"/>
                    <a:pt x="80" y="676"/>
                    <a:pt x="0" y="1117"/>
                  </a:cubicBezTo>
                  <a:lnTo>
                    <a:pt x="351" y="1140"/>
                  </a:lnTo>
                  <a:cubicBezTo>
                    <a:pt x="422" y="795"/>
                    <a:pt x="600" y="491"/>
                    <a:pt x="846" y="262"/>
                  </a:cubicBezTo>
                  <a:close/>
                </a:path>
              </a:pathLst>
            </a:custGeom>
            <a:blipFill dpi="0" rotWithShape="1">
              <a:blip r:embed="rId10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Freeform 11"/>
            <p:cNvSpPr>
              <a:spLocks/>
            </p:cNvSpPr>
            <p:nvPr/>
          </p:nvSpPr>
          <p:spPr bwMode="auto">
            <a:xfrm>
              <a:off x="3924300" y="2439988"/>
              <a:ext cx="531813" cy="874713"/>
            </a:xfrm>
            <a:custGeom>
              <a:avLst/>
              <a:gdLst>
                <a:gd name="T0" fmla="*/ 337 w 687"/>
                <a:gd name="T1" fmla="*/ 1111 h 1133"/>
                <a:gd name="T2" fmla="*/ 687 w 687"/>
                <a:gd name="T3" fmla="*/ 1133 h 1133"/>
                <a:gd name="T4" fmla="*/ 262 w 687"/>
                <a:gd name="T5" fmla="*/ 0 h 1133"/>
                <a:gd name="T6" fmla="*/ 0 w 687"/>
                <a:gd name="T7" fmla="*/ 231 h 1133"/>
                <a:gd name="T8" fmla="*/ 337 w 687"/>
                <a:gd name="T9" fmla="*/ 1111 h 1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87" h="1133">
                  <a:moveTo>
                    <a:pt x="337" y="1111"/>
                  </a:moveTo>
                  <a:lnTo>
                    <a:pt x="687" y="1133"/>
                  </a:lnTo>
                  <a:cubicBezTo>
                    <a:pt x="665" y="710"/>
                    <a:pt x="511" y="317"/>
                    <a:pt x="262" y="0"/>
                  </a:cubicBezTo>
                  <a:lnTo>
                    <a:pt x="0" y="231"/>
                  </a:lnTo>
                  <a:cubicBezTo>
                    <a:pt x="190" y="481"/>
                    <a:pt x="311" y="784"/>
                    <a:pt x="337" y="1111"/>
                  </a:cubicBezTo>
                  <a:close/>
                </a:path>
              </a:pathLst>
            </a:custGeom>
            <a:blipFill dpi="0" rotWithShape="1">
              <a:blip r:embed="rId11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967162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500"/>
                            </p:stCondLst>
                            <p:childTnLst>
                              <p:par>
                                <p:cTn id="5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500"/>
                            </p:stCondLst>
                            <p:childTnLst>
                              <p:par>
                                <p:cTn id="7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8500"/>
                            </p:stCondLst>
                            <p:childTnLst>
                              <p:par>
                                <p:cTn id="9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000"/>
                            </p:stCondLst>
                            <p:childTnLst>
                              <p:par>
                                <p:cTn id="10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63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37402 -7.17427E-7 L -4.11765E-6 -7.17427E-7 " pathEditMode="relative" rAng="0" ptsTypes="AA">
                                      <p:cBhvr>
                                        <p:cTn id="10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701" y="0"/>
                                    </p:animMotion>
                                  </p:childTnLst>
                                </p:cTn>
                              </p:par>
                              <p:par>
                                <p:cTn id="10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36544 -3.60102E-6 L 2.76939E-6 -3.60102E-6 " pathEditMode="relative" rAng="0" ptsTypes="AA">
                                      <p:cBhvr>
                                        <p:cTn id="10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272" y="0"/>
                                    </p:animMotion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4" dur="500" tmFilter="0, 0; .2, .5; .8, .5; 1, 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5" dur="250" autoRev="1" fill="hold"/>
                                        <p:tgtEl>
                                          <p:spTgt spid="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6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7" dur="500" tmFilter="0, 0; .2, .5; .8, .5; 1, 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8" dur="250" autoRev="1" fill="hold"/>
                                        <p:tgtEl>
                                          <p:spTgt spid="4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5" grpId="0"/>
      <p:bldP spid="41" grpId="0"/>
      <p:bldP spid="45" grpId="0"/>
      <p:bldP spid="49" grpId="0"/>
      <p:bldP spid="49" grpId="1"/>
      <p:bldP spid="29" grpId="0" animBg="1"/>
      <p:bldP spid="29" grpId="1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9"/>
          <p:cNvSpPr txBox="1"/>
          <p:nvPr/>
        </p:nvSpPr>
        <p:spPr>
          <a:xfrm>
            <a:off x="5015119" y="2419742"/>
            <a:ext cx="785003" cy="477183"/>
          </a:xfrm>
          <a:prstGeom prst="rect">
            <a:avLst/>
          </a:prstGeom>
          <a:noFill/>
        </p:spPr>
        <p:txBody>
          <a:bodyPr wrap="square" lIns="91253" tIns="45625" rIns="91253" bIns="45625" rtlCol="0">
            <a:spAutoFit/>
          </a:bodyPr>
          <a:lstStyle/>
          <a:p>
            <a:r>
              <a:rPr lang="en-US" altLang="zh-CN" sz="2502" spc="-151" dirty="0">
                <a:solidFill>
                  <a:schemeClr val="bg1"/>
                </a:solidFill>
                <a:latin typeface="+mj-ea"/>
                <a:ea typeface="+mj-ea"/>
              </a:rPr>
              <a:t>82%</a:t>
            </a:r>
            <a:endParaRPr lang="zh-CN" altLang="en-US" sz="2502" spc="-151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5" name="TextBox 40"/>
          <p:cNvSpPr txBox="1"/>
          <p:nvPr/>
        </p:nvSpPr>
        <p:spPr>
          <a:xfrm>
            <a:off x="4105380" y="2571848"/>
            <a:ext cx="901798" cy="477183"/>
          </a:xfrm>
          <a:prstGeom prst="rect">
            <a:avLst/>
          </a:prstGeom>
          <a:noFill/>
        </p:spPr>
        <p:txBody>
          <a:bodyPr wrap="square" lIns="91253" tIns="45625" rIns="91253" bIns="45625" rtlCol="0">
            <a:spAutoFit/>
          </a:bodyPr>
          <a:lstStyle/>
          <a:p>
            <a:r>
              <a:rPr lang="en-US" altLang="zh-CN" sz="2502" spc="-151" dirty="0">
                <a:solidFill>
                  <a:schemeClr val="bg1"/>
                </a:solidFill>
                <a:latin typeface="+mj-ea"/>
                <a:ea typeface="+mj-ea"/>
              </a:rPr>
              <a:t>73%</a:t>
            </a:r>
            <a:endParaRPr lang="zh-CN" altLang="en-US" sz="2502" spc="-151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6" name="TextBox 41"/>
          <p:cNvSpPr txBox="1"/>
          <p:nvPr/>
        </p:nvSpPr>
        <p:spPr>
          <a:xfrm>
            <a:off x="3279097" y="2988988"/>
            <a:ext cx="865646" cy="477183"/>
          </a:xfrm>
          <a:prstGeom prst="rect">
            <a:avLst/>
          </a:prstGeom>
          <a:noFill/>
        </p:spPr>
        <p:txBody>
          <a:bodyPr wrap="square" lIns="91253" tIns="45625" rIns="91253" bIns="45625" rtlCol="0">
            <a:spAutoFit/>
          </a:bodyPr>
          <a:lstStyle/>
          <a:p>
            <a:r>
              <a:rPr lang="en-US" altLang="zh-CN" sz="2502" spc="-151" dirty="0">
                <a:solidFill>
                  <a:schemeClr val="bg1"/>
                </a:solidFill>
                <a:latin typeface="+mj-ea"/>
                <a:ea typeface="+mj-ea"/>
              </a:rPr>
              <a:t>56%</a:t>
            </a:r>
            <a:endParaRPr lang="zh-CN" altLang="en-US" sz="2502" spc="-151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7" name="TextBox 42"/>
          <p:cNvSpPr txBox="1"/>
          <p:nvPr/>
        </p:nvSpPr>
        <p:spPr>
          <a:xfrm>
            <a:off x="2545090" y="3470640"/>
            <a:ext cx="784966" cy="477183"/>
          </a:xfrm>
          <a:prstGeom prst="rect">
            <a:avLst/>
          </a:prstGeom>
          <a:noFill/>
        </p:spPr>
        <p:txBody>
          <a:bodyPr wrap="square" lIns="91253" tIns="45625" rIns="91253" bIns="45625" rtlCol="0">
            <a:spAutoFit/>
          </a:bodyPr>
          <a:lstStyle/>
          <a:p>
            <a:r>
              <a:rPr lang="en-US" altLang="zh-CN" sz="2502" spc="-151" dirty="0">
                <a:solidFill>
                  <a:schemeClr val="bg1"/>
                </a:solidFill>
                <a:latin typeface="+mj-ea"/>
                <a:ea typeface="+mj-ea"/>
              </a:rPr>
              <a:t>32%</a:t>
            </a:r>
            <a:endParaRPr lang="zh-CN" altLang="en-US" sz="2502" spc="-151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grpSp>
        <p:nvGrpSpPr>
          <p:cNvPr id="8" name="组合 7"/>
          <p:cNvGrpSpPr/>
          <p:nvPr/>
        </p:nvGrpSpPr>
        <p:grpSpPr>
          <a:xfrm rot="5400000" flipH="1">
            <a:off x="3016442" y="2593021"/>
            <a:ext cx="2206053" cy="2844614"/>
            <a:chOff x="8155995" y="3063800"/>
            <a:chExt cx="4110065" cy="2647126"/>
          </a:xfr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outerShdw blurRad="114300" dist="88900" algn="l" rotWithShape="0">
              <a:prstClr val="black">
                <a:alpha val="22000"/>
              </a:prstClr>
            </a:outerShdw>
          </a:effectLst>
        </p:grpSpPr>
        <p:sp>
          <p:nvSpPr>
            <p:cNvPr id="9" name="矩形 8"/>
            <p:cNvSpPr/>
            <p:nvPr/>
          </p:nvSpPr>
          <p:spPr>
            <a:xfrm>
              <a:off x="8156003" y="3063800"/>
              <a:ext cx="1680799" cy="332667"/>
            </a:xfrm>
            <a:prstGeom prst="rect">
              <a:avLst/>
            </a:prstGeom>
            <a:blipFill dpi="0" rotWithShape="1">
              <a:blip r:embed="rId4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36560" tIns="68280" rIns="136560" bIns="68280" spcCol="0" rtlCol="0" anchor="ctr"/>
            <a:lstStyle/>
            <a:p>
              <a:pPr algn="ctr"/>
              <a:endParaRPr lang="zh-CN" altLang="en-US" sz="2502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  <p:sp>
          <p:nvSpPr>
            <p:cNvPr id="10" name="矩形 9"/>
            <p:cNvSpPr/>
            <p:nvPr/>
          </p:nvSpPr>
          <p:spPr>
            <a:xfrm>
              <a:off x="9889504" y="3063800"/>
              <a:ext cx="2376556" cy="332667"/>
            </a:xfrm>
            <a:prstGeom prst="rect">
              <a:avLst/>
            </a:prstGeom>
            <a:blipFill dpi="0" rotWithShape="1">
              <a:blip r:embed="rId4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36560" tIns="68280" rIns="136560" bIns="68280" spcCol="0" rtlCol="0" anchor="ctr"/>
            <a:lstStyle/>
            <a:p>
              <a:pPr algn="ctr"/>
              <a:endParaRPr lang="zh-CN" altLang="en-US" sz="2502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  <p:sp>
          <p:nvSpPr>
            <p:cNvPr id="11" name="矩形 10"/>
            <p:cNvSpPr/>
            <p:nvPr/>
          </p:nvSpPr>
          <p:spPr>
            <a:xfrm>
              <a:off x="8156001" y="3899089"/>
              <a:ext cx="1555419" cy="332667"/>
            </a:xfrm>
            <a:prstGeom prst="rect">
              <a:avLst/>
            </a:prstGeom>
            <a:blipFill dpi="0" rotWithShape="1"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36560" tIns="68280" rIns="136560" bIns="68280" spcCol="0" rtlCol="0" anchor="ctr"/>
            <a:lstStyle/>
            <a:p>
              <a:pPr algn="ctr"/>
              <a:endParaRPr lang="zh-CN" altLang="en-US" sz="2502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  <p:sp>
          <p:nvSpPr>
            <p:cNvPr id="12" name="矩形 11"/>
            <p:cNvSpPr/>
            <p:nvPr/>
          </p:nvSpPr>
          <p:spPr>
            <a:xfrm>
              <a:off x="9763824" y="3899089"/>
              <a:ext cx="2199274" cy="332667"/>
            </a:xfrm>
            <a:prstGeom prst="rect">
              <a:avLst/>
            </a:prstGeom>
            <a:blipFill dpi="0" rotWithShape="1">
              <a:blip r:embed="rId6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36560" tIns="68280" rIns="136560" bIns="68280" spcCol="0" rtlCol="0" anchor="ctr"/>
            <a:lstStyle/>
            <a:p>
              <a:pPr algn="ctr"/>
              <a:endParaRPr lang="zh-CN" altLang="en-US" sz="2502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  <p:sp>
          <p:nvSpPr>
            <p:cNvPr id="13" name="矩形 12"/>
            <p:cNvSpPr/>
            <p:nvPr/>
          </p:nvSpPr>
          <p:spPr>
            <a:xfrm>
              <a:off x="8155998" y="4671503"/>
              <a:ext cx="1174131" cy="332667"/>
            </a:xfrm>
            <a:prstGeom prst="rect">
              <a:avLst/>
            </a:prstGeom>
            <a:blipFill dpi="0" rotWithShape="1">
              <a:blip r:embed="rId7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36560" tIns="68280" rIns="136560" bIns="68280" spcCol="0" rtlCol="0" anchor="ctr"/>
            <a:lstStyle/>
            <a:p>
              <a:pPr algn="ctr"/>
              <a:endParaRPr lang="zh-CN" altLang="en-US" sz="2502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  <p:sp>
          <p:nvSpPr>
            <p:cNvPr id="14" name="矩形 13"/>
            <p:cNvSpPr/>
            <p:nvPr/>
          </p:nvSpPr>
          <p:spPr>
            <a:xfrm>
              <a:off x="9381625" y="4671501"/>
              <a:ext cx="1660158" cy="332667"/>
            </a:xfrm>
            <a:prstGeom prst="rect">
              <a:avLst/>
            </a:prstGeom>
            <a:blipFill dpi="0" rotWithShape="1">
              <a:blip r:embed="rId8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36560" tIns="68280" rIns="136560" bIns="68280" spcCol="0" rtlCol="0" anchor="ctr"/>
            <a:lstStyle/>
            <a:p>
              <a:pPr algn="ctr"/>
              <a:endParaRPr lang="zh-CN" altLang="en-US" sz="2502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  <p:sp>
          <p:nvSpPr>
            <p:cNvPr id="15" name="矩形 14"/>
            <p:cNvSpPr/>
            <p:nvPr/>
          </p:nvSpPr>
          <p:spPr>
            <a:xfrm>
              <a:off x="8155995" y="5378253"/>
              <a:ext cx="810249" cy="332667"/>
            </a:xfrm>
            <a:prstGeom prst="rect">
              <a:avLst/>
            </a:prstGeom>
            <a:blipFill dpi="0" rotWithShape="1">
              <a:blip r:embed="rId9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36560" tIns="68280" rIns="136560" bIns="68280" spcCol="0" rtlCol="0" anchor="ctr"/>
            <a:lstStyle/>
            <a:p>
              <a:pPr algn="ctr"/>
              <a:endParaRPr lang="zh-CN" altLang="en-US" sz="2502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  <p:sp>
          <p:nvSpPr>
            <p:cNvPr id="16" name="矩形 15"/>
            <p:cNvSpPr/>
            <p:nvPr/>
          </p:nvSpPr>
          <p:spPr>
            <a:xfrm>
              <a:off x="9018774" y="5378259"/>
              <a:ext cx="1145643" cy="332667"/>
            </a:xfrm>
            <a:prstGeom prst="rect">
              <a:avLst/>
            </a:prstGeom>
            <a:blipFill dpi="0" rotWithShape="1">
              <a:blip r:embed="rId10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36560" tIns="68280" rIns="136560" bIns="68280" spcCol="0" rtlCol="0" anchor="ctr"/>
            <a:lstStyle/>
            <a:p>
              <a:pPr algn="ctr"/>
              <a:endParaRPr lang="zh-CN" altLang="en-US" sz="2502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6573381" y="2977052"/>
            <a:ext cx="1715852" cy="1497776"/>
            <a:chOff x="1397291" y="3132277"/>
            <a:chExt cx="1948823" cy="1702026"/>
          </a:xfr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grpSpPr>
        <p:grpSp>
          <p:nvGrpSpPr>
            <p:cNvPr id="18" name="组合 17"/>
            <p:cNvGrpSpPr/>
            <p:nvPr/>
          </p:nvGrpSpPr>
          <p:grpSpPr>
            <a:xfrm>
              <a:off x="1397291" y="3132277"/>
              <a:ext cx="1948823" cy="1702026"/>
              <a:chOff x="1511944" y="2420246"/>
              <a:chExt cx="2627152" cy="2294453"/>
            </a:xfrm>
            <a:grpFill/>
            <a:effectLst>
              <a:outerShdw blurRad="203200" dist="38100" dir="3780000" sx="103000" sy="103000" algn="t" rotWithShape="0">
                <a:prstClr val="black">
                  <a:alpha val="25000"/>
                </a:prstClr>
              </a:outerShdw>
            </a:effectLst>
          </p:grpSpPr>
          <p:sp>
            <p:nvSpPr>
              <p:cNvPr id="21" name="Freeform 6"/>
              <p:cNvSpPr>
                <a:spLocks/>
              </p:cNvSpPr>
              <p:nvPr/>
            </p:nvSpPr>
            <p:spPr bwMode="auto">
              <a:xfrm>
                <a:off x="1511944" y="2420246"/>
                <a:ext cx="2627152" cy="2294453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grpFill/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120435" tIns="60218" rIns="120435" bIns="60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502">
                  <a:solidFill>
                    <a:schemeClr val="bg1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22" name="Freeform 6"/>
              <p:cNvSpPr>
                <a:spLocks/>
              </p:cNvSpPr>
              <p:nvPr/>
            </p:nvSpPr>
            <p:spPr bwMode="auto">
              <a:xfrm>
                <a:off x="1524106" y="2431739"/>
                <a:ext cx="2602832" cy="2271469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120435" tIns="60218" rIns="120435" bIns="60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502">
                  <a:solidFill>
                    <a:schemeClr val="bg1"/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20" name="TextBox 55"/>
            <p:cNvSpPr txBox="1"/>
            <p:nvPr/>
          </p:nvSpPr>
          <p:spPr>
            <a:xfrm>
              <a:off x="1805861" y="3783473"/>
              <a:ext cx="1185537" cy="40432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712" dirty="0">
                  <a:solidFill>
                    <a:schemeClr val="bg1"/>
                  </a:solidFill>
                  <a:latin typeface="+mj-ea"/>
                  <a:ea typeface="+mj-ea"/>
                </a:rPr>
                <a:t>第一月</a:t>
              </a: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7890463" y="3725940"/>
            <a:ext cx="1715852" cy="1497776"/>
            <a:chOff x="2893203" y="3983290"/>
            <a:chExt cx="1948823" cy="1702026"/>
          </a:xfr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grpSpPr>
        <p:grpSp>
          <p:nvGrpSpPr>
            <p:cNvPr id="24" name="组合 23"/>
            <p:cNvGrpSpPr/>
            <p:nvPr/>
          </p:nvGrpSpPr>
          <p:grpSpPr>
            <a:xfrm>
              <a:off x="2893203" y="3983290"/>
              <a:ext cx="1948823" cy="1702026"/>
              <a:chOff x="1511944" y="2420246"/>
              <a:chExt cx="2627152" cy="2294453"/>
            </a:xfrm>
            <a:grpFill/>
            <a:effectLst>
              <a:outerShdw blurRad="203200" dist="38100" dir="3780000" sx="103000" sy="103000" algn="t" rotWithShape="0">
                <a:prstClr val="black">
                  <a:alpha val="25000"/>
                </a:prstClr>
              </a:outerShdw>
            </a:effectLst>
          </p:grpSpPr>
          <p:sp>
            <p:nvSpPr>
              <p:cNvPr id="27" name="Freeform 6"/>
              <p:cNvSpPr>
                <a:spLocks/>
              </p:cNvSpPr>
              <p:nvPr/>
            </p:nvSpPr>
            <p:spPr bwMode="auto">
              <a:xfrm>
                <a:off x="1511944" y="2420246"/>
                <a:ext cx="2627152" cy="2294453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grpFill/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120435" tIns="60218" rIns="120435" bIns="60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502">
                  <a:solidFill>
                    <a:schemeClr val="bg1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28" name="Freeform 6"/>
              <p:cNvSpPr>
                <a:spLocks/>
              </p:cNvSpPr>
              <p:nvPr/>
            </p:nvSpPr>
            <p:spPr bwMode="auto">
              <a:xfrm>
                <a:off x="1524106" y="2431739"/>
                <a:ext cx="2602832" cy="2271469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blipFill dpi="0" rotWithShape="1">
                <a:blip r:embed="rId6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120435" tIns="60218" rIns="120435" bIns="60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502">
                  <a:solidFill>
                    <a:schemeClr val="bg1"/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26" name="TextBox 61"/>
            <p:cNvSpPr txBox="1"/>
            <p:nvPr/>
          </p:nvSpPr>
          <p:spPr>
            <a:xfrm>
              <a:off x="3317006" y="4568805"/>
              <a:ext cx="1185537" cy="40432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712" dirty="0">
                  <a:solidFill>
                    <a:schemeClr val="bg1"/>
                  </a:solidFill>
                  <a:latin typeface="+mj-ea"/>
                  <a:ea typeface="+mj-ea"/>
                </a:rPr>
                <a:t>第二月</a:t>
              </a: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9201260" y="2964664"/>
            <a:ext cx="1715852" cy="1497776"/>
            <a:chOff x="4381974" y="3118200"/>
            <a:chExt cx="1948823" cy="1702026"/>
          </a:xfr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grpSpPr>
        <p:grpSp>
          <p:nvGrpSpPr>
            <p:cNvPr id="30" name="组合 29"/>
            <p:cNvGrpSpPr/>
            <p:nvPr/>
          </p:nvGrpSpPr>
          <p:grpSpPr>
            <a:xfrm>
              <a:off x="4381974" y="3118200"/>
              <a:ext cx="1948823" cy="1702026"/>
              <a:chOff x="1511944" y="2420246"/>
              <a:chExt cx="2627152" cy="2294453"/>
            </a:xfrm>
            <a:grpFill/>
            <a:effectLst>
              <a:outerShdw blurRad="203200" dist="38100" dir="3780000" sx="103000" sy="103000" algn="t" rotWithShape="0">
                <a:prstClr val="black">
                  <a:alpha val="25000"/>
                </a:prstClr>
              </a:outerShdw>
            </a:effectLst>
          </p:grpSpPr>
          <p:sp>
            <p:nvSpPr>
              <p:cNvPr id="33" name="Freeform 6"/>
              <p:cNvSpPr>
                <a:spLocks/>
              </p:cNvSpPr>
              <p:nvPr/>
            </p:nvSpPr>
            <p:spPr bwMode="auto">
              <a:xfrm>
                <a:off x="1511944" y="2420246"/>
                <a:ext cx="2627152" cy="2294453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grpFill/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120435" tIns="60218" rIns="120435" bIns="60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502">
                  <a:solidFill>
                    <a:schemeClr val="bg1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34" name="Freeform 6"/>
              <p:cNvSpPr>
                <a:spLocks/>
              </p:cNvSpPr>
              <p:nvPr/>
            </p:nvSpPr>
            <p:spPr bwMode="auto">
              <a:xfrm>
                <a:off x="1524106" y="2431740"/>
                <a:ext cx="2602832" cy="2271469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blipFill dpi="0" rotWithShape="1">
                <a:blip r:embed="rId11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120435" tIns="60218" rIns="120435" bIns="60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502">
                  <a:solidFill>
                    <a:schemeClr val="bg1"/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32" name="TextBox 67"/>
            <p:cNvSpPr txBox="1"/>
            <p:nvPr/>
          </p:nvSpPr>
          <p:spPr>
            <a:xfrm>
              <a:off x="4891878" y="3730069"/>
              <a:ext cx="1185537" cy="40432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712" dirty="0">
                  <a:solidFill>
                    <a:schemeClr val="bg1"/>
                  </a:solidFill>
                  <a:latin typeface="+mj-ea"/>
                  <a:ea typeface="+mj-ea"/>
                </a:rPr>
                <a:t>第三月</a:t>
              </a: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9196434" y="4489587"/>
            <a:ext cx="1715852" cy="1510163"/>
            <a:chOff x="4376494" y="4851075"/>
            <a:chExt cx="1948823" cy="1716102"/>
          </a:xfr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grpSpPr>
        <p:grpSp>
          <p:nvGrpSpPr>
            <p:cNvPr id="36" name="组合 35"/>
            <p:cNvGrpSpPr/>
            <p:nvPr/>
          </p:nvGrpSpPr>
          <p:grpSpPr>
            <a:xfrm>
              <a:off x="4376494" y="4851075"/>
              <a:ext cx="1948823" cy="1716102"/>
              <a:chOff x="1511944" y="2420246"/>
              <a:chExt cx="2627152" cy="2313428"/>
            </a:xfrm>
            <a:grpFill/>
            <a:effectLst>
              <a:outerShdw blurRad="203200" dist="38100" dir="3780000" sx="103000" sy="103000" algn="t" rotWithShape="0">
                <a:prstClr val="black">
                  <a:alpha val="25000"/>
                </a:prstClr>
              </a:outerShdw>
            </a:effectLst>
          </p:grpSpPr>
          <p:sp>
            <p:nvSpPr>
              <p:cNvPr id="39" name="Freeform 6"/>
              <p:cNvSpPr>
                <a:spLocks/>
              </p:cNvSpPr>
              <p:nvPr/>
            </p:nvSpPr>
            <p:spPr bwMode="auto">
              <a:xfrm>
                <a:off x="1511944" y="2420246"/>
                <a:ext cx="2627152" cy="2294453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grpFill/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120435" tIns="60218" rIns="120435" bIns="60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502">
                  <a:solidFill>
                    <a:schemeClr val="bg1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40" name="Freeform 6"/>
              <p:cNvSpPr>
                <a:spLocks/>
              </p:cNvSpPr>
              <p:nvPr/>
            </p:nvSpPr>
            <p:spPr bwMode="auto">
              <a:xfrm>
                <a:off x="1524102" y="2462205"/>
                <a:ext cx="2602832" cy="2271469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blipFill dpi="0" rotWithShape="1">
                <a:blip r:embed="rId12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120435" tIns="60218" rIns="120435" bIns="60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502" dirty="0">
                  <a:solidFill>
                    <a:schemeClr val="bg1"/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38" name="TextBox 73"/>
            <p:cNvSpPr txBox="1"/>
            <p:nvPr/>
          </p:nvSpPr>
          <p:spPr>
            <a:xfrm>
              <a:off x="4755130" y="5472643"/>
              <a:ext cx="1185537" cy="40432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712" dirty="0">
                  <a:solidFill>
                    <a:schemeClr val="bg1"/>
                  </a:solidFill>
                  <a:latin typeface="+mj-ea"/>
                  <a:ea typeface="+mj-ea"/>
                </a:rPr>
                <a:t>第四月</a:t>
              </a: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2129172" y="2339345"/>
            <a:ext cx="3937693" cy="2773190"/>
            <a:chOff x="8039039" y="3140803"/>
            <a:chExt cx="4472337" cy="3151364"/>
          </a:xfr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grpSpPr>
        <p:cxnSp>
          <p:nvCxnSpPr>
            <p:cNvPr id="42" name="直接箭头连接符 41"/>
            <p:cNvCxnSpPr/>
            <p:nvPr/>
          </p:nvCxnSpPr>
          <p:spPr>
            <a:xfrm>
              <a:off x="8039682" y="6292167"/>
              <a:ext cx="4471694" cy="0"/>
            </a:xfrm>
            <a:prstGeom prst="straightConnector1">
              <a:avLst/>
            </a:prstGeom>
            <a:grpFill/>
            <a:ln>
              <a:solidFill>
                <a:schemeClr val="tx1">
                  <a:lumMod val="50000"/>
                  <a:lumOff val="50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直接箭头连接符 42"/>
            <p:cNvCxnSpPr/>
            <p:nvPr/>
          </p:nvCxnSpPr>
          <p:spPr>
            <a:xfrm flipV="1">
              <a:off x="8039039" y="3140803"/>
              <a:ext cx="0" cy="3130693"/>
            </a:xfrm>
            <a:prstGeom prst="straightConnector1">
              <a:avLst/>
            </a:prstGeom>
            <a:grpFill/>
            <a:ln>
              <a:solidFill>
                <a:schemeClr val="tx1">
                  <a:lumMod val="50000"/>
                  <a:lumOff val="50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8" name="组合 47"/>
          <p:cNvGrpSpPr/>
          <p:nvPr/>
        </p:nvGrpSpPr>
        <p:grpSpPr>
          <a:xfrm>
            <a:off x="7130440" y="1817496"/>
            <a:ext cx="2877315" cy="1060928"/>
            <a:chOff x="6084168" y="1274556"/>
            <a:chExt cx="2317853" cy="830693"/>
          </a:xfrm>
        </p:grpSpPr>
        <p:sp>
          <p:nvSpPr>
            <p:cNvPr id="49" name="TextBox 84"/>
            <p:cNvSpPr txBox="1"/>
            <p:nvPr/>
          </p:nvSpPr>
          <p:spPr>
            <a:xfrm>
              <a:off x="6084168" y="1514664"/>
              <a:ext cx="2317853" cy="590585"/>
            </a:xfrm>
            <a:prstGeom prst="rect">
              <a:avLst/>
            </a:prstGeom>
            <a:noFill/>
          </p:spPr>
          <p:txBody>
            <a:bodyPr wrap="square" lIns="120424" tIns="60211" rIns="120424" bIns="60211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054" dirty="0">
                  <a:solidFill>
                    <a:schemeClr val="bg1"/>
                  </a:solidFill>
                  <a:latin typeface="+mj-ea"/>
                  <a:ea typeface="+mj-ea"/>
                </a:rPr>
                <a:t>您的内容打在这里，或者通过您的内容打在这里，或者您的内容打在这里，或者您的内容打在这里，</a:t>
              </a:r>
            </a:p>
          </p:txBody>
        </p:sp>
        <p:sp>
          <p:nvSpPr>
            <p:cNvPr id="50" name="TextBox 85"/>
            <p:cNvSpPr txBox="1"/>
            <p:nvPr/>
          </p:nvSpPr>
          <p:spPr>
            <a:xfrm>
              <a:off x="6109640" y="1274556"/>
              <a:ext cx="1008112" cy="333313"/>
            </a:xfrm>
            <a:prstGeom prst="rect">
              <a:avLst/>
            </a:prstGeom>
            <a:noFill/>
          </p:spPr>
          <p:txBody>
            <a:bodyPr wrap="square" lIns="120424" tIns="0" rIns="120424" bIns="0" rtlCol="0" anchor="t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844" dirty="0">
                  <a:solidFill>
                    <a:schemeClr val="bg1"/>
                  </a:solidFill>
                  <a:latin typeface="+mj-ea"/>
                  <a:ea typeface="+mj-ea"/>
                  <a:cs typeface="华文黑体" pitchFamily="2" charset="-122"/>
                </a:rPr>
                <a:t>添加标题</a:t>
              </a:r>
            </a:p>
          </p:txBody>
        </p:sp>
      </p:grpSp>
      <p:cxnSp>
        <p:nvCxnSpPr>
          <p:cNvPr id="44" name="Straight Connector 6"/>
          <p:cNvCxnSpPr/>
          <p:nvPr/>
        </p:nvCxnSpPr>
        <p:spPr>
          <a:xfrm flipV="1">
            <a:off x="331063" y="872457"/>
            <a:ext cx="11528752" cy="13642"/>
          </a:xfrm>
          <a:prstGeom prst="line">
            <a:avLst/>
          </a:prstGeom>
          <a:ln w="50800">
            <a:solidFill>
              <a:srgbClr val="F8818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Freeform 55"/>
          <p:cNvSpPr>
            <a:spLocks noEditPoints="1"/>
          </p:cNvSpPr>
          <p:nvPr/>
        </p:nvSpPr>
        <p:spPr bwMode="auto">
          <a:xfrm>
            <a:off x="407084" y="286027"/>
            <a:ext cx="504056" cy="415097"/>
          </a:xfrm>
          <a:custGeom>
            <a:avLst/>
            <a:gdLst>
              <a:gd name="T0" fmla="*/ 83 w 129"/>
              <a:gd name="T1" fmla="*/ 92 h 135"/>
              <a:gd name="T2" fmla="*/ 127 w 129"/>
              <a:gd name="T3" fmla="*/ 26 h 135"/>
              <a:gd name="T4" fmla="*/ 127 w 129"/>
              <a:gd name="T5" fmla="*/ 21 h 135"/>
              <a:gd name="T6" fmla="*/ 117 w 129"/>
              <a:gd name="T7" fmla="*/ 10 h 135"/>
              <a:gd name="T8" fmla="*/ 112 w 129"/>
              <a:gd name="T9" fmla="*/ 10 h 135"/>
              <a:gd name="T10" fmla="*/ 107 w 129"/>
              <a:gd name="T11" fmla="*/ 16 h 135"/>
              <a:gd name="T12" fmla="*/ 101 w 129"/>
              <a:gd name="T13" fmla="*/ 16 h 135"/>
              <a:gd name="T14" fmla="*/ 101 w 129"/>
              <a:gd name="T15" fmla="*/ 0 h 135"/>
              <a:gd name="T16" fmla="*/ 27 w 129"/>
              <a:gd name="T17" fmla="*/ 0 h 135"/>
              <a:gd name="T18" fmla="*/ 27 w 129"/>
              <a:gd name="T19" fmla="*/ 16 h 135"/>
              <a:gd name="T20" fmla="*/ 22 w 129"/>
              <a:gd name="T21" fmla="*/ 16 h 135"/>
              <a:gd name="T22" fmla="*/ 17 w 129"/>
              <a:gd name="T23" fmla="*/ 10 h 135"/>
              <a:gd name="T24" fmla="*/ 12 w 129"/>
              <a:gd name="T25" fmla="*/ 10 h 135"/>
              <a:gd name="T26" fmla="*/ 1 w 129"/>
              <a:gd name="T27" fmla="*/ 21 h 135"/>
              <a:gd name="T28" fmla="*/ 1 w 129"/>
              <a:gd name="T29" fmla="*/ 26 h 135"/>
              <a:gd name="T30" fmla="*/ 46 w 129"/>
              <a:gd name="T31" fmla="*/ 92 h 135"/>
              <a:gd name="T32" fmla="*/ 59 w 129"/>
              <a:gd name="T33" fmla="*/ 98 h 135"/>
              <a:gd name="T34" fmla="*/ 59 w 129"/>
              <a:gd name="T35" fmla="*/ 103 h 135"/>
              <a:gd name="T36" fmla="*/ 54 w 129"/>
              <a:gd name="T37" fmla="*/ 106 h 135"/>
              <a:gd name="T38" fmla="*/ 59 w 129"/>
              <a:gd name="T39" fmla="*/ 108 h 135"/>
              <a:gd name="T40" fmla="*/ 59 w 129"/>
              <a:gd name="T41" fmla="*/ 114 h 135"/>
              <a:gd name="T42" fmla="*/ 54 w 129"/>
              <a:gd name="T43" fmla="*/ 119 h 135"/>
              <a:gd name="T44" fmla="*/ 48 w 129"/>
              <a:gd name="T45" fmla="*/ 124 h 135"/>
              <a:gd name="T46" fmla="*/ 43 w 129"/>
              <a:gd name="T47" fmla="*/ 129 h 135"/>
              <a:gd name="T48" fmla="*/ 49 w 129"/>
              <a:gd name="T49" fmla="*/ 135 h 135"/>
              <a:gd name="T50" fmla="*/ 80 w 129"/>
              <a:gd name="T51" fmla="*/ 135 h 135"/>
              <a:gd name="T52" fmla="*/ 85 w 129"/>
              <a:gd name="T53" fmla="*/ 129 h 135"/>
              <a:gd name="T54" fmla="*/ 80 w 129"/>
              <a:gd name="T55" fmla="*/ 124 h 135"/>
              <a:gd name="T56" fmla="*/ 74 w 129"/>
              <a:gd name="T57" fmla="*/ 119 h 135"/>
              <a:gd name="T58" fmla="*/ 69 w 129"/>
              <a:gd name="T59" fmla="*/ 114 h 135"/>
              <a:gd name="T60" fmla="*/ 69 w 129"/>
              <a:gd name="T61" fmla="*/ 108 h 135"/>
              <a:gd name="T62" fmla="*/ 75 w 129"/>
              <a:gd name="T63" fmla="*/ 106 h 135"/>
              <a:gd name="T64" fmla="*/ 69 w 129"/>
              <a:gd name="T65" fmla="*/ 103 h 135"/>
              <a:gd name="T66" fmla="*/ 69 w 129"/>
              <a:gd name="T67" fmla="*/ 98 h 135"/>
              <a:gd name="T68" fmla="*/ 83 w 129"/>
              <a:gd name="T69" fmla="*/ 92 h 135"/>
              <a:gd name="T70" fmla="*/ 101 w 129"/>
              <a:gd name="T71" fmla="*/ 21 h 135"/>
              <a:gd name="T72" fmla="*/ 107 w 129"/>
              <a:gd name="T73" fmla="*/ 21 h 135"/>
              <a:gd name="T74" fmla="*/ 112 w 129"/>
              <a:gd name="T75" fmla="*/ 16 h 135"/>
              <a:gd name="T76" fmla="*/ 117 w 129"/>
              <a:gd name="T77" fmla="*/ 21 h 135"/>
              <a:gd name="T78" fmla="*/ 117 w 129"/>
              <a:gd name="T79" fmla="*/ 26 h 135"/>
              <a:gd name="T80" fmla="*/ 91 w 129"/>
              <a:gd name="T81" fmla="*/ 71 h 135"/>
              <a:gd name="T82" fmla="*/ 101 w 129"/>
              <a:gd name="T83" fmla="*/ 21 h 135"/>
              <a:gd name="T84" fmla="*/ 36 w 129"/>
              <a:gd name="T85" fmla="*/ 72 h 135"/>
              <a:gd name="T86" fmla="*/ 10 w 129"/>
              <a:gd name="T87" fmla="*/ 27 h 135"/>
              <a:gd name="T88" fmla="*/ 10 w 129"/>
              <a:gd name="T89" fmla="*/ 22 h 135"/>
              <a:gd name="T90" fmla="*/ 15 w 129"/>
              <a:gd name="T91" fmla="*/ 17 h 135"/>
              <a:gd name="T92" fmla="*/ 20 w 129"/>
              <a:gd name="T93" fmla="*/ 22 h 135"/>
              <a:gd name="T94" fmla="*/ 26 w 129"/>
              <a:gd name="T95" fmla="*/ 22 h 135"/>
              <a:gd name="T96" fmla="*/ 36 w 129"/>
              <a:gd name="T97" fmla="*/ 72 h 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29" h="135">
                <a:moveTo>
                  <a:pt x="83" y="92"/>
                </a:moveTo>
                <a:cubicBezTo>
                  <a:pt x="129" y="63"/>
                  <a:pt x="127" y="26"/>
                  <a:pt x="127" y="26"/>
                </a:cubicBezTo>
                <a:cubicBezTo>
                  <a:pt x="127" y="21"/>
                  <a:pt x="127" y="21"/>
                  <a:pt x="127" y="21"/>
                </a:cubicBezTo>
                <a:cubicBezTo>
                  <a:pt x="127" y="21"/>
                  <a:pt x="128" y="10"/>
                  <a:pt x="117" y="10"/>
                </a:cubicBezTo>
                <a:cubicBezTo>
                  <a:pt x="114" y="10"/>
                  <a:pt x="112" y="10"/>
                  <a:pt x="112" y="10"/>
                </a:cubicBezTo>
                <a:cubicBezTo>
                  <a:pt x="107" y="10"/>
                  <a:pt x="107" y="16"/>
                  <a:pt x="107" y="16"/>
                </a:cubicBezTo>
                <a:cubicBezTo>
                  <a:pt x="107" y="16"/>
                  <a:pt x="104" y="16"/>
                  <a:pt x="101" y="16"/>
                </a:cubicBezTo>
                <a:cubicBezTo>
                  <a:pt x="101" y="12"/>
                  <a:pt x="101" y="0"/>
                  <a:pt x="101" y="0"/>
                </a:cubicBezTo>
                <a:cubicBezTo>
                  <a:pt x="56" y="7"/>
                  <a:pt x="27" y="0"/>
                  <a:pt x="27" y="0"/>
                </a:cubicBezTo>
                <a:cubicBezTo>
                  <a:pt x="27" y="16"/>
                  <a:pt x="27" y="16"/>
                  <a:pt x="27" y="16"/>
                </a:cubicBezTo>
                <a:cubicBezTo>
                  <a:pt x="23" y="16"/>
                  <a:pt x="22" y="16"/>
                  <a:pt x="22" y="16"/>
                </a:cubicBezTo>
                <a:cubicBezTo>
                  <a:pt x="22" y="16"/>
                  <a:pt x="22" y="10"/>
                  <a:pt x="17" y="10"/>
                </a:cubicBezTo>
                <a:cubicBezTo>
                  <a:pt x="17" y="10"/>
                  <a:pt x="15" y="10"/>
                  <a:pt x="12" y="10"/>
                </a:cubicBezTo>
                <a:cubicBezTo>
                  <a:pt x="1" y="10"/>
                  <a:pt x="1" y="21"/>
                  <a:pt x="1" y="21"/>
                </a:cubicBezTo>
                <a:cubicBezTo>
                  <a:pt x="1" y="26"/>
                  <a:pt x="1" y="26"/>
                  <a:pt x="1" y="26"/>
                </a:cubicBezTo>
                <a:cubicBezTo>
                  <a:pt x="1" y="26"/>
                  <a:pt x="0" y="63"/>
                  <a:pt x="46" y="92"/>
                </a:cubicBezTo>
                <a:cubicBezTo>
                  <a:pt x="46" y="92"/>
                  <a:pt x="52" y="98"/>
                  <a:pt x="59" y="98"/>
                </a:cubicBezTo>
                <a:cubicBezTo>
                  <a:pt x="59" y="103"/>
                  <a:pt x="59" y="103"/>
                  <a:pt x="59" y="103"/>
                </a:cubicBezTo>
                <a:cubicBezTo>
                  <a:pt x="59" y="103"/>
                  <a:pt x="54" y="103"/>
                  <a:pt x="54" y="106"/>
                </a:cubicBezTo>
                <a:cubicBezTo>
                  <a:pt x="54" y="109"/>
                  <a:pt x="59" y="108"/>
                  <a:pt x="59" y="108"/>
                </a:cubicBezTo>
                <a:cubicBezTo>
                  <a:pt x="59" y="114"/>
                  <a:pt x="59" y="114"/>
                  <a:pt x="59" y="114"/>
                </a:cubicBezTo>
                <a:cubicBezTo>
                  <a:pt x="59" y="114"/>
                  <a:pt x="58" y="119"/>
                  <a:pt x="54" y="119"/>
                </a:cubicBezTo>
                <a:cubicBezTo>
                  <a:pt x="54" y="124"/>
                  <a:pt x="48" y="124"/>
                  <a:pt x="48" y="124"/>
                </a:cubicBezTo>
                <a:cubicBezTo>
                  <a:pt x="48" y="124"/>
                  <a:pt x="43" y="125"/>
                  <a:pt x="43" y="129"/>
                </a:cubicBezTo>
                <a:cubicBezTo>
                  <a:pt x="43" y="129"/>
                  <a:pt x="42" y="135"/>
                  <a:pt x="49" y="135"/>
                </a:cubicBezTo>
                <a:cubicBezTo>
                  <a:pt x="56" y="135"/>
                  <a:pt x="80" y="135"/>
                  <a:pt x="80" y="135"/>
                </a:cubicBezTo>
                <a:cubicBezTo>
                  <a:pt x="85" y="135"/>
                  <a:pt x="85" y="129"/>
                  <a:pt x="85" y="129"/>
                </a:cubicBezTo>
                <a:cubicBezTo>
                  <a:pt x="85" y="129"/>
                  <a:pt x="85" y="124"/>
                  <a:pt x="80" y="124"/>
                </a:cubicBezTo>
                <a:cubicBezTo>
                  <a:pt x="74" y="124"/>
                  <a:pt x="74" y="119"/>
                  <a:pt x="74" y="119"/>
                </a:cubicBezTo>
                <a:cubicBezTo>
                  <a:pt x="74" y="119"/>
                  <a:pt x="69" y="119"/>
                  <a:pt x="69" y="114"/>
                </a:cubicBezTo>
                <a:cubicBezTo>
                  <a:pt x="69" y="108"/>
                  <a:pt x="69" y="108"/>
                  <a:pt x="69" y="108"/>
                </a:cubicBezTo>
                <a:cubicBezTo>
                  <a:pt x="69" y="108"/>
                  <a:pt x="75" y="109"/>
                  <a:pt x="75" y="106"/>
                </a:cubicBezTo>
                <a:cubicBezTo>
                  <a:pt x="75" y="103"/>
                  <a:pt x="69" y="103"/>
                  <a:pt x="69" y="103"/>
                </a:cubicBezTo>
                <a:cubicBezTo>
                  <a:pt x="69" y="98"/>
                  <a:pt x="69" y="98"/>
                  <a:pt x="69" y="98"/>
                </a:cubicBezTo>
                <a:cubicBezTo>
                  <a:pt x="75" y="98"/>
                  <a:pt x="79" y="96"/>
                  <a:pt x="83" y="92"/>
                </a:cubicBezTo>
                <a:close/>
                <a:moveTo>
                  <a:pt x="101" y="21"/>
                </a:moveTo>
                <a:cubicBezTo>
                  <a:pt x="103" y="21"/>
                  <a:pt x="107" y="21"/>
                  <a:pt x="107" y="21"/>
                </a:cubicBezTo>
                <a:cubicBezTo>
                  <a:pt x="112" y="21"/>
                  <a:pt x="112" y="16"/>
                  <a:pt x="112" y="16"/>
                </a:cubicBezTo>
                <a:cubicBezTo>
                  <a:pt x="117" y="16"/>
                  <a:pt x="117" y="21"/>
                  <a:pt x="117" y="21"/>
                </a:cubicBezTo>
                <a:cubicBezTo>
                  <a:pt x="117" y="26"/>
                  <a:pt x="117" y="26"/>
                  <a:pt x="117" y="26"/>
                </a:cubicBezTo>
                <a:cubicBezTo>
                  <a:pt x="117" y="26"/>
                  <a:pt x="116" y="47"/>
                  <a:pt x="91" y="71"/>
                </a:cubicBezTo>
                <a:cubicBezTo>
                  <a:pt x="96" y="61"/>
                  <a:pt x="101" y="38"/>
                  <a:pt x="101" y="21"/>
                </a:cubicBezTo>
                <a:close/>
                <a:moveTo>
                  <a:pt x="36" y="72"/>
                </a:moveTo>
                <a:cubicBezTo>
                  <a:pt x="11" y="48"/>
                  <a:pt x="10" y="27"/>
                  <a:pt x="10" y="27"/>
                </a:cubicBezTo>
                <a:cubicBezTo>
                  <a:pt x="10" y="22"/>
                  <a:pt x="10" y="22"/>
                  <a:pt x="10" y="22"/>
                </a:cubicBezTo>
                <a:cubicBezTo>
                  <a:pt x="10" y="22"/>
                  <a:pt x="10" y="17"/>
                  <a:pt x="15" y="17"/>
                </a:cubicBezTo>
                <a:cubicBezTo>
                  <a:pt x="15" y="17"/>
                  <a:pt x="15" y="22"/>
                  <a:pt x="20" y="22"/>
                </a:cubicBezTo>
                <a:cubicBezTo>
                  <a:pt x="20" y="22"/>
                  <a:pt x="24" y="22"/>
                  <a:pt x="26" y="22"/>
                </a:cubicBezTo>
                <a:cubicBezTo>
                  <a:pt x="26" y="39"/>
                  <a:pt x="30" y="62"/>
                  <a:pt x="36" y="72"/>
                </a:cubicBezTo>
                <a:close/>
              </a:path>
            </a:pathLst>
          </a:custGeom>
          <a:blipFill dpi="0" rotWithShape="1">
            <a:blip r:embed="rId1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393700" dist="3810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6" name="文本占位符 5"/>
          <p:cNvSpPr txBox="1">
            <a:spLocks/>
          </p:cNvSpPr>
          <p:nvPr/>
        </p:nvSpPr>
        <p:spPr>
          <a:xfrm>
            <a:off x="659112" y="286027"/>
            <a:ext cx="2607915" cy="414338"/>
          </a:xfrm>
          <a:prstGeom prst="rect">
            <a:avLst/>
          </a:prstGeom>
        </p:spPr>
        <p:txBody>
          <a:bodyPr/>
          <a:lstStyle>
            <a:lvl1pPr marL="0" indent="0" algn="l" defTabSz="1219627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990947" indent="-381133" algn="l" defTabSz="1219627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3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524533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134347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744160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353973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963787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573600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183414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输入您的标题 </a:t>
            </a:r>
            <a:endParaRPr lang="en-GB" altLang="zh-CN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5328732"/>
      </p:ext>
    </p:extLst>
  </p:cSld>
  <p:clrMapOvr>
    <a:masterClrMapping/>
  </p:clrMapOvr>
  <p:transition spd="slow" advClick="0" advTm="5000">
    <p:pull dir="r"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3" presetClass="entr" presetSubtype="1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12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4" presetID="2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46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46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9" presetID="2" presetClass="entr" presetSubtype="9" accel="55000" fill="hold" nodeType="after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21" dur="1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22" dur="1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12" accel="55000" fill="hold" nodeType="with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25" dur="1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26" dur="1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3" accel="55000" fill="hold" nodeType="with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29" dur="1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30" dur="1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6" accel="55000" fill="hold" nodeType="with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33" dur="1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34" dur="1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36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10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9" dur="10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10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42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4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46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48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50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2" dur="2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5200"/>
                                </p:stCondLst>
                                <p:childTnLst>
                                  <p:par>
                                    <p:cTn id="5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6" dur="2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7" fill="hold">
                                <p:stCondLst>
                                  <p:cond delay="5400"/>
                                </p:stCondLst>
                                <p:childTnLst>
                                  <p:par>
                                    <p:cTn id="58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0" dur="2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1" fill="hold">
                                <p:stCondLst>
                                  <p:cond delay="5600"/>
                                </p:stCondLst>
                                <p:childTnLst>
                                  <p:par>
                                    <p:cTn id="62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4" dur="2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/>
          <p:bldP spid="5" grpId="0"/>
          <p:bldP spid="6" grpId="0"/>
          <p:bldP spid="7" grpId="0"/>
          <p:bldP spid="45" grpId="0" animBg="1"/>
          <p:bldP spid="46" grpId="0" build="p">
            <p:tmplLst>
              <p:tmpl lvl="1">
                <p:tnLst>
                  <p:par>
                    <p:cTn presetID="23" presetClass="entr" presetSubtype="16" fill="hold" nodeType="afterEffect">
                      <p:stCondLst>
                        <p:cond delay="0"/>
                      </p:stCondLst>
                      <p:childTnLst>
                        <p:set>
                          <p:cBhvr>
                            <p:cTn dur="1" fill="hold">
                              <p:stCondLst>
                                <p:cond delay="0"/>
                              </p:stCondLst>
                            </p:cTn>
                            <p:tgtEl>
                              <p:spTgt spid="46"/>
                            </p:tgtEl>
                            <p:attrNameLst>
                              <p:attrName>style.visibility</p:attrName>
                            </p:attrNameLst>
                          </p:cBhvr>
                          <p:to>
                            <p:strVal val="visible"/>
                          </p:to>
                        </p:set>
                        <p:anim calcmode="lin" valueType="num">
                          <p:cBhvr>
                            <p:cTn dur="500" fill="hold"/>
                            <p:tgtEl>
                              <p:spTgt spid="46"/>
                            </p:tgtEl>
                            <p:attrNameLst>
                              <p:attrName>ppt_w</p:attrName>
                            </p:attrNameLst>
                          </p:cBhvr>
                          <p:tavLst>
                            <p:tav tm="0">
                              <p:val>
                                <p:fltVal val="0"/>
                              </p:val>
                            </p:tav>
                            <p:tav tm="100000">
                              <p:val>
                                <p:strVal val="#ppt_w"/>
                              </p:val>
                            </p:tav>
                          </p:tavLst>
                        </p:anim>
                        <p:anim calcmode="lin" valueType="num">
                          <p:cBhvr>
                            <p:cTn dur="500" fill="hold"/>
                            <p:tgtEl>
                              <p:spTgt spid="46"/>
                            </p:tgtEl>
                            <p:attrNameLst>
                              <p:attrName>ppt_h</p:attrName>
                            </p:attrNameLst>
                          </p:cBhvr>
                          <p:tavLst>
                            <p:tav tm="0">
                              <p:val>
                                <p:fltVal val="0"/>
                              </p:val>
                            </p:tav>
                            <p:tav tm="100000">
                              <p:val>
                                <p:strVal val="#ppt_h"/>
                              </p:val>
                            </p:tav>
                          </p:tavLst>
                        </p:anim>
                      </p:childTnLst>
                    </p:cTn>
                  </p:par>
                </p:tnLst>
              </p:tmpl>
            </p:tmplLst>
          </p:bldP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3" presetClass="entr" presetSubtype="1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12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4" presetID="2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46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46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9" presetID="2" presetClass="entr" presetSubtype="9" accel="55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1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1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12" accel="5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1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1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3" accel="5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1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1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6" accel="5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1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1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36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10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9" dur="10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10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42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4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46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48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50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2" dur="2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5200"/>
                                </p:stCondLst>
                                <p:childTnLst>
                                  <p:par>
                                    <p:cTn id="5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6" dur="2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7" fill="hold">
                                <p:stCondLst>
                                  <p:cond delay="5400"/>
                                </p:stCondLst>
                                <p:childTnLst>
                                  <p:par>
                                    <p:cTn id="58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0" dur="2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1" fill="hold">
                                <p:stCondLst>
                                  <p:cond delay="5600"/>
                                </p:stCondLst>
                                <p:childTnLst>
                                  <p:par>
                                    <p:cTn id="62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4" dur="2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/>
          <p:bldP spid="5" grpId="0"/>
          <p:bldP spid="6" grpId="0"/>
          <p:bldP spid="7" grpId="0"/>
          <p:bldP spid="45" grpId="0" animBg="1"/>
          <p:bldP spid="46" grpId="0" build="p">
            <p:tmplLst>
              <p:tmpl lvl="1">
                <p:tnLst>
                  <p:par>
                    <p:cTn presetID="23" presetClass="entr" presetSubtype="16" fill="hold" nodeType="afterEffect">
                      <p:stCondLst>
                        <p:cond delay="0"/>
                      </p:stCondLst>
                      <p:childTnLst>
                        <p:set>
                          <p:cBhvr>
                            <p:cTn dur="1" fill="hold">
                              <p:stCondLst>
                                <p:cond delay="0"/>
                              </p:stCondLst>
                            </p:cTn>
                            <p:tgtEl>
                              <p:spTgt spid="46"/>
                            </p:tgtEl>
                            <p:attrNameLst>
                              <p:attrName>style.visibility</p:attrName>
                            </p:attrNameLst>
                          </p:cBhvr>
                          <p:to>
                            <p:strVal val="visible"/>
                          </p:to>
                        </p:set>
                        <p:anim calcmode="lin" valueType="num">
                          <p:cBhvr>
                            <p:cTn dur="500" fill="hold"/>
                            <p:tgtEl>
                              <p:spTgt spid="46"/>
                            </p:tgtEl>
                            <p:attrNameLst>
                              <p:attrName>ppt_w</p:attrName>
                            </p:attrNameLst>
                          </p:cBhvr>
                          <p:tavLst>
                            <p:tav tm="0">
                              <p:val>
                                <p:fltVal val="0"/>
                              </p:val>
                            </p:tav>
                            <p:tav tm="100000">
                              <p:val>
                                <p:strVal val="#ppt_w"/>
                              </p:val>
                            </p:tav>
                          </p:tavLst>
                        </p:anim>
                        <p:anim calcmode="lin" valueType="num">
                          <p:cBhvr>
                            <p:cTn dur="500" fill="hold"/>
                            <p:tgtEl>
                              <p:spTgt spid="46"/>
                            </p:tgtEl>
                            <p:attrNameLst>
                              <p:attrName>ppt_h</p:attrName>
                            </p:attrNameLst>
                          </p:cBhvr>
                          <p:tavLst>
                            <p:tav tm="0">
                              <p:val>
                                <p:fltVal val="0"/>
                              </p:val>
                            </p:tav>
                            <p:tav tm="100000">
                              <p:val>
                                <p:strVal val="#ppt_h"/>
                              </p:val>
                            </p:tav>
                          </p:tavLst>
                        </p:anim>
                      </p:childTnLst>
                    </p:cTn>
                  </p:par>
                </p:tnLst>
              </p:tmpl>
            </p:tmplLst>
          </p:bldP>
        </p:bldLst>
      </p:timing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 Box 7"/>
          <p:cNvSpPr txBox="1">
            <a:spLocks noChangeArrowheads="1"/>
          </p:cNvSpPr>
          <p:nvPr/>
        </p:nvSpPr>
        <p:spPr bwMode="auto">
          <a:xfrm>
            <a:off x="8704880" y="1963826"/>
            <a:ext cx="732280" cy="4720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0974" tIns="30487" rIns="60974" bIns="30487">
            <a:spAutoFit/>
          </a:bodyPr>
          <a:lstStyle/>
          <a:p>
            <a:pPr algn="ctr" defTabSz="1451230"/>
            <a:r>
              <a:rPr lang="en-CA" sz="2667" spc="-200" dirty="0">
                <a:solidFill>
                  <a:schemeClr val="bg1"/>
                </a:solidFill>
                <a:latin typeface="Open Sans Light" pitchFamily="34" charset="0"/>
                <a:ea typeface="Open Sans Light" pitchFamily="34" charset="0"/>
                <a:cs typeface="Open Sans Light" pitchFamily="34" charset="0"/>
              </a:rPr>
              <a:t>12%</a:t>
            </a:r>
          </a:p>
        </p:txBody>
      </p:sp>
      <p:graphicFrame>
        <p:nvGraphicFramePr>
          <p:cNvPr id="18" name="Chart 17"/>
          <p:cNvGraphicFramePr/>
          <p:nvPr>
            <p:extLst>
              <p:ext uri="{D42A27DB-BD31-4B8C-83A1-F6EECF244321}">
                <p14:modId xmlns:p14="http://schemas.microsoft.com/office/powerpoint/2010/main" val="2255615088"/>
              </p:ext>
            </p:extLst>
          </p:nvPr>
        </p:nvGraphicFramePr>
        <p:xfrm>
          <a:off x="8257440" y="2750914"/>
          <a:ext cx="1627162" cy="203197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9" name="Text Box 7"/>
          <p:cNvSpPr txBox="1">
            <a:spLocks noChangeArrowheads="1"/>
          </p:cNvSpPr>
          <p:nvPr/>
        </p:nvSpPr>
        <p:spPr bwMode="auto">
          <a:xfrm>
            <a:off x="8704879" y="3530885"/>
            <a:ext cx="732280" cy="4720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0974" tIns="30487" rIns="60974" bIns="30487">
            <a:spAutoFit/>
          </a:bodyPr>
          <a:lstStyle/>
          <a:p>
            <a:pPr algn="ctr" defTabSz="1451230"/>
            <a:r>
              <a:rPr lang="en-CA" sz="2667" spc="-200" dirty="0">
                <a:solidFill>
                  <a:schemeClr val="bg1"/>
                </a:solidFill>
                <a:latin typeface="Open Sans Light" pitchFamily="34" charset="0"/>
                <a:ea typeface="Open Sans Light" pitchFamily="34" charset="0"/>
                <a:cs typeface="Open Sans Light" pitchFamily="34" charset="0"/>
              </a:rPr>
              <a:t>50%</a:t>
            </a:r>
          </a:p>
        </p:txBody>
      </p:sp>
      <p:graphicFrame>
        <p:nvGraphicFramePr>
          <p:cNvPr id="20" name="Chart 19"/>
          <p:cNvGraphicFramePr/>
          <p:nvPr>
            <p:extLst>
              <p:ext uri="{D42A27DB-BD31-4B8C-83A1-F6EECF244321}">
                <p14:modId xmlns:p14="http://schemas.microsoft.com/office/powerpoint/2010/main" val="1829292330"/>
              </p:ext>
            </p:extLst>
          </p:nvPr>
        </p:nvGraphicFramePr>
        <p:xfrm>
          <a:off x="8257438" y="4330311"/>
          <a:ext cx="1627162" cy="203197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21" name="Text Box 7"/>
          <p:cNvSpPr txBox="1">
            <a:spLocks noChangeArrowheads="1"/>
          </p:cNvSpPr>
          <p:nvPr/>
        </p:nvSpPr>
        <p:spPr bwMode="auto">
          <a:xfrm>
            <a:off x="8704878" y="5110284"/>
            <a:ext cx="732280" cy="4720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0974" tIns="30487" rIns="60974" bIns="30487">
            <a:spAutoFit/>
          </a:bodyPr>
          <a:lstStyle/>
          <a:p>
            <a:pPr algn="ctr" defTabSz="1451230"/>
            <a:r>
              <a:rPr lang="en-CA" sz="2667" spc="-200" dirty="0">
                <a:solidFill>
                  <a:schemeClr val="bg1"/>
                </a:solidFill>
                <a:latin typeface="Open Sans Light" pitchFamily="34" charset="0"/>
                <a:ea typeface="Open Sans Light" pitchFamily="34" charset="0"/>
                <a:cs typeface="Open Sans Light" pitchFamily="34" charset="0"/>
              </a:rPr>
              <a:t>15%</a:t>
            </a:r>
          </a:p>
        </p:txBody>
      </p:sp>
      <p:grpSp>
        <p:nvGrpSpPr>
          <p:cNvPr id="23" name="Group 22"/>
          <p:cNvGrpSpPr/>
          <p:nvPr/>
        </p:nvGrpSpPr>
        <p:grpSpPr>
          <a:xfrm flipH="1">
            <a:off x="7395319" y="2190362"/>
            <a:ext cx="1065365" cy="3156680"/>
            <a:chOff x="2286000" y="1952626"/>
            <a:chExt cx="912813" cy="2366962"/>
          </a:xfrm>
        </p:grpSpPr>
        <p:sp>
          <p:nvSpPr>
            <p:cNvPr id="24" name="Freeform 5"/>
            <p:cNvSpPr>
              <a:spLocks/>
            </p:cNvSpPr>
            <p:nvPr/>
          </p:nvSpPr>
          <p:spPr bwMode="auto">
            <a:xfrm>
              <a:off x="2289862" y="1952626"/>
              <a:ext cx="908949" cy="1182688"/>
            </a:xfrm>
            <a:custGeom>
              <a:avLst/>
              <a:gdLst>
                <a:gd name="T0" fmla="*/ 0 w 941"/>
                <a:gd name="T1" fmla="*/ 0 h 745"/>
                <a:gd name="T2" fmla="*/ 518 w 941"/>
                <a:gd name="T3" fmla="*/ 0 h 745"/>
                <a:gd name="T4" fmla="*/ 941 w 941"/>
                <a:gd name="T5" fmla="*/ 745 h 7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41" h="745">
                  <a:moveTo>
                    <a:pt x="0" y="0"/>
                  </a:moveTo>
                  <a:lnTo>
                    <a:pt x="518" y="0"/>
                  </a:lnTo>
                  <a:lnTo>
                    <a:pt x="941" y="745"/>
                  </a:lnTo>
                </a:path>
              </a:pathLst>
            </a:custGeom>
            <a:noFill/>
            <a:ln w="2" cap="flat">
              <a:solidFill>
                <a:schemeClr val="bg1">
                  <a:lumMod val="6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121948" tIns="60974" rIns="121948" bIns="60974" numCol="1" anchor="t" anchorCtr="0" compatLnSpc="1">
              <a:prstTxWarp prst="textNoShape">
                <a:avLst/>
              </a:prstTxWarp>
            </a:bodyPr>
            <a:lstStyle/>
            <a:p>
              <a:endParaRPr lang="en-US" sz="3201">
                <a:solidFill>
                  <a:schemeClr val="bg1"/>
                </a:solidFill>
              </a:endParaRPr>
            </a:p>
          </p:txBody>
        </p:sp>
        <p:sp>
          <p:nvSpPr>
            <p:cNvPr id="25" name="Freeform 6"/>
            <p:cNvSpPr>
              <a:spLocks/>
            </p:cNvSpPr>
            <p:nvPr/>
          </p:nvSpPr>
          <p:spPr bwMode="auto">
            <a:xfrm>
              <a:off x="2286000" y="3135313"/>
              <a:ext cx="912813" cy="1184275"/>
            </a:xfrm>
            <a:custGeom>
              <a:avLst/>
              <a:gdLst>
                <a:gd name="T0" fmla="*/ 4 w 945"/>
                <a:gd name="T1" fmla="*/ 746 h 746"/>
                <a:gd name="T2" fmla="*/ 522 w 945"/>
                <a:gd name="T3" fmla="*/ 746 h 746"/>
                <a:gd name="T4" fmla="*/ 945 w 945"/>
                <a:gd name="T5" fmla="*/ 0 h 746"/>
                <a:gd name="T6" fmla="*/ 0 w 945"/>
                <a:gd name="T7" fmla="*/ 0 h 7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45" h="746">
                  <a:moveTo>
                    <a:pt x="4" y="746"/>
                  </a:moveTo>
                  <a:lnTo>
                    <a:pt x="522" y="746"/>
                  </a:lnTo>
                  <a:lnTo>
                    <a:pt x="945" y="0"/>
                  </a:lnTo>
                  <a:lnTo>
                    <a:pt x="0" y="0"/>
                  </a:lnTo>
                </a:path>
              </a:pathLst>
            </a:custGeom>
            <a:noFill/>
            <a:ln w="2" cap="flat">
              <a:solidFill>
                <a:schemeClr val="bg1">
                  <a:lumMod val="6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121948" tIns="60974" rIns="121948" bIns="60974" numCol="1" anchor="t" anchorCtr="0" compatLnSpc="1">
              <a:prstTxWarp prst="textNoShape">
                <a:avLst/>
              </a:prstTxWarp>
            </a:bodyPr>
            <a:lstStyle/>
            <a:p>
              <a:endParaRPr lang="en-US" sz="3201">
                <a:solidFill>
                  <a:schemeClr val="bg1"/>
                </a:solidFill>
              </a:endParaRPr>
            </a:p>
          </p:txBody>
        </p:sp>
      </p:grpSp>
      <p:sp>
        <p:nvSpPr>
          <p:cNvPr id="27" name="Text Box 10"/>
          <p:cNvSpPr txBox="1">
            <a:spLocks noChangeArrowheads="1"/>
          </p:cNvSpPr>
          <p:nvPr/>
        </p:nvSpPr>
        <p:spPr bwMode="auto">
          <a:xfrm>
            <a:off x="9866871" y="1479321"/>
            <a:ext cx="1700526" cy="12003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60974" tIns="30487" rIns="60974" bIns="30487">
            <a:spAutoFit/>
          </a:bodyPr>
          <a:lstStyle/>
          <a:p>
            <a:pPr defTabSz="1451230">
              <a:lnSpc>
                <a:spcPct val="200000"/>
              </a:lnSpc>
            </a:pPr>
            <a:r>
              <a:rPr lang="zh-CN" altLang="en-US" sz="1600" b="1" dirty="0">
                <a:solidFill>
                  <a:schemeClr val="bg1"/>
                </a:solidFill>
                <a:latin typeface="Open Sans" pitchFamily="34" charset="0"/>
                <a:ea typeface="Open Sans" pitchFamily="34" charset="0"/>
                <a:cs typeface="Open Sans" pitchFamily="34" charset="0"/>
              </a:rPr>
              <a:t>输入您的标题</a:t>
            </a:r>
            <a:endParaRPr lang="en-US" sz="1600" b="1" dirty="0">
              <a:solidFill>
                <a:schemeClr val="bg1"/>
              </a:solidFill>
              <a:latin typeface="Open Sans" pitchFamily="34" charset="0"/>
              <a:ea typeface="Open Sans" pitchFamily="34" charset="0"/>
              <a:cs typeface="Open Sans" pitchFamily="34" charset="0"/>
            </a:endParaRPr>
          </a:p>
          <a:p>
            <a:pPr defTabSz="1451230"/>
            <a:r>
              <a:rPr lang="zh-CN" altLang="en-US" sz="1400" dirty="0">
                <a:solidFill>
                  <a:schemeClr val="bg1"/>
                </a:solidFill>
                <a:latin typeface="Open Sans" pitchFamily="34" charset="0"/>
                <a:ea typeface="Open Sans" pitchFamily="34" charset="0"/>
                <a:cs typeface="Open Sans" pitchFamily="34" charset="0"/>
              </a:rPr>
              <a:t>输入您的标题输入您的标题输入您的标题 输入您的内容 </a:t>
            </a:r>
            <a:endParaRPr lang="en-US" sz="1400" dirty="0">
              <a:solidFill>
                <a:schemeClr val="bg1"/>
              </a:solidFill>
              <a:latin typeface="Open Sans" pitchFamily="34" charset="0"/>
              <a:ea typeface="Open Sans" pitchFamily="34" charset="0"/>
              <a:cs typeface="Open Sans" pitchFamily="34" charset="0"/>
            </a:endParaRPr>
          </a:p>
        </p:txBody>
      </p:sp>
      <p:sp>
        <p:nvSpPr>
          <p:cNvPr id="30" name="Text Box 10"/>
          <p:cNvSpPr txBox="1">
            <a:spLocks noChangeArrowheads="1"/>
          </p:cNvSpPr>
          <p:nvPr/>
        </p:nvSpPr>
        <p:spPr bwMode="auto">
          <a:xfrm>
            <a:off x="9866871" y="3050308"/>
            <a:ext cx="1700526" cy="12003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60974" tIns="30487" rIns="60974" bIns="30487">
            <a:spAutoFit/>
          </a:bodyPr>
          <a:lstStyle/>
          <a:p>
            <a:pPr defTabSz="1451230">
              <a:lnSpc>
                <a:spcPct val="200000"/>
              </a:lnSpc>
            </a:pPr>
            <a:r>
              <a:rPr lang="zh-CN" altLang="en-US" sz="1600" b="1" dirty="0">
                <a:solidFill>
                  <a:schemeClr val="bg1"/>
                </a:solidFill>
                <a:latin typeface="Open Sans" pitchFamily="34" charset="0"/>
                <a:ea typeface="Open Sans" pitchFamily="34" charset="0"/>
                <a:cs typeface="Open Sans" pitchFamily="34" charset="0"/>
              </a:rPr>
              <a:t>输入您的标题</a:t>
            </a:r>
            <a:endParaRPr lang="en-US" sz="1600" b="1" dirty="0">
              <a:solidFill>
                <a:schemeClr val="bg1"/>
              </a:solidFill>
              <a:latin typeface="Open Sans" pitchFamily="34" charset="0"/>
              <a:ea typeface="Open Sans" pitchFamily="34" charset="0"/>
              <a:cs typeface="Open Sans" pitchFamily="34" charset="0"/>
            </a:endParaRPr>
          </a:p>
          <a:p>
            <a:pPr defTabSz="1451230"/>
            <a:r>
              <a:rPr lang="zh-CN" altLang="en-US" sz="1400" dirty="0">
                <a:solidFill>
                  <a:schemeClr val="bg1"/>
                </a:solidFill>
                <a:latin typeface="Open Sans" pitchFamily="34" charset="0"/>
                <a:ea typeface="Open Sans" pitchFamily="34" charset="0"/>
                <a:cs typeface="Open Sans" pitchFamily="34" charset="0"/>
              </a:rPr>
              <a:t>输入您的标题输入您的标题输入您的标题 输入您的内容 </a:t>
            </a:r>
            <a:endParaRPr lang="en-US" sz="1400" dirty="0">
              <a:solidFill>
                <a:schemeClr val="bg1"/>
              </a:solidFill>
              <a:latin typeface="Open Sans" pitchFamily="34" charset="0"/>
              <a:ea typeface="Open Sans" pitchFamily="34" charset="0"/>
              <a:cs typeface="Open Sans" pitchFamily="34" charset="0"/>
            </a:endParaRPr>
          </a:p>
        </p:txBody>
      </p:sp>
      <p:sp>
        <p:nvSpPr>
          <p:cNvPr id="31" name="Text Box 10"/>
          <p:cNvSpPr txBox="1">
            <a:spLocks noChangeArrowheads="1"/>
          </p:cNvSpPr>
          <p:nvPr/>
        </p:nvSpPr>
        <p:spPr bwMode="auto">
          <a:xfrm>
            <a:off x="9866871" y="4765093"/>
            <a:ext cx="1700526" cy="12003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60974" tIns="30487" rIns="60974" bIns="30487">
            <a:spAutoFit/>
          </a:bodyPr>
          <a:lstStyle/>
          <a:p>
            <a:pPr defTabSz="1451230">
              <a:lnSpc>
                <a:spcPct val="200000"/>
              </a:lnSpc>
            </a:pPr>
            <a:r>
              <a:rPr lang="zh-CN" altLang="en-US" sz="1600" b="1" dirty="0">
                <a:solidFill>
                  <a:schemeClr val="bg1"/>
                </a:solidFill>
                <a:latin typeface="Open Sans" pitchFamily="34" charset="0"/>
                <a:ea typeface="Open Sans" pitchFamily="34" charset="0"/>
                <a:cs typeface="Open Sans" pitchFamily="34" charset="0"/>
              </a:rPr>
              <a:t>输入您的标题</a:t>
            </a:r>
            <a:endParaRPr lang="en-US" sz="1600" b="1" dirty="0">
              <a:solidFill>
                <a:schemeClr val="bg1"/>
              </a:solidFill>
              <a:latin typeface="Open Sans" pitchFamily="34" charset="0"/>
              <a:ea typeface="Open Sans" pitchFamily="34" charset="0"/>
              <a:cs typeface="Open Sans" pitchFamily="34" charset="0"/>
            </a:endParaRPr>
          </a:p>
          <a:p>
            <a:pPr defTabSz="1451230"/>
            <a:r>
              <a:rPr lang="zh-CN" altLang="en-US" sz="1400" dirty="0">
                <a:solidFill>
                  <a:schemeClr val="bg1"/>
                </a:solidFill>
                <a:latin typeface="Open Sans" pitchFamily="34" charset="0"/>
                <a:ea typeface="Open Sans" pitchFamily="34" charset="0"/>
                <a:cs typeface="Open Sans" pitchFamily="34" charset="0"/>
              </a:rPr>
              <a:t>输入您的标题输入您的标题输入您的标题 输入您的内容 </a:t>
            </a:r>
            <a:endParaRPr lang="en-US" sz="1400" dirty="0">
              <a:solidFill>
                <a:schemeClr val="bg1"/>
              </a:solidFill>
              <a:latin typeface="Open Sans" pitchFamily="34" charset="0"/>
              <a:ea typeface="Open Sans" pitchFamily="34" charset="0"/>
              <a:cs typeface="Open Sans" pitchFamily="34" charset="0"/>
            </a:endParaRPr>
          </a:p>
        </p:txBody>
      </p:sp>
      <p:grpSp>
        <p:nvGrpSpPr>
          <p:cNvPr id="22" name="Group 21"/>
          <p:cNvGrpSpPr/>
          <p:nvPr/>
        </p:nvGrpSpPr>
        <p:grpSpPr>
          <a:xfrm>
            <a:off x="3706666" y="2190362"/>
            <a:ext cx="1014119" cy="3156680"/>
            <a:chOff x="2286000" y="1952626"/>
            <a:chExt cx="912813" cy="2366962"/>
          </a:xfrm>
        </p:grpSpPr>
        <p:sp>
          <p:nvSpPr>
            <p:cNvPr id="8" name="Freeform 5"/>
            <p:cNvSpPr>
              <a:spLocks/>
            </p:cNvSpPr>
            <p:nvPr/>
          </p:nvSpPr>
          <p:spPr bwMode="auto">
            <a:xfrm>
              <a:off x="2289862" y="1952626"/>
              <a:ext cx="908949" cy="1182688"/>
            </a:xfrm>
            <a:custGeom>
              <a:avLst/>
              <a:gdLst>
                <a:gd name="T0" fmla="*/ 0 w 941"/>
                <a:gd name="T1" fmla="*/ 0 h 745"/>
                <a:gd name="T2" fmla="*/ 518 w 941"/>
                <a:gd name="T3" fmla="*/ 0 h 745"/>
                <a:gd name="T4" fmla="*/ 941 w 941"/>
                <a:gd name="T5" fmla="*/ 745 h 7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41" h="745">
                  <a:moveTo>
                    <a:pt x="0" y="0"/>
                  </a:moveTo>
                  <a:lnTo>
                    <a:pt x="518" y="0"/>
                  </a:lnTo>
                  <a:lnTo>
                    <a:pt x="941" y="745"/>
                  </a:lnTo>
                </a:path>
              </a:pathLst>
            </a:custGeom>
            <a:noFill/>
            <a:ln w="2" cap="flat">
              <a:solidFill>
                <a:schemeClr val="bg1">
                  <a:lumMod val="6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121948" tIns="60974" rIns="121948" bIns="60974" numCol="1" anchor="t" anchorCtr="0" compatLnSpc="1">
              <a:prstTxWarp prst="textNoShape">
                <a:avLst/>
              </a:prstTxWarp>
            </a:bodyPr>
            <a:lstStyle/>
            <a:p>
              <a:endParaRPr lang="en-US" sz="3201">
                <a:solidFill>
                  <a:schemeClr val="bg1"/>
                </a:solidFill>
              </a:endParaRPr>
            </a:p>
          </p:txBody>
        </p:sp>
        <p:sp>
          <p:nvSpPr>
            <p:cNvPr id="9" name="Freeform 6"/>
            <p:cNvSpPr>
              <a:spLocks/>
            </p:cNvSpPr>
            <p:nvPr/>
          </p:nvSpPr>
          <p:spPr bwMode="auto">
            <a:xfrm>
              <a:off x="2286000" y="3135313"/>
              <a:ext cx="912813" cy="1184275"/>
            </a:xfrm>
            <a:custGeom>
              <a:avLst/>
              <a:gdLst>
                <a:gd name="T0" fmla="*/ 4 w 945"/>
                <a:gd name="T1" fmla="*/ 746 h 746"/>
                <a:gd name="T2" fmla="*/ 522 w 945"/>
                <a:gd name="T3" fmla="*/ 746 h 746"/>
                <a:gd name="T4" fmla="*/ 945 w 945"/>
                <a:gd name="T5" fmla="*/ 0 h 746"/>
                <a:gd name="T6" fmla="*/ 0 w 945"/>
                <a:gd name="T7" fmla="*/ 0 h 7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45" h="746">
                  <a:moveTo>
                    <a:pt x="4" y="746"/>
                  </a:moveTo>
                  <a:lnTo>
                    <a:pt x="522" y="746"/>
                  </a:lnTo>
                  <a:lnTo>
                    <a:pt x="945" y="0"/>
                  </a:lnTo>
                  <a:lnTo>
                    <a:pt x="0" y="0"/>
                  </a:lnTo>
                </a:path>
              </a:pathLst>
            </a:custGeom>
            <a:noFill/>
            <a:ln w="2" cap="flat">
              <a:solidFill>
                <a:schemeClr val="bg1">
                  <a:lumMod val="6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121948" tIns="60974" rIns="121948" bIns="60974" numCol="1" anchor="t" anchorCtr="0" compatLnSpc="1">
              <a:prstTxWarp prst="textNoShape">
                <a:avLst/>
              </a:prstTxWarp>
            </a:bodyPr>
            <a:lstStyle/>
            <a:p>
              <a:endParaRPr lang="en-US" sz="3201">
                <a:solidFill>
                  <a:schemeClr val="bg1"/>
                </a:solidFill>
              </a:endParaRPr>
            </a:p>
          </p:txBody>
        </p:sp>
      </p:grpSp>
      <p:graphicFrame>
        <p:nvGraphicFramePr>
          <p:cNvPr id="10" name="Chart 9"/>
          <p:cNvGraphicFramePr/>
          <p:nvPr>
            <p:extLst>
              <p:ext uri="{D42A27DB-BD31-4B8C-83A1-F6EECF244321}">
                <p14:modId xmlns:p14="http://schemas.microsoft.com/office/powerpoint/2010/main" val="3325700464"/>
              </p:ext>
            </p:extLst>
          </p:nvPr>
        </p:nvGraphicFramePr>
        <p:xfrm>
          <a:off x="2282751" y="1184596"/>
          <a:ext cx="1627162" cy="203197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1" name="Text Box 7"/>
          <p:cNvSpPr txBox="1">
            <a:spLocks noChangeArrowheads="1"/>
          </p:cNvSpPr>
          <p:nvPr/>
        </p:nvSpPr>
        <p:spPr bwMode="auto">
          <a:xfrm>
            <a:off x="2730190" y="1964567"/>
            <a:ext cx="732280" cy="4720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0974" tIns="30487" rIns="60974" bIns="30487">
            <a:spAutoFit/>
          </a:bodyPr>
          <a:lstStyle/>
          <a:p>
            <a:pPr algn="ctr" defTabSz="1451230"/>
            <a:r>
              <a:rPr lang="en-CA" sz="2667" spc="-200" dirty="0">
                <a:solidFill>
                  <a:schemeClr val="bg1"/>
                </a:solidFill>
                <a:latin typeface="Open Sans Light" pitchFamily="34" charset="0"/>
                <a:ea typeface="Open Sans Light" pitchFamily="34" charset="0"/>
                <a:cs typeface="Open Sans Light" pitchFamily="34" charset="0"/>
              </a:rPr>
              <a:t>90%</a:t>
            </a:r>
          </a:p>
        </p:txBody>
      </p:sp>
      <p:graphicFrame>
        <p:nvGraphicFramePr>
          <p:cNvPr id="12" name="Chart 11"/>
          <p:cNvGraphicFramePr/>
          <p:nvPr>
            <p:extLst>
              <p:ext uri="{D42A27DB-BD31-4B8C-83A1-F6EECF244321}">
                <p14:modId xmlns:p14="http://schemas.microsoft.com/office/powerpoint/2010/main" val="4211262805"/>
              </p:ext>
            </p:extLst>
          </p:nvPr>
        </p:nvGraphicFramePr>
        <p:xfrm>
          <a:off x="2282750" y="2751655"/>
          <a:ext cx="1627162" cy="203197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13" name="Text Box 7"/>
          <p:cNvSpPr txBox="1">
            <a:spLocks noChangeArrowheads="1"/>
          </p:cNvSpPr>
          <p:nvPr/>
        </p:nvSpPr>
        <p:spPr bwMode="auto">
          <a:xfrm>
            <a:off x="2730189" y="3531626"/>
            <a:ext cx="732280" cy="4720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0974" tIns="30487" rIns="60974" bIns="30487">
            <a:spAutoFit/>
          </a:bodyPr>
          <a:lstStyle/>
          <a:p>
            <a:pPr algn="ctr" defTabSz="1451230"/>
            <a:r>
              <a:rPr lang="en-CA" sz="2667" spc="-200" dirty="0">
                <a:solidFill>
                  <a:schemeClr val="bg1"/>
                </a:solidFill>
                <a:latin typeface="Open Sans Light" pitchFamily="34" charset="0"/>
                <a:ea typeface="Open Sans Light" pitchFamily="34" charset="0"/>
                <a:cs typeface="Open Sans Light" pitchFamily="34" charset="0"/>
              </a:rPr>
              <a:t>45%</a:t>
            </a:r>
          </a:p>
        </p:txBody>
      </p:sp>
      <p:graphicFrame>
        <p:nvGraphicFramePr>
          <p:cNvPr id="14" name="Chart 13"/>
          <p:cNvGraphicFramePr/>
          <p:nvPr>
            <p:extLst>
              <p:ext uri="{D42A27DB-BD31-4B8C-83A1-F6EECF244321}">
                <p14:modId xmlns:p14="http://schemas.microsoft.com/office/powerpoint/2010/main" val="2688433898"/>
              </p:ext>
            </p:extLst>
          </p:nvPr>
        </p:nvGraphicFramePr>
        <p:xfrm>
          <a:off x="2282749" y="4331052"/>
          <a:ext cx="1627162" cy="203197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sp>
        <p:nvSpPr>
          <p:cNvPr id="15" name="Text Box 7"/>
          <p:cNvSpPr txBox="1">
            <a:spLocks noChangeArrowheads="1"/>
          </p:cNvSpPr>
          <p:nvPr/>
        </p:nvSpPr>
        <p:spPr bwMode="auto">
          <a:xfrm>
            <a:off x="2730188" y="5111025"/>
            <a:ext cx="732280" cy="4720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0974" tIns="30487" rIns="60974" bIns="30487">
            <a:spAutoFit/>
          </a:bodyPr>
          <a:lstStyle/>
          <a:p>
            <a:pPr algn="ctr" defTabSz="1451230"/>
            <a:r>
              <a:rPr lang="en-CA" sz="2667" spc="-200" dirty="0">
                <a:solidFill>
                  <a:schemeClr val="bg1"/>
                </a:solidFill>
                <a:latin typeface="Open Sans Light" pitchFamily="34" charset="0"/>
                <a:ea typeface="Open Sans Light" pitchFamily="34" charset="0"/>
                <a:cs typeface="Open Sans Light" pitchFamily="34" charset="0"/>
              </a:rPr>
              <a:t>20%</a:t>
            </a:r>
          </a:p>
        </p:txBody>
      </p:sp>
      <p:sp>
        <p:nvSpPr>
          <p:cNvPr id="26" name="Text Box 10"/>
          <p:cNvSpPr txBox="1">
            <a:spLocks noChangeArrowheads="1"/>
          </p:cNvSpPr>
          <p:nvPr/>
        </p:nvSpPr>
        <p:spPr bwMode="auto">
          <a:xfrm>
            <a:off x="614342" y="1480062"/>
            <a:ext cx="1700526" cy="12003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60974" tIns="30487" rIns="60974" bIns="30487">
            <a:spAutoFit/>
          </a:bodyPr>
          <a:lstStyle/>
          <a:p>
            <a:pPr algn="r" defTabSz="1451230">
              <a:lnSpc>
                <a:spcPct val="200000"/>
              </a:lnSpc>
            </a:pPr>
            <a:r>
              <a:rPr lang="zh-CN" altLang="en-US" sz="1600" b="1" dirty="0">
                <a:solidFill>
                  <a:schemeClr val="bg1"/>
                </a:solidFill>
                <a:latin typeface="Open Sans" pitchFamily="34" charset="0"/>
                <a:ea typeface="Open Sans" pitchFamily="34" charset="0"/>
                <a:cs typeface="Open Sans" pitchFamily="34" charset="0"/>
              </a:rPr>
              <a:t>输入您的标题</a:t>
            </a:r>
            <a:endParaRPr lang="en-US" sz="1600" b="1" dirty="0">
              <a:solidFill>
                <a:schemeClr val="bg1"/>
              </a:solidFill>
              <a:latin typeface="Open Sans" pitchFamily="34" charset="0"/>
              <a:ea typeface="Open Sans" pitchFamily="34" charset="0"/>
              <a:cs typeface="Open Sans" pitchFamily="34" charset="0"/>
            </a:endParaRPr>
          </a:p>
          <a:p>
            <a:pPr algn="r" defTabSz="1451230"/>
            <a:r>
              <a:rPr lang="zh-CN" altLang="en-US" sz="1400" dirty="0">
                <a:solidFill>
                  <a:schemeClr val="bg1"/>
                </a:solidFill>
                <a:latin typeface="Open Sans" pitchFamily="34" charset="0"/>
                <a:ea typeface="Open Sans" pitchFamily="34" charset="0"/>
                <a:cs typeface="Open Sans" pitchFamily="34" charset="0"/>
              </a:rPr>
              <a:t>输入您的标题输入您的标题输入您的标题 输入您的内容 </a:t>
            </a:r>
            <a:endParaRPr lang="en-US" sz="1400" dirty="0">
              <a:solidFill>
                <a:schemeClr val="bg1"/>
              </a:solidFill>
              <a:latin typeface="Open Sans" pitchFamily="34" charset="0"/>
              <a:ea typeface="Open Sans" pitchFamily="34" charset="0"/>
              <a:cs typeface="Open Sans" pitchFamily="34" charset="0"/>
            </a:endParaRPr>
          </a:p>
        </p:txBody>
      </p:sp>
      <p:sp>
        <p:nvSpPr>
          <p:cNvPr id="28" name="Text Box 10"/>
          <p:cNvSpPr txBox="1">
            <a:spLocks noChangeArrowheads="1"/>
          </p:cNvSpPr>
          <p:nvPr/>
        </p:nvSpPr>
        <p:spPr bwMode="auto">
          <a:xfrm>
            <a:off x="614342" y="3032696"/>
            <a:ext cx="1700526" cy="12003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60974" tIns="30487" rIns="60974" bIns="30487">
            <a:spAutoFit/>
          </a:bodyPr>
          <a:lstStyle/>
          <a:p>
            <a:pPr algn="r" defTabSz="1451230">
              <a:lnSpc>
                <a:spcPct val="200000"/>
              </a:lnSpc>
            </a:pPr>
            <a:r>
              <a:rPr lang="zh-CN" altLang="en-US" sz="1600" b="1" dirty="0">
                <a:solidFill>
                  <a:schemeClr val="bg1"/>
                </a:solidFill>
                <a:latin typeface="Open Sans" pitchFamily="34" charset="0"/>
                <a:ea typeface="Open Sans" pitchFamily="34" charset="0"/>
                <a:cs typeface="Open Sans" pitchFamily="34" charset="0"/>
              </a:rPr>
              <a:t>输入您的标题</a:t>
            </a:r>
            <a:endParaRPr lang="en-US" sz="1600" b="1" dirty="0">
              <a:solidFill>
                <a:schemeClr val="bg1"/>
              </a:solidFill>
              <a:latin typeface="Open Sans" pitchFamily="34" charset="0"/>
              <a:ea typeface="Open Sans" pitchFamily="34" charset="0"/>
              <a:cs typeface="Open Sans" pitchFamily="34" charset="0"/>
            </a:endParaRPr>
          </a:p>
          <a:p>
            <a:pPr algn="r" defTabSz="1451230"/>
            <a:r>
              <a:rPr lang="zh-CN" altLang="en-US" sz="1400" dirty="0">
                <a:solidFill>
                  <a:schemeClr val="bg1"/>
                </a:solidFill>
                <a:latin typeface="Open Sans" pitchFamily="34" charset="0"/>
                <a:ea typeface="Open Sans" pitchFamily="34" charset="0"/>
                <a:cs typeface="Open Sans" pitchFamily="34" charset="0"/>
              </a:rPr>
              <a:t>输入您的标题输入您的标题输入您的标题 输入您的内容 </a:t>
            </a:r>
            <a:endParaRPr lang="en-US" sz="1400" dirty="0">
              <a:solidFill>
                <a:schemeClr val="bg1"/>
              </a:solidFill>
              <a:latin typeface="Open Sans" pitchFamily="34" charset="0"/>
              <a:ea typeface="Open Sans" pitchFamily="34" charset="0"/>
              <a:cs typeface="Open Sans" pitchFamily="34" charset="0"/>
            </a:endParaRPr>
          </a:p>
        </p:txBody>
      </p:sp>
      <p:sp>
        <p:nvSpPr>
          <p:cNvPr id="29" name="Text Box 10"/>
          <p:cNvSpPr txBox="1">
            <a:spLocks noChangeArrowheads="1"/>
          </p:cNvSpPr>
          <p:nvPr/>
        </p:nvSpPr>
        <p:spPr bwMode="auto">
          <a:xfrm>
            <a:off x="614342" y="4747481"/>
            <a:ext cx="1700526" cy="12003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60974" tIns="30487" rIns="60974" bIns="30487">
            <a:spAutoFit/>
          </a:bodyPr>
          <a:lstStyle/>
          <a:p>
            <a:pPr algn="r" defTabSz="1451230">
              <a:lnSpc>
                <a:spcPct val="200000"/>
              </a:lnSpc>
            </a:pPr>
            <a:r>
              <a:rPr lang="zh-CN" altLang="en-US" sz="1600" b="1" dirty="0">
                <a:solidFill>
                  <a:schemeClr val="bg1"/>
                </a:solidFill>
                <a:latin typeface="Open Sans" pitchFamily="34" charset="0"/>
                <a:ea typeface="Open Sans" pitchFamily="34" charset="0"/>
                <a:cs typeface="Open Sans" pitchFamily="34" charset="0"/>
              </a:rPr>
              <a:t>输入您的标题</a:t>
            </a:r>
            <a:endParaRPr lang="en-US" sz="1600" b="1" dirty="0">
              <a:solidFill>
                <a:schemeClr val="bg1"/>
              </a:solidFill>
              <a:latin typeface="Open Sans" pitchFamily="34" charset="0"/>
              <a:ea typeface="Open Sans" pitchFamily="34" charset="0"/>
              <a:cs typeface="Open Sans" pitchFamily="34" charset="0"/>
            </a:endParaRPr>
          </a:p>
          <a:p>
            <a:pPr algn="r" defTabSz="1451230"/>
            <a:r>
              <a:rPr lang="zh-CN" altLang="en-US" sz="1400" dirty="0">
                <a:solidFill>
                  <a:schemeClr val="bg1"/>
                </a:solidFill>
                <a:latin typeface="Open Sans" pitchFamily="34" charset="0"/>
                <a:ea typeface="Open Sans" pitchFamily="34" charset="0"/>
                <a:cs typeface="Open Sans" pitchFamily="34" charset="0"/>
              </a:rPr>
              <a:t>输入您的标题输入您的标题输入您的标题 输入您的内容 </a:t>
            </a:r>
            <a:endParaRPr lang="en-US" sz="1400" dirty="0">
              <a:solidFill>
                <a:schemeClr val="bg1"/>
              </a:solidFill>
              <a:latin typeface="Open Sans" pitchFamily="34" charset="0"/>
              <a:ea typeface="Open Sans" pitchFamily="34" charset="0"/>
              <a:cs typeface="Open Sans" pitchFamily="34" charset="0"/>
            </a:endParaRPr>
          </a:p>
        </p:txBody>
      </p:sp>
      <p:sp>
        <p:nvSpPr>
          <p:cNvPr id="4" name="Freeform 10"/>
          <p:cNvSpPr>
            <a:spLocks noEditPoints="1"/>
          </p:cNvSpPr>
          <p:nvPr/>
        </p:nvSpPr>
        <p:spPr bwMode="auto">
          <a:xfrm>
            <a:off x="4415195" y="2009297"/>
            <a:ext cx="3340873" cy="3347967"/>
          </a:xfrm>
          <a:custGeom>
            <a:avLst/>
            <a:gdLst>
              <a:gd name="T0" fmla="*/ 1043 w 1088"/>
              <a:gd name="T1" fmla="*/ 507 h 1090"/>
              <a:gd name="T2" fmla="*/ 1036 w 1088"/>
              <a:gd name="T3" fmla="*/ 455 h 1090"/>
              <a:gd name="T4" fmla="*/ 1024 w 1088"/>
              <a:gd name="T5" fmla="*/ 404 h 1090"/>
              <a:gd name="T6" fmla="*/ 1007 w 1088"/>
              <a:gd name="T7" fmla="*/ 355 h 1090"/>
              <a:gd name="T8" fmla="*/ 984 w 1088"/>
              <a:gd name="T9" fmla="*/ 307 h 1090"/>
              <a:gd name="T10" fmla="*/ 957 w 1088"/>
              <a:gd name="T11" fmla="*/ 263 h 1090"/>
              <a:gd name="T12" fmla="*/ 925 w 1088"/>
              <a:gd name="T13" fmla="*/ 221 h 1090"/>
              <a:gd name="T14" fmla="*/ 890 w 1088"/>
              <a:gd name="T15" fmla="*/ 183 h 1090"/>
              <a:gd name="T16" fmla="*/ 850 w 1088"/>
              <a:gd name="T17" fmla="*/ 149 h 1090"/>
              <a:gd name="T18" fmla="*/ 807 w 1088"/>
              <a:gd name="T19" fmla="*/ 119 h 1090"/>
              <a:gd name="T20" fmla="*/ 761 w 1088"/>
              <a:gd name="T21" fmla="*/ 93 h 1090"/>
              <a:gd name="T22" fmla="*/ 713 w 1088"/>
              <a:gd name="T23" fmla="*/ 73 h 1090"/>
              <a:gd name="T24" fmla="*/ 663 w 1088"/>
              <a:gd name="T25" fmla="*/ 58 h 1090"/>
              <a:gd name="T26" fmla="*/ 611 w 1088"/>
              <a:gd name="T27" fmla="*/ 48 h 1090"/>
              <a:gd name="T28" fmla="*/ 559 w 1088"/>
              <a:gd name="T29" fmla="*/ 44 h 1090"/>
              <a:gd name="T30" fmla="*/ 507 w 1088"/>
              <a:gd name="T31" fmla="*/ 45 h 1090"/>
              <a:gd name="T32" fmla="*/ 455 w 1088"/>
              <a:gd name="T33" fmla="*/ 52 h 1090"/>
              <a:gd name="T34" fmla="*/ 404 w 1088"/>
              <a:gd name="T35" fmla="*/ 64 h 1090"/>
              <a:gd name="T36" fmla="*/ 354 w 1088"/>
              <a:gd name="T37" fmla="*/ 81 h 1090"/>
              <a:gd name="T38" fmla="*/ 307 w 1088"/>
              <a:gd name="T39" fmla="*/ 104 h 1090"/>
              <a:gd name="T40" fmla="*/ 262 w 1088"/>
              <a:gd name="T41" fmla="*/ 131 h 1090"/>
              <a:gd name="T42" fmla="*/ 221 w 1088"/>
              <a:gd name="T43" fmla="*/ 163 h 1090"/>
              <a:gd name="T44" fmla="*/ 182 w 1088"/>
              <a:gd name="T45" fmla="*/ 199 h 1090"/>
              <a:gd name="T46" fmla="*/ 148 w 1088"/>
              <a:gd name="T47" fmla="*/ 238 h 1090"/>
              <a:gd name="T48" fmla="*/ 118 w 1088"/>
              <a:gd name="T49" fmla="*/ 282 h 1090"/>
              <a:gd name="T50" fmla="*/ 93 w 1088"/>
              <a:gd name="T51" fmla="*/ 328 h 1090"/>
              <a:gd name="T52" fmla="*/ 73 w 1088"/>
              <a:gd name="T53" fmla="*/ 376 h 1090"/>
              <a:gd name="T54" fmla="*/ 58 w 1088"/>
              <a:gd name="T55" fmla="*/ 426 h 1090"/>
              <a:gd name="T56" fmla="*/ 48 w 1088"/>
              <a:gd name="T57" fmla="*/ 478 h 1090"/>
              <a:gd name="T58" fmla="*/ 44 w 1088"/>
              <a:gd name="T59" fmla="*/ 530 h 1090"/>
              <a:gd name="T60" fmla="*/ 45 w 1088"/>
              <a:gd name="T61" fmla="*/ 582 h 1090"/>
              <a:gd name="T62" fmla="*/ 52 w 1088"/>
              <a:gd name="T63" fmla="*/ 634 h 1090"/>
              <a:gd name="T64" fmla="*/ 64 w 1088"/>
              <a:gd name="T65" fmla="*/ 686 h 1090"/>
              <a:gd name="T66" fmla="*/ 81 w 1088"/>
              <a:gd name="T67" fmla="*/ 735 h 1090"/>
              <a:gd name="T68" fmla="*/ 104 w 1088"/>
              <a:gd name="T69" fmla="*/ 782 h 1090"/>
              <a:gd name="T70" fmla="*/ 131 w 1088"/>
              <a:gd name="T71" fmla="*/ 827 h 1090"/>
              <a:gd name="T72" fmla="*/ 163 w 1088"/>
              <a:gd name="T73" fmla="*/ 869 h 1090"/>
              <a:gd name="T74" fmla="*/ 198 w 1088"/>
              <a:gd name="T75" fmla="*/ 907 h 1090"/>
              <a:gd name="T76" fmla="*/ 238 w 1088"/>
              <a:gd name="T77" fmla="*/ 941 h 1090"/>
              <a:gd name="T78" fmla="*/ 281 w 1088"/>
              <a:gd name="T79" fmla="*/ 971 h 1090"/>
              <a:gd name="T80" fmla="*/ 327 w 1088"/>
              <a:gd name="T81" fmla="*/ 996 h 1090"/>
              <a:gd name="T82" fmla="*/ 375 w 1088"/>
              <a:gd name="T83" fmla="*/ 1017 h 1090"/>
              <a:gd name="T84" fmla="*/ 425 w 1088"/>
              <a:gd name="T85" fmla="*/ 1032 h 1090"/>
              <a:gd name="T86" fmla="*/ 477 w 1088"/>
              <a:gd name="T87" fmla="*/ 1041 h 1090"/>
              <a:gd name="T88" fmla="*/ 529 w 1088"/>
              <a:gd name="T89" fmla="*/ 1046 h 1090"/>
              <a:gd name="T90" fmla="*/ 581 w 1088"/>
              <a:gd name="T91" fmla="*/ 1045 h 1090"/>
              <a:gd name="T92" fmla="*/ 633 w 1088"/>
              <a:gd name="T93" fmla="*/ 1038 h 1090"/>
              <a:gd name="T94" fmla="*/ 684 w 1088"/>
              <a:gd name="T95" fmla="*/ 1026 h 1090"/>
              <a:gd name="T96" fmla="*/ 734 w 1088"/>
              <a:gd name="T97" fmla="*/ 1009 h 1090"/>
              <a:gd name="T98" fmla="*/ 781 w 1088"/>
              <a:gd name="T99" fmla="*/ 986 h 1090"/>
              <a:gd name="T100" fmla="*/ 826 w 1088"/>
              <a:gd name="T101" fmla="*/ 959 h 1090"/>
              <a:gd name="T102" fmla="*/ 867 w 1088"/>
              <a:gd name="T103" fmla="*/ 927 h 1090"/>
              <a:gd name="T104" fmla="*/ 905 w 1088"/>
              <a:gd name="T105" fmla="*/ 891 h 1090"/>
              <a:gd name="T106" fmla="*/ 940 w 1088"/>
              <a:gd name="T107" fmla="*/ 851 h 1090"/>
              <a:gd name="T108" fmla="*/ 969 w 1088"/>
              <a:gd name="T109" fmla="*/ 808 h 1090"/>
              <a:gd name="T110" fmla="*/ 995 w 1088"/>
              <a:gd name="T111" fmla="*/ 762 h 1090"/>
              <a:gd name="T112" fmla="*/ 1015 w 1088"/>
              <a:gd name="T113" fmla="*/ 714 h 1090"/>
              <a:gd name="T114" fmla="*/ 1030 w 1088"/>
              <a:gd name="T115" fmla="*/ 664 h 1090"/>
              <a:gd name="T116" fmla="*/ 1040 w 1088"/>
              <a:gd name="T117" fmla="*/ 612 h 1090"/>
              <a:gd name="T118" fmla="*/ 1044 w 1088"/>
              <a:gd name="T119" fmla="*/ 560 h 10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1088" h="1090">
                <a:moveTo>
                  <a:pt x="1078" y="557"/>
                </a:moveTo>
                <a:cubicBezTo>
                  <a:pt x="1080" y="556"/>
                  <a:pt x="1083" y="555"/>
                  <a:pt x="1085" y="553"/>
                </a:cubicBezTo>
                <a:cubicBezTo>
                  <a:pt x="1087" y="551"/>
                  <a:pt x="1088" y="548"/>
                  <a:pt x="1088" y="545"/>
                </a:cubicBezTo>
                <a:cubicBezTo>
                  <a:pt x="1088" y="542"/>
                  <a:pt x="1087" y="539"/>
                  <a:pt x="1085" y="537"/>
                </a:cubicBezTo>
                <a:cubicBezTo>
                  <a:pt x="1083" y="535"/>
                  <a:pt x="1080" y="533"/>
                  <a:pt x="1078" y="533"/>
                </a:cubicBezTo>
                <a:cubicBezTo>
                  <a:pt x="1074" y="533"/>
                  <a:pt x="1058" y="531"/>
                  <a:pt x="1044" y="530"/>
                </a:cubicBezTo>
                <a:cubicBezTo>
                  <a:pt x="1044" y="522"/>
                  <a:pt x="1043" y="515"/>
                  <a:pt x="1043" y="507"/>
                </a:cubicBezTo>
                <a:cubicBezTo>
                  <a:pt x="1057" y="505"/>
                  <a:pt x="1073" y="501"/>
                  <a:pt x="1076" y="501"/>
                </a:cubicBezTo>
                <a:cubicBezTo>
                  <a:pt x="1079" y="500"/>
                  <a:pt x="1081" y="498"/>
                  <a:pt x="1083" y="496"/>
                </a:cubicBezTo>
                <a:cubicBezTo>
                  <a:pt x="1084" y="494"/>
                  <a:pt x="1085" y="491"/>
                  <a:pt x="1085" y="488"/>
                </a:cubicBezTo>
                <a:cubicBezTo>
                  <a:pt x="1084" y="485"/>
                  <a:pt x="1083" y="482"/>
                  <a:pt x="1081" y="481"/>
                </a:cubicBezTo>
                <a:cubicBezTo>
                  <a:pt x="1079" y="479"/>
                  <a:pt x="1076" y="477"/>
                  <a:pt x="1073" y="477"/>
                </a:cubicBezTo>
                <a:cubicBezTo>
                  <a:pt x="1070" y="477"/>
                  <a:pt x="1054" y="478"/>
                  <a:pt x="1040" y="478"/>
                </a:cubicBezTo>
                <a:cubicBezTo>
                  <a:pt x="1039" y="470"/>
                  <a:pt x="1037" y="463"/>
                  <a:pt x="1036" y="455"/>
                </a:cubicBezTo>
                <a:cubicBezTo>
                  <a:pt x="1050" y="451"/>
                  <a:pt x="1065" y="446"/>
                  <a:pt x="1068" y="445"/>
                </a:cubicBezTo>
                <a:cubicBezTo>
                  <a:pt x="1071" y="444"/>
                  <a:pt x="1073" y="442"/>
                  <a:pt x="1075" y="440"/>
                </a:cubicBezTo>
                <a:cubicBezTo>
                  <a:pt x="1076" y="437"/>
                  <a:pt x="1076" y="435"/>
                  <a:pt x="1076" y="432"/>
                </a:cubicBezTo>
                <a:cubicBezTo>
                  <a:pt x="1075" y="429"/>
                  <a:pt x="1074" y="426"/>
                  <a:pt x="1071" y="425"/>
                </a:cubicBezTo>
                <a:cubicBezTo>
                  <a:pt x="1069" y="423"/>
                  <a:pt x="1066" y="422"/>
                  <a:pt x="1063" y="422"/>
                </a:cubicBezTo>
                <a:cubicBezTo>
                  <a:pt x="1060" y="423"/>
                  <a:pt x="1044" y="425"/>
                  <a:pt x="1030" y="426"/>
                </a:cubicBezTo>
                <a:cubicBezTo>
                  <a:pt x="1028" y="419"/>
                  <a:pt x="1026" y="412"/>
                  <a:pt x="1024" y="404"/>
                </a:cubicBezTo>
                <a:cubicBezTo>
                  <a:pt x="1037" y="399"/>
                  <a:pt x="1052" y="392"/>
                  <a:pt x="1055" y="391"/>
                </a:cubicBezTo>
                <a:cubicBezTo>
                  <a:pt x="1058" y="390"/>
                  <a:pt x="1060" y="388"/>
                  <a:pt x="1061" y="385"/>
                </a:cubicBezTo>
                <a:cubicBezTo>
                  <a:pt x="1062" y="382"/>
                  <a:pt x="1062" y="379"/>
                  <a:pt x="1061" y="377"/>
                </a:cubicBezTo>
                <a:cubicBezTo>
                  <a:pt x="1060" y="374"/>
                  <a:pt x="1058" y="372"/>
                  <a:pt x="1056" y="370"/>
                </a:cubicBezTo>
                <a:cubicBezTo>
                  <a:pt x="1054" y="369"/>
                  <a:pt x="1051" y="368"/>
                  <a:pt x="1048" y="369"/>
                </a:cubicBezTo>
                <a:cubicBezTo>
                  <a:pt x="1045" y="369"/>
                  <a:pt x="1029" y="373"/>
                  <a:pt x="1015" y="376"/>
                </a:cubicBezTo>
                <a:cubicBezTo>
                  <a:pt x="1012" y="369"/>
                  <a:pt x="1010" y="362"/>
                  <a:pt x="1007" y="355"/>
                </a:cubicBezTo>
                <a:cubicBezTo>
                  <a:pt x="1020" y="348"/>
                  <a:pt x="1033" y="340"/>
                  <a:pt x="1036" y="338"/>
                </a:cubicBezTo>
                <a:cubicBezTo>
                  <a:pt x="1039" y="337"/>
                  <a:pt x="1040" y="334"/>
                  <a:pt x="1041" y="332"/>
                </a:cubicBezTo>
                <a:cubicBezTo>
                  <a:pt x="1042" y="329"/>
                  <a:pt x="1042" y="326"/>
                  <a:pt x="1041" y="323"/>
                </a:cubicBezTo>
                <a:cubicBezTo>
                  <a:pt x="1039" y="321"/>
                  <a:pt x="1037" y="319"/>
                  <a:pt x="1035" y="317"/>
                </a:cubicBezTo>
                <a:cubicBezTo>
                  <a:pt x="1032" y="316"/>
                  <a:pt x="1029" y="316"/>
                  <a:pt x="1027" y="317"/>
                </a:cubicBezTo>
                <a:cubicBezTo>
                  <a:pt x="1024" y="318"/>
                  <a:pt x="1009" y="323"/>
                  <a:pt x="995" y="328"/>
                </a:cubicBezTo>
                <a:cubicBezTo>
                  <a:pt x="991" y="321"/>
                  <a:pt x="988" y="314"/>
                  <a:pt x="984" y="307"/>
                </a:cubicBezTo>
                <a:cubicBezTo>
                  <a:pt x="996" y="299"/>
                  <a:pt x="1009" y="290"/>
                  <a:pt x="1012" y="288"/>
                </a:cubicBezTo>
                <a:cubicBezTo>
                  <a:pt x="1014" y="286"/>
                  <a:pt x="1016" y="284"/>
                  <a:pt x="1016" y="281"/>
                </a:cubicBezTo>
                <a:cubicBezTo>
                  <a:pt x="1017" y="278"/>
                  <a:pt x="1016" y="275"/>
                  <a:pt x="1015" y="273"/>
                </a:cubicBezTo>
                <a:cubicBezTo>
                  <a:pt x="1013" y="270"/>
                  <a:pt x="1011" y="268"/>
                  <a:pt x="1008" y="267"/>
                </a:cubicBezTo>
                <a:cubicBezTo>
                  <a:pt x="1006" y="266"/>
                  <a:pt x="1003" y="266"/>
                  <a:pt x="1000" y="268"/>
                </a:cubicBezTo>
                <a:cubicBezTo>
                  <a:pt x="997" y="269"/>
                  <a:pt x="983" y="276"/>
                  <a:pt x="969" y="282"/>
                </a:cubicBezTo>
                <a:cubicBezTo>
                  <a:pt x="966" y="275"/>
                  <a:pt x="961" y="269"/>
                  <a:pt x="957" y="263"/>
                </a:cubicBezTo>
                <a:cubicBezTo>
                  <a:pt x="968" y="253"/>
                  <a:pt x="980" y="242"/>
                  <a:pt x="983" y="240"/>
                </a:cubicBezTo>
                <a:cubicBezTo>
                  <a:pt x="985" y="238"/>
                  <a:pt x="986" y="236"/>
                  <a:pt x="986" y="233"/>
                </a:cubicBezTo>
                <a:cubicBezTo>
                  <a:pt x="986" y="230"/>
                  <a:pt x="986" y="227"/>
                  <a:pt x="984" y="225"/>
                </a:cubicBezTo>
                <a:cubicBezTo>
                  <a:pt x="982" y="222"/>
                  <a:pt x="980" y="221"/>
                  <a:pt x="977" y="220"/>
                </a:cubicBezTo>
                <a:cubicBezTo>
                  <a:pt x="974" y="220"/>
                  <a:pt x="971" y="220"/>
                  <a:pt x="969" y="221"/>
                </a:cubicBezTo>
                <a:cubicBezTo>
                  <a:pt x="966" y="223"/>
                  <a:pt x="952" y="231"/>
                  <a:pt x="940" y="238"/>
                </a:cubicBezTo>
                <a:cubicBezTo>
                  <a:pt x="935" y="233"/>
                  <a:pt x="930" y="227"/>
                  <a:pt x="925" y="221"/>
                </a:cubicBezTo>
                <a:cubicBezTo>
                  <a:pt x="935" y="210"/>
                  <a:pt x="946" y="198"/>
                  <a:pt x="948" y="196"/>
                </a:cubicBezTo>
                <a:cubicBezTo>
                  <a:pt x="950" y="194"/>
                  <a:pt x="951" y="191"/>
                  <a:pt x="951" y="188"/>
                </a:cubicBezTo>
                <a:cubicBezTo>
                  <a:pt x="951" y="185"/>
                  <a:pt x="950" y="183"/>
                  <a:pt x="948" y="180"/>
                </a:cubicBezTo>
                <a:cubicBezTo>
                  <a:pt x="946" y="178"/>
                  <a:pt x="943" y="177"/>
                  <a:pt x="941" y="177"/>
                </a:cubicBezTo>
                <a:cubicBezTo>
                  <a:pt x="938" y="176"/>
                  <a:pt x="935" y="177"/>
                  <a:pt x="933" y="179"/>
                </a:cubicBezTo>
                <a:cubicBezTo>
                  <a:pt x="930" y="181"/>
                  <a:pt x="917" y="190"/>
                  <a:pt x="905" y="199"/>
                </a:cubicBezTo>
                <a:cubicBezTo>
                  <a:pt x="900" y="193"/>
                  <a:pt x="895" y="188"/>
                  <a:pt x="890" y="183"/>
                </a:cubicBezTo>
                <a:cubicBezTo>
                  <a:pt x="898" y="171"/>
                  <a:pt x="908" y="158"/>
                  <a:pt x="910" y="156"/>
                </a:cubicBezTo>
                <a:cubicBezTo>
                  <a:pt x="911" y="153"/>
                  <a:pt x="912" y="150"/>
                  <a:pt x="912" y="148"/>
                </a:cubicBezTo>
                <a:cubicBezTo>
                  <a:pt x="911" y="145"/>
                  <a:pt x="910" y="142"/>
                  <a:pt x="908" y="140"/>
                </a:cubicBezTo>
                <a:cubicBezTo>
                  <a:pt x="906" y="138"/>
                  <a:pt x="903" y="137"/>
                  <a:pt x="900" y="137"/>
                </a:cubicBezTo>
                <a:cubicBezTo>
                  <a:pt x="897" y="137"/>
                  <a:pt x="894" y="138"/>
                  <a:pt x="892" y="140"/>
                </a:cubicBezTo>
                <a:cubicBezTo>
                  <a:pt x="890" y="142"/>
                  <a:pt x="878" y="153"/>
                  <a:pt x="867" y="163"/>
                </a:cubicBezTo>
                <a:cubicBezTo>
                  <a:pt x="862" y="158"/>
                  <a:pt x="856" y="153"/>
                  <a:pt x="850" y="149"/>
                </a:cubicBezTo>
                <a:cubicBezTo>
                  <a:pt x="857" y="136"/>
                  <a:pt x="865" y="122"/>
                  <a:pt x="867" y="119"/>
                </a:cubicBezTo>
                <a:cubicBezTo>
                  <a:pt x="869" y="117"/>
                  <a:pt x="869" y="114"/>
                  <a:pt x="868" y="111"/>
                </a:cubicBezTo>
                <a:cubicBezTo>
                  <a:pt x="868" y="109"/>
                  <a:pt x="866" y="106"/>
                  <a:pt x="864" y="104"/>
                </a:cubicBezTo>
                <a:cubicBezTo>
                  <a:pt x="861" y="103"/>
                  <a:pt x="858" y="102"/>
                  <a:pt x="856" y="102"/>
                </a:cubicBezTo>
                <a:cubicBezTo>
                  <a:pt x="853" y="102"/>
                  <a:pt x="850" y="103"/>
                  <a:pt x="848" y="106"/>
                </a:cubicBezTo>
                <a:cubicBezTo>
                  <a:pt x="846" y="108"/>
                  <a:pt x="835" y="120"/>
                  <a:pt x="826" y="131"/>
                </a:cubicBezTo>
                <a:cubicBezTo>
                  <a:pt x="820" y="127"/>
                  <a:pt x="813" y="123"/>
                  <a:pt x="807" y="119"/>
                </a:cubicBezTo>
                <a:cubicBezTo>
                  <a:pt x="813" y="105"/>
                  <a:pt x="820" y="91"/>
                  <a:pt x="821" y="88"/>
                </a:cubicBezTo>
                <a:cubicBezTo>
                  <a:pt x="822" y="85"/>
                  <a:pt x="822" y="82"/>
                  <a:pt x="821" y="80"/>
                </a:cubicBezTo>
                <a:cubicBezTo>
                  <a:pt x="820" y="77"/>
                  <a:pt x="818" y="75"/>
                  <a:pt x="816" y="73"/>
                </a:cubicBezTo>
                <a:cubicBezTo>
                  <a:pt x="813" y="72"/>
                  <a:pt x="810" y="71"/>
                  <a:pt x="808" y="72"/>
                </a:cubicBezTo>
                <a:cubicBezTo>
                  <a:pt x="805" y="72"/>
                  <a:pt x="802" y="74"/>
                  <a:pt x="801" y="76"/>
                </a:cubicBezTo>
                <a:cubicBezTo>
                  <a:pt x="799" y="79"/>
                  <a:pt x="790" y="92"/>
                  <a:pt x="781" y="104"/>
                </a:cubicBezTo>
                <a:cubicBezTo>
                  <a:pt x="774" y="100"/>
                  <a:pt x="768" y="97"/>
                  <a:pt x="761" y="93"/>
                </a:cubicBezTo>
                <a:cubicBezTo>
                  <a:pt x="766" y="80"/>
                  <a:pt x="771" y="65"/>
                  <a:pt x="772" y="61"/>
                </a:cubicBezTo>
                <a:cubicBezTo>
                  <a:pt x="773" y="59"/>
                  <a:pt x="772" y="56"/>
                  <a:pt x="771" y="53"/>
                </a:cubicBezTo>
                <a:cubicBezTo>
                  <a:pt x="770" y="51"/>
                  <a:pt x="768" y="49"/>
                  <a:pt x="765" y="47"/>
                </a:cubicBezTo>
                <a:cubicBezTo>
                  <a:pt x="762" y="46"/>
                  <a:pt x="760" y="46"/>
                  <a:pt x="757" y="47"/>
                </a:cubicBezTo>
                <a:cubicBezTo>
                  <a:pt x="754" y="48"/>
                  <a:pt x="752" y="49"/>
                  <a:pt x="750" y="52"/>
                </a:cubicBezTo>
                <a:cubicBezTo>
                  <a:pt x="749" y="55"/>
                  <a:pt x="741" y="69"/>
                  <a:pt x="734" y="81"/>
                </a:cubicBezTo>
                <a:cubicBezTo>
                  <a:pt x="727" y="78"/>
                  <a:pt x="720" y="76"/>
                  <a:pt x="713" y="73"/>
                </a:cubicBezTo>
                <a:cubicBezTo>
                  <a:pt x="716" y="59"/>
                  <a:pt x="719" y="43"/>
                  <a:pt x="720" y="40"/>
                </a:cubicBezTo>
                <a:cubicBezTo>
                  <a:pt x="721" y="37"/>
                  <a:pt x="720" y="34"/>
                  <a:pt x="719" y="32"/>
                </a:cubicBezTo>
                <a:cubicBezTo>
                  <a:pt x="717" y="30"/>
                  <a:pt x="715" y="28"/>
                  <a:pt x="712" y="27"/>
                </a:cubicBezTo>
                <a:cubicBezTo>
                  <a:pt x="709" y="26"/>
                  <a:pt x="706" y="26"/>
                  <a:pt x="704" y="27"/>
                </a:cubicBezTo>
                <a:cubicBezTo>
                  <a:pt x="701" y="28"/>
                  <a:pt x="699" y="30"/>
                  <a:pt x="698" y="33"/>
                </a:cubicBezTo>
                <a:cubicBezTo>
                  <a:pt x="696" y="36"/>
                  <a:pt x="690" y="51"/>
                  <a:pt x="684" y="64"/>
                </a:cubicBezTo>
                <a:cubicBezTo>
                  <a:pt x="677" y="62"/>
                  <a:pt x="670" y="60"/>
                  <a:pt x="663" y="58"/>
                </a:cubicBezTo>
                <a:cubicBezTo>
                  <a:pt x="664" y="44"/>
                  <a:pt x="666" y="28"/>
                  <a:pt x="666" y="25"/>
                </a:cubicBezTo>
                <a:cubicBezTo>
                  <a:pt x="667" y="22"/>
                  <a:pt x="666" y="19"/>
                  <a:pt x="664" y="17"/>
                </a:cubicBezTo>
                <a:cubicBezTo>
                  <a:pt x="662" y="14"/>
                  <a:pt x="660" y="13"/>
                  <a:pt x="657" y="12"/>
                </a:cubicBezTo>
                <a:cubicBezTo>
                  <a:pt x="654" y="12"/>
                  <a:pt x="651" y="12"/>
                  <a:pt x="649" y="13"/>
                </a:cubicBezTo>
                <a:cubicBezTo>
                  <a:pt x="646" y="15"/>
                  <a:pt x="644" y="17"/>
                  <a:pt x="643" y="20"/>
                </a:cubicBezTo>
                <a:cubicBezTo>
                  <a:pt x="642" y="23"/>
                  <a:pt x="638" y="38"/>
                  <a:pt x="633" y="52"/>
                </a:cubicBezTo>
                <a:cubicBezTo>
                  <a:pt x="626" y="51"/>
                  <a:pt x="619" y="49"/>
                  <a:pt x="611" y="48"/>
                </a:cubicBezTo>
                <a:cubicBezTo>
                  <a:pt x="611" y="34"/>
                  <a:pt x="611" y="18"/>
                  <a:pt x="611" y="15"/>
                </a:cubicBezTo>
                <a:cubicBezTo>
                  <a:pt x="611" y="12"/>
                  <a:pt x="610" y="9"/>
                  <a:pt x="608" y="7"/>
                </a:cubicBezTo>
                <a:cubicBezTo>
                  <a:pt x="606" y="5"/>
                  <a:pt x="604" y="4"/>
                  <a:pt x="601" y="3"/>
                </a:cubicBezTo>
                <a:cubicBezTo>
                  <a:pt x="598" y="3"/>
                  <a:pt x="595" y="4"/>
                  <a:pt x="593" y="5"/>
                </a:cubicBezTo>
                <a:cubicBezTo>
                  <a:pt x="590" y="7"/>
                  <a:pt x="589" y="9"/>
                  <a:pt x="588" y="12"/>
                </a:cubicBezTo>
                <a:cubicBezTo>
                  <a:pt x="587" y="15"/>
                  <a:pt x="584" y="31"/>
                  <a:pt x="581" y="45"/>
                </a:cubicBezTo>
                <a:cubicBezTo>
                  <a:pt x="574" y="45"/>
                  <a:pt x="566" y="44"/>
                  <a:pt x="559" y="44"/>
                </a:cubicBezTo>
                <a:cubicBezTo>
                  <a:pt x="558" y="30"/>
                  <a:pt x="556" y="14"/>
                  <a:pt x="556" y="10"/>
                </a:cubicBezTo>
                <a:cubicBezTo>
                  <a:pt x="555" y="8"/>
                  <a:pt x="554" y="5"/>
                  <a:pt x="552" y="3"/>
                </a:cubicBezTo>
                <a:cubicBezTo>
                  <a:pt x="550" y="1"/>
                  <a:pt x="547" y="0"/>
                  <a:pt x="544" y="0"/>
                </a:cubicBezTo>
                <a:cubicBezTo>
                  <a:pt x="541" y="0"/>
                  <a:pt x="538" y="1"/>
                  <a:pt x="536" y="3"/>
                </a:cubicBezTo>
                <a:cubicBezTo>
                  <a:pt x="534" y="5"/>
                  <a:pt x="533" y="8"/>
                  <a:pt x="532" y="10"/>
                </a:cubicBezTo>
                <a:cubicBezTo>
                  <a:pt x="532" y="14"/>
                  <a:pt x="530" y="30"/>
                  <a:pt x="529" y="44"/>
                </a:cubicBezTo>
                <a:cubicBezTo>
                  <a:pt x="522" y="44"/>
                  <a:pt x="514" y="45"/>
                  <a:pt x="507" y="45"/>
                </a:cubicBezTo>
                <a:cubicBezTo>
                  <a:pt x="504" y="31"/>
                  <a:pt x="501" y="15"/>
                  <a:pt x="500" y="12"/>
                </a:cubicBezTo>
                <a:cubicBezTo>
                  <a:pt x="499" y="9"/>
                  <a:pt x="497" y="7"/>
                  <a:pt x="495" y="5"/>
                </a:cubicBezTo>
                <a:cubicBezTo>
                  <a:pt x="493" y="4"/>
                  <a:pt x="490" y="3"/>
                  <a:pt x="487" y="3"/>
                </a:cubicBezTo>
                <a:cubicBezTo>
                  <a:pt x="484" y="4"/>
                  <a:pt x="482" y="5"/>
                  <a:pt x="480" y="7"/>
                </a:cubicBezTo>
                <a:cubicBezTo>
                  <a:pt x="478" y="9"/>
                  <a:pt x="477" y="12"/>
                  <a:pt x="477" y="15"/>
                </a:cubicBezTo>
                <a:cubicBezTo>
                  <a:pt x="477" y="18"/>
                  <a:pt x="477" y="34"/>
                  <a:pt x="477" y="48"/>
                </a:cubicBezTo>
                <a:cubicBezTo>
                  <a:pt x="469" y="49"/>
                  <a:pt x="462" y="51"/>
                  <a:pt x="455" y="52"/>
                </a:cubicBezTo>
                <a:cubicBezTo>
                  <a:pt x="450" y="38"/>
                  <a:pt x="446" y="23"/>
                  <a:pt x="445" y="20"/>
                </a:cubicBezTo>
                <a:cubicBezTo>
                  <a:pt x="444" y="17"/>
                  <a:pt x="442" y="15"/>
                  <a:pt x="439" y="13"/>
                </a:cubicBezTo>
                <a:cubicBezTo>
                  <a:pt x="437" y="12"/>
                  <a:pt x="434" y="12"/>
                  <a:pt x="431" y="12"/>
                </a:cubicBezTo>
                <a:cubicBezTo>
                  <a:pt x="428" y="13"/>
                  <a:pt x="426" y="14"/>
                  <a:pt x="424" y="17"/>
                </a:cubicBezTo>
                <a:cubicBezTo>
                  <a:pt x="422" y="19"/>
                  <a:pt x="421" y="22"/>
                  <a:pt x="422" y="25"/>
                </a:cubicBezTo>
                <a:cubicBezTo>
                  <a:pt x="422" y="28"/>
                  <a:pt x="424" y="44"/>
                  <a:pt x="425" y="58"/>
                </a:cubicBezTo>
                <a:cubicBezTo>
                  <a:pt x="418" y="60"/>
                  <a:pt x="411" y="62"/>
                  <a:pt x="404" y="64"/>
                </a:cubicBezTo>
                <a:cubicBezTo>
                  <a:pt x="398" y="51"/>
                  <a:pt x="392" y="36"/>
                  <a:pt x="390" y="33"/>
                </a:cubicBezTo>
                <a:cubicBezTo>
                  <a:pt x="389" y="30"/>
                  <a:pt x="387" y="28"/>
                  <a:pt x="384" y="27"/>
                </a:cubicBezTo>
                <a:cubicBezTo>
                  <a:pt x="382" y="26"/>
                  <a:pt x="379" y="26"/>
                  <a:pt x="376" y="27"/>
                </a:cubicBezTo>
                <a:cubicBezTo>
                  <a:pt x="373" y="28"/>
                  <a:pt x="371" y="30"/>
                  <a:pt x="369" y="32"/>
                </a:cubicBezTo>
                <a:cubicBezTo>
                  <a:pt x="368" y="34"/>
                  <a:pt x="367" y="37"/>
                  <a:pt x="368" y="40"/>
                </a:cubicBezTo>
                <a:cubicBezTo>
                  <a:pt x="369" y="43"/>
                  <a:pt x="372" y="59"/>
                  <a:pt x="375" y="73"/>
                </a:cubicBezTo>
                <a:cubicBezTo>
                  <a:pt x="368" y="76"/>
                  <a:pt x="361" y="78"/>
                  <a:pt x="354" y="81"/>
                </a:cubicBezTo>
                <a:cubicBezTo>
                  <a:pt x="347" y="69"/>
                  <a:pt x="339" y="55"/>
                  <a:pt x="338" y="52"/>
                </a:cubicBezTo>
                <a:cubicBezTo>
                  <a:pt x="336" y="49"/>
                  <a:pt x="334" y="48"/>
                  <a:pt x="331" y="47"/>
                </a:cubicBezTo>
                <a:cubicBezTo>
                  <a:pt x="328" y="46"/>
                  <a:pt x="326" y="46"/>
                  <a:pt x="323" y="47"/>
                </a:cubicBezTo>
                <a:cubicBezTo>
                  <a:pt x="320" y="49"/>
                  <a:pt x="318" y="51"/>
                  <a:pt x="317" y="53"/>
                </a:cubicBezTo>
                <a:cubicBezTo>
                  <a:pt x="316" y="56"/>
                  <a:pt x="315" y="59"/>
                  <a:pt x="316" y="61"/>
                </a:cubicBezTo>
                <a:cubicBezTo>
                  <a:pt x="317" y="65"/>
                  <a:pt x="322" y="80"/>
                  <a:pt x="327" y="93"/>
                </a:cubicBezTo>
                <a:cubicBezTo>
                  <a:pt x="320" y="97"/>
                  <a:pt x="314" y="100"/>
                  <a:pt x="307" y="104"/>
                </a:cubicBezTo>
                <a:cubicBezTo>
                  <a:pt x="298" y="92"/>
                  <a:pt x="289" y="79"/>
                  <a:pt x="287" y="76"/>
                </a:cubicBezTo>
                <a:cubicBezTo>
                  <a:pt x="286" y="74"/>
                  <a:pt x="283" y="72"/>
                  <a:pt x="280" y="72"/>
                </a:cubicBezTo>
                <a:cubicBezTo>
                  <a:pt x="278" y="71"/>
                  <a:pt x="275" y="72"/>
                  <a:pt x="272" y="73"/>
                </a:cubicBezTo>
                <a:cubicBezTo>
                  <a:pt x="270" y="75"/>
                  <a:pt x="268" y="77"/>
                  <a:pt x="267" y="80"/>
                </a:cubicBezTo>
                <a:cubicBezTo>
                  <a:pt x="266" y="82"/>
                  <a:pt x="266" y="85"/>
                  <a:pt x="267" y="88"/>
                </a:cubicBezTo>
                <a:cubicBezTo>
                  <a:pt x="268" y="91"/>
                  <a:pt x="275" y="105"/>
                  <a:pt x="281" y="119"/>
                </a:cubicBezTo>
                <a:cubicBezTo>
                  <a:pt x="275" y="123"/>
                  <a:pt x="268" y="127"/>
                  <a:pt x="262" y="131"/>
                </a:cubicBezTo>
                <a:cubicBezTo>
                  <a:pt x="253" y="120"/>
                  <a:pt x="242" y="108"/>
                  <a:pt x="240" y="106"/>
                </a:cubicBezTo>
                <a:cubicBezTo>
                  <a:pt x="238" y="103"/>
                  <a:pt x="235" y="102"/>
                  <a:pt x="232" y="102"/>
                </a:cubicBezTo>
                <a:cubicBezTo>
                  <a:pt x="230" y="102"/>
                  <a:pt x="227" y="103"/>
                  <a:pt x="224" y="104"/>
                </a:cubicBezTo>
                <a:cubicBezTo>
                  <a:pt x="222" y="106"/>
                  <a:pt x="220" y="109"/>
                  <a:pt x="220" y="111"/>
                </a:cubicBezTo>
                <a:cubicBezTo>
                  <a:pt x="219" y="114"/>
                  <a:pt x="219" y="117"/>
                  <a:pt x="221" y="119"/>
                </a:cubicBezTo>
                <a:cubicBezTo>
                  <a:pt x="223" y="122"/>
                  <a:pt x="231" y="136"/>
                  <a:pt x="238" y="149"/>
                </a:cubicBezTo>
                <a:cubicBezTo>
                  <a:pt x="232" y="153"/>
                  <a:pt x="226" y="158"/>
                  <a:pt x="221" y="163"/>
                </a:cubicBezTo>
                <a:cubicBezTo>
                  <a:pt x="210" y="153"/>
                  <a:pt x="198" y="142"/>
                  <a:pt x="196" y="140"/>
                </a:cubicBezTo>
                <a:cubicBezTo>
                  <a:pt x="194" y="138"/>
                  <a:pt x="191" y="137"/>
                  <a:pt x="188" y="137"/>
                </a:cubicBezTo>
                <a:cubicBezTo>
                  <a:pt x="185" y="137"/>
                  <a:pt x="182" y="138"/>
                  <a:pt x="180" y="140"/>
                </a:cubicBezTo>
                <a:cubicBezTo>
                  <a:pt x="178" y="142"/>
                  <a:pt x="177" y="145"/>
                  <a:pt x="176" y="148"/>
                </a:cubicBezTo>
                <a:cubicBezTo>
                  <a:pt x="176" y="150"/>
                  <a:pt x="176" y="153"/>
                  <a:pt x="178" y="156"/>
                </a:cubicBezTo>
                <a:cubicBezTo>
                  <a:pt x="180" y="158"/>
                  <a:pt x="190" y="171"/>
                  <a:pt x="198" y="183"/>
                </a:cubicBezTo>
                <a:cubicBezTo>
                  <a:pt x="193" y="188"/>
                  <a:pt x="188" y="193"/>
                  <a:pt x="182" y="199"/>
                </a:cubicBezTo>
                <a:cubicBezTo>
                  <a:pt x="171" y="190"/>
                  <a:pt x="158" y="181"/>
                  <a:pt x="155" y="179"/>
                </a:cubicBezTo>
                <a:cubicBezTo>
                  <a:pt x="153" y="177"/>
                  <a:pt x="150" y="176"/>
                  <a:pt x="147" y="177"/>
                </a:cubicBezTo>
                <a:cubicBezTo>
                  <a:pt x="145" y="177"/>
                  <a:pt x="142" y="178"/>
                  <a:pt x="140" y="180"/>
                </a:cubicBezTo>
                <a:cubicBezTo>
                  <a:pt x="138" y="183"/>
                  <a:pt x="137" y="185"/>
                  <a:pt x="137" y="188"/>
                </a:cubicBezTo>
                <a:cubicBezTo>
                  <a:pt x="137" y="191"/>
                  <a:pt x="138" y="194"/>
                  <a:pt x="140" y="196"/>
                </a:cubicBezTo>
                <a:cubicBezTo>
                  <a:pt x="142" y="198"/>
                  <a:pt x="153" y="210"/>
                  <a:pt x="163" y="221"/>
                </a:cubicBezTo>
                <a:cubicBezTo>
                  <a:pt x="158" y="227"/>
                  <a:pt x="153" y="233"/>
                  <a:pt x="148" y="238"/>
                </a:cubicBezTo>
                <a:cubicBezTo>
                  <a:pt x="136" y="231"/>
                  <a:pt x="122" y="223"/>
                  <a:pt x="119" y="221"/>
                </a:cubicBezTo>
                <a:cubicBezTo>
                  <a:pt x="117" y="220"/>
                  <a:pt x="114" y="220"/>
                  <a:pt x="111" y="220"/>
                </a:cubicBezTo>
                <a:cubicBezTo>
                  <a:pt x="108" y="221"/>
                  <a:pt x="106" y="222"/>
                  <a:pt x="104" y="225"/>
                </a:cubicBezTo>
                <a:cubicBezTo>
                  <a:pt x="102" y="227"/>
                  <a:pt x="102" y="230"/>
                  <a:pt x="102" y="233"/>
                </a:cubicBezTo>
                <a:cubicBezTo>
                  <a:pt x="102" y="236"/>
                  <a:pt x="103" y="238"/>
                  <a:pt x="105" y="240"/>
                </a:cubicBezTo>
                <a:cubicBezTo>
                  <a:pt x="108" y="242"/>
                  <a:pt x="120" y="253"/>
                  <a:pt x="131" y="263"/>
                </a:cubicBezTo>
                <a:cubicBezTo>
                  <a:pt x="127" y="269"/>
                  <a:pt x="122" y="275"/>
                  <a:pt x="118" y="282"/>
                </a:cubicBezTo>
                <a:cubicBezTo>
                  <a:pt x="105" y="276"/>
                  <a:pt x="91" y="269"/>
                  <a:pt x="88" y="268"/>
                </a:cubicBezTo>
                <a:cubicBezTo>
                  <a:pt x="85" y="266"/>
                  <a:pt x="82" y="266"/>
                  <a:pt x="80" y="267"/>
                </a:cubicBezTo>
                <a:cubicBezTo>
                  <a:pt x="77" y="268"/>
                  <a:pt x="75" y="270"/>
                  <a:pt x="73" y="273"/>
                </a:cubicBezTo>
                <a:cubicBezTo>
                  <a:pt x="72" y="275"/>
                  <a:pt x="71" y="278"/>
                  <a:pt x="72" y="281"/>
                </a:cubicBezTo>
                <a:cubicBezTo>
                  <a:pt x="72" y="284"/>
                  <a:pt x="74" y="286"/>
                  <a:pt x="76" y="288"/>
                </a:cubicBezTo>
                <a:cubicBezTo>
                  <a:pt x="79" y="290"/>
                  <a:pt x="92" y="299"/>
                  <a:pt x="104" y="307"/>
                </a:cubicBezTo>
                <a:cubicBezTo>
                  <a:pt x="100" y="314"/>
                  <a:pt x="97" y="321"/>
                  <a:pt x="93" y="328"/>
                </a:cubicBezTo>
                <a:cubicBezTo>
                  <a:pt x="79" y="323"/>
                  <a:pt x="64" y="318"/>
                  <a:pt x="61" y="317"/>
                </a:cubicBezTo>
                <a:cubicBezTo>
                  <a:pt x="59" y="316"/>
                  <a:pt x="56" y="316"/>
                  <a:pt x="53" y="317"/>
                </a:cubicBezTo>
                <a:cubicBezTo>
                  <a:pt x="51" y="319"/>
                  <a:pt x="48" y="321"/>
                  <a:pt x="47" y="323"/>
                </a:cubicBezTo>
                <a:cubicBezTo>
                  <a:pt x="46" y="326"/>
                  <a:pt x="46" y="329"/>
                  <a:pt x="47" y="332"/>
                </a:cubicBezTo>
                <a:cubicBezTo>
                  <a:pt x="48" y="334"/>
                  <a:pt x="49" y="337"/>
                  <a:pt x="52" y="338"/>
                </a:cubicBezTo>
                <a:cubicBezTo>
                  <a:pt x="55" y="340"/>
                  <a:pt x="68" y="348"/>
                  <a:pt x="81" y="355"/>
                </a:cubicBezTo>
                <a:cubicBezTo>
                  <a:pt x="78" y="362"/>
                  <a:pt x="76" y="369"/>
                  <a:pt x="73" y="376"/>
                </a:cubicBezTo>
                <a:cubicBezTo>
                  <a:pt x="59" y="373"/>
                  <a:pt x="43" y="369"/>
                  <a:pt x="40" y="369"/>
                </a:cubicBezTo>
                <a:cubicBezTo>
                  <a:pt x="37" y="368"/>
                  <a:pt x="34" y="369"/>
                  <a:pt x="32" y="370"/>
                </a:cubicBezTo>
                <a:cubicBezTo>
                  <a:pt x="30" y="372"/>
                  <a:pt x="28" y="374"/>
                  <a:pt x="27" y="377"/>
                </a:cubicBezTo>
                <a:cubicBezTo>
                  <a:pt x="26" y="379"/>
                  <a:pt x="26" y="382"/>
                  <a:pt x="27" y="385"/>
                </a:cubicBezTo>
                <a:cubicBezTo>
                  <a:pt x="28" y="388"/>
                  <a:pt x="30" y="390"/>
                  <a:pt x="33" y="391"/>
                </a:cubicBezTo>
                <a:cubicBezTo>
                  <a:pt x="36" y="392"/>
                  <a:pt x="50" y="399"/>
                  <a:pt x="64" y="404"/>
                </a:cubicBezTo>
                <a:cubicBezTo>
                  <a:pt x="62" y="412"/>
                  <a:pt x="60" y="419"/>
                  <a:pt x="58" y="426"/>
                </a:cubicBezTo>
                <a:cubicBezTo>
                  <a:pt x="44" y="425"/>
                  <a:pt x="28" y="423"/>
                  <a:pt x="25" y="422"/>
                </a:cubicBezTo>
                <a:cubicBezTo>
                  <a:pt x="22" y="422"/>
                  <a:pt x="19" y="423"/>
                  <a:pt x="17" y="425"/>
                </a:cubicBezTo>
                <a:cubicBezTo>
                  <a:pt x="14" y="426"/>
                  <a:pt x="13" y="429"/>
                  <a:pt x="12" y="432"/>
                </a:cubicBezTo>
                <a:cubicBezTo>
                  <a:pt x="12" y="435"/>
                  <a:pt x="12" y="437"/>
                  <a:pt x="13" y="440"/>
                </a:cubicBezTo>
                <a:cubicBezTo>
                  <a:pt x="15" y="442"/>
                  <a:pt x="17" y="444"/>
                  <a:pt x="20" y="445"/>
                </a:cubicBezTo>
                <a:cubicBezTo>
                  <a:pt x="23" y="446"/>
                  <a:pt x="38" y="451"/>
                  <a:pt x="52" y="455"/>
                </a:cubicBezTo>
                <a:cubicBezTo>
                  <a:pt x="50" y="463"/>
                  <a:pt x="49" y="470"/>
                  <a:pt x="48" y="478"/>
                </a:cubicBezTo>
                <a:cubicBezTo>
                  <a:pt x="34" y="478"/>
                  <a:pt x="18" y="477"/>
                  <a:pt x="15" y="477"/>
                </a:cubicBezTo>
                <a:cubicBezTo>
                  <a:pt x="12" y="477"/>
                  <a:pt x="9" y="479"/>
                  <a:pt x="7" y="481"/>
                </a:cubicBezTo>
                <a:cubicBezTo>
                  <a:pt x="5" y="482"/>
                  <a:pt x="4" y="485"/>
                  <a:pt x="3" y="488"/>
                </a:cubicBezTo>
                <a:cubicBezTo>
                  <a:pt x="3" y="491"/>
                  <a:pt x="4" y="494"/>
                  <a:pt x="5" y="496"/>
                </a:cubicBezTo>
                <a:cubicBezTo>
                  <a:pt x="7" y="498"/>
                  <a:pt x="9" y="500"/>
                  <a:pt x="12" y="501"/>
                </a:cubicBezTo>
                <a:cubicBezTo>
                  <a:pt x="15" y="501"/>
                  <a:pt x="31" y="505"/>
                  <a:pt x="45" y="507"/>
                </a:cubicBezTo>
                <a:cubicBezTo>
                  <a:pt x="45" y="515"/>
                  <a:pt x="44" y="522"/>
                  <a:pt x="44" y="530"/>
                </a:cubicBezTo>
                <a:cubicBezTo>
                  <a:pt x="30" y="531"/>
                  <a:pt x="14" y="533"/>
                  <a:pt x="10" y="533"/>
                </a:cubicBezTo>
                <a:cubicBezTo>
                  <a:pt x="7" y="533"/>
                  <a:pt x="5" y="535"/>
                  <a:pt x="3" y="537"/>
                </a:cubicBezTo>
                <a:cubicBezTo>
                  <a:pt x="1" y="539"/>
                  <a:pt x="0" y="542"/>
                  <a:pt x="0" y="545"/>
                </a:cubicBezTo>
                <a:cubicBezTo>
                  <a:pt x="0" y="548"/>
                  <a:pt x="1" y="551"/>
                  <a:pt x="3" y="553"/>
                </a:cubicBezTo>
                <a:cubicBezTo>
                  <a:pt x="5" y="555"/>
                  <a:pt x="7" y="556"/>
                  <a:pt x="10" y="557"/>
                </a:cubicBezTo>
                <a:cubicBezTo>
                  <a:pt x="14" y="557"/>
                  <a:pt x="30" y="558"/>
                  <a:pt x="44" y="560"/>
                </a:cubicBezTo>
                <a:cubicBezTo>
                  <a:pt x="44" y="567"/>
                  <a:pt x="45" y="575"/>
                  <a:pt x="45" y="582"/>
                </a:cubicBezTo>
                <a:cubicBezTo>
                  <a:pt x="31" y="585"/>
                  <a:pt x="15" y="588"/>
                  <a:pt x="12" y="589"/>
                </a:cubicBezTo>
                <a:cubicBezTo>
                  <a:pt x="9" y="590"/>
                  <a:pt x="7" y="591"/>
                  <a:pt x="5" y="594"/>
                </a:cubicBezTo>
                <a:cubicBezTo>
                  <a:pt x="4" y="596"/>
                  <a:pt x="3" y="599"/>
                  <a:pt x="3" y="602"/>
                </a:cubicBezTo>
                <a:cubicBezTo>
                  <a:pt x="4" y="605"/>
                  <a:pt x="5" y="607"/>
                  <a:pt x="7" y="609"/>
                </a:cubicBezTo>
                <a:cubicBezTo>
                  <a:pt x="9" y="611"/>
                  <a:pt x="12" y="613"/>
                  <a:pt x="15" y="612"/>
                </a:cubicBezTo>
                <a:cubicBezTo>
                  <a:pt x="18" y="612"/>
                  <a:pt x="34" y="612"/>
                  <a:pt x="48" y="612"/>
                </a:cubicBezTo>
                <a:cubicBezTo>
                  <a:pt x="49" y="620"/>
                  <a:pt x="50" y="627"/>
                  <a:pt x="52" y="634"/>
                </a:cubicBezTo>
                <a:cubicBezTo>
                  <a:pt x="38" y="639"/>
                  <a:pt x="23" y="644"/>
                  <a:pt x="20" y="645"/>
                </a:cubicBezTo>
                <a:cubicBezTo>
                  <a:pt x="17" y="645"/>
                  <a:pt x="15" y="647"/>
                  <a:pt x="13" y="650"/>
                </a:cubicBezTo>
                <a:cubicBezTo>
                  <a:pt x="12" y="652"/>
                  <a:pt x="12" y="655"/>
                  <a:pt x="12" y="658"/>
                </a:cubicBezTo>
                <a:cubicBezTo>
                  <a:pt x="13" y="661"/>
                  <a:pt x="14" y="664"/>
                  <a:pt x="17" y="665"/>
                </a:cubicBezTo>
                <a:cubicBezTo>
                  <a:pt x="19" y="667"/>
                  <a:pt x="22" y="668"/>
                  <a:pt x="25" y="668"/>
                </a:cubicBezTo>
                <a:cubicBezTo>
                  <a:pt x="28" y="667"/>
                  <a:pt x="44" y="665"/>
                  <a:pt x="58" y="664"/>
                </a:cubicBezTo>
                <a:cubicBezTo>
                  <a:pt x="60" y="671"/>
                  <a:pt x="62" y="678"/>
                  <a:pt x="64" y="686"/>
                </a:cubicBezTo>
                <a:cubicBezTo>
                  <a:pt x="50" y="691"/>
                  <a:pt x="36" y="698"/>
                  <a:pt x="33" y="699"/>
                </a:cubicBezTo>
                <a:cubicBezTo>
                  <a:pt x="30" y="700"/>
                  <a:pt x="28" y="702"/>
                  <a:pt x="27" y="705"/>
                </a:cubicBezTo>
                <a:cubicBezTo>
                  <a:pt x="26" y="708"/>
                  <a:pt x="26" y="710"/>
                  <a:pt x="27" y="713"/>
                </a:cubicBezTo>
                <a:cubicBezTo>
                  <a:pt x="28" y="716"/>
                  <a:pt x="30" y="718"/>
                  <a:pt x="32" y="720"/>
                </a:cubicBezTo>
                <a:cubicBezTo>
                  <a:pt x="34" y="721"/>
                  <a:pt x="37" y="722"/>
                  <a:pt x="40" y="721"/>
                </a:cubicBezTo>
                <a:cubicBezTo>
                  <a:pt x="43" y="721"/>
                  <a:pt x="59" y="717"/>
                  <a:pt x="73" y="714"/>
                </a:cubicBezTo>
                <a:cubicBezTo>
                  <a:pt x="76" y="721"/>
                  <a:pt x="78" y="728"/>
                  <a:pt x="81" y="735"/>
                </a:cubicBezTo>
                <a:cubicBezTo>
                  <a:pt x="68" y="742"/>
                  <a:pt x="55" y="750"/>
                  <a:pt x="52" y="752"/>
                </a:cubicBezTo>
                <a:cubicBezTo>
                  <a:pt x="49" y="753"/>
                  <a:pt x="48" y="755"/>
                  <a:pt x="47" y="758"/>
                </a:cubicBezTo>
                <a:cubicBezTo>
                  <a:pt x="46" y="761"/>
                  <a:pt x="46" y="764"/>
                  <a:pt x="47" y="766"/>
                </a:cubicBezTo>
                <a:cubicBezTo>
                  <a:pt x="48" y="769"/>
                  <a:pt x="51" y="771"/>
                  <a:pt x="53" y="772"/>
                </a:cubicBezTo>
                <a:cubicBezTo>
                  <a:pt x="56" y="774"/>
                  <a:pt x="59" y="774"/>
                  <a:pt x="61" y="773"/>
                </a:cubicBezTo>
                <a:cubicBezTo>
                  <a:pt x="64" y="772"/>
                  <a:pt x="79" y="767"/>
                  <a:pt x="93" y="762"/>
                </a:cubicBezTo>
                <a:cubicBezTo>
                  <a:pt x="97" y="769"/>
                  <a:pt x="100" y="776"/>
                  <a:pt x="104" y="782"/>
                </a:cubicBezTo>
                <a:cubicBezTo>
                  <a:pt x="92" y="791"/>
                  <a:pt x="79" y="800"/>
                  <a:pt x="76" y="802"/>
                </a:cubicBezTo>
                <a:cubicBezTo>
                  <a:pt x="74" y="804"/>
                  <a:pt x="72" y="806"/>
                  <a:pt x="72" y="809"/>
                </a:cubicBezTo>
                <a:cubicBezTo>
                  <a:pt x="71" y="812"/>
                  <a:pt x="72" y="815"/>
                  <a:pt x="73" y="817"/>
                </a:cubicBezTo>
                <a:cubicBezTo>
                  <a:pt x="75" y="820"/>
                  <a:pt x="77" y="822"/>
                  <a:pt x="80" y="823"/>
                </a:cubicBezTo>
                <a:cubicBezTo>
                  <a:pt x="82" y="824"/>
                  <a:pt x="85" y="824"/>
                  <a:pt x="88" y="822"/>
                </a:cubicBezTo>
                <a:cubicBezTo>
                  <a:pt x="91" y="821"/>
                  <a:pt x="105" y="814"/>
                  <a:pt x="118" y="808"/>
                </a:cubicBezTo>
                <a:cubicBezTo>
                  <a:pt x="122" y="815"/>
                  <a:pt x="127" y="821"/>
                  <a:pt x="131" y="827"/>
                </a:cubicBezTo>
                <a:cubicBezTo>
                  <a:pt x="120" y="837"/>
                  <a:pt x="108" y="847"/>
                  <a:pt x="105" y="850"/>
                </a:cubicBezTo>
                <a:cubicBezTo>
                  <a:pt x="103" y="852"/>
                  <a:pt x="102" y="854"/>
                  <a:pt x="102" y="857"/>
                </a:cubicBezTo>
                <a:cubicBezTo>
                  <a:pt x="102" y="860"/>
                  <a:pt x="102" y="863"/>
                  <a:pt x="104" y="865"/>
                </a:cubicBezTo>
                <a:cubicBezTo>
                  <a:pt x="106" y="867"/>
                  <a:pt x="108" y="869"/>
                  <a:pt x="111" y="870"/>
                </a:cubicBezTo>
                <a:cubicBezTo>
                  <a:pt x="114" y="870"/>
                  <a:pt x="117" y="870"/>
                  <a:pt x="119" y="869"/>
                </a:cubicBezTo>
                <a:cubicBezTo>
                  <a:pt x="122" y="867"/>
                  <a:pt x="136" y="859"/>
                  <a:pt x="148" y="851"/>
                </a:cubicBezTo>
                <a:cubicBezTo>
                  <a:pt x="153" y="857"/>
                  <a:pt x="158" y="863"/>
                  <a:pt x="163" y="869"/>
                </a:cubicBezTo>
                <a:cubicBezTo>
                  <a:pt x="153" y="880"/>
                  <a:pt x="142" y="891"/>
                  <a:pt x="140" y="894"/>
                </a:cubicBezTo>
                <a:cubicBezTo>
                  <a:pt x="138" y="896"/>
                  <a:pt x="137" y="899"/>
                  <a:pt x="137" y="902"/>
                </a:cubicBezTo>
                <a:cubicBezTo>
                  <a:pt x="137" y="904"/>
                  <a:pt x="138" y="907"/>
                  <a:pt x="140" y="909"/>
                </a:cubicBezTo>
                <a:cubicBezTo>
                  <a:pt x="142" y="912"/>
                  <a:pt x="145" y="913"/>
                  <a:pt x="147" y="913"/>
                </a:cubicBezTo>
                <a:cubicBezTo>
                  <a:pt x="150" y="914"/>
                  <a:pt x="153" y="913"/>
                  <a:pt x="155" y="911"/>
                </a:cubicBezTo>
                <a:cubicBezTo>
                  <a:pt x="158" y="909"/>
                  <a:pt x="171" y="900"/>
                  <a:pt x="182" y="891"/>
                </a:cubicBezTo>
                <a:cubicBezTo>
                  <a:pt x="188" y="897"/>
                  <a:pt x="193" y="902"/>
                  <a:pt x="198" y="907"/>
                </a:cubicBezTo>
                <a:cubicBezTo>
                  <a:pt x="190" y="919"/>
                  <a:pt x="180" y="932"/>
                  <a:pt x="178" y="934"/>
                </a:cubicBezTo>
                <a:cubicBezTo>
                  <a:pt x="176" y="937"/>
                  <a:pt x="176" y="940"/>
                  <a:pt x="176" y="942"/>
                </a:cubicBezTo>
                <a:cubicBezTo>
                  <a:pt x="177" y="945"/>
                  <a:pt x="178" y="948"/>
                  <a:pt x="180" y="950"/>
                </a:cubicBezTo>
                <a:cubicBezTo>
                  <a:pt x="182" y="952"/>
                  <a:pt x="185" y="953"/>
                  <a:pt x="188" y="953"/>
                </a:cubicBezTo>
                <a:cubicBezTo>
                  <a:pt x="191" y="953"/>
                  <a:pt x="194" y="952"/>
                  <a:pt x="196" y="950"/>
                </a:cubicBezTo>
                <a:cubicBezTo>
                  <a:pt x="198" y="948"/>
                  <a:pt x="210" y="937"/>
                  <a:pt x="221" y="927"/>
                </a:cubicBezTo>
                <a:cubicBezTo>
                  <a:pt x="226" y="932"/>
                  <a:pt x="232" y="937"/>
                  <a:pt x="238" y="941"/>
                </a:cubicBezTo>
                <a:cubicBezTo>
                  <a:pt x="231" y="954"/>
                  <a:pt x="223" y="968"/>
                  <a:pt x="221" y="970"/>
                </a:cubicBezTo>
                <a:cubicBezTo>
                  <a:pt x="219" y="973"/>
                  <a:pt x="219" y="976"/>
                  <a:pt x="220" y="979"/>
                </a:cubicBezTo>
                <a:cubicBezTo>
                  <a:pt x="220" y="981"/>
                  <a:pt x="222" y="984"/>
                  <a:pt x="224" y="986"/>
                </a:cubicBezTo>
                <a:cubicBezTo>
                  <a:pt x="227" y="987"/>
                  <a:pt x="230" y="988"/>
                  <a:pt x="232" y="988"/>
                </a:cubicBezTo>
                <a:cubicBezTo>
                  <a:pt x="235" y="988"/>
                  <a:pt x="238" y="986"/>
                  <a:pt x="240" y="984"/>
                </a:cubicBezTo>
                <a:cubicBezTo>
                  <a:pt x="242" y="982"/>
                  <a:pt x="253" y="970"/>
                  <a:pt x="262" y="959"/>
                </a:cubicBezTo>
                <a:cubicBezTo>
                  <a:pt x="268" y="963"/>
                  <a:pt x="275" y="967"/>
                  <a:pt x="281" y="971"/>
                </a:cubicBezTo>
                <a:cubicBezTo>
                  <a:pt x="275" y="984"/>
                  <a:pt x="268" y="999"/>
                  <a:pt x="267" y="1002"/>
                </a:cubicBezTo>
                <a:cubicBezTo>
                  <a:pt x="266" y="1005"/>
                  <a:pt x="266" y="1008"/>
                  <a:pt x="267" y="1010"/>
                </a:cubicBezTo>
                <a:cubicBezTo>
                  <a:pt x="268" y="1013"/>
                  <a:pt x="270" y="1015"/>
                  <a:pt x="272" y="1017"/>
                </a:cubicBezTo>
                <a:cubicBezTo>
                  <a:pt x="275" y="1018"/>
                  <a:pt x="278" y="1019"/>
                  <a:pt x="280" y="1018"/>
                </a:cubicBezTo>
                <a:cubicBezTo>
                  <a:pt x="283" y="1018"/>
                  <a:pt x="286" y="1016"/>
                  <a:pt x="287" y="1014"/>
                </a:cubicBezTo>
                <a:cubicBezTo>
                  <a:pt x="289" y="1011"/>
                  <a:pt x="298" y="998"/>
                  <a:pt x="307" y="986"/>
                </a:cubicBezTo>
                <a:cubicBezTo>
                  <a:pt x="314" y="990"/>
                  <a:pt x="320" y="993"/>
                  <a:pt x="327" y="996"/>
                </a:cubicBezTo>
                <a:cubicBezTo>
                  <a:pt x="322" y="1010"/>
                  <a:pt x="317" y="1025"/>
                  <a:pt x="316" y="1028"/>
                </a:cubicBezTo>
                <a:cubicBezTo>
                  <a:pt x="315" y="1031"/>
                  <a:pt x="316" y="1034"/>
                  <a:pt x="317" y="1037"/>
                </a:cubicBezTo>
                <a:cubicBezTo>
                  <a:pt x="318" y="1039"/>
                  <a:pt x="320" y="1041"/>
                  <a:pt x="323" y="1042"/>
                </a:cubicBezTo>
                <a:cubicBezTo>
                  <a:pt x="326" y="1044"/>
                  <a:pt x="328" y="1044"/>
                  <a:pt x="331" y="1043"/>
                </a:cubicBezTo>
                <a:cubicBezTo>
                  <a:pt x="334" y="1042"/>
                  <a:pt x="336" y="1041"/>
                  <a:pt x="338" y="1038"/>
                </a:cubicBezTo>
                <a:cubicBezTo>
                  <a:pt x="339" y="1035"/>
                  <a:pt x="347" y="1021"/>
                  <a:pt x="354" y="1009"/>
                </a:cubicBezTo>
                <a:cubicBezTo>
                  <a:pt x="361" y="1011"/>
                  <a:pt x="368" y="1014"/>
                  <a:pt x="375" y="1017"/>
                </a:cubicBezTo>
                <a:cubicBezTo>
                  <a:pt x="372" y="1031"/>
                  <a:pt x="369" y="1046"/>
                  <a:pt x="368" y="1050"/>
                </a:cubicBezTo>
                <a:cubicBezTo>
                  <a:pt x="367" y="1052"/>
                  <a:pt x="368" y="1055"/>
                  <a:pt x="369" y="1058"/>
                </a:cubicBezTo>
                <a:cubicBezTo>
                  <a:pt x="371" y="1060"/>
                  <a:pt x="373" y="1062"/>
                  <a:pt x="376" y="1063"/>
                </a:cubicBezTo>
                <a:cubicBezTo>
                  <a:pt x="379" y="1064"/>
                  <a:pt x="382" y="1064"/>
                  <a:pt x="384" y="1063"/>
                </a:cubicBezTo>
                <a:cubicBezTo>
                  <a:pt x="387" y="1062"/>
                  <a:pt x="389" y="1060"/>
                  <a:pt x="390" y="1057"/>
                </a:cubicBezTo>
                <a:cubicBezTo>
                  <a:pt x="392" y="1054"/>
                  <a:pt x="398" y="1039"/>
                  <a:pt x="404" y="1026"/>
                </a:cubicBezTo>
                <a:cubicBezTo>
                  <a:pt x="411" y="1028"/>
                  <a:pt x="418" y="1030"/>
                  <a:pt x="425" y="1032"/>
                </a:cubicBezTo>
                <a:cubicBezTo>
                  <a:pt x="424" y="1046"/>
                  <a:pt x="422" y="1062"/>
                  <a:pt x="422" y="1065"/>
                </a:cubicBezTo>
                <a:cubicBezTo>
                  <a:pt x="421" y="1068"/>
                  <a:pt x="422" y="1071"/>
                  <a:pt x="424" y="1073"/>
                </a:cubicBezTo>
                <a:cubicBezTo>
                  <a:pt x="426" y="1075"/>
                  <a:pt x="428" y="1077"/>
                  <a:pt x="431" y="1078"/>
                </a:cubicBezTo>
                <a:cubicBezTo>
                  <a:pt x="434" y="1078"/>
                  <a:pt x="437" y="1078"/>
                  <a:pt x="439" y="1076"/>
                </a:cubicBezTo>
                <a:cubicBezTo>
                  <a:pt x="442" y="1075"/>
                  <a:pt x="444" y="1073"/>
                  <a:pt x="445" y="1070"/>
                </a:cubicBezTo>
                <a:cubicBezTo>
                  <a:pt x="446" y="1067"/>
                  <a:pt x="450" y="1052"/>
                  <a:pt x="455" y="1038"/>
                </a:cubicBezTo>
                <a:cubicBezTo>
                  <a:pt x="462" y="1039"/>
                  <a:pt x="469" y="1040"/>
                  <a:pt x="477" y="1041"/>
                </a:cubicBezTo>
                <a:cubicBezTo>
                  <a:pt x="477" y="1056"/>
                  <a:pt x="477" y="1072"/>
                  <a:pt x="477" y="1075"/>
                </a:cubicBezTo>
                <a:cubicBezTo>
                  <a:pt x="477" y="1078"/>
                  <a:pt x="478" y="1081"/>
                  <a:pt x="480" y="1083"/>
                </a:cubicBezTo>
                <a:cubicBezTo>
                  <a:pt x="482" y="1085"/>
                  <a:pt x="484" y="1086"/>
                  <a:pt x="487" y="1087"/>
                </a:cubicBezTo>
                <a:cubicBezTo>
                  <a:pt x="490" y="1087"/>
                  <a:pt x="493" y="1086"/>
                  <a:pt x="495" y="1085"/>
                </a:cubicBezTo>
                <a:cubicBezTo>
                  <a:pt x="497" y="1083"/>
                  <a:pt x="499" y="1081"/>
                  <a:pt x="500" y="1078"/>
                </a:cubicBezTo>
                <a:cubicBezTo>
                  <a:pt x="501" y="1074"/>
                  <a:pt x="504" y="1059"/>
                  <a:pt x="507" y="1045"/>
                </a:cubicBezTo>
                <a:cubicBezTo>
                  <a:pt x="514" y="1045"/>
                  <a:pt x="522" y="1045"/>
                  <a:pt x="529" y="1046"/>
                </a:cubicBezTo>
                <a:cubicBezTo>
                  <a:pt x="530" y="1060"/>
                  <a:pt x="532" y="1076"/>
                  <a:pt x="532" y="1079"/>
                </a:cubicBezTo>
                <a:cubicBezTo>
                  <a:pt x="533" y="1082"/>
                  <a:pt x="534" y="1085"/>
                  <a:pt x="536" y="1087"/>
                </a:cubicBezTo>
                <a:cubicBezTo>
                  <a:pt x="538" y="1089"/>
                  <a:pt x="541" y="1090"/>
                  <a:pt x="544" y="1090"/>
                </a:cubicBezTo>
                <a:cubicBezTo>
                  <a:pt x="547" y="1090"/>
                  <a:pt x="550" y="1088"/>
                  <a:pt x="552" y="1087"/>
                </a:cubicBezTo>
                <a:cubicBezTo>
                  <a:pt x="554" y="1085"/>
                  <a:pt x="555" y="1082"/>
                  <a:pt x="556" y="1079"/>
                </a:cubicBezTo>
                <a:cubicBezTo>
                  <a:pt x="556" y="1076"/>
                  <a:pt x="558" y="1060"/>
                  <a:pt x="559" y="1046"/>
                </a:cubicBezTo>
                <a:cubicBezTo>
                  <a:pt x="566" y="1045"/>
                  <a:pt x="574" y="1045"/>
                  <a:pt x="581" y="1045"/>
                </a:cubicBezTo>
                <a:cubicBezTo>
                  <a:pt x="584" y="1059"/>
                  <a:pt x="587" y="1074"/>
                  <a:pt x="588" y="1078"/>
                </a:cubicBezTo>
                <a:cubicBezTo>
                  <a:pt x="589" y="1081"/>
                  <a:pt x="590" y="1083"/>
                  <a:pt x="593" y="1085"/>
                </a:cubicBezTo>
                <a:cubicBezTo>
                  <a:pt x="595" y="1086"/>
                  <a:pt x="598" y="1087"/>
                  <a:pt x="601" y="1087"/>
                </a:cubicBezTo>
                <a:cubicBezTo>
                  <a:pt x="604" y="1086"/>
                  <a:pt x="606" y="1085"/>
                  <a:pt x="608" y="1083"/>
                </a:cubicBezTo>
                <a:cubicBezTo>
                  <a:pt x="610" y="1081"/>
                  <a:pt x="611" y="1078"/>
                  <a:pt x="611" y="1075"/>
                </a:cubicBezTo>
                <a:cubicBezTo>
                  <a:pt x="611" y="1072"/>
                  <a:pt x="611" y="1056"/>
                  <a:pt x="611" y="1041"/>
                </a:cubicBezTo>
                <a:cubicBezTo>
                  <a:pt x="619" y="1040"/>
                  <a:pt x="626" y="1039"/>
                  <a:pt x="633" y="1038"/>
                </a:cubicBezTo>
                <a:cubicBezTo>
                  <a:pt x="638" y="1052"/>
                  <a:pt x="642" y="1067"/>
                  <a:pt x="643" y="1070"/>
                </a:cubicBezTo>
                <a:cubicBezTo>
                  <a:pt x="644" y="1073"/>
                  <a:pt x="646" y="1075"/>
                  <a:pt x="649" y="1076"/>
                </a:cubicBezTo>
                <a:cubicBezTo>
                  <a:pt x="651" y="1078"/>
                  <a:pt x="654" y="1078"/>
                  <a:pt x="657" y="1078"/>
                </a:cubicBezTo>
                <a:cubicBezTo>
                  <a:pt x="660" y="1077"/>
                  <a:pt x="662" y="1075"/>
                  <a:pt x="664" y="1073"/>
                </a:cubicBezTo>
                <a:cubicBezTo>
                  <a:pt x="666" y="1071"/>
                  <a:pt x="667" y="1068"/>
                  <a:pt x="666" y="1065"/>
                </a:cubicBezTo>
                <a:cubicBezTo>
                  <a:pt x="666" y="1062"/>
                  <a:pt x="664" y="1046"/>
                  <a:pt x="663" y="1032"/>
                </a:cubicBezTo>
                <a:cubicBezTo>
                  <a:pt x="670" y="1030"/>
                  <a:pt x="677" y="1028"/>
                  <a:pt x="684" y="1026"/>
                </a:cubicBezTo>
                <a:cubicBezTo>
                  <a:pt x="690" y="1039"/>
                  <a:pt x="696" y="1054"/>
                  <a:pt x="698" y="1057"/>
                </a:cubicBezTo>
                <a:cubicBezTo>
                  <a:pt x="699" y="1060"/>
                  <a:pt x="701" y="1062"/>
                  <a:pt x="704" y="1063"/>
                </a:cubicBezTo>
                <a:cubicBezTo>
                  <a:pt x="706" y="1064"/>
                  <a:pt x="709" y="1064"/>
                  <a:pt x="712" y="1063"/>
                </a:cubicBezTo>
                <a:cubicBezTo>
                  <a:pt x="715" y="1062"/>
                  <a:pt x="717" y="1060"/>
                  <a:pt x="719" y="1058"/>
                </a:cubicBezTo>
                <a:cubicBezTo>
                  <a:pt x="720" y="1055"/>
                  <a:pt x="721" y="1052"/>
                  <a:pt x="720" y="1050"/>
                </a:cubicBezTo>
                <a:cubicBezTo>
                  <a:pt x="719" y="1046"/>
                  <a:pt x="716" y="1031"/>
                  <a:pt x="713" y="1017"/>
                </a:cubicBezTo>
                <a:cubicBezTo>
                  <a:pt x="720" y="1014"/>
                  <a:pt x="727" y="1011"/>
                  <a:pt x="734" y="1009"/>
                </a:cubicBezTo>
                <a:cubicBezTo>
                  <a:pt x="741" y="1021"/>
                  <a:pt x="749" y="1035"/>
                  <a:pt x="750" y="1038"/>
                </a:cubicBezTo>
                <a:cubicBezTo>
                  <a:pt x="752" y="1041"/>
                  <a:pt x="754" y="1042"/>
                  <a:pt x="757" y="1043"/>
                </a:cubicBezTo>
                <a:cubicBezTo>
                  <a:pt x="760" y="1044"/>
                  <a:pt x="762" y="1044"/>
                  <a:pt x="765" y="1042"/>
                </a:cubicBezTo>
                <a:cubicBezTo>
                  <a:pt x="768" y="1041"/>
                  <a:pt x="770" y="1039"/>
                  <a:pt x="771" y="1037"/>
                </a:cubicBezTo>
                <a:cubicBezTo>
                  <a:pt x="772" y="1034"/>
                  <a:pt x="773" y="1031"/>
                  <a:pt x="772" y="1028"/>
                </a:cubicBezTo>
                <a:cubicBezTo>
                  <a:pt x="771" y="1025"/>
                  <a:pt x="766" y="1010"/>
                  <a:pt x="761" y="996"/>
                </a:cubicBezTo>
                <a:cubicBezTo>
                  <a:pt x="768" y="993"/>
                  <a:pt x="774" y="990"/>
                  <a:pt x="781" y="986"/>
                </a:cubicBezTo>
                <a:cubicBezTo>
                  <a:pt x="790" y="998"/>
                  <a:pt x="799" y="1011"/>
                  <a:pt x="801" y="1014"/>
                </a:cubicBezTo>
                <a:cubicBezTo>
                  <a:pt x="802" y="1016"/>
                  <a:pt x="805" y="1018"/>
                  <a:pt x="808" y="1018"/>
                </a:cubicBezTo>
                <a:cubicBezTo>
                  <a:pt x="810" y="1019"/>
                  <a:pt x="813" y="1018"/>
                  <a:pt x="816" y="1017"/>
                </a:cubicBezTo>
                <a:cubicBezTo>
                  <a:pt x="818" y="1015"/>
                  <a:pt x="820" y="1013"/>
                  <a:pt x="821" y="1010"/>
                </a:cubicBezTo>
                <a:cubicBezTo>
                  <a:pt x="822" y="1008"/>
                  <a:pt x="822" y="1005"/>
                  <a:pt x="821" y="1002"/>
                </a:cubicBezTo>
                <a:cubicBezTo>
                  <a:pt x="820" y="999"/>
                  <a:pt x="813" y="984"/>
                  <a:pt x="807" y="971"/>
                </a:cubicBezTo>
                <a:cubicBezTo>
                  <a:pt x="813" y="967"/>
                  <a:pt x="820" y="963"/>
                  <a:pt x="826" y="959"/>
                </a:cubicBezTo>
                <a:cubicBezTo>
                  <a:pt x="835" y="970"/>
                  <a:pt x="846" y="982"/>
                  <a:pt x="848" y="984"/>
                </a:cubicBezTo>
                <a:cubicBezTo>
                  <a:pt x="850" y="986"/>
                  <a:pt x="853" y="988"/>
                  <a:pt x="856" y="988"/>
                </a:cubicBezTo>
                <a:cubicBezTo>
                  <a:pt x="858" y="988"/>
                  <a:pt x="861" y="987"/>
                  <a:pt x="864" y="986"/>
                </a:cubicBezTo>
                <a:cubicBezTo>
                  <a:pt x="866" y="984"/>
                  <a:pt x="868" y="981"/>
                  <a:pt x="868" y="979"/>
                </a:cubicBezTo>
                <a:cubicBezTo>
                  <a:pt x="869" y="976"/>
                  <a:pt x="869" y="973"/>
                  <a:pt x="867" y="970"/>
                </a:cubicBezTo>
                <a:cubicBezTo>
                  <a:pt x="865" y="968"/>
                  <a:pt x="857" y="954"/>
                  <a:pt x="850" y="941"/>
                </a:cubicBezTo>
                <a:cubicBezTo>
                  <a:pt x="856" y="937"/>
                  <a:pt x="862" y="932"/>
                  <a:pt x="867" y="927"/>
                </a:cubicBezTo>
                <a:cubicBezTo>
                  <a:pt x="878" y="937"/>
                  <a:pt x="890" y="948"/>
                  <a:pt x="892" y="950"/>
                </a:cubicBezTo>
                <a:cubicBezTo>
                  <a:pt x="894" y="952"/>
                  <a:pt x="897" y="953"/>
                  <a:pt x="900" y="953"/>
                </a:cubicBezTo>
                <a:cubicBezTo>
                  <a:pt x="903" y="953"/>
                  <a:pt x="906" y="952"/>
                  <a:pt x="908" y="950"/>
                </a:cubicBezTo>
                <a:cubicBezTo>
                  <a:pt x="910" y="948"/>
                  <a:pt x="911" y="945"/>
                  <a:pt x="912" y="942"/>
                </a:cubicBezTo>
                <a:cubicBezTo>
                  <a:pt x="912" y="940"/>
                  <a:pt x="911" y="937"/>
                  <a:pt x="910" y="934"/>
                </a:cubicBezTo>
                <a:cubicBezTo>
                  <a:pt x="908" y="932"/>
                  <a:pt x="898" y="919"/>
                  <a:pt x="890" y="907"/>
                </a:cubicBezTo>
                <a:cubicBezTo>
                  <a:pt x="895" y="902"/>
                  <a:pt x="900" y="897"/>
                  <a:pt x="905" y="891"/>
                </a:cubicBezTo>
                <a:cubicBezTo>
                  <a:pt x="917" y="900"/>
                  <a:pt x="930" y="909"/>
                  <a:pt x="933" y="911"/>
                </a:cubicBezTo>
                <a:cubicBezTo>
                  <a:pt x="935" y="913"/>
                  <a:pt x="938" y="914"/>
                  <a:pt x="941" y="913"/>
                </a:cubicBezTo>
                <a:cubicBezTo>
                  <a:pt x="943" y="913"/>
                  <a:pt x="946" y="912"/>
                  <a:pt x="948" y="909"/>
                </a:cubicBezTo>
                <a:cubicBezTo>
                  <a:pt x="950" y="907"/>
                  <a:pt x="951" y="904"/>
                  <a:pt x="951" y="902"/>
                </a:cubicBezTo>
                <a:cubicBezTo>
                  <a:pt x="951" y="899"/>
                  <a:pt x="950" y="896"/>
                  <a:pt x="948" y="894"/>
                </a:cubicBezTo>
                <a:cubicBezTo>
                  <a:pt x="946" y="891"/>
                  <a:pt x="935" y="880"/>
                  <a:pt x="925" y="869"/>
                </a:cubicBezTo>
                <a:cubicBezTo>
                  <a:pt x="930" y="863"/>
                  <a:pt x="935" y="857"/>
                  <a:pt x="940" y="851"/>
                </a:cubicBezTo>
                <a:cubicBezTo>
                  <a:pt x="952" y="859"/>
                  <a:pt x="966" y="867"/>
                  <a:pt x="969" y="869"/>
                </a:cubicBezTo>
                <a:cubicBezTo>
                  <a:pt x="971" y="870"/>
                  <a:pt x="974" y="870"/>
                  <a:pt x="977" y="870"/>
                </a:cubicBezTo>
                <a:cubicBezTo>
                  <a:pt x="980" y="869"/>
                  <a:pt x="982" y="867"/>
                  <a:pt x="984" y="865"/>
                </a:cubicBezTo>
                <a:cubicBezTo>
                  <a:pt x="986" y="863"/>
                  <a:pt x="986" y="860"/>
                  <a:pt x="986" y="857"/>
                </a:cubicBezTo>
                <a:cubicBezTo>
                  <a:pt x="986" y="854"/>
                  <a:pt x="985" y="852"/>
                  <a:pt x="983" y="850"/>
                </a:cubicBezTo>
                <a:cubicBezTo>
                  <a:pt x="980" y="847"/>
                  <a:pt x="968" y="837"/>
                  <a:pt x="957" y="827"/>
                </a:cubicBezTo>
                <a:cubicBezTo>
                  <a:pt x="961" y="821"/>
                  <a:pt x="966" y="815"/>
                  <a:pt x="969" y="808"/>
                </a:cubicBezTo>
                <a:cubicBezTo>
                  <a:pt x="983" y="814"/>
                  <a:pt x="997" y="821"/>
                  <a:pt x="1000" y="822"/>
                </a:cubicBezTo>
                <a:cubicBezTo>
                  <a:pt x="1003" y="824"/>
                  <a:pt x="1006" y="824"/>
                  <a:pt x="1008" y="823"/>
                </a:cubicBezTo>
                <a:cubicBezTo>
                  <a:pt x="1011" y="822"/>
                  <a:pt x="1013" y="820"/>
                  <a:pt x="1015" y="817"/>
                </a:cubicBezTo>
                <a:cubicBezTo>
                  <a:pt x="1016" y="815"/>
                  <a:pt x="1017" y="812"/>
                  <a:pt x="1016" y="809"/>
                </a:cubicBezTo>
                <a:cubicBezTo>
                  <a:pt x="1016" y="806"/>
                  <a:pt x="1014" y="804"/>
                  <a:pt x="1012" y="802"/>
                </a:cubicBezTo>
                <a:cubicBezTo>
                  <a:pt x="1009" y="800"/>
                  <a:pt x="996" y="791"/>
                  <a:pt x="984" y="782"/>
                </a:cubicBezTo>
                <a:cubicBezTo>
                  <a:pt x="988" y="776"/>
                  <a:pt x="991" y="769"/>
                  <a:pt x="995" y="762"/>
                </a:cubicBezTo>
                <a:cubicBezTo>
                  <a:pt x="1009" y="767"/>
                  <a:pt x="1024" y="772"/>
                  <a:pt x="1027" y="773"/>
                </a:cubicBezTo>
                <a:cubicBezTo>
                  <a:pt x="1029" y="774"/>
                  <a:pt x="1032" y="774"/>
                  <a:pt x="1035" y="772"/>
                </a:cubicBezTo>
                <a:cubicBezTo>
                  <a:pt x="1037" y="771"/>
                  <a:pt x="1039" y="769"/>
                  <a:pt x="1041" y="766"/>
                </a:cubicBezTo>
                <a:cubicBezTo>
                  <a:pt x="1042" y="764"/>
                  <a:pt x="1042" y="761"/>
                  <a:pt x="1041" y="758"/>
                </a:cubicBezTo>
                <a:cubicBezTo>
                  <a:pt x="1040" y="755"/>
                  <a:pt x="1039" y="753"/>
                  <a:pt x="1036" y="752"/>
                </a:cubicBezTo>
                <a:cubicBezTo>
                  <a:pt x="1033" y="750"/>
                  <a:pt x="1020" y="742"/>
                  <a:pt x="1007" y="735"/>
                </a:cubicBezTo>
                <a:cubicBezTo>
                  <a:pt x="1010" y="728"/>
                  <a:pt x="1012" y="721"/>
                  <a:pt x="1015" y="714"/>
                </a:cubicBezTo>
                <a:cubicBezTo>
                  <a:pt x="1029" y="717"/>
                  <a:pt x="1045" y="721"/>
                  <a:pt x="1048" y="721"/>
                </a:cubicBezTo>
                <a:cubicBezTo>
                  <a:pt x="1051" y="722"/>
                  <a:pt x="1054" y="721"/>
                  <a:pt x="1056" y="720"/>
                </a:cubicBezTo>
                <a:cubicBezTo>
                  <a:pt x="1058" y="718"/>
                  <a:pt x="1060" y="716"/>
                  <a:pt x="1061" y="713"/>
                </a:cubicBezTo>
                <a:cubicBezTo>
                  <a:pt x="1062" y="710"/>
                  <a:pt x="1062" y="707"/>
                  <a:pt x="1061" y="705"/>
                </a:cubicBezTo>
                <a:cubicBezTo>
                  <a:pt x="1060" y="702"/>
                  <a:pt x="1058" y="700"/>
                  <a:pt x="1055" y="699"/>
                </a:cubicBezTo>
                <a:cubicBezTo>
                  <a:pt x="1052" y="698"/>
                  <a:pt x="1037" y="691"/>
                  <a:pt x="1024" y="686"/>
                </a:cubicBezTo>
                <a:cubicBezTo>
                  <a:pt x="1026" y="678"/>
                  <a:pt x="1028" y="671"/>
                  <a:pt x="1030" y="664"/>
                </a:cubicBezTo>
                <a:cubicBezTo>
                  <a:pt x="1044" y="665"/>
                  <a:pt x="1060" y="667"/>
                  <a:pt x="1063" y="668"/>
                </a:cubicBezTo>
                <a:cubicBezTo>
                  <a:pt x="1066" y="668"/>
                  <a:pt x="1069" y="667"/>
                  <a:pt x="1071" y="665"/>
                </a:cubicBezTo>
                <a:cubicBezTo>
                  <a:pt x="1074" y="664"/>
                  <a:pt x="1075" y="661"/>
                  <a:pt x="1076" y="658"/>
                </a:cubicBezTo>
                <a:cubicBezTo>
                  <a:pt x="1076" y="655"/>
                  <a:pt x="1076" y="652"/>
                  <a:pt x="1075" y="650"/>
                </a:cubicBezTo>
                <a:cubicBezTo>
                  <a:pt x="1073" y="647"/>
                  <a:pt x="1071" y="645"/>
                  <a:pt x="1068" y="645"/>
                </a:cubicBezTo>
                <a:cubicBezTo>
                  <a:pt x="1065" y="644"/>
                  <a:pt x="1050" y="639"/>
                  <a:pt x="1036" y="634"/>
                </a:cubicBezTo>
                <a:cubicBezTo>
                  <a:pt x="1037" y="627"/>
                  <a:pt x="1039" y="620"/>
                  <a:pt x="1040" y="612"/>
                </a:cubicBezTo>
                <a:cubicBezTo>
                  <a:pt x="1054" y="612"/>
                  <a:pt x="1070" y="612"/>
                  <a:pt x="1073" y="612"/>
                </a:cubicBezTo>
                <a:cubicBezTo>
                  <a:pt x="1076" y="613"/>
                  <a:pt x="1079" y="611"/>
                  <a:pt x="1081" y="609"/>
                </a:cubicBezTo>
                <a:cubicBezTo>
                  <a:pt x="1083" y="607"/>
                  <a:pt x="1084" y="605"/>
                  <a:pt x="1085" y="602"/>
                </a:cubicBezTo>
                <a:cubicBezTo>
                  <a:pt x="1085" y="599"/>
                  <a:pt x="1084" y="596"/>
                  <a:pt x="1083" y="594"/>
                </a:cubicBezTo>
                <a:cubicBezTo>
                  <a:pt x="1081" y="591"/>
                  <a:pt x="1079" y="590"/>
                  <a:pt x="1076" y="589"/>
                </a:cubicBezTo>
                <a:cubicBezTo>
                  <a:pt x="1073" y="588"/>
                  <a:pt x="1057" y="585"/>
                  <a:pt x="1043" y="582"/>
                </a:cubicBezTo>
                <a:cubicBezTo>
                  <a:pt x="1043" y="575"/>
                  <a:pt x="1044" y="567"/>
                  <a:pt x="1044" y="560"/>
                </a:cubicBezTo>
                <a:cubicBezTo>
                  <a:pt x="1058" y="558"/>
                  <a:pt x="1074" y="557"/>
                  <a:pt x="1078" y="557"/>
                </a:cubicBezTo>
                <a:close/>
                <a:moveTo>
                  <a:pt x="544" y="979"/>
                </a:moveTo>
                <a:cubicBezTo>
                  <a:pt x="305" y="979"/>
                  <a:pt x="111" y="785"/>
                  <a:pt x="111" y="545"/>
                </a:cubicBezTo>
                <a:cubicBezTo>
                  <a:pt x="111" y="305"/>
                  <a:pt x="305" y="111"/>
                  <a:pt x="544" y="111"/>
                </a:cubicBezTo>
                <a:cubicBezTo>
                  <a:pt x="783" y="111"/>
                  <a:pt x="977" y="305"/>
                  <a:pt x="977" y="545"/>
                </a:cubicBezTo>
                <a:cubicBezTo>
                  <a:pt x="977" y="785"/>
                  <a:pt x="783" y="979"/>
                  <a:pt x="544" y="979"/>
                </a:cubicBezTo>
                <a:close/>
              </a:path>
            </a:pathLst>
          </a:cu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38100">
            <a:noFill/>
          </a:ln>
          <a:effectLst>
            <a:outerShdw blurRad="393700" dist="3810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121948" tIns="60974" rIns="121948" bIns="60974" numCol="1" anchor="t" anchorCtr="0" compatLnSpc="1">
            <a:prstTxWarp prst="textNoShape">
              <a:avLst/>
            </a:prstTxWarp>
          </a:bodyPr>
          <a:lstStyle/>
          <a:p>
            <a:endParaRPr lang="en-US" sz="3201">
              <a:solidFill>
                <a:schemeClr val="bg1"/>
              </a:solidFill>
            </a:endParaRPr>
          </a:p>
        </p:txBody>
      </p:sp>
      <p:graphicFrame>
        <p:nvGraphicFramePr>
          <p:cNvPr id="16" name="Chart 15"/>
          <p:cNvGraphicFramePr/>
          <p:nvPr>
            <p:extLst>
              <p:ext uri="{D42A27DB-BD31-4B8C-83A1-F6EECF244321}">
                <p14:modId xmlns:p14="http://schemas.microsoft.com/office/powerpoint/2010/main" val="2095207002"/>
              </p:ext>
            </p:extLst>
          </p:nvPr>
        </p:nvGraphicFramePr>
        <p:xfrm>
          <a:off x="8331423" y="1174373"/>
          <a:ext cx="1627162" cy="203197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9"/>
          </a:graphicData>
        </a:graphic>
      </p:graphicFrame>
      <p:sp>
        <p:nvSpPr>
          <p:cNvPr id="32" name="Freeform 55"/>
          <p:cNvSpPr>
            <a:spLocks noEditPoints="1"/>
          </p:cNvSpPr>
          <p:nvPr/>
        </p:nvSpPr>
        <p:spPr bwMode="auto">
          <a:xfrm>
            <a:off x="5479481" y="2906767"/>
            <a:ext cx="1212297" cy="1268684"/>
          </a:xfrm>
          <a:custGeom>
            <a:avLst/>
            <a:gdLst>
              <a:gd name="T0" fmla="*/ 83 w 129"/>
              <a:gd name="T1" fmla="*/ 92 h 135"/>
              <a:gd name="T2" fmla="*/ 127 w 129"/>
              <a:gd name="T3" fmla="*/ 26 h 135"/>
              <a:gd name="T4" fmla="*/ 127 w 129"/>
              <a:gd name="T5" fmla="*/ 21 h 135"/>
              <a:gd name="T6" fmla="*/ 117 w 129"/>
              <a:gd name="T7" fmla="*/ 10 h 135"/>
              <a:gd name="T8" fmla="*/ 112 w 129"/>
              <a:gd name="T9" fmla="*/ 10 h 135"/>
              <a:gd name="T10" fmla="*/ 107 w 129"/>
              <a:gd name="T11" fmla="*/ 16 h 135"/>
              <a:gd name="T12" fmla="*/ 101 w 129"/>
              <a:gd name="T13" fmla="*/ 16 h 135"/>
              <a:gd name="T14" fmla="*/ 101 w 129"/>
              <a:gd name="T15" fmla="*/ 0 h 135"/>
              <a:gd name="T16" fmla="*/ 27 w 129"/>
              <a:gd name="T17" fmla="*/ 0 h 135"/>
              <a:gd name="T18" fmla="*/ 27 w 129"/>
              <a:gd name="T19" fmla="*/ 16 h 135"/>
              <a:gd name="T20" fmla="*/ 22 w 129"/>
              <a:gd name="T21" fmla="*/ 16 h 135"/>
              <a:gd name="T22" fmla="*/ 17 w 129"/>
              <a:gd name="T23" fmla="*/ 10 h 135"/>
              <a:gd name="T24" fmla="*/ 12 w 129"/>
              <a:gd name="T25" fmla="*/ 10 h 135"/>
              <a:gd name="T26" fmla="*/ 1 w 129"/>
              <a:gd name="T27" fmla="*/ 21 h 135"/>
              <a:gd name="T28" fmla="*/ 1 w 129"/>
              <a:gd name="T29" fmla="*/ 26 h 135"/>
              <a:gd name="T30" fmla="*/ 46 w 129"/>
              <a:gd name="T31" fmla="*/ 92 h 135"/>
              <a:gd name="T32" fmla="*/ 59 w 129"/>
              <a:gd name="T33" fmla="*/ 98 h 135"/>
              <a:gd name="T34" fmla="*/ 59 w 129"/>
              <a:gd name="T35" fmla="*/ 103 h 135"/>
              <a:gd name="T36" fmla="*/ 54 w 129"/>
              <a:gd name="T37" fmla="*/ 106 h 135"/>
              <a:gd name="T38" fmla="*/ 59 w 129"/>
              <a:gd name="T39" fmla="*/ 108 h 135"/>
              <a:gd name="T40" fmla="*/ 59 w 129"/>
              <a:gd name="T41" fmla="*/ 114 h 135"/>
              <a:gd name="T42" fmla="*/ 54 w 129"/>
              <a:gd name="T43" fmla="*/ 119 h 135"/>
              <a:gd name="T44" fmla="*/ 48 w 129"/>
              <a:gd name="T45" fmla="*/ 124 h 135"/>
              <a:gd name="T46" fmla="*/ 43 w 129"/>
              <a:gd name="T47" fmla="*/ 129 h 135"/>
              <a:gd name="T48" fmla="*/ 49 w 129"/>
              <a:gd name="T49" fmla="*/ 135 h 135"/>
              <a:gd name="T50" fmla="*/ 80 w 129"/>
              <a:gd name="T51" fmla="*/ 135 h 135"/>
              <a:gd name="T52" fmla="*/ 85 w 129"/>
              <a:gd name="T53" fmla="*/ 129 h 135"/>
              <a:gd name="T54" fmla="*/ 80 w 129"/>
              <a:gd name="T55" fmla="*/ 124 h 135"/>
              <a:gd name="T56" fmla="*/ 74 w 129"/>
              <a:gd name="T57" fmla="*/ 119 h 135"/>
              <a:gd name="T58" fmla="*/ 69 w 129"/>
              <a:gd name="T59" fmla="*/ 114 h 135"/>
              <a:gd name="T60" fmla="*/ 69 w 129"/>
              <a:gd name="T61" fmla="*/ 108 h 135"/>
              <a:gd name="T62" fmla="*/ 75 w 129"/>
              <a:gd name="T63" fmla="*/ 106 h 135"/>
              <a:gd name="T64" fmla="*/ 69 w 129"/>
              <a:gd name="T65" fmla="*/ 103 h 135"/>
              <a:gd name="T66" fmla="*/ 69 w 129"/>
              <a:gd name="T67" fmla="*/ 98 h 135"/>
              <a:gd name="T68" fmla="*/ 83 w 129"/>
              <a:gd name="T69" fmla="*/ 92 h 135"/>
              <a:gd name="T70" fmla="*/ 101 w 129"/>
              <a:gd name="T71" fmla="*/ 21 h 135"/>
              <a:gd name="T72" fmla="*/ 107 w 129"/>
              <a:gd name="T73" fmla="*/ 21 h 135"/>
              <a:gd name="T74" fmla="*/ 112 w 129"/>
              <a:gd name="T75" fmla="*/ 16 h 135"/>
              <a:gd name="T76" fmla="*/ 117 w 129"/>
              <a:gd name="T77" fmla="*/ 21 h 135"/>
              <a:gd name="T78" fmla="*/ 117 w 129"/>
              <a:gd name="T79" fmla="*/ 26 h 135"/>
              <a:gd name="T80" fmla="*/ 91 w 129"/>
              <a:gd name="T81" fmla="*/ 71 h 135"/>
              <a:gd name="T82" fmla="*/ 101 w 129"/>
              <a:gd name="T83" fmla="*/ 21 h 135"/>
              <a:gd name="T84" fmla="*/ 36 w 129"/>
              <a:gd name="T85" fmla="*/ 72 h 135"/>
              <a:gd name="T86" fmla="*/ 10 w 129"/>
              <a:gd name="T87" fmla="*/ 27 h 135"/>
              <a:gd name="T88" fmla="*/ 10 w 129"/>
              <a:gd name="T89" fmla="*/ 22 h 135"/>
              <a:gd name="T90" fmla="*/ 15 w 129"/>
              <a:gd name="T91" fmla="*/ 17 h 135"/>
              <a:gd name="T92" fmla="*/ 20 w 129"/>
              <a:gd name="T93" fmla="*/ 22 h 135"/>
              <a:gd name="T94" fmla="*/ 26 w 129"/>
              <a:gd name="T95" fmla="*/ 22 h 135"/>
              <a:gd name="T96" fmla="*/ 36 w 129"/>
              <a:gd name="T97" fmla="*/ 72 h 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29" h="135">
                <a:moveTo>
                  <a:pt x="83" y="92"/>
                </a:moveTo>
                <a:cubicBezTo>
                  <a:pt x="129" y="63"/>
                  <a:pt x="127" y="26"/>
                  <a:pt x="127" y="26"/>
                </a:cubicBezTo>
                <a:cubicBezTo>
                  <a:pt x="127" y="21"/>
                  <a:pt x="127" y="21"/>
                  <a:pt x="127" y="21"/>
                </a:cubicBezTo>
                <a:cubicBezTo>
                  <a:pt x="127" y="21"/>
                  <a:pt x="128" y="10"/>
                  <a:pt x="117" y="10"/>
                </a:cubicBezTo>
                <a:cubicBezTo>
                  <a:pt x="114" y="10"/>
                  <a:pt x="112" y="10"/>
                  <a:pt x="112" y="10"/>
                </a:cubicBezTo>
                <a:cubicBezTo>
                  <a:pt x="107" y="10"/>
                  <a:pt x="107" y="16"/>
                  <a:pt x="107" y="16"/>
                </a:cubicBezTo>
                <a:cubicBezTo>
                  <a:pt x="107" y="16"/>
                  <a:pt x="104" y="16"/>
                  <a:pt x="101" y="16"/>
                </a:cubicBezTo>
                <a:cubicBezTo>
                  <a:pt x="101" y="12"/>
                  <a:pt x="101" y="0"/>
                  <a:pt x="101" y="0"/>
                </a:cubicBezTo>
                <a:cubicBezTo>
                  <a:pt x="56" y="7"/>
                  <a:pt x="27" y="0"/>
                  <a:pt x="27" y="0"/>
                </a:cubicBezTo>
                <a:cubicBezTo>
                  <a:pt x="27" y="16"/>
                  <a:pt x="27" y="16"/>
                  <a:pt x="27" y="16"/>
                </a:cubicBezTo>
                <a:cubicBezTo>
                  <a:pt x="23" y="16"/>
                  <a:pt x="22" y="16"/>
                  <a:pt x="22" y="16"/>
                </a:cubicBezTo>
                <a:cubicBezTo>
                  <a:pt x="22" y="16"/>
                  <a:pt x="22" y="10"/>
                  <a:pt x="17" y="10"/>
                </a:cubicBezTo>
                <a:cubicBezTo>
                  <a:pt x="17" y="10"/>
                  <a:pt x="15" y="10"/>
                  <a:pt x="12" y="10"/>
                </a:cubicBezTo>
                <a:cubicBezTo>
                  <a:pt x="1" y="10"/>
                  <a:pt x="1" y="21"/>
                  <a:pt x="1" y="21"/>
                </a:cubicBezTo>
                <a:cubicBezTo>
                  <a:pt x="1" y="26"/>
                  <a:pt x="1" y="26"/>
                  <a:pt x="1" y="26"/>
                </a:cubicBezTo>
                <a:cubicBezTo>
                  <a:pt x="1" y="26"/>
                  <a:pt x="0" y="63"/>
                  <a:pt x="46" y="92"/>
                </a:cubicBezTo>
                <a:cubicBezTo>
                  <a:pt x="46" y="92"/>
                  <a:pt x="52" y="98"/>
                  <a:pt x="59" y="98"/>
                </a:cubicBezTo>
                <a:cubicBezTo>
                  <a:pt x="59" y="103"/>
                  <a:pt x="59" y="103"/>
                  <a:pt x="59" y="103"/>
                </a:cubicBezTo>
                <a:cubicBezTo>
                  <a:pt x="59" y="103"/>
                  <a:pt x="54" y="103"/>
                  <a:pt x="54" y="106"/>
                </a:cubicBezTo>
                <a:cubicBezTo>
                  <a:pt x="54" y="109"/>
                  <a:pt x="59" y="108"/>
                  <a:pt x="59" y="108"/>
                </a:cubicBezTo>
                <a:cubicBezTo>
                  <a:pt x="59" y="114"/>
                  <a:pt x="59" y="114"/>
                  <a:pt x="59" y="114"/>
                </a:cubicBezTo>
                <a:cubicBezTo>
                  <a:pt x="59" y="114"/>
                  <a:pt x="58" y="119"/>
                  <a:pt x="54" y="119"/>
                </a:cubicBezTo>
                <a:cubicBezTo>
                  <a:pt x="54" y="124"/>
                  <a:pt x="48" y="124"/>
                  <a:pt x="48" y="124"/>
                </a:cubicBezTo>
                <a:cubicBezTo>
                  <a:pt x="48" y="124"/>
                  <a:pt x="43" y="125"/>
                  <a:pt x="43" y="129"/>
                </a:cubicBezTo>
                <a:cubicBezTo>
                  <a:pt x="43" y="129"/>
                  <a:pt x="42" y="135"/>
                  <a:pt x="49" y="135"/>
                </a:cubicBezTo>
                <a:cubicBezTo>
                  <a:pt x="56" y="135"/>
                  <a:pt x="80" y="135"/>
                  <a:pt x="80" y="135"/>
                </a:cubicBezTo>
                <a:cubicBezTo>
                  <a:pt x="85" y="135"/>
                  <a:pt x="85" y="129"/>
                  <a:pt x="85" y="129"/>
                </a:cubicBezTo>
                <a:cubicBezTo>
                  <a:pt x="85" y="129"/>
                  <a:pt x="85" y="124"/>
                  <a:pt x="80" y="124"/>
                </a:cubicBezTo>
                <a:cubicBezTo>
                  <a:pt x="74" y="124"/>
                  <a:pt x="74" y="119"/>
                  <a:pt x="74" y="119"/>
                </a:cubicBezTo>
                <a:cubicBezTo>
                  <a:pt x="74" y="119"/>
                  <a:pt x="69" y="119"/>
                  <a:pt x="69" y="114"/>
                </a:cubicBezTo>
                <a:cubicBezTo>
                  <a:pt x="69" y="108"/>
                  <a:pt x="69" y="108"/>
                  <a:pt x="69" y="108"/>
                </a:cubicBezTo>
                <a:cubicBezTo>
                  <a:pt x="69" y="108"/>
                  <a:pt x="75" y="109"/>
                  <a:pt x="75" y="106"/>
                </a:cubicBezTo>
                <a:cubicBezTo>
                  <a:pt x="75" y="103"/>
                  <a:pt x="69" y="103"/>
                  <a:pt x="69" y="103"/>
                </a:cubicBezTo>
                <a:cubicBezTo>
                  <a:pt x="69" y="98"/>
                  <a:pt x="69" y="98"/>
                  <a:pt x="69" y="98"/>
                </a:cubicBezTo>
                <a:cubicBezTo>
                  <a:pt x="75" y="98"/>
                  <a:pt x="79" y="96"/>
                  <a:pt x="83" y="92"/>
                </a:cubicBezTo>
                <a:close/>
                <a:moveTo>
                  <a:pt x="101" y="21"/>
                </a:moveTo>
                <a:cubicBezTo>
                  <a:pt x="103" y="21"/>
                  <a:pt x="107" y="21"/>
                  <a:pt x="107" y="21"/>
                </a:cubicBezTo>
                <a:cubicBezTo>
                  <a:pt x="112" y="21"/>
                  <a:pt x="112" y="16"/>
                  <a:pt x="112" y="16"/>
                </a:cubicBezTo>
                <a:cubicBezTo>
                  <a:pt x="117" y="16"/>
                  <a:pt x="117" y="21"/>
                  <a:pt x="117" y="21"/>
                </a:cubicBezTo>
                <a:cubicBezTo>
                  <a:pt x="117" y="26"/>
                  <a:pt x="117" y="26"/>
                  <a:pt x="117" y="26"/>
                </a:cubicBezTo>
                <a:cubicBezTo>
                  <a:pt x="117" y="26"/>
                  <a:pt x="116" y="47"/>
                  <a:pt x="91" y="71"/>
                </a:cubicBezTo>
                <a:cubicBezTo>
                  <a:pt x="96" y="61"/>
                  <a:pt x="101" y="38"/>
                  <a:pt x="101" y="21"/>
                </a:cubicBezTo>
                <a:close/>
                <a:moveTo>
                  <a:pt x="36" y="72"/>
                </a:moveTo>
                <a:cubicBezTo>
                  <a:pt x="11" y="48"/>
                  <a:pt x="10" y="27"/>
                  <a:pt x="10" y="27"/>
                </a:cubicBezTo>
                <a:cubicBezTo>
                  <a:pt x="10" y="22"/>
                  <a:pt x="10" y="22"/>
                  <a:pt x="10" y="22"/>
                </a:cubicBezTo>
                <a:cubicBezTo>
                  <a:pt x="10" y="22"/>
                  <a:pt x="10" y="17"/>
                  <a:pt x="15" y="17"/>
                </a:cubicBezTo>
                <a:cubicBezTo>
                  <a:pt x="15" y="17"/>
                  <a:pt x="15" y="22"/>
                  <a:pt x="20" y="22"/>
                </a:cubicBezTo>
                <a:cubicBezTo>
                  <a:pt x="20" y="22"/>
                  <a:pt x="24" y="22"/>
                  <a:pt x="26" y="22"/>
                </a:cubicBezTo>
                <a:cubicBezTo>
                  <a:pt x="26" y="39"/>
                  <a:pt x="30" y="62"/>
                  <a:pt x="36" y="72"/>
                </a:cubicBezTo>
                <a:close/>
              </a:path>
            </a:pathLst>
          </a:cu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393700" dist="3810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121948" tIns="60974" rIns="121948" bIns="60974" numCol="1" anchor="t" anchorCtr="0" compatLnSpc="1">
            <a:prstTxWarp prst="textNoShape">
              <a:avLst/>
            </a:prstTxWarp>
          </a:bodyPr>
          <a:lstStyle/>
          <a:p>
            <a:endParaRPr lang="en-US" sz="3201">
              <a:solidFill>
                <a:schemeClr val="bg1"/>
              </a:solidFill>
            </a:endParaRPr>
          </a:p>
        </p:txBody>
      </p:sp>
      <p:sp>
        <p:nvSpPr>
          <p:cNvPr id="33" name="Text Box 10"/>
          <p:cNvSpPr txBox="1">
            <a:spLocks noChangeArrowheads="1"/>
          </p:cNvSpPr>
          <p:nvPr/>
        </p:nvSpPr>
        <p:spPr bwMode="auto">
          <a:xfrm>
            <a:off x="5406050" y="4261136"/>
            <a:ext cx="1359164" cy="3077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60974" tIns="30487" rIns="60974" bIns="30487">
            <a:spAutoFit/>
          </a:bodyPr>
          <a:lstStyle/>
          <a:p>
            <a:pPr algn="ctr" defTabSz="1451230"/>
            <a:r>
              <a:rPr lang="en-US" sz="1600" b="1" dirty="0">
                <a:solidFill>
                  <a:schemeClr val="bg1"/>
                </a:solidFill>
                <a:latin typeface="Open Sans" pitchFamily="34" charset="0"/>
                <a:ea typeface="Open Sans" pitchFamily="34" charset="0"/>
                <a:cs typeface="Open Sans" pitchFamily="34" charset="0"/>
              </a:rPr>
              <a:t>Strategy</a:t>
            </a:r>
            <a:endParaRPr lang="en-US" sz="1334" b="1" dirty="0">
              <a:solidFill>
                <a:schemeClr val="bg1"/>
              </a:solidFill>
              <a:latin typeface="Open Sans" pitchFamily="34" charset="0"/>
              <a:ea typeface="Open Sans" pitchFamily="34" charset="0"/>
              <a:cs typeface="Open Sans" pitchFamily="34" charset="0"/>
            </a:endParaRPr>
          </a:p>
        </p:txBody>
      </p:sp>
      <p:cxnSp>
        <p:nvCxnSpPr>
          <p:cNvPr id="34" name="Straight Connector 6"/>
          <p:cNvCxnSpPr/>
          <p:nvPr/>
        </p:nvCxnSpPr>
        <p:spPr>
          <a:xfrm flipV="1">
            <a:off x="331063" y="872457"/>
            <a:ext cx="11528752" cy="13642"/>
          </a:xfrm>
          <a:prstGeom prst="line">
            <a:avLst/>
          </a:prstGeom>
          <a:ln w="50800">
            <a:solidFill>
              <a:srgbClr val="F8818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Freeform 55"/>
          <p:cNvSpPr>
            <a:spLocks noEditPoints="1"/>
          </p:cNvSpPr>
          <p:nvPr/>
        </p:nvSpPr>
        <p:spPr bwMode="auto">
          <a:xfrm>
            <a:off x="407084" y="286027"/>
            <a:ext cx="504056" cy="415097"/>
          </a:xfrm>
          <a:custGeom>
            <a:avLst/>
            <a:gdLst>
              <a:gd name="T0" fmla="*/ 83 w 129"/>
              <a:gd name="T1" fmla="*/ 92 h 135"/>
              <a:gd name="T2" fmla="*/ 127 w 129"/>
              <a:gd name="T3" fmla="*/ 26 h 135"/>
              <a:gd name="T4" fmla="*/ 127 w 129"/>
              <a:gd name="T5" fmla="*/ 21 h 135"/>
              <a:gd name="T6" fmla="*/ 117 w 129"/>
              <a:gd name="T7" fmla="*/ 10 h 135"/>
              <a:gd name="T8" fmla="*/ 112 w 129"/>
              <a:gd name="T9" fmla="*/ 10 h 135"/>
              <a:gd name="T10" fmla="*/ 107 w 129"/>
              <a:gd name="T11" fmla="*/ 16 h 135"/>
              <a:gd name="T12" fmla="*/ 101 w 129"/>
              <a:gd name="T13" fmla="*/ 16 h 135"/>
              <a:gd name="T14" fmla="*/ 101 w 129"/>
              <a:gd name="T15" fmla="*/ 0 h 135"/>
              <a:gd name="T16" fmla="*/ 27 w 129"/>
              <a:gd name="T17" fmla="*/ 0 h 135"/>
              <a:gd name="T18" fmla="*/ 27 w 129"/>
              <a:gd name="T19" fmla="*/ 16 h 135"/>
              <a:gd name="T20" fmla="*/ 22 w 129"/>
              <a:gd name="T21" fmla="*/ 16 h 135"/>
              <a:gd name="T22" fmla="*/ 17 w 129"/>
              <a:gd name="T23" fmla="*/ 10 h 135"/>
              <a:gd name="T24" fmla="*/ 12 w 129"/>
              <a:gd name="T25" fmla="*/ 10 h 135"/>
              <a:gd name="T26" fmla="*/ 1 w 129"/>
              <a:gd name="T27" fmla="*/ 21 h 135"/>
              <a:gd name="T28" fmla="*/ 1 w 129"/>
              <a:gd name="T29" fmla="*/ 26 h 135"/>
              <a:gd name="T30" fmla="*/ 46 w 129"/>
              <a:gd name="T31" fmla="*/ 92 h 135"/>
              <a:gd name="T32" fmla="*/ 59 w 129"/>
              <a:gd name="T33" fmla="*/ 98 h 135"/>
              <a:gd name="T34" fmla="*/ 59 w 129"/>
              <a:gd name="T35" fmla="*/ 103 h 135"/>
              <a:gd name="T36" fmla="*/ 54 w 129"/>
              <a:gd name="T37" fmla="*/ 106 h 135"/>
              <a:gd name="T38" fmla="*/ 59 w 129"/>
              <a:gd name="T39" fmla="*/ 108 h 135"/>
              <a:gd name="T40" fmla="*/ 59 w 129"/>
              <a:gd name="T41" fmla="*/ 114 h 135"/>
              <a:gd name="T42" fmla="*/ 54 w 129"/>
              <a:gd name="T43" fmla="*/ 119 h 135"/>
              <a:gd name="T44" fmla="*/ 48 w 129"/>
              <a:gd name="T45" fmla="*/ 124 h 135"/>
              <a:gd name="T46" fmla="*/ 43 w 129"/>
              <a:gd name="T47" fmla="*/ 129 h 135"/>
              <a:gd name="T48" fmla="*/ 49 w 129"/>
              <a:gd name="T49" fmla="*/ 135 h 135"/>
              <a:gd name="T50" fmla="*/ 80 w 129"/>
              <a:gd name="T51" fmla="*/ 135 h 135"/>
              <a:gd name="T52" fmla="*/ 85 w 129"/>
              <a:gd name="T53" fmla="*/ 129 h 135"/>
              <a:gd name="T54" fmla="*/ 80 w 129"/>
              <a:gd name="T55" fmla="*/ 124 h 135"/>
              <a:gd name="T56" fmla="*/ 74 w 129"/>
              <a:gd name="T57" fmla="*/ 119 h 135"/>
              <a:gd name="T58" fmla="*/ 69 w 129"/>
              <a:gd name="T59" fmla="*/ 114 h 135"/>
              <a:gd name="T60" fmla="*/ 69 w 129"/>
              <a:gd name="T61" fmla="*/ 108 h 135"/>
              <a:gd name="T62" fmla="*/ 75 w 129"/>
              <a:gd name="T63" fmla="*/ 106 h 135"/>
              <a:gd name="T64" fmla="*/ 69 w 129"/>
              <a:gd name="T65" fmla="*/ 103 h 135"/>
              <a:gd name="T66" fmla="*/ 69 w 129"/>
              <a:gd name="T67" fmla="*/ 98 h 135"/>
              <a:gd name="T68" fmla="*/ 83 w 129"/>
              <a:gd name="T69" fmla="*/ 92 h 135"/>
              <a:gd name="T70" fmla="*/ 101 w 129"/>
              <a:gd name="T71" fmla="*/ 21 h 135"/>
              <a:gd name="T72" fmla="*/ 107 w 129"/>
              <a:gd name="T73" fmla="*/ 21 h 135"/>
              <a:gd name="T74" fmla="*/ 112 w 129"/>
              <a:gd name="T75" fmla="*/ 16 h 135"/>
              <a:gd name="T76" fmla="*/ 117 w 129"/>
              <a:gd name="T77" fmla="*/ 21 h 135"/>
              <a:gd name="T78" fmla="*/ 117 w 129"/>
              <a:gd name="T79" fmla="*/ 26 h 135"/>
              <a:gd name="T80" fmla="*/ 91 w 129"/>
              <a:gd name="T81" fmla="*/ 71 h 135"/>
              <a:gd name="T82" fmla="*/ 101 w 129"/>
              <a:gd name="T83" fmla="*/ 21 h 135"/>
              <a:gd name="T84" fmla="*/ 36 w 129"/>
              <a:gd name="T85" fmla="*/ 72 h 135"/>
              <a:gd name="T86" fmla="*/ 10 w 129"/>
              <a:gd name="T87" fmla="*/ 27 h 135"/>
              <a:gd name="T88" fmla="*/ 10 w 129"/>
              <a:gd name="T89" fmla="*/ 22 h 135"/>
              <a:gd name="T90" fmla="*/ 15 w 129"/>
              <a:gd name="T91" fmla="*/ 17 h 135"/>
              <a:gd name="T92" fmla="*/ 20 w 129"/>
              <a:gd name="T93" fmla="*/ 22 h 135"/>
              <a:gd name="T94" fmla="*/ 26 w 129"/>
              <a:gd name="T95" fmla="*/ 22 h 135"/>
              <a:gd name="T96" fmla="*/ 36 w 129"/>
              <a:gd name="T97" fmla="*/ 72 h 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29" h="135">
                <a:moveTo>
                  <a:pt x="83" y="92"/>
                </a:moveTo>
                <a:cubicBezTo>
                  <a:pt x="129" y="63"/>
                  <a:pt x="127" y="26"/>
                  <a:pt x="127" y="26"/>
                </a:cubicBezTo>
                <a:cubicBezTo>
                  <a:pt x="127" y="21"/>
                  <a:pt x="127" y="21"/>
                  <a:pt x="127" y="21"/>
                </a:cubicBezTo>
                <a:cubicBezTo>
                  <a:pt x="127" y="21"/>
                  <a:pt x="128" y="10"/>
                  <a:pt x="117" y="10"/>
                </a:cubicBezTo>
                <a:cubicBezTo>
                  <a:pt x="114" y="10"/>
                  <a:pt x="112" y="10"/>
                  <a:pt x="112" y="10"/>
                </a:cubicBezTo>
                <a:cubicBezTo>
                  <a:pt x="107" y="10"/>
                  <a:pt x="107" y="16"/>
                  <a:pt x="107" y="16"/>
                </a:cubicBezTo>
                <a:cubicBezTo>
                  <a:pt x="107" y="16"/>
                  <a:pt x="104" y="16"/>
                  <a:pt x="101" y="16"/>
                </a:cubicBezTo>
                <a:cubicBezTo>
                  <a:pt x="101" y="12"/>
                  <a:pt x="101" y="0"/>
                  <a:pt x="101" y="0"/>
                </a:cubicBezTo>
                <a:cubicBezTo>
                  <a:pt x="56" y="7"/>
                  <a:pt x="27" y="0"/>
                  <a:pt x="27" y="0"/>
                </a:cubicBezTo>
                <a:cubicBezTo>
                  <a:pt x="27" y="16"/>
                  <a:pt x="27" y="16"/>
                  <a:pt x="27" y="16"/>
                </a:cubicBezTo>
                <a:cubicBezTo>
                  <a:pt x="23" y="16"/>
                  <a:pt x="22" y="16"/>
                  <a:pt x="22" y="16"/>
                </a:cubicBezTo>
                <a:cubicBezTo>
                  <a:pt x="22" y="16"/>
                  <a:pt x="22" y="10"/>
                  <a:pt x="17" y="10"/>
                </a:cubicBezTo>
                <a:cubicBezTo>
                  <a:pt x="17" y="10"/>
                  <a:pt x="15" y="10"/>
                  <a:pt x="12" y="10"/>
                </a:cubicBezTo>
                <a:cubicBezTo>
                  <a:pt x="1" y="10"/>
                  <a:pt x="1" y="21"/>
                  <a:pt x="1" y="21"/>
                </a:cubicBezTo>
                <a:cubicBezTo>
                  <a:pt x="1" y="26"/>
                  <a:pt x="1" y="26"/>
                  <a:pt x="1" y="26"/>
                </a:cubicBezTo>
                <a:cubicBezTo>
                  <a:pt x="1" y="26"/>
                  <a:pt x="0" y="63"/>
                  <a:pt x="46" y="92"/>
                </a:cubicBezTo>
                <a:cubicBezTo>
                  <a:pt x="46" y="92"/>
                  <a:pt x="52" y="98"/>
                  <a:pt x="59" y="98"/>
                </a:cubicBezTo>
                <a:cubicBezTo>
                  <a:pt x="59" y="103"/>
                  <a:pt x="59" y="103"/>
                  <a:pt x="59" y="103"/>
                </a:cubicBezTo>
                <a:cubicBezTo>
                  <a:pt x="59" y="103"/>
                  <a:pt x="54" y="103"/>
                  <a:pt x="54" y="106"/>
                </a:cubicBezTo>
                <a:cubicBezTo>
                  <a:pt x="54" y="109"/>
                  <a:pt x="59" y="108"/>
                  <a:pt x="59" y="108"/>
                </a:cubicBezTo>
                <a:cubicBezTo>
                  <a:pt x="59" y="114"/>
                  <a:pt x="59" y="114"/>
                  <a:pt x="59" y="114"/>
                </a:cubicBezTo>
                <a:cubicBezTo>
                  <a:pt x="59" y="114"/>
                  <a:pt x="58" y="119"/>
                  <a:pt x="54" y="119"/>
                </a:cubicBezTo>
                <a:cubicBezTo>
                  <a:pt x="54" y="124"/>
                  <a:pt x="48" y="124"/>
                  <a:pt x="48" y="124"/>
                </a:cubicBezTo>
                <a:cubicBezTo>
                  <a:pt x="48" y="124"/>
                  <a:pt x="43" y="125"/>
                  <a:pt x="43" y="129"/>
                </a:cubicBezTo>
                <a:cubicBezTo>
                  <a:pt x="43" y="129"/>
                  <a:pt x="42" y="135"/>
                  <a:pt x="49" y="135"/>
                </a:cubicBezTo>
                <a:cubicBezTo>
                  <a:pt x="56" y="135"/>
                  <a:pt x="80" y="135"/>
                  <a:pt x="80" y="135"/>
                </a:cubicBezTo>
                <a:cubicBezTo>
                  <a:pt x="85" y="135"/>
                  <a:pt x="85" y="129"/>
                  <a:pt x="85" y="129"/>
                </a:cubicBezTo>
                <a:cubicBezTo>
                  <a:pt x="85" y="129"/>
                  <a:pt x="85" y="124"/>
                  <a:pt x="80" y="124"/>
                </a:cubicBezTo>
                <a:cubicBezTo>
                  <a:pt x="74" y="124"/>
                  <a:pt x="74" y="119"/>
                  <a:pt x="74" y="119"/>
                </a:cubicBezTo>
                <a:cubicBezTo>
                  <a:pt x="74" y="119"/>
                  <a:pt x="69" y="119"/>
                  <a:pt x="69" y="114"/>
                </a:cubicBezTo>
                <a:cubicBezTo>
                  <a:pt x="69" y="108"/>
                  <a:pt x="69" y="108"/>
                  <a:pt x="69" y="108"/>
                </a:cubicBezTo>
                <a:cubicBezTo>
                  <a:pt x="69" y="108"/>
                  <a:pt x="75" y="109"/>
                  <a:pt x="75" y="106"/>
                </a:cubicBezTo>
                <a:cubicBezTo>
                  <a:pt x="75" y="103"/>
                  <a:pt x="69" y="103"/>
                  <a:pt x="69" y="103"/>
                </a:cubicBezTo>
                <a:cubicBezTo>
                  <a:pt x="69" y="98"/>
                  <a:pt x="69" y="98"/>
                  <a:pt x="69" y="98"/>
                </a:cubicBezTo>
                <a:cubicBezTo>
                  <a:pt x="75" y="98"/>
                  <a:pt x="79" y="96"/>
                  <a:pt x="83" y="92"/>
                </a:cubicBezTo>
                <a:close/>
                <a:moveTo>
                  <a:pt x="101" y="21"/>
                </a:moveTo>
                <a:cubicBezTo>
                  <a:pt x="103" y="21"/>
                  <a:pt x="107" y="21"/>
                  <a:pt x="107" y="21"/>
                </a:cubicBezTo>
                <a:cubicBezTo>
                  <a:pt x="112" y="21"/>
                  <a:pt x="112" y="16"/>
                  <a:pt x="112" y="16"/>
                </a:cubicBezTo>
                <a:cubicBezTo>
                  <a:pt x="117" y="16"/>
                  <a:pt x="117" y="21"/>
                  <a:pt x="117" y="21"/>
                </a:cubicBezTo>
                <a:cubicBezTo>
                  <a:pt x="117" y="26"/>
                  <a:pt x="117" y="26"/>
                  <a:pt x="117" y="26"/>
                </a:cubicBezTo>
                <a:cubicBezTo>
                  <a:pt x="117" y="26"/>
                  <a:pt x="116" y="47"/>
                  <a:pt x="91" y="71"/>
                </a:cubicBezTo>
                <a:cubicBezTo>
                  <a:pt x="96" y="61"/>
                  <a:pt x="101" y="38"/>
                  <a:pt x="101" y="21"/>
                </a:cubicBezTo>
                <a:close/>
                <a:moveTo>
                  <a:pt x="36" y="72"/>
                </a:moveTo>
                <a:cubicBezTo>
                  <a:pt x="11" y="48"/>
                  <a:pt x="10" y="27"/>
                  <a:pt x="10" y="27"/>
                </a:cubicBezTo>
                <a:cubicBezTo>
                  <a:pt x="10" y="22"/>
                  <a:pt x="10" y="22"/>
                  <a:pt x="10" y="22"/>
                </a:cubicBezTo>
                <a:cubicBezTo>
                  <a:pt x="10" y="22"/>
                  <a:pt x="10" y="17"/>
                  <a:pt x="15" y="17"/>
                </a:cubicBezTo>
                <a:cubicBezTo>
                  <a:pt x="15" y="17"/>
                  <a:pt x="15" y="22"/>
                  <a:pt x="20" y="22"/>
                </a:cubicBezTo>
                <a:cubicBezTo>
                  <a:pt x="20" y="22"/>
                  <a:pt x="24" y="22"/>
                  <a:pt x="26" y="22"/>
                </a:cubicBezTo>
                <a:cubicBezTo>
                  <a:pt x="26" y="39"/>
                  <a:pt x="30" y="62"/>
                  <a:pt x="36" y="72"/>
                </a:cubicBezTo>
                <a:close/>
              </a:path>
            </a:pathLst>
          </a:custGeom>
          <a:blipFill dpi="0" rotWithShape="1">
            <a:blip r:embed="rId11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393700" dist="3810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6" name="文本占位符 5"/>
          <p:cNvSpPr txBox="1">
            <a:spLocks/>
          </p:cNvSpPr>
          <p:nvPr/>
        </p:nvSpPr>
        <p:spPr>
          <a:xfrm>
            <a:off x="659112" y="286027"/>
            <a:ext cx="2607915" cy="414338"/>
          </a:xfrm>
          <a:prstGeom prst="rect">
            <a:avLst/>
          </a:prstGeom>
        </p:spPr>
        <p:txBody>
          <a:bodyPr/>
          <a:lstStyle>
            <a:lvl1pPr marL="0" indent="0" algn="l" defTabSz="1219627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990947" indent="-381133" algn="l" defTabSz="1219627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3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524533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134347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744160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353973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963787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573600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183414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输入您的标题 </a:t>
            </a:r>
            <a:endParaRPr lang="en-GB" altLang="zh-CN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9344300"/>
      </p:ext>
    </p:extLst>
  </p:cSld>
  <p:clrMapOvr>
    <a:masterClrMapping/>
  </p:clrMapOvr>
  <p:transition spd="slow" advClick="0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750"/>
                            </p:stCondLst>
                            <p:childTnLst>
                              <p:par>
                                <p:cTn id="2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250"/>
                            </p:stCondLst>
                            <p:childTnLst>
                              <p:par>
                                <p:cTn id="3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00"/>
                            </p:stCondLst>
                            <p:childTnLst>
                              <p:par>
                                <p:cTn id="3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750"/>
                            </p:stCondLst>
                            <p:childTnLst>
                              <p:par>
                                <p:cTn id="4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000"/>
                            </p:stCondLst>
                            <p:childTnLst>
                              <p:par>
                                <p:cTn id="4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250"/>
                            </p:stCondLst>
                            <p:childTnLst>
                              <p:par>
                                <p:cTn id="5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500"/>
                            </p:stCondLst>
                            <p:childTnLst>
                              <p:par>
                                <p:cTn id="5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3750"/>
                            </p:stCondLst>
                            <p:childTnLst>
                              <p:par>
                                <p:cTn id="6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000"/>
                            </p:stCondLst>
                            <p:childTnLst>
                              <p:par>
                                <p:cTn id="6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250"/>
                            </p:stCondLst>
                            <p:childTnLst>
                              <p:par>
                                <p:cTn id="7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4500"/>
                            </p:stCondLst>
                            <p:childTnLst>
                              <p:par>
                                <p:cTn id="7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4750"/>
                            </p:stCondLst>
                            <p:childTnLst>
                              <p:par>
                                <p:cTn id="8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5000"/>
                            </p:stCondLst>
                            <p:childTnLst>
                              <p:par>
                                <p:cTn id="8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5250"/>
                            </p:stCondLst>
                            <p:childTnLst>
                              <p:par>
                                <p:cTn id="9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5500"/>
                            </p:stCondLst>
                            <p:childTnLst>
                              <p:par>
                                <p:cTn id="9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5750"/>
                            </p:stCondLst>
                            <p:childTnLst>
                              <p:par>
                                <p:cTn id="10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6000"/>
                            </p:stCondLst>
                            <p:childTnLst>
                              <p:par>
                                <p:cTn id="10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6250"/>
                            </p:stCondLst>
                            <p:childTnLst>
                              <p:par>
                                <p:cTn id="11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6500"/>
                            </p:stCondLst>
                            <p:childTnLst>
                              <p:par>
                                <p:cTn id="11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6750"/>
                            </p:stCondLst>
                            <p:childTnLst>
                              <p:par>
                                <p:cTn id="12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7000"/>
                            </p:stCondLst>
                            <p:childTnLst>
                              <p:par>
                                <p:cTn id="12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Graphic spid="18" grpId="0">
        <p:bldAsOne/>
      </p:bldGraphic>
      <p:bldP spid="19" grpId="0"/>
      <p:bldGraphic spid="20" grpId="0">
        <p:bldAsOne/>
      </p:bldGraphic>
      <p:bldP spid="21" grpId="0"/>
      <p:bldP spid="27" grpId="0"/>
      <p:bldP spid="30" grpId="0"/>
      <p:bldP spid="31" grpId="0"/>
      <p:bldGraphic spid="10" grpId="0">
        <p:bldAsOne/>
      </p:bldGraphic>
      <p:bldP spid="11" grpId="0"/>
      <p:bldGraphic spid="12" grpId="0">
        <p:bldAsOne/>
      </p:bldGraphic>
      <p:bldP spid="13" grpId="0"/>
      <p:bldGraphic spid="14" grpId="0">
        <p:bldAsOne/>
      </p:bldGraphic>
      <p:bldP spid="15" grpId="0"/>
      <p:bldP spid="26" grpId="0"/>
      <p:bldP spid="28" grpId="0"/>
      <p:bldP spid="29" grpId="0"/>
      <p:bldP spid="4" grpId="0" animBg="1"/>
      <p:bldGraphic spid="16" grpId="0">
        <p:bldAsOne/>
      </p:bldGraphic>
      <p:bldP spid="32" grpId="0" animBg="1"/>
      <p:bldP spid="33" grpId="0"/>
      <p:bldP spid="35" grpId="0" animBg="1"/>
      <p:bldP spid="36" grpId="0" build="p">
        <p:tmplLst>
          <p:tmpl lvl="1">
            <p:tnLst>
              <p:par>
                <p:cTn presetID="2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椭圆 49"/>
          <p:cNvSpPr/>
          <p:nvPr/>
        </p:nvSpPr>
        <p:spPr>
          <a:xfrm>
            <a:off x="3794919" y="1053530"/>
            <a:ext cx="5201816" cy="5201816"/>
          </a:xfrm>
          <a:prstGeom prst="ellipse">
            <a:avLst/>
          </a:prstGeom>
          <a:noFill/>
          <a:ln w="12700">
            <a:solidFill>
              <a:srgbClr val="EF7E86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502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51" name="椭圆 34"/>
          <p:cNvSpPr/>
          <p:nvPr/>
        </p:nvSpPr>
        <p:spPr>
          <a:xfrm rot="18900000">
            <a:off x="6653067" y="3077215"/>
            <a:ext cx="1938443" cy="2492953"/>
          </a:xfrm>
          <a:custGeom>
            <a:avLst/>
            <a:gdLst/>
            <a:ahLst/>
            <a:cxnLst/>
            <a:rect l="l" t="t" r="r" b="b"/>
            <a:pathLst>
              <a:path w="1118836" h="1438889">
                <a:moveTo>
                  <a:pt x="548270" y="0"/>
                </a:moveTo>
                <a:lnTo>
                  <a:pt x="721662" y="346785"/>
                </a:lnTo>
                <a:cubicBezTo>
                  <a:pt x="951885" y="413972"/>
                  <a:pt x="1118836" y="627225"/>
                  <a:pt x="1118836" y="879471"/>
                </a:cubicBezTo>
                <a:cubicBezTo>
                  <a:pt x="1118836" y="1188429"/>
                  <a:pt x="868376" y="1438889"/>
                  <a:pt x="559418" y="1438889"/>
                </a:cubicBezTo>
                <a:cubicBezTo>
                  <a:pt x="250460" y="1438889"/>
                  <a:pt x="0" y="1188429"/>
                  <a:pt x="0" y="879471"/>
                </a:cubicBezTo>
                <a:cubicBezTo>
                  <a:pt x="0" y="636984"/>
                  <a:pt x="154283" y="430531"/>
                  <a:pt x="370781" y="354978"/>
                </a:cubicBezTo>
                <a:close/>
              </a:path>
            </a:pathLst>
          </a:cu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502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54" name="等腰三角形 42"/>
          <p:cNvSpPr/>
          <p:nvPr/>
        </p:nvSpPr>
        <p:spPr>
          <a:xfrm rot="8100000">
            <a:off x="4480119" y="1281827"/>
            <a:ext cx="2276816" cy="2917111"/>
          </a:xfrm>
          <a:custGeom>
            <a:avLst/>
            <a:gdLst/>
            <a:ahLst/>
            <a:cxnLst/>
            <a:rect l="l" t="t" r="r" b="b"/>
            <a:pathLst>
              <a:path w="1054142" h="1350592">
                <a:moveTo>
                  <a:pt x="521627" y="0"/>
                </a:moveTo>
                <a:lnTo>
                  <a:pt x="682907" y="322559"/>
                </a:lnTo>
                <a:cubicBezTo>
                  <a:pt x="898294" y="386795"/>
                  <a:pt x="1054142" y="586958"/>
                  <a:pt x="1054142" y="823521"/>
                </a:cubicBezTo>
                <a:cubicBezTo>
                  <a:pt x="1054142" y="1114614"/>
                  <a:pt x="818164" y="1350592"/>
                  <a:pt x="527071" y="1350592"/>
                </a:cubicBezTo>
                <a:cubicBezTo>
                  <a:pt x="235978" y="1350592"/>
                  <a:pt x="0" y="1114614"/>
                  <a:pt x="0" y="823521"/>
                </a:cubicBezTo>
                <a:cubicBezTo>
                  <a:pt x="0" y="591722"/>
                  <a:pt x="149634" y="394871"/>
                  <a:pt x="358347" y="326560"/>
                </a:cubicBezTo>
                <a:close/>
              </a:path>
            </a:pathLst>
          </a:cu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502">
              <a:solidFill>
                <a:schemeClr val="bg1"/>
              </a:solidFill>
              <a:latin typeface="+mj-ea"/>
              <a:ea typeface="+mj-ea"/>
            </a:endParaRPr>
          </a:p>
        </p:txBody>
      </p:sp>
      <p:grpSp>
        <p:nvGrpSpPr>
          <p:cNvPr id="55" name="组合 54"/>
          <p:cNvGrpSpPr/>
          <p:nvPr/>
        </p:nvGrpSpPr>
        <p:grpSpPr>
          <a:xfrm>
            <a:off x="4043271" y="1148371"/>
            <a:ext cx="1223206" cy="1223206"/>
            <a:chOff x="2779187" y="1131590"/>
            <a:chExt cx="928717" cy="928717"/>
          </a:xfr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grpSpPr>
        <p:sp>
          <p:nvSpPr>
            <p:cNvPr id="56" name="椭圆 55"/>
            <p:cNvSpPr/>
            <p:nvPr/>
          </p:nvSpPr>
          <p:spPr>
            <a:xfrm>
              <a:off x="2779187" y="1131590"/>
              <a:ext cx="928717" cy="928717"/>
            </a:xfrm>
            <a:prstGeom prst="ellipse">
              <a:avLst/>
            </a:prstGeom>
            <a:blipFill dpi="0" rotWithShape="1">
              <a:blip r:embed="rId6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8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  <p:sp>
          <p:nvSpPr>
            <p:cNvPr id="57" name="TextBox 6"/>
            <p:cNvSpPr txBox="1"/>
            <p:nvPr/>
          </p:nvSpPr>
          <p:spPr>
            <a:xfrm>
              <a:off x="2799460" y="1347614"/>
              <a:ext cx="878001" cy="52324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zh-CN" altLang="en-US" sz="2239" b="1" dirty="0">
                  <a:solidFill>
                    <a:schemeClr val="bg1"/>
                  </a:solidFill>
                  <a:latin typeface="+mj-ea"/>
                  <a:ea typeface="+mj-ea"/>
                </a:rPr>
                <a:t>标题</a:t>
              </a:r>
              <a:endParaRPr lang="en-US" altLang="zh-CN" sz="2239" b="1" dirty="0">
                <a:solidFill>
                  <a:schemeClr val="bg1"/>
                </a:solidFill>
                <a:latin typeface="+mj-ea"/>
                <a:ea typeface="+mj-ea"/>
              </a:endParaRPr>
            </a:p>
            <a:p>
              <a:pPr algn="ctr"/>
              <a:r>
                <a:rPr lang="zh-CN" altLang="en-US" sz="2239" b="1" dirty="0">
                  <a:solidFill>
                    <a:schemeClr val="bg1"/>
                  </a:solidFill>
                  <a:latin typeface="+mj-ea"/>
                  <a:ea typeface="+mj-ea"/>
                </a:rPr>
                <a:t>内容</a:t>
              </a:r>
            </a:p>
          </p:txBody>
        </p:sp>
      </p:grpSp>
      <p:grpSp>
        <p:nvGrpSpPr>
          <p:cNvPr id="58" name="组合 57"/>
          <p:cNvGrpSpPr/>
          <p:nvPr/>
        </p:nvGrpSpPr>
        <p:grpSpPr>
          <a:xfrm>
            <a:off x="7922016" y="4528586"/>
            <a:ext cx="1184878" cy="1172157"/>
            <a:chOff x="5736633" y="2828278"/>
            <a:chExt cx="938798" cy="928717"/>
          </a:xfr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grpSpPr>
        <p:sp>
          <p:nvSpPr>
            <p:cNvPr id="59" name="椭圆 58"/>
            <p:cNvSpPr/>
            <p:nvPr/>
          </p:nvSpPr>
          <p:spPr>
            <a:xfrm>
              <a:off x="5736633" y="2828278"/>
              <a:ext cx="928717" cy="928717"/>
            </a:xfrm>
            <a:prstGeom prst="ellipse">
              <a:avLst/>
            </a:prstGeom>
            <a:blipFill dpi="0" rotWithShape="1">
              <a:blip r:embed="rId7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8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  <p:sp>
          <p:nvSpPr>
            <p:cNvPr id="60" name="TextBox 8"/>
            <p:cNvSpPr txBox="1"/>
            <p:nvPr/>
          </p:nvSpPr>
          <p:spPr>
            <a:xfrm>
              <a:off x="5797430" y="3036559"/>
              <a:ext cx="878001" cy="54603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zh-CN" altLang="en-US" sz="2239" b="1" dirty="0">
                  <a:solidFill>
                    <a:schemeClr val="bg1"/>
                  </a:solidFill>
                  <a:latin typeface="+mj-ea"/>
                  <a:ea typeface="+mj-ea"/>
                </a:rPr>
                <a:t>标题</a:t>
              </a:r>
              <a:endParaRPr lang="en-US" altLang="zh-CN" sz="2239" b="1" dirty="0">
                <a:solidFill>
                  <a:schemeClr val="bg1"/>
                </a:solidFill>
                <a:latin typeface="+mj-ea"/>
                <a:ea typeface="+mj-ea"/>
              </a:endParaRPr>
            </a:p>
            <a:p>
              <a:pPr algn="ctr"/>
              <a:r>
                <a:rPr lang="zh-CN" altLang="en-US" sz="2239" b="1" dirty="0">
                  <a:solidFill>
                    <a:schemeClr val="bg1"/>
                  </a:solidFill>
                  <a:latin typeface="+mj-ea"/>
                  <a:ea typeface="+mj-ea"/>
                </a:rPr>
                <a:t>内容</a:t>
              </a:r>
            </a:p>
          </p:txBody>
        </p:sp>
      </p:grpSp>
      <p:sp>
        <p:nvSpPr>
          <p:cNvPr id="61" name="TextBox 9"/>
          <p:cNvSpPr txBox="1"/>
          <p:nvPr/>
        </p:nvSpPr>
        <p:spPr>
          <a:xfrm>
            <a:off x="1346647" y="2222518"/>
            <a:ext cx="2134085" cy="133703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ct val="1500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sz="1448" dirty="0">
                <a:solidFill>
                  <a:schemeClr val="bg1"/>
                </a:solidFill>
                <a:latin typeface="+mj-ea"/>
                <a:ea typeface="+mj-ea"/>
              </a:rPr>
              <a:t>点击输入简要文字内容，文字内容需概括精炼，不用多余的文字修饰，言简意赅的说明分项内容。</a:t>
            </a:r>
            <a:endParaRPr lang="en-US" altLang="zh-CN" sz="1448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62" name="TextBox 10"/>
          <p:cNvSpPr txBox="1"/>
          <p:nvPr/>
        </p:nvSpPr>
        <p:spPr>
          <a:xfrm>
            <a:off x="9455723" y="3427333"/>
            <a:ext cx="1882840" cy="95051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ct val="1500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sz="1448" dirty="0">
                <a:solidFill>
                  <a:schemeClr val="bg1"/>
                </a:solidFill>
                <a:latin typeface="+mj-ea"/>
                <a:ea typeface="+mj-ea"/>
              </a:rPr>
              <a:t>点击输入简要文字内容，文字内容需概括精炼，不用多余的文字修饰。</a:t>
            </a:r>
            <a:endParaRPr lang="en-US" altLang="zh-CN" sz="1448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63" name="TextBox 11"/>
          <p:cNvSpPr txBox="1"/>
          <p:nvPr/>
        </p:nvSpPr>
        <p:spPr>
          <a:xfrm>
            <a:off x="4809405" y="2476146"/>
            <a:ext cx="1204176" cy="4977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CN" altLang="en-US" sz="2634" b="1" dirty="0">
                <a:solidFill>
                  <a:schemeClr val="bg1"/>
                </a:solidFill>
                <a:latin typeface="+mj-ea"/>
                <a:ea typeface="+mj-ea"/>
              </a:rPr>
              <a:t>已完成</a:t>
            </a:r>
          </a:p>
        </p:txBody>
      </p:sp>
      <p:sp>
        <p:nvSpPr>
          <p:cNvPr id="64" name="TextBox 13"/>
          <p:cNvSpPr txBox="1"/>
          <p:nvPr/>
        </p:nvSpPr>
        <p:spPr>
          <a:xfrm>
            <a:off x="7361706" y="4278128"/>
            <a:ext cx="997388" cy="416589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CN" altLang="en-US" sz="2107" b="1" dirty="0">
                <a:solidFill>
                  <a:schemeClr val="bg1"/>
                </a:solidFill>
                <a:latin typeface="+mj-ea"/>
                <a:ea typeface="+mj-ea"/>
              </a:rPr>
              <a:t>未完成</a:t>
            </a:r>
          </a:p>
        </p:txBody>
      </p:sp>
      <p:cxnSp>
        <p:nvCxnSpPr>
          <p:cNvPr id="15" name="Straight Connector 6"/>
          <p:cNvCxnSpPr/>
          <p:nvPr/>
        </p:nvCxnSpPr>
        <p:spPr>
          <a:xfrm flipV="1">
            <a:off x="331063" y="872457"/>
            <a:ext cx="11528752" cy="13642"/>
          </a:xfrm>
          <a:prstGeom prst="line">
            <a:avLst/>
          </a:prstGeom>
          <a:ln w="50800">
            <a:solidFill>
              <a:srgbClr val="F8818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Freeform 55"/>
          <p:cNvSpPr>
            <a:spLocks noEditPoints="1"/>
          </p:cNvSpPr>
          <p:nvPr/>
        </p:nvSpPr>
        <p:spPr bwMode="auto">
          <a:xfrm>
            <a:off x="407084" y="286027"/>
            <a:ext cx="504056" cy="415097"/>
          </a:xfrm>
          <a:custGeom>
            <a:avLst/>
            <a:gdLst>
              <a:gd name="T0" fmla="*/ 83 w 129"/>
              <a:gd name="T1" fmla="*/ 92 h 135"/>
              <a:gd name="T2" fmla="*/ 127 w 129"/>
              <a:gd name="T3" fmla="*/ 26 h 135"/>
              <a:gd name="T4" fmla="*/ 127 w 129"/>
              <a:gd name="T5" fmla="*/ 21 h 135"/>
              <a:gd name="T6" fmla="*/ 117 w 129"/>
              <a:gd name="T7" fmla="*/ 10 h 135"/>
              <a:gd name="T8" fmla="*/ 112 w 129"/>
              <a:gd name="T9" fmla="*/ 10 h 135"/>
              <a:gd name="T10" fmla="*/ 107 w 129"/>
              <a:gd name="T11" fmla="*/ 16 h 135"/>
              <a:gd name="T12" fmla="*/ 101 w 129"/>
              <a:gd name="T13" fmla="*/ 16 h 135"/>
              <a:gd name="T14" fmla="*/ 101 w 129"/>
              <a:gd name="T15" fmla="*/ 0 h 135"/>
              <a:gd name="T16" fmla="*/ 27 w 129"/>
              <a:gd name="T17" fmla="*/ 0 h 135"/>
              <a:gd name="T18" fmla="*/ 27 w 129"/>
              <a:gd name="T19" fmla="*/ 16 h 135"/>
              <a:gd name="T20" fmla="*/ 22 w 129"/>
              <a:gd name="T21" fmla="*/ 16 h 135"/>
              <a:gd name="T22" fmla="*/ 17 w 129"/>
              <a:gd name="T23" fmla="*/ 10 h 135"/>
              <a:gd name="T24" fmla="*/ 12 w 129"/>
              <a:gd name="T25" fmla="*/ 10 h 135"/>
              <a:gd name="T26" fmla="*/ 1 w 129"/>
              <a:gd name="T27" fmla="*/ 21 h 135"/>
              <a:gd name="T28" fmla="*/ 1 w 129"/>
              <a:gd name="T29" fmla="*/ 26 h 135"/>
              <a:gd name="T30" fmla="*/ 46 w 129"/>
              <a:gd name="T31" fmla="*/ 92 h 135"/>
              <a:gd name="T32" fmla="*/ 59 w 129"/>
              <a:gd name="T33" fmla="*/ 98 h 135"/>
              <a:gd name="T34" fmla="*/ 59 w 129"/>
              <a:gd name="T35" fmla="*/ 103 h 135"/>
              <a:gd name="T36" fmla="*/ 54 w 129"/>
              <a:gd name="T37" fmla="*/ 106 h 135"/>
              <a:gd name="T38" fmla="*/ 59 w 129"/>
              <a:gd name="T39" fmla="*/ 108 h 135"/>
              <a:gd name="T40" fmla="*/ 59 w 129"/>
              <a:gd name="T41" fmla="*/ 114 h 135"/>
              <a:gd name="T42" fmla="*/ 54 w 129"/>
              <a:gd name="T43" fmla="*/ 119 h 135"/>
              <a:gd name="T44" fmla="*/ 48 w 129"/>
              <a:gd name="T45" fmla="*/ 124 h 135"/>
              <a:gd name="T46" fmla="*/ 43 w 129"/>
              <a:gd name="T47" fmla="*/ 129 h 135"/>
              <a:gd name="T48" fmla="*/ 49 w 129"/>
              <a:gd name="T49" fmla="*/ 135 h 135"/>
              <a:gd name="T50" fmla="*/ 80 w 129"/>
              <a:gd name="T51" fmla="*/ 135 h 135"/>
              <a:gd name="T52" fmla="*/ 85 w 129"/>
              <a:gd name="T53" fmla="*/ 129 h 135"/>
              <a:gd name="T54" fmla="*/ 80 w 129"/>
              <a:gd name="T55" fmla="*/ 124 h 135"/>
              <a:gd name="T56" fmla="*/ 74 w 129"/>
              <a:gd name="T57" fmla="*/ 119 h 135"/>
              <a:gd name="T58" fmla="*/ 69 w 129"/>
              <a:gd name="T59" fmla="*/ 114 h 135"/>
              <a:gd name="T60" fmla="*/ 69 w 129"/>
              <a:gd name="T61" fmla="*/ 108 h 135"/>
              <a:gd name="T62" fmla="*/ 75 w 129"/>
              <a:gd name="T63" fmla="*/ 106 h 135"/>
              <a:gd name="T64" fmla="*/ 69 w 129"/>
              <a:gd name="T65" fmla="*/ 103 h 135"/>
              <a:gd name="T66" fmla="*/ 69 w 129"/>
              <a:gd name="T67" fmla="*/ 98 h 135"/>
              <a:gd name="T68" fmla="*/ 83 w 129"/>
              <a:gd name="T69" fmla="*/ 92 h 135"/>
              <a:gd name="T70" fmla="*/ 101 w 129"/>
              <a:gd name="T71" fmla="*/ 21 h 135"/>
              <a:gd name="T72" fmla="*/ 107 w 129"/>
              <a:gd name="T73" fmla="*/ 21 h 135"/>
              <a:gd name="T74" fmla="*/ 112 w 129"/>
              <a:gd name="T75" fmla="*/ 16 h 135"/>
              <a:gd name="T76" fmla="*/ 117 w 129"/>
              <a:gd name="T77" fmla="*/ 21 h 135"/>
              <a:gd name="T78" fmla="*/ 117 w 129"/>
              <a:gd name="T79" fmla="*/ 26 h 135"/>
              <a:gd name="T80" fmla="*/ 91 w 129"/>
              <a:gd name="T81" fmla="*/ 71 h 135"/>
              <a:gd name="T82" fmla="*/ 101 w 129"/>
              <a:gd name="T83" fmla="*/ 21 h 135"/>
              <a:gd name="T84" fmla="*/ 36 w 129"/>
              <a:gd name="T85" fmla="*/ 72 h 135"/>
              <a:gd name="T86" fmla="*/ 10 w 129"/>
              <a:gd name="T87" fmla="*/ 27 h 135"/>
              <a:gd name="T88" fmla="*/ 10 w 129"/>
              <a:gd name="T89" fmla="*/ 22 h 135"/>
              <a:gd name="T90" fmla="*/ 15 w 129"/>
              <a:gd name="T91" fmla="*/ 17 h 135"/>
              <a:gd name="T92" fmla="*/ 20 w 129"/>
              <a:gd name="T93" fmla="*/ 22 h 135"/>
              <a:gd name="T94" fmla="*/ 26 w 129"/>
              <a:gd name="T95" fmla="*/ 22 h 135"/>
              <a:gd name="T96" fmla="*/ 36 w 129"/>
              <a:gd name="T97" fmla="*/ 72 h 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29" h="135">
                <a:moveTo>
                  <a:pt x="83" y="92"/>
                </a:moveTo>
                <a:cubicBezTo>
                  <a:pt x="129" y="63"/>
                  <a:pt x="127" y="26"/>
                  <a:pt x="127" y="26"/>
                </a:cubicBezTo>
                <a:cubicBezTo>
                  <a:pt x="127" y="21"/>
                  <a:pt x="127" y="21"/>
                  <a:pt x="127" y="21"/>
                </a:cubicBezTo>
                <a:cubicBezTo>
                  <a:pt x="127" y="21"/>
                  <a:pt x="128" y="10"/>
                  <a:pt x="117" y="10"/>
                </a:cubicBezTo>
                <a:cubicBezTo>
                  <a:pt x="114" y="10"/>
                  <a:pt x="112" y="10"/>
                  <a:pt x="112" y="10"/>
                </a:cubicBezTo>
                <a:cubicBezTo>
                  <a:pt x="107" y="10"/>
                  <a:pt x="107" y="16"/>
                  <a:pt x="107" y="16"/>
                </a:cubicBezTo>
                <a:cubicBezTo>
                  <a:pt x="107" y="16"/>
                  <a:pt x="104" y="16"/>
                  <a:pt x="101" y="16"/>
                </a:cubicBezTo>
                <a:cubicBezTo>
                  <a:pt x="101" y="12"/>
                  <a:pt x="101" y="0"/>
                  <a:pt x="101" y="0"/>
                </a:cubicBezTo>
                <a:cubicBezTo>
                  <a:pt x="56" y="7"/>
                  <a:pt x="27" y="0"/>
                  <a:pt x="27" y="0"/>
                </a:cubicBezTo>
                <a:cubicBezTo>
                  <a:pt x="27" y="16"/>
                  <a:pt x="27" y="16"/>
                  <a:pt x="27" y="16"/>
                </a:cubicBezTo>
                <a:cubicBezTo>
                  <a:pt x="23" y="16"/>
                  <a:pt x="22" y="16"/>
                  <a:pt x="22" y="16"/>
                </a:cubicBezTo>
                <a:cubicBezTo>
                  <a:pt x="22" y="16"/>
                  <a:pt x="22" y="10"/>
                  <a:pt x="17" y="10"/>
                </a:cubicBezTo>
                <a:cubicBezTo>
                  <a:pt x="17" y="10"/>
                  <a:pt x="15" y="10"/>
                  <a:pt x="12" y="10"/>
                </a:cubicBezTo>
                <a:cubicBezTo>
                  <a:pt x="1" y="10"/>
                  <a:pt x="1" y="21"/>
                  <a:pt x="1" y="21"/>
                </a:cubicBezTo>
                <a:cubicBezTo>
                  <a:pt x="1" y="26"/>
                  <a:pt x="1" y="26"/>
                  <a:pt x="1" y="26"/>
                </a:cubicBezTo>
                <a:cubicBezTo>
                  <a:pt x="1" y="26"/>
                  <a:pt x="0" y="63"/>
                  <a:pt x="46" y="92"/>
                </a:cubicBezTo>
                <a:cubicBezTo>
                  <a:pt x="46" y="92"/>
                  <a:pt x="52" y="98"/>
                  <a:pt x="59" y="98"/>
                </a:cubicBezTo>
                <a:cubicBezTo>
                  <a:pt x="59" y="103"/>
                  <a:pt x="59" y="103"/>
                  <a:pt x="59" y="103"/>
                </a:cubicBezTo>
                <a:cubicBezTo>
                  <a:pt x="59" y="103"/>
                  <a:pt x="54" y="103"/>
                  <a:pt x="54" y="106"/>
                </a:cubicBezTo>
                <a:cubicBezTo>
                  <a:pt x="54" y="109"/>
                  <a:pt x="59" y="108"/>
                  <a:pt x="59" y="108"/>
                </a:cubicBezTo>
                <a:cubicBezTo>
                  <a:pt x="59" y="114"/>
                  <a:pt x="59" y="114"/>
                  <a:pt x="59" y="114"/>
                </a:cubicBezTo>
                <a:cubicBezTo>
                  <a:pt x="59" y="114"/>
                  <a:pt x="58" y="119"/>
                  <a:pt x="54" y="119"/>
                </a:cubicBezTo>
                <a:cubicBezTo>
                  <a:pt x="54" y="124"/>
                  <a:pt x="48" y="124"/>
                  <a:pt x="48" y="124"/>
                </a:cubicBezTo>
                <a:cubicBezTo>
                  <a:pt x="48" y="124"/>
                  <a:pt x="43" y="125"/>
                  <a:pt x="43" y="129"/>
                </a:cubicBezTo>
                <a:cubicBezTo>
                  <a:pt x="43" y="129"/>
                  <a:pt x="42" y="135"/>
                  <a:pt x="49" y="135"/>
                </a:cubicBezTo>
                <a:cubicBezTo>
                  <a:pt x="56" y="135"/>
                  <a:pt x="80" y="135"/>
                  <a:pt x="80" y="135"/>
                </a:cubicBezTo>
                <a:cubicBezTo>
                  <a:pt x="85" y="135"/>
                  <a:pt x="85" y="129"/>
                  <a:pt x="85" y="129"/>
                </a:cubicBezTo>
                <a:cubicBezTo>
                  <a:pt x="85" y="129"/>
                  <a:pt x="85" y="124"/>
                  <a:pt x="80" y="124"/>
                </a:cubicBezTo>
                <a:cubicBezTo>
                  <a:pt x="74" y="124"/>
                  <a:pt x="74" y="119"/>
                  <a:pt x="74" y="119"/>
                </a:cubicBezTo>
                <a:cubicBezTo>
                  <a:pt x="74" y="119"/>
                  <a:pt x="69" y="119"/>
                  <a:pt x="69" y="114"/>
                </a:cubicBezTo>
                <a:cubicBezTo>
                  <a:pt x="69" y="108"/>
                  <a:pt x="69" y="108"/>
                  <a:pt x="69" y="108"/>
                </a:cubicBezTo>
                <a:cubicBezTo>
                  <a:pt x="69" y="108"/>
                  <a:pt x="75" y="109"/>
                  <a:pt x="75" y="106"/>
                </a:cubicBezTo>
                <a:cubicBezTo>
                  <a:pt x="75" y="103"/>
                  <a:pt x="69" y="103"/>
                  <a:pt x="69" y="103"/>
                </a:cubicBezTo>
                <a:cubicBezTo>
                  <a:pt x="69" y="98"/>
                  <a:pt x="69" y="98"/>
                  <a:pt x="69" y="98"/>
                </a:cubicBezTo>
                <a:cubicBezTo>
                  <a:pt x="75" y="98"/>
                  <a:pt x="79" y="96"/>
                  <a:pt x="83" y="92"/>
                </a:cubicBezTo>
                <a:close/>
                <a:moveTo>
                  <a:pt x="101" y="21"/>
                </a:moveTo>
                <a:cubicBezTo>
                  <a:pt x="103" y="21"/>
                  <a:pt x="107" y="21"/>
                  <a:pt x="107" y="21"/>
                </a:cubicBezTo>
                <a:cubicBezTo>
                  <a:pt x="112" y="21"/>
                  <a:pt x="112" y="16"/>
                  <a:pt x="112" y="16"/>
                </a:cubicBezTo>
                <a:cubicBezTo>
                  <a:pt x="117" y="16"/>
                  <a:pt x="117" y="21"/>
                  <a:pt x="117" y="21"/>
                </a:cubicBezTo>
                <a:cubicBezTo>
                  <a:pt x="117" y="26"/>
                  <a:pt x="117" y="26"/>
                  <a:pt x="117" y="26"/>
                </a:cubicBezTo>
                <a:cubicBezTo>
                  <a:pt x="117" y="26"/>
                  <a:pt x="116" y="47"/>
                  <a:pt x="91" y="71"/>
                </a:cubicBezTo>
                <a:cubicBezTo>
                  <a:pt x="96" y="61"/>
                  <a:pt x="101" y="38"/>
                  <a:pt x="101" y="21"/>
                </a:cubicBezTo>
                <a:close/>
                <a:moveTo>
                  <a:pt x="36" y="72"/>
                </a:moveTo>
                <a:cubicBezTo>
                  <a:pt x="11" y="48"/>
                  <a:pt x="10" y="27"/>
                  <a:pt x="10" y="27"/>
                </a:cubicBezTo>
                <a:cubicBezTo>
                  <a:pt x="10" y="22"/>
                  <a:pt x="10" y="22"/>
                  <a:pt x="10" y="22"/>
                </a:cubicBezTo>
                <a:cubicBezTo>
                  <a:pt x="10" y="22"/>
                  <a:pt x="10" y="17"/>
                  <a:pt x="15" y="17"/>
                </a:cubicBezTo>
                <a:cubicBezTo>
                  <a:pt x="15" y="17"/>
                  <a:pt x="15" y="22"/>
                  <a:pt x="20" y="22"/>
                </a:cubicBezTo>
                <a:cubicBezTo>
                  <a:pt x="20" y="22"/>
                  <a:pt x="24" y="22"/>
                  <a:pt x="26" y="22"/>
                </a:cubicBezTo>
                <a:cubicBezTo>
                  <a:pt x="26" y="39"/>
                  <a:pt x="30" y="62"/>
                  <a:pt x="36" y="72"/>
                </a:cubicBezTo>
                <a:close/>
              </a:path>
            </a:pathLst>
          </a:custGeom>
          <a:blipFill dpi="0" rotWithShape="1"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393700" dist="3810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7" name="文本占位符 5"/>
          <p:cNvSpPr txBox="1">
            <a:spLocks/>
          </p:cNvSpPr>
          <p:nvPr/>
        </p:nvSpPr>
        <p:spPr>
          <a:xfrm>
            <a:off x="659112" y="286027"/>
            <a:ext cx="2607915" cy="414338"/>
          </a:xfrm>
          <a:prstGeom prst="rect">
            <a:avLst/>
          </a:prstGeom>
        </p:spPr>
        <p:txBody>
          <a:bodyPr/>
          <a:lstStyle>
            <a:lvl1pPr marL="0" indent="0" algn="l" defTabSz="1219627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990947" indent="-381133" algn="l" defTabSz="1219627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3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524533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134347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744160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353973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963787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573600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183414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输入您的标题 </a:t>
            </a:r>
            <a:endParaRPr lang="en-GB" altLang="zh-CN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8311819"/>
      </p:ext>
    </p:extLst>
  </p:cSld>
  <p:clrMapOvr>
    <a:masterClrMapping/>
  </p:clrMapOvr>
  <p:transition spd="slow" advClick="0" advTm="5000">
    <p:pull dir="r"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3" presetClass="entr" presetSubtype="1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12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4" presetID="2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17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17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9" presetID="2" presetClass="entr" presetSubtype="8" fill="hold" grpId="0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21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22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4" presetID="21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26" dur="10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8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2" dur="500"/>
                                            <p:tgtEl>
                                              <p:spTgt spid="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500"/>
                                            <p:tgtEl>
                                              <p:spTgt spid="5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9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3" dur="500"/>
                                            <p:tgtEl>
                                              <p:spTgt spid="6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4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7" dur="5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9" dur="500"/>
                                            <p:tgtEl>
                                              <p:spTgt spid="6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51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53" dur="5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55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57" dur="500"/>
                                            <p:tgtEl>
                                              <p:spTgt spid="6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0" grpId="0" animBg="1"/>
          <p:bldP spid="51" grpId="0" animBg="1"/>
          <p:bldP spid="61" grpId="0"/>
          <p:bldP spid="62" grpId="0"/>
          <p:bldP spid="63" grpId="0"/>
          <p:bldP spid="64" grpId="0"/>
          <p:bldP spid="16" grpId="0" animBg="1"/>
          <p:bldP spid="17" grpId="0" build="p">
            <p:tmplLst>
              <p:tmpl lvl="1">
                <p:tnLst>
                  <p:par>
                    <p:cTn presetID="23" presetClass="entr" presetSubtype="16" fill="hold" nodeType="afterEffect">
                      <p:stCondLst>
                        <p:cond delay="0"/>
                      </p:stCondLst>
                      <p:childTnLst>
                        <p:set>
                          <p:cBhvr>
                            <p:cTn dur="1" fill="hold">
                              <p:stCondLst>
                                <p:cond delay="0"/>
                              </p:stCondLst>
                            </p:cTn>
                            <p:tgtEl>
                              <p:spTgt spid="17"/>
                            </p:tgtEl>
                            <p:attrNameLst>
                              <p:attrName>style.visibility</p:attrName>
                            </p:attrNameLst>
                          </p:cBhvr>
                          <p:to>
                            <p:strVal val="visible"/>
                          </p:to>
                        </p:set>
                        <p:anim calcmode="lin" valueType="num">
                          <p:cBhvr>
                            <p:cTn dur="500" fill="hold"/>
                            <p:tgtEl>
                              <p:spTgt spid="17"/>
                            </p:tgtEl>
                            <p:attrNameLst>
                              <p:attrName>ppt_w</p:attrName>
                            </p:attrNameLst>
                          </p:cBhvr>
                          <p:tavLst>
                            <p:tav tm="0">
                              <p:val>
                                <p:fltVal val="0"/>
                              </p:val>
                            </p:tav>
                            <p:tav tm="100000">
                              <p:val>
                                <p:strVal val="#ppt_w"/>
                              </p:val>
                            </p:tav>
                          </p:tavLst>
                        </p:anim>
                        <p:anim calcmode="lin" valueType="num">
                          <p:cBhvr>
                            <p:cTn dur="500" fill="hold"/>
                            <p:tgtEl>
                              <p:spTgt spid="17"/>
                            </p:tgtEl>
                            <p:attrNameLst>
                              <p:attrName>ppt_h</p:attrName>
                            </p:attrNameLst>
                          </p:cBhvr>
                          <p:tavLst>
                            <p:tav tm="0">
                              <p:val>
                                <p:fltVal val="0"/>
                              </p:val>
                            </p:tav>
                            <p:tav tm="100000">
                              <p:val>
                                <p:strVal val="#ppt_h"/>
                              </p:val>
                            </p:tav>
                          </p:tavLst>
                        </p:anim>
                      </p:childTnLst>
                    </p:cTn>
                  </p:par>
                </p:tnLst>
              </p:tmpl>
            </p:tmplLst>
          </p:bldP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3" presetClass="entr" presetSubtype="1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12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4" presetID="2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17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17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9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4" presetID="21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26" dur="10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8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2" dur="500"/>
                                            <p:tgtEl>
                                              <p:spTgt spid="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500"/>
                                            <p:tgtEl>
                                              <p:spTgt spid="5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9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3" dur="500"/>
                                            <p:tgtEl>
                                              <p:spTgt spid="6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4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7" dur="5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9" dur="500"/>
                                            <p:tgtEl>
                                              <p:spTgt spid="6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51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53" dur="5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55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57" dur="500"/>
                                            <p:tgtEl>
                                              <p:spTgt spid="6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0" grpId="0" animBg="1"/>
          <p:bldP spid="51" grpId="0" animBg="1"/>
          <p:bldP spid="61" grpId="0"/>
          <p:bldP spid="62" grpId="0"/>
          <p:bldP spid="63" grpId="0"/>
          <p:bldP spid="64" grpId="0"/>
          <p:bldP spid="16" grpId="0" animBg="1"/>
          <p:bldP spid="17" grpId="0" build="p">
            <p:tmplLst>
              <p:tmpl lvl="1">
                <p:tnLst>
                  <p:par>
                    <p:cTn presetID="23" presetClass="entr" presetSubtype="16" fill="hold" nodeType="afterEffect">
                      <p:stCondLst>
                        <p:cond delay="0"/>
                      </p:stCondLst>
                      <p:childTnLst>
                        <p:set>
                          <p:cBhvr>
                            <p:cTn dur="1" fill="hold">
                              <p:stCondLst>
                                <p:cond delay="0"/>
                              </p:stCondLst>
                            </p:cTn>
                            <p:tgtEl>
                              <p:spTgt spid="17"/>
                            </p:tgtEl>
                            <p:attrNameLst>
                              <p:attrName>style.visibility</p:attrName>
                            </p:attrNameLst>
                          </p:cBhvr>
                          <p:to>
                            <p:strVal val="visible"/>
                          </p:to>
                        </p:set>
                        <p:anim calcmode="lin" valueType="num">
                          <p:cBhvr>
                            <p:cTn dur="500" fill="hold"/>
                            <p:tgtEl>
                              <p:spTgt spid="17"/>
                            </p:tgtEl>
                            <p:attrNameLst>
                              <p:attrName>ppt_w</p:attrName>
                            </p:attrNameLst>
                          </p:cBhvr>
                          <p:tavLst>
                            <p:tav tm="0">
                              <p:val>
                                <p:fltVal val="0"/>
                              </p:val>
                            </p:tav>
                            <p:tav tm="100000">
                              <p:val>
                                <p:strVal val="#ppt_w"/>
                              </p:val>
                            </p:tav>
                          </p:tavLst>
                        </p:anim>
                        <p:anim calcmode="lin" valueType="num">
                          <p:cBhvr>
                            <p:cTn dur="500" fill="hold"/>
                            <p:tgtEl>
                              <p:spTgt spid="17"/>
                            </p:tgtEl>
                            <p:attrNameLst>
                              <p:attrName>ppt_h</p:attrName>
                            </p:attrNameLst>
                          </p:cBhvr>
                          <p:tavLst>
                            <p:tav tm="0">
                              <p:val>
                                <p:fltVal val="0"/>
                              </p:val>
                            </p:tav>
                            <p:tav tm="100000">
                              <p:val>
                                <p:strVal val="#ppt_h"/>
                              </p:val>
                            </p:tav>
                          </p:tavLst>
                        </p:anim>
                      </p:childTnLst>
                    </p:cTn>
                  </p:par>
                </p:tnLst>
              </p:tmpl>
            </p:tmplLst>
          </p:bldP>
        </p:bldLst>
      </p:timing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>
            <a:spLocks/>
          </p:cNvSpPr>
          <p:nvPr/>
        </p:nvSpPr>
        <p:spPr bwMode="auto">
          <a:xfrm>
            <a:off x="8405393" y="5177984"/>
            <a:ext cx="649438" cy="649437"/>
          </a:xfrm>
          <a:custGeom>
            <a:avLst/>
            <a:gdLst>
              <a:gd name="connsiteX0" fmla="*/ 317501 w 649288"/>
              <a:gd name="connsiteY0" fmla="*/ 0 h 649287"/>
              <a:gd name="connsiteX1" fmla="*/ 393701 w 649288"/>
              <a:gd name="connsiteY1" fmla="*/ 7937 h 649287"/>
              <a:gd name="connsiteX2" fmla="*/ 412730 w 649288"/>
              <a:gd name="connsiteY2" fmla="*/ 94070 h 649287"/>
              <a:gd name="connsiteX3" fmla="*/ 432413 w 649288"/>
              <a:gd name="connsiteY3" fmla="*/ 101205 h 649287"/>
              <a:gd name="connsiteX4" fmla="*/ 464868 w 649288"/>
              <a:gd name="connsiteY4" fmla="*/ 120995 h 649287"/>
              <a:gd name="connsiteX5" fmla="*/ 546101 w 649288"/>
              <a:gd name="connsiteY5" fmla="*/ 87313 h 649287"/>
              <a:gd name="connsiteX6" fmla="*/ 595313 w 649288"/>
              <a:gd name="connsiteY6" fmla="*/ 147638 h 649287"/>
              <a:gd name="connsiteX7" fmla="*/ 548746 w 649288"/>
              <a:gd name="connsiteY7" fmla="*/ 220957 h 649287"/>
              <a:gd name="connsiteX8" fmla="*/ 557723 w 649288"/>
              <a:gd name="connsiteY8" fmla="*/ 239746 h 649287"/>
              <a:gd name="connsiteX9" fmla="*/ 565985 w 649288"/>
              <a:gd name="connsiteY9" fmla="*/ 279785 h 649287"/>
              <a:gd name="connsiteX10" fmla="*/ 649288 w 649288"/>
              <a:gd name="connsiteY10" fmla="*/ 314325 h 649287"/>
              <a:gd name="connsiteX11" fmla="*/ 642938 w 649288"/>
              <a:gd name="connsiteY11" fmla="*/ 390525 h 649287"/>
              <a:gd name="connsiteX12" fmla="*/ 554781 w 649288"/>
              <a:gd name="connsiteY12" fmla="*/ 409778 h 649287"/>
              <a:gd name="connsiteX13" fmla="*/ 542320 w 649288"/>
              <a:gd name="connsiteY13" fmla="*/ 441665 h 649287"/>
              <a:gd name="connsiteX14" fmla="*/ 525918 w 649288"/>
              <a:gd name="connsiteY14" fmla="*/ 464554 h 649287"/>
              <a:gd name="connsiteX15" fmla="*/ 560388 w 649288"/>
              <a:gd name="connsiteY15" fmla="*/ 547688 h 649287"/>
              <a:gd name="connsiteX16" fmla="*/ 500063 w 649288"/>
              <a:gd name="connsiteY16" fmla="*/ 596900 h 649287"/>
              <a:gd name="connsiteX17" fmla="*/ 424832 w 649288"/>
              <a:gd name="connsiteY17" fmla="*/ 548101 h 649287"/>
              <a:gd name="connsiteX18" fmla="*/ 408777 w 649288"/>
              <a:gd name="connsiteY18" fmla="*/ 556207 h 649287"/>
              <a:gd name="connsiteX19" fmla="*/ 367585 w 649288"/>
              <a:gd name="connsiteY19" fmla="*/ 566783 h 649287"/>
              <a:gd name="connsiteX20" fmla="*/ 333376 w 649288"/>
              <a:gd name="connsiteY20" fmla="*/ 649287 h 649287"/>
              <a:gd name="connsiteX21" fmla="*/ 255588 w 649288"/>
              <a:gd name="connsiteY21" fmla="*/ 641350 h 649287"/>
              <a:gd name="connsiteX22" fmla="*/ 237123 w 649288"/>
              <a:gd name="connsiteY22" fmla="*/ 553129 h 649287"/>
              <a:gd name="connsiteX23" fmla="*/ 205664 w 649288"/>
              <a:gd name="connsiteY23" fmla="*/ 540895 h 649287"/>
              <a:gd name="connsiteX24" fmla="*/ 184716 w 649288"/>
              <a:gd name="connsiteY24" fmla="*/ 525926 h 649287"/>
              <a:gd name="connsiteX25" fmla="*/ 101601 w 649288"/>
              <a:gd name="connsiteY25" fmla="*/ 560388 h 649287"/>
              <a:gd name="connsiteX26" fmla="*/ 52388 w 649288"/>
              <a:gd name="connsiteY26" fmla="*/ 500063 h 649287"/>
              <a:gd name="connsiteX27" fmla="*/ 100490 w 649288"/>
              <a:gd name="connsiteY27" fmla="*/ 425907 h 649287"/>
              <a:gd name="connsiteX28" fmla="*/ 91334 w 649288"/>
              <a:gd name="connsiteY28" fmla="*/ 407740 h 649287"/>
              <a:gd name="connsiteX29" fmla="*/ 80918 w 649288"/>
              <a:gd name="connsiteY29" fmla="*/ 366926 h 649287"/>
              <a:gd name="connsiteX30" fmla="*/ 0 w 649288"/>
              <a:gd name="connsiteY30" fmla="*/ 333375 h 649287"/>
              <a:gd name="connsiteX31" fmla="*/ 7937 w 649288"/>
              <a:gd name="connsiteY31" fmla="*/ 255588 h 649287"/>
              <a:gd name="connsiteX32" fmla="*/ 94980 w 649288"/>
              <a:gd name="connsiteY32" fmla="*/ 236357 h 649287"/>
              <a:gd name="connsiteX33" fmla="*/ 108451 w 649288"/>
              <a:gd name="connsiteY33" fmla="*/ 202540 h 649287"/>
              <a:gd name="connsiteX34" fmla="*/ 123332 w 649288"/>
              <a:gd name="connsiteY34" fmla="*/ 182620 h 649287"/>
              <a:gd name="connsiteX35" fmla="*/ 90488 w 649288"/>
              <a:gd name="connsiteY35" fmla="*/ 100013 h 649287"/>
              <a:gd name="connsiteX36" fmla="*/ 149226 w 649288"/>
              <a:gd name="connsiteY36" fmla="*/ 50800 h 649287"/>
              <a:gd name="connsiteX37" fmla="*/ 225205 w 649288"/>
              <a:gd name="connsiteY37" fmla="*/ 99427 h 649287"/>
              <a:gd name="connsiteX38" fmla="*/ 251847 w 649288"/>
              <a:gd name="connsiteY38" fmla="*/ 87446 h 649287"/>
              <a:gd name="connsiteX39" fmla="*/ 281793 w 649288"/>
              <a:gd name="connsiteY39" fmla="*/ 83658 h 6492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649288" h="649287">
                <a:moveTo>
                  <a:pt x="317501" y="0"/>
                </a:moveTo>
                <a:lnTo>
                  <a:pt x="393701" y="7937"/>
                </a:lnTo>
                <a:lnTo>
                  <a:pt x="412730" y="94070"/>
                </a:lnTo>
                <a:lnTo>
                  <a:pt x="432413" y="101205"/>
                </a:lnTo>
                <a:lnTo>
                  <a:pt x="464868" y="120995"/>
                </a:lnTo>
                <a:lnTo>
                  <a:pt x="546101" y="87313"/>
                </a:lnTo>
                <a:lnTo>
                  <a:pt x="595313" y="147638"/>
                </a:lnTo>
                <a:lnTo>
                  <a:pt x="548746" y="220957"/>
                </a:lnTo>
                <a:lnTo>
                  <a:pt x="557723" y="239746"/>
                </a:lnTo>
                <a:lnTo>
                  <a:pt x="565985" y="279785"/>
                </a:lnTo>
                <a:lnTo>
                  <a:pt x="649288" y="314325"/>
                </a:lnTo>
                <a:lnTo>
                  <a:pt x="642938" y="390525"/>
                </a:lnTo>
                <a:lnTo>
                  <a:pt x="554781" y="409778"/>
                </a:lnTo>
                <a:lnTo>
                  <a:pt x="542320" y="441665"/>
                </a:lnTo>
                <a:lnTo>
                  <a:pt x="525918" y="464554"/>
                </a:lnTo>
                <a:lnTo>
                  <a:pt x="560388" y="547688"/>
                </a:lnTo>
                <a:lnTo>
                  <a:pt x="500063" y="596900"/>
                </a:lnTo>
                <a:lnTo>
                  <a:pt x="424832" y="548101"/>
                </a:lnTo>
                <a:lnTo>
                  <a:pt x="408777" y="556207"/>
                </a:lnTo>
                <a:lnTo>
                  <a:pt x="367585" y="566783"/>
                </a:lnTo>
                <a:lnTo>
                  <a:pt x="333376" y="649287"/>
                </a:lnTo>
                <a:lnTo>
                  <a:pt x="255588" y="641350"/>
                </a:lnTo>
                <a:lnTo>
                  <a:pt x="237123" y="553129"/>
                </a:lnTo>
                <a:lnTo>
                  <a:pt x="205664" y="540895"/>
                </a:lnTo>
                <a:lnTo>
                  <a:pt x="184716" y="525926"/>
                </a:lnTo>
                <a:lnTo>
                  <a:pt x="101601" y="560388"/>
                </a:lnTo>
                <a:lnTo>
                  <a:pt x="52388" y="500063"/>
                </a:lnTo>
                <a:lnTo>
                  <a:pt x="100490" y="425907"/>
                </a:lnTo>
                <a:lnTo>
                  <a:pt x="91334" y="407740"/>
                </a:lnTo>
                <a:lnTo>
                  <a:pt x="80918" y="366926"/>
                </a:lnTo>
                <a:lnTo>
                  <a:pt x="0" y="333375"/>
                </a:lnTo>
                <a:lnTo>
                  <a:pt x="7937" y="255588"/>
                </a:lnTo>
                <a:lnTo>
                  <a:pt x="94980" y="236357"/>
                </a:lnTo>
                <a:lnTo>
                  <a:pt x="108451" y="202540"/>
                </a:lnTo>
                <a:lnTo>
                  <a:pt x="123332" y="182620"/>
                </a:lnTo>
                <a:lnTo>
                  <a:pt x="90488" y="100013"/>
                </a:lnTo>
                <a:lnTo>
                  <a:pt x="149226" y="50800"/>
                </a:lnTo>
                <a:lnTo>
                  <a:pt x="225205" y="99427"/>
                </a:lnTo>
                <a:lnTo>
                  <a:pt x="251847" y="87446"/>
                </a:lnTo>
                <a:lnTo>
                  <a:pt x="281793" y="83658"/>
                </a:lnTo>
                <a:close/>
              </a:path>
            </a:pathLst>
          </a:cu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innerShdw blurRad="330200">
              <a:prstClr val="black">
                <a:alpha val="53000"/>
              </a:prstClr>
            </a:innerShdw>
          </a:effectLst>
        </p:spPr>
        <p:txBody>
          <a:bodyPr vert="horz" wrap="square" lIns="91461" tIns="45731" rIns="91461" bIns="45731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 sz="3201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Freeform 4"/>
          <p:cNvSpPr>
            <a:spLocks/>
          </p:cNvSpPr>
          <p:nvPr/>
        </p:nvSpPr>
        <p:spPr bwMode="auto">
          <a:xfrm>
            <a:off x="7767071" y="4418982"/>
            <a:ext cx="998770" cy="997181"/>
          </a:xfrm>
          <a:custGeom>
            <a:avLst/>
            <a:gdLst>
              <a:gd name="connsiteX0" fmla="*/ 414337 w 998538"/>
              <a:gd name="connsiteY0" fmla="*/ 0 h 996950"/>
              <a:gd name="connsiteX1" fmla="*/ 479337 w 998538"/>
              <a:gd name="connsiteY1" fmla="*/ 109032 h 996950"/>
              <a:gd name="connsiteX2" fmla="*/ 546972 w 998538"/>
              <a:gd name="connsiteY2" fmla="*/ 110548 h 996950"/>
              <a:gd name="connsiteX3" fmla="*/ 620653 w 998538"/>
              <a:gd name="connsiteY3" fmla="*/ 127113 h 996950"/>
              <a:gd name="connsiteX4" fmla="*/ 711201 w 998538"/>
              <a:gd name="connsiteY4" fmla="*/ 39688 h 996950"/>
              <a:gd name="connsiteX5" fmla="*/ 792163 w 998538"/>
              <a:gd name="connsiteY5" fmla="*/ 87313 h 996950"/>
              <a:gd name="connsiteX6" fmla="*/ 760994 w 998538"/>
              <a:gd name="connsiteY6" fmla="*/ 208872 h 996950"/>
              <a:gd name="connsiteX7" fmla="*/ 805799 w 998538"/>
              <a:gd name="connsiteY7" fmla="*/ 254804 h 996950"/>
              <a:gd name="connsiteX8" fmla="*/ 838031 w 998538"/>
              <a:gd name="connsiteY8" fmla="*/ 301428 h 996950"/>
              <a:gd name="connsiteX9" fmla="*/ 847795 w 998538"/>
              <a:gd name="connsiteY9" fmla="*/ 321218 h 996950"/>
              <a:gd name="connsiteX10" fmla="*/ 973138 w 998538"/>
              <a:gd name="connsiteY10" fmla="*/ 322263 h 996950"/>
              <a:gd name="connsiteX11" fmla="*/ 998538 w 998538"/>
              <a:gd name="connsiteY11" fmla="*/ 414338 h 996950"/>
              <a:gd name="connsiteX12" fmla="*/ 890497 w 998538"/>
              <a:gd name="connsiteY12" fmla="*/ 478747 h 996950"/>
              <a:gd name="connsiteX13" fmla="*/ 890774 w 998538"/>
              <a:gd name="connsiteY13" fmla="*/ 527148 h 996950"/>
              <a:gd name="connsiteX14" fmla="*/ 882299 w 998538"/>
              <a:gd name="connsiteY14" fmla="*/ 584940 h 996950"/>
              <a:gd name="connsiteX15" fmla="*/ 871815 w 998538"/>
              <a:gd name="connsiteY15" fmla="*/ 619468 h 996950"/>
              <a:gd name="connsiteX16" fmla="*/ 958851 w 998538"/>
              <a:gd name="connsiteY16" fmla="*/ 709612 h 996950"/>
              <a:gd name="connsiteX17" fmla="*/ 911226 w 998538"/>
              <a:gd name="connsiteY17" fmla="*/ 792162 h 996950"/>
              <a:gd name="connsiteX18" fmla="*/ 787774 w 998538"/>
              <a:gd name="connsiteY18" fmla="*/ 760508 h 996950"/>
              <a:gd name="connsiteX19" fmla="*/ 772513 w 998538"/>
              <a:gd name="connsiteY19" fmla="*/ 780248 h 996950"/>
              <a:gd name="connsiteX20" fmla="*/ 680686 w 998538"/>
              <a:gd name="connsiteY20" fmla="*/ 846352 h 996950"/>
              <a:gd name="connsiteX21" fmla="*/ 677312 w 998538"/>
              <a:gd name="connsiteY21" fmla="*/ 847695 h 996950"/>
              <a:gd name="connsiteX22" fmla="*/ 676276 w 998538"/>
              <a:gd name="connsiteY22" fmla="*/ 973138 h 996950"/>
              <a:gd name="connsiteX23" fmla="*/ 584201 w 998538"/>
              <a:gd name="connsiteY23" fmla="*/ 996950 h 996950"/>
              <a:gd name="connsiteX24" fmla="*/ 519821 w 998538"/>
              <a:gd name="connsiteY24" fmla="*/ 888959 h 996950"/>
              <a:gd name="connsiteX25" fmla="*/ 470892 w 998538"/>
              <a:gd name="connsiteY25" fmla="*/ 889254 h 996950"/>
              <a:gd name="connsiteX26" fmla="*/ 379143 w 998538"/>
              <a:gd name="connsiteY26" fmla="*/ 870730 h 996950"/>
              <a:gd name="connsiteX27" fmla="*/ 288925 w 998538"/>
              <a:gd name="connsiteY27" fmla="*/ 958850 h 996950"/>
              <a:gd name="connsiteX28" fmla="*/ 206375 w 998538"/>
              <a:gd name="connsiteY28" fmla="*/ 911225 h 996950"/>
              <a:gd name="connsiteX29" fmla="*/ 237029 w 998538"/>
              <a:gd name="connsiteY29" fmla="*/ 786493 h 996950"/>
              <a:gd name="connsiteX30" fmla="*/ 207771 w 998538"/>
              <a:gd name="connsiteY30" fmla="*/ 761387 h 996950"/>
              <a:gd name="connsiteX31" fmla="*/ 151139 w 998538"/>
              <a:gd name="connsiteY31" fmla="*/ 680106 h 996950"/>
              <a:gd name="connsiteX32" fmla="*/ 149800 w 998538"/>
              <a:gd name="connsiteY32" fmla="*/ 676770 h 996950"/>
              <a:gd name="connsiteX33" fmla="*/ 23812 w 998538"/>
              <a:gd name="connsiteY33" fmla="*/ 674687 h 996950"/>
              <a:gd name="connsiteX34" fmla="*/ 0 w 998538"/>
              <a:gd name="connsiteY34" fmla="*/ 582612 h 996950"/>
              <a:gd name="connsiteX35" fmla="*/ 108043 w 998538"/>
              <a:gd name="connsiteY35" fmla="*/ 519241 h 996950"/>
              <a:gd name="connsiteX36" fmla="*/ 107765 w 998538"/>
              <a:gd name="connsiteY36" fmla="*/ 470735 h 996950"/>
              <a:gd name="connsiteX37" fmla="*/ 126816 w 998538"/>
              <a:gd name="connsiteY37" fmla="*/ 377577 h 996950"/>
              <a:gd name="connsiteX38" fmla="*/ 39688 w 998538"/>
              <a:gd name="connsiteY38" fmla="*/ 287338 h 996950"/>
              <a:gd name="connsiteX39" fmla="*/ 87313 w 998538"/>
              <a:gd name="connsiteY39" fmla="*/ 206375 h 996950"/>
              <a:gd name="connsiteX40" fmla="*/ 210783 w 998538"/>
              <a:gd name="connsiteY40" fmla="*/ 238034 h 996950"/>
              <a:gd name="connsiteX41" fmla="*/ 236348 w 998538"/>
              <a:gd name="connsiteY41" fmla="*/ 208415 h 996950"/>
              <a:gd name="connsiteX42" fmla="*/ 317853 w 998538"/>
              <a:gd name="connsiteY42" fmla="*/ 151801 h 996950"/>
              <a:gd name="connsiteX43" fmla="*/ 321216 w 998538"/>
              <a:gd name="connsiteY43" fmla="*/ 150452 h 996950"/>
              <a:gd name="connsiteX44" fmla="*/ 322262 w 998538"/>
              <a:gd name="connsiteY44" fmla="*/ 23812 h 996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</a:cxnLst>
            <a:rect l="l" t="t" r="r" b="b"/>
            <a:pathLst>
              <a:path w="998538" h="996950">
                <a:moveTo>
                  <a:pt x="414337" y="0"/>
                </a:moveTo>
                <a:lnTo>
                  <a:pt x="479337" y="109032"/>
                </a:lnTo>
                <a:lnTo>
                  <a:pt x="546972" y="110548"/>
                </a:lnTo>
                <a:lnTo>
                  <a:pt x="620653" y="127113"/>
                </a:lnTo>
                <a:lnTo>
                  <a:pt x="711201" y="39688"/>
                </a:lnTo>
                <a:lnTo>
                  <a:pt x="792163" y="87313"/>
                </a:lnTo>
                <a:lnTo>
                  <a:pt x="760994" y="208872"/>
                </a:lnTo>
                <a:lnTo>
                  <a:pt x="805799" y="254804"/>
                </a:lnTo>
                <a:cubicBezTo>
                  <a:pt x="817614" y="269493"/>
                  <a:pt x="828398" y="285067"/>
                  <a:pt x="838031" y="301428"/>
                </a:cubicBezTo>
                <a:lnTo>
                  <a:pt x="847795" y="321218"/>
                </a:lnTo>
                <a:lnTo>
                  <a:pt x="973138" y="322263"/>
                </a:lnTo>
                <a:lnTo>
                  <a:pt x="998538" y="414338"/>
                </a:lnTo>
                <a:lnTo>
                  <a:pt x="890497" y="478747"/>
                </a:lnTo>
                <a:lnTo>
                  <a:pt x="890774" y="527148"/>
                </a:lnTo>
                <a:cubicBezTo>
                  <a:pt x="889384" y="546811"/>
                  <a:pt x="886525" y="566115"/>
                  <a:pt x="882299" y="584940"/>
                </a:cubicBezTo>
                <a:lnTo>
                  <a:pt x="871815" y="619468"/>
                </a:lnTo>
                <a:lnTo>
                  <a:pt x="958851" y="709612"/>
                </a:lnTo>
                <a:lnTo>
                  <a:pt x="911226" y="792162"/>
                </a:lnTo>
                <a:lnTo>
                  <a:pt x="787774" y="760508"/>
                </a:lnTo>
                <a:lnTo>
                  <a:pt x="772513" y="780248"/>
                </a:lnTo>
                <a:cubicBezTo>
                  <a:pt x="745462" y="806425"/>
                  <a:pt x="714580" y="828779"/>
                  <a:pt x="680686" y="846352"/>
                </a:cubicBezTo>
                <a:lnTo>
                  <a:pt x="677312" y="847695"/>
                </a:lnTo>
                <a:lnTo>
                  <a:pt x="676276" y="973138"/>
                </a:lnTo>
                <a:lnTo>
                  <a:pt x="584201" y="996950"/>
                </a:lnTo>
                <a:lnTo>
                  <a:pt x="519821" y="888959"/>
                </a:lnTo>
                <a:lnTo>
                  <a:pt x="470892" y="889254"/>
                </a:lnTo>
                <a:lnTo>
                  <a:pt x="379143" y="870730"/>
                </a:lnTo>
                <a:lnTo>
                  <a:pt x="288925" y="958850"/>
                </a:lnTo>
                <a:lnTo>
                  <a:pt x="206375" y="911225"/>
                </a:lnTo>
                <a:lnTo>
                  <a:pt x="237029" y="786493"/>
                </a:lnTo>
                <a:lnTo>
                  <a:pt x="207771" y="761387"/>
                </a:lnTo>
                <a:cubicBezTo>
                  <a:pt x="185674" y="736979"/>
                  <a:pt x="166586" y="709707"/>
                  <a:pt x="151139" y="680106"/>
                </a:cubicBezTo>
                <a:lnTo>
                  <a:pt x="149800" y="676770"/>
                </a:lnTo>
                <a:lnTo>
                  <a:pt x="23812" y="674687"/>
                </a:lnTo>
                <a:lnTo>
                  <a:pt x="0" y="582612"/>
                </a:lnTo>
                <a:lnTo>
                  <a:pt x="108043" y="519241"/>
                </a:lnTo>
                <a:lnTo>
                  <a:pt x="107765" y="470735"/>
                </a:lnTo>
                <a:lnTo>
                  <a:pt x="126816" y="377577"/>
                </a:lnTo>
                <a:lnTo>
                  <a:pt x="39688" y="287338"/>
                </a:lnTo>
                <a:lnTo>
                  <a:pt x="87313" y="206375"/>
                </a:lnTo>
                <a:lnTo>
                  <a:pt x="210783" y="238034"/>
                </a:lnTo>
                <a:lnTo>
                  <a:pt x="236348" y="208415"/>
                </a:lnTo>
                <a:cubicBezTo>
                  <a:pt x="260844" y="186335"/>
                  <a:pt x="288196" y="167250"/>
                  <a:pt x="317853" y="151801"/>
                </a:cubicBezTo>
                <a:lnTo>
                  <a:pt x="321216" y="150452"/>
                </a:lnTo>
                <a:lnTo>
                  <a:pt x="322262" y="23812"/>
                </a:lnTo>
                <a:close/>
              </a:path>
            </a:pathLst>
          </a:cu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innerShdw blurRad="330200">
              <a:prstClr val="black">
                <a:alpha val="53000"/>
              </a:prstClr>
            </a:innerShdw>
          </a:effectLst>
        </p:spPr>
        <p:txBody>
          <a:bodyPr vert="horz" wrap="square" lIns="91461" tIns="45731" rIns="91461" bIns="45731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 sz="3201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Freeform 5"/>
          <p:cNvSpPr>
            <a:spLocks/>
          </p:cNvSpPr>
          <p:nvPr/>
        </p:nvSpPr>
        <p:spPr bwMode="auto">
          <a:xfrm>
            <a:off x="6695260" y="2132453"/>
            <a:ext cx="1619625" cy="1618037"/>
          </a:xfrm>
          <a:custGeom>
            <a:avLst/>
            <a:gdLst>
              <a:gd name="connsiteX0" fmla="*/ 847725 w 1619250"/>
              <a:gd name="connsiteY0" fmla="*/ 0 h 1617662"/>
              <a:gd name="connsiteX1" fmla="*/ 949326 w 1619250"/>
              <a:gd name="connsiteY1" fmla="*/ 11113 h 1617662"/>
              <a:gd name="connsiteX2" fmla="*/ 970985 w 1619250"/>
              <a:gd name="connsiteY2" fmla="*/ 154479 h 1617662"/>
              <a:gd name="connsiteX3" fmla="*/ 1020676 w 1619250"/>
              <a:gd name="connsiteY3" fmla="*/ 165666 h 1617662"/>
              <a:gd name="connsiteX4" fmla="*/ 1059385 w 1619250"/>
              <a:gd name="connsiteY4" fmla="*/ 182405 h 1617662"/>
              <a:gd name="connsiteX5" fmla="*/ 1158875 w 1619250"/>
              <a:gd name="connsiteY5" fmla="*/ 77787 h 1617662"/>
              <a:gd name="connsiteX6" fmla="*/ 1249362 w 1619250"/>
              <a:gd name="connsiteY6" fmla="*/ 128587 h 1617662"/>
              <a:gd name="connsiteX7" fmla="*/ 1212628 w 1619250"/>
              <a:gd name="connsiteY7" fmla="*/ 267361 h 1617662"/>
              <a:gd name="connsiteX8" fmla="*/ 1233852 w 1619250"/>
              <a:gd name="connsiteY8" fmla="*/ 281489 h 1617662"/>
              <a:gd name="connsiteX9" fmla="*/ 1276002 w 1619250"/>
              <a:gd name="connsiteY9" fmla="*/ 322146 h 1617662"/>
              <a:gd name="connsiteX10" fmla="*/ 1409700 w 1619250"/>
              <a:gd name="connsiteY10" fmla="*/ 263525 h 1617662"/>
              <a:gd name="connsiteX11" fmla="*/ 1473200 w 1619250"/>
              <a:gd name="connsiteY11" fmla="*/ 344488 h 1617662"/>
              <a:gd name="connsiteX12" fmla="*/ 1387587 w 1619250"/>
              <a:gd name="connsiteY12" fmla="*/ 458303 h 1617662"/>
              <a:gd name="connsiteX13" fmla="*/ 1394228 w 1619250"/>
              <a:gd name="connsiteY13" fmla="*/ 467599 h 1617662"/>
              <a:gd name="connsiteX14" fmla="*/ 1431944 w 1619250"/>
              <a:gd name="connsiteY14" fmla="*/ 542726 h 1617662"/>
              <a:gd name="connsiteX15" fmla="*/ 1574800 w 1619250"/>
              <a:gd name="connsiteY15" fmla="*/ 539750 h 1617662"/>
              <a:gd name="connsiteX16" fmla="*/ 1603375 w 1619250"/>
              <a:gd name="connsiteY16" fmla="*/ 638175 h 1617662"/>
              <a:gd name="connsiteX17" fmla="*/ 1477160 w 1619250"/>
              <a:gd name="connsiteY17" fmla="*/ 710875 h 1617662"/>
              <a:gd name="connsiteX18" fmla="*/ 1483169 w 1619250"/>
              <a:gd name="connsiteY18" fmla="*/ 742768 h 1617662"/>
              <a:gd name="connsiteX19" fmla="*/ 1485310 w 1619250"/>
              <a:gd name="connsiteY19" fmla="*/ 795975 h 1617662"/>
              <a:gd name="connsiteX20" fmla="*/ 1619250 w 1619250"/>
              <a:gd name="connsiteY20" fmla="*/ 847724 h 1617662"/>
              <a:gd name="connsiteX21" fmla="*/ 1606550 w 1619250"/>
              <a:gd name="connsiteY21" fmla="*/ 949324 h 1617662"/>
              <a:gd name="connsiteX22" fmla="*/ 1466784 w 1619250"/>
              <a:gd name="connsiteY22" fmla="*/ 969434 h 1617662"/>
              <a:gd name="connsiteX23" fmla="*/ 1466709 w 1619250"/>
              <a:gd name="connsiteY23" fmla="*/ 969830 h 1617662"/>
              <a:gd name="connsiteX24" fmla="*/ 1444759 w 1619250"/>
              <a:gd name="connsiteY24" fmla="*/ 1041504 h 1617662"/>
              <a:gd name="connsiteX25" fmla="*/ 1436556 w 1619250"/>
              <a:gd name="connsiteY25" fmla="*/ 1059607 h 1617662"/>
              <a:gd name="connsiteX26" fmla="*/ 1539875 w 1619250"/>
              <a:gd name="connsiteY26" fmla="*/ 1158875 h 1617662"/>
              <a:gd name="connsiteX27" fmla="*/ 1490663 w 1619250"/>
              <a:gd name="connsiteY27" fmla="*/ 1247775 h 1617662"/>
              <a:gd name="connsiteX28" fmla="*/ 1352092 w 1619250"/>
              <a:gd name="connsiteY28" fmla="*/ 1212374 h 1617662"/>
              <a:gd name="connsiteX29" fmla="*/ 1349843 w 1619250"/>
              <a:gd name="connsiteY29" fmla="*/ 1215872 h 1617662"/>
              <a:gd name="connsiteX30" fmla="*/ 1294635 w 1619250"/>
              <a:gd name="connsiteY30" fmla="*/ 1274490 h 1617662"/>
              <a:gd name="connsiteX31" fmla="*/ 1354138 w 1619250"/>
              <a:gd name="connsiteY31" fmla="*/ 1408112 h 1617662"/>
              <a:gd name="connsiteX32" fmla="*/ 1273176 w 1619250"/>
              <a:gd name="connsiteY32" fmla="*/ 1473199 h 1617662"/>
              <a:gd name="connsiteX33" fmla="*/ 1157217 w 1619250"/>
              <a:gd name="connsiteY33" fmla="*/ 1385195 h 1617662"/>
              <a:gd name="connsiteX34" fmla="*/ 1120350 w 1619250"/>
              <a:gd name="connsiteY34" fmla="*/ 1409895 h 1617662"/>
              <a:gd name="connsiteX35" fmla="*/ 1075411 w 1619250"/>
              <a:gd name="connsiteY35" fmla="*/ 1427570 h 1617662"/>
              <a:gd name="connsiteX36" fmla="*/ 1079500 w 1619250"/>
              <a:gd name="connsiteY36" fmla="*/ 1574800 h 1617662"/>
              <a:gd name="connsiteX37" fmla="*/ 979488 w 1619250"/>
              <a:gd name="connsiteY37" fmla="*/ 1603375 h 1617662"/>
              <a:gd name="connsiteX38" fmla="*/ 906418 w 1619250"/>
              <a:gd name="connsiteY38" fmla="*/ 1476518 h 1617662"/>
              <a:gd name="connsiteX39" fmla="*/ 874521 w 1619250"/>
              <a:gd name="connsiteY39" fmla="*/ 1482591 h 1617662"/>
              <a:gd name="connsiteX40" fmla="*/ 821659 w 1619250"/>
              <a:gd name="connsiteY40" fmla="*/ 1484809 h 1617662"/>
              <a:gd name="connsiteX41" fmla="*/ 769938 w 1619250"/>
              <a:gd name="connsiteY41" fmla="*/ 1617662 h 1617662"/>
              <a:gd name="connsiteX42" fmla="*/ 668337 w 1619250"/>
              <a:gd name="connsiteY42" fmla="*/ 1606550 h 1617662"/>
              <a:gd name="connsiteX43" fmla="*/ 648200 w 1619250"/>
              <a:gd name="connsiteY43" fmla="*/ 1466596 h 1617662"/>
              <a:gd name="connsiteX44" fmla="*/ 647485 w 1619250"/>
              <a:gd name="connsiteY44" fmla="*/ 1466463 h 1617662"/>
              <a:gd name="connsiteX45" fmla="*/ 575832 w 1619250"/>
              <a:gd name="connsiteY45" fmla="*/ 1444578 h 1617662"/>
              <a:gd name="connsiteX46" fmla="*/ 558072 w 1619250"/>
              <a:gd name="connsiteY46" fmla="*/ 1436539 h 1617662"/>
              <a:gd name="connsiteX47" fmla="*/ 458787 w 1619250"/>
              <a:gd name="connsiteY47" fmla="*/ 1539875 h 1617662"/>
              <a:gd name="connsiteX48" fmla="*/ 368300 w 1619250"/>
              <a:gd name="connsiteY48" fmla="*/ 1489075 h 1617662"/>
              <a:gd name="connsiteX49" fmla="*/ 404648 w 1619250"/>
              <a:gd name="connsiteY49" fmla="*/ 1351758 h 1617662"/>
              <a:gd name="connsiteX50" fmla="*/ 401488 w 1619250"/>
              <a:gd name="connsiteY50" fmla="*/ 1349726 h 1617662"/>
              <a:gd name="connsiteX51" fmla="*/ 342640 w 1619250"/>
              <a:gd name="connsiteY51" fmla="*/ 1294298 h 1617662"/>
              <a:gd name="connsiteX52" fmla="*/ 209550 w 1619250"/>
              <a:gd name="connsiteY52" fmla="*/ 1354137 h 1617662"/>
              <a:gd name="connsiteX53" fmla="*/ 146050 w 1619250"/>
              <a:gd name="connsiteY53" fmla="*/ 1273175 h 1617662"/>
              <a:gd name="connsiteX54" fmla="*/ 232208 w 1619250"/>
              <a:gd name="connsiteY54" fmla="*/ 1157271 h 1617662"/>
              <a:gd name="connsiteX55" fmla="*/ 207227 w 1619250"/>
              <a:gd name="connsiteY55" fmla="*/ 1120016 h 1617662"/>
              <a:gd name="connsiteX56" fmla="*/ 189389 w 1619250"/>
              <a:gd name="connsiteY56" fmla="*/ 1074838 h 1617662"/>
              <a:gd name="connsiteX57" fmla="*/ 42862 w 1619250"/>
              <a:gd name="connsiteY57" fmla="*/ 1077912 h 1617662"/>
              <a:gd name="connsiteX58" fmla="*/ 14287 w 1619250"/>
              <a:gd name="connsiteY58" fmla="*/ 979487 h 1617662"/>
              <a:gd name="connsiteX59" fmla="*/ 140548 w 1619250"/>
              <a:gd name="connsiteY59" fmla="*/ 906174 h 1617662"/>
              <a:gd name="connsiteX60" fmla="*/ 134493 w 1619250"/>
              <a:gd name="connsiteY60" fmla="*/ 874043 h 1617662"/>
              <a:gd name="connsiteX61" fmla="*/ 132361 w 1619250"/>
              <a:gd name="connsiteY61" fmla="*/ 821076 h 1617662"/>
              <a:gd name="connsiteX62" fmla="*/ 0 w 1619250"/>
              <a:gd name="connsiteY62" fmla="*/ 769937 h 1617662"/>
              <a:gd name="connsiteX63" fmla="*/ 11112 w 1619250"/>
              <a:gd name="connsiteY63" fmla="*/ 668337 h 1617662"/>
              <a:gd name="connsiteX64" fmla="*/ 150722 w 1619250"/>
              <a:gd name="connsiteY64" fmla="*/ 648393 h 1617662"/>
              <a:gd name="connsiteX65" fmla="*/ 150953 w 1619250"/>
              <a:gd name="connsiteY65" fmla="*/ 647170 h 1617662"/>
              <a:gd name="connsiteX66" fmla="*/ 172903 w 1619250"/>
              <a:gd name="connsiteY66" fmla="*/ 575583 h 1617662"/>
              <a:gd name="connsiteX67" fmla="*/ 180932 w 1619250"/>
              <a:gd name="connsiteY67" fmla="*/ 557888 h 1617662"/>
              <a:gd name="connsiteX68" fmla="*/ 77787 w 1619250"/>
              <a:gd name="connsiteY68" fmla="*/ 458787 h 1617662"/>
              <a:gd name="connsiteX69" fmla="*/ 128587 w 1619250"/>
              <a:gd name="connsiteY69" fmla="*/ 368300 h 1617662"/>
              <a:gd name="connsiteX70" fmla="*/ 265788 w 1619250"/>
              <a:gd name="connsiteY70" fmla="*/ 404618 h 1617662"/>
              <a:gd name="connsiteX71" fmla="*/ 267819 w 1619250"/>
              <a:gd name="connsiteY71" fmla="*/ 401465 h 1617662"/>
              <a:gd name="connsiteX72" fmla="*/ 323724 w 1619250"/>
              <a:gd name="connsiteY72" fmla="*/ 342199 h 1617662"/>
              <a:gd name="connsiteX73" fmla="*/ 265112 w 1619250"/>
              <a:gd name="connsiteY73" fmla="*/ 209550 h 1617662"/>
              <a:gd name="connsiteX74" fmla="*/ 344487 w 1619250"/>
              <a:gd name="connsiteY74" fmla="*/ 146050 h 1617662"/>
              <a:gd name="connsiteX75" fmla="*/ 460547 w 1619250"/>
              <a:gd name="connsiteY75" fmla="*/ 232325 h 1617662"/>
              <a:gd name="connsiteX76" fmla="*/ 497312 w 1619250"/>
              <a:gd name="connsiteY76" fmla="*/ 207728 h 1617662"/>
              <a:gd name="connsiteX77" fmla="*/ 542279 w 1619250"/>
              <a:gd name="connsiteY77" fmla="*/ 190056 h 1617662"/>
              <a:gd name="connsiteX78" fmla="*/ 538162 w 1619250"/>
              <a:gd name="connsiteY78" fmla="*/ 42862 h 1617662"/>
              <a:gd name="connsiteX79" fmla="*/ 638174 w 1619250"/>
              <a:gd name="connsiteY79" fmla="*/ 14287 h 1617662"/>
              <a:gd name="connsiteX80" fmla="*/ 711825 w 1619250"/>
              <a:gd name="connsiteY80" fmla="*/ 142152 h 1617662"/>
              <a:gd name="connsiteX81" fmla="*/ 759983 w 1619250"/>
              <a:gd name="connsiteY81" fmla="*/ 133603 h 1617662"/>
              <a:gd name="connsiteX82" fmla="*/ 796385 w 1619250"/>
              <a:gd name="connsiteY82" fmla="*/ 134513 h 16176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1619250" h="1617662">
                <a:moveTo>
                  <a:pt x="847725" y="0"/>
                </a:moveTo>
                <a:lnTo>
                  <a:pt x="949326" y="11113"/>
                </a:lnTo>
                <a:lnTo>
                  <a:pt x="970985" y="154479"/>
                </a:lnTo>
                <a:lnTo>
                  <a:pt x="1020676" y="165666"/>
                </a:lnTo>
                <a:lnTo>
                  <a:pt x="1059385" y="182405"/>
                </a:lnTo>
                <a:lnTo>
                  <a:pt x="1158875" y="77787"/>
                </a:lnTo>
                <a:lnTo>
                  <a:pt x="1249362" y="128587"/>
                </a:lnTo>
                <a:lnTo>
                  <a:pt x="1212628" y="267361"/>
                </a:lnTo>
                <a:lnTo>
                  <a:pt x="1233852" y="281489"/>
                </a:lnTo>
                <a:lnTo>
                  <a:pt x="1276002" y="322146"/>
                </a:lnTo>
                <a:lnTo>
                  <a:pt x="1409700" y="263525"/>
                </a:lnTo>
                <a:lnTo>
                  <a:pt x="1473200" y="344488"/>
                </a:lnTo>
                <a:lnTo>
                  <a:pt x="1387587" y="458303"/>
                </a:lnTo>
                <a:lnTo>
                  <a:pt x="1394228" y="467599"/>
                </a:lnTo>
                <a:lnTo>
                  <a:pt x="1431944" y="542726"/>
                </a:lnTo>
                <a:lnTo>
                  <a:pt x="1574800" y="539750"/>
                </a:lnTo>
                <a:lnTo>
                  <a:pt x="1603375" y="638175"/>
                </a:lnTo>
                <a:lnTo>
                  <a:pt x="1477160" y="710875"/>
                </a:lnTo>
                <a:lnTo>
                  <a:pt x="1483169" y="742768"/>
                </a:lnTo>
                <a:lnTo>
                  <a:pt x="1485310" y="795975"/>
                </a:lnTo>
                <a:lnTo>
                  <a:pt x="1619250" y="847724"/>
                </a:lnTo>
                <a:lnTo>
                  <a:pt x="1606550" y="949324"/>
                </a:lnTo>
                <a:lnTo>
                  <a:pt x="1466784" y="969434"/>
                </a:lnTo>
                <a:lnTo>
                  <a:pt x="1466709" y="969830"/>
                </a:lnTo>
                <a:cubicBezTo>
                  <a:pt x="1460705" y="994163"/>
                  <a:pt x="1453369" y="1018089"/>
                  <a:pt x="1444759" y="1041504"/>
                </a:cubicBezTo>
                <a:lnTo>
                  <a:pt x="1436556" y="1059607"/>
                </a:lnTo>
                <a:lnTo>
                  <a:pt x="1539875" y="1158875"/>
                </a:lnTo>
                <a:lnTo>
                  <a:pt x="1490663" y="1247775"/>
                </a:lnTo>
                <a:lnTo>
                  <a:pt x="1352092" y="1212374"/>
                </a:lnTo>
                <a:lnTo>
                  <a:pt x="1349843" y="1215872"/>
                </a:lnTo>
                <a:lnTo>
                  <a:pt x="1294635" y="1274490"/>
                </a:lnTo>
                <a:lnTo>
                  <a:pt x="1354138" y="1408112"/>
                </a:lnTo>
                <a:lnTo>
                  <a:pt x="1273176" y="1473199"/>
                </a:lnTo>
                <a:lnTo>
                  <a:pt x="1157217" y="1385195"/>
                </a:lnTo>
                <a:lnTo>
                  <a:pt x="1120350" y="1409895"/>
                </a:lnTo>
                <a:lnTo>
                  <a:pt x="1075411" y="1427570"/>
                </a:lnTo>
                <a:lnTo>
                  <a:pt x="1079500" y="1574800"/>
                </a:lnTo>
                <a:lnTo>
                  <a:pt x="979488" y="1603375"/>
                </a:lnTo>
                <a:lnTo>
                  <a:pt x="906418" y="1476518"/>
                </a:lnTo>
                <a:lnTo>
                  <a:pt x="874521" y="1482591"/>
                </a:lnTo>
                <a:lnTo>
                  <a:pt x="821659" y="1484809"/>
                </a:lnTo>
                <a:lnTo>
                  <a:pt x="769938" y="1617662"/>
                </a:lnTo>
                <a:lnTo>
                  <a:pt x="668337" y="1606550"/>
                </a:lnTo>
                <a:lnTo>
                  <a:pt x="648200" y="1466596"/>
                </a:lnTo>
                <a:lnTo>
                  <a:pt x="647485" y="1466463"/>
                </a:lnTo>
                <a:cubicBezTo>
                  <a:pt x="623160" y="1460484"/>
                  <a:pt x="599240" y="1453170"/>
                  <a:pt x="575832" y="1444578"/>
                </a:cubicBezTo>
                <a:lnTo>
                  <a:pt x="558072" y="1436539"/>
                </a:lnTo>
                <a:lnTo>
                  <a:pt x="458787" y="1539875"/>
                </a:lnTo>
                <a:lnTo>
                  <a:pt x="368300" y="1489075"/>
                </a:lnTo>
                <a:lnTo>
                  <a:pt x="404648" y="1351758"/>
                </a:lnTo>
                <a:lnTo>
                  <a:pt x="401488" y="1349726"/>
                </a:lnTo>
                <a:lnTo>
                  <a:pt x="342640" y="1294298"/>
                </a:lnTo>
                <a:lnTo>
                  <a:pt x="209550" y="1354137"/>
                </a:lnTo>
                <a:lnTo>
                  <a:pt x="146050" y="1273175"/>
                </a:lnTo>
                <a:lnTo>
                  <a:pt x="232208" y="1157271"/>
                </a:lnTo>
                <a:lnTo>
                  <a:pt x="207227" y="1120016"/>
                </a:lnTo>
                <a:lnTo>
                  <a:pt x="189389" y="1074838"/>
                </a:lnTo>
                <a:lnTo>
                  <a:pt x="42862" y="1077912"/>
                </a:lnTo>
                <a:lnTo>
                  <a:pt x="14287" y="979487"/>
                </a:lnTo>
                <a:lnTo>
                  <a:pt x="140548" y="906174"/>
                </a:lnTo>
                <a:lnTo>
                  <a:pt x="134493" y="874043"/>
                </a:lnTo>
                <a:lnTo>
                  <a:pt x="132361" y="821076"/>
                </a:lnTo>
                <a:lnTo>
                  <a:pt x="0" y="769937"/>
                </a:lnTo>
                <a:lnTo>
                  <a:pt x="11112" y="668337"/>
                </a:lnTo>
                <a:lnTo>
                  <a:pt x="150722" y="648393"/>
                </a:lnTo>
                <a:lnTo>
                  <a:pt x="150953" y="647170"/>
                </a:lnTo>
                <a:cubicBezTo>
                  <a:pt x="156957" y="622865"/>
                  <a:pt x="164293" y="598967"/>
                  <a:pt x="172903" y="575583"/>
                </a:cubicBezTo>
                <a:lnTo>
                  <a:pt x="180932" y="557888"/>
                </a:lnTo>
                <a:lnTo>
                  <a:pt x="77787" y="458787"/>
                </a:lnTo>
                <a:lnTo>
                  <a:pt x="128587" y="368300"/>
                </a:lnTo>
                <a:lnTo>
                  <a:pt x="265788" y="404618"/>
                </a:lnTo>
                <a:lnTo>
                  <a:pt x="267819" y="401465"/>
                </a:lnTo>
                <a:lnTo>
                  <a:pt x="323724" y="342199"/>
                </a:lnTo>
                <a:lnTo>
                  <a:pt x="265112" y="209550"/>
                </a:lnTo>
                <a:lnTo>
                  <a:pt x="344487" y="146050"/>
                </a:lnTo>
                <a:lnTo>
                  <a:pt x="460547" y="232325"/>
                </a:lnTo>
                <a:lnTo>
                  <a:pt x="497312" y="207728"/>
                </a:lnTo>
                <a:lnTo>
                  <a:pt x="542279" y="190056"/>
                </a:lnTo>
                <a:lnTo>
                  <a:pt x="538162" y="42862"/>
                </a:lnTo>
                <a:lnTo>
                  <a:pt x="638174" y="14287"/>
                </a:lnTo>
                <a:lnTo>
                  <a:pt x="711825" y="142152"/>
                </a:lnTo>
                <a:lnTo>
                  <a:pt x="759983" y="133603"/>
                </a:lnTo>
                <a:lnTo>
                  <a:pt x="796385" y="134513"/>
                </a:lnTo>
                <a:close/>
              </a:path>
            </a:pathLst>
          </a:cu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innerShdw blurRad="330200">
              <a:prstClr val="black">
                <a:alpha val="53000"/>
              </a:prstClr>
            </a:innerShdw>
          </a:effectLst>
        </p:spPr>
        <p:txBody>
          <a:bodyPr vert="horz" wrap="square" lIns="91461" tIns="45731" rIns="91461" bIns="45731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 sz="3201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Freeform 6"/>
          <p:cNvSpPr>
            <a:spLocks/>
          </p:cNvSpPr>
          <p:nvPr/>
        </p:nvSpPr>
        <p:spPr bwMode="auto">
          <a:xfrm>
            <a:off x="8041772" y="1598930"/>
            <a:ext cx="1175023" cy="1175023"/>
          </a:xfrm>
          <a:custGeom>
            <a:avLst/>
            <a:gdLst>
              <a:gd name="connsiteX0" fmla="*/ 615950 w 1174750"/>
              <a:gd name="connsiteY0" fmla="*/ 0 h 1174750"/>
              <a:gd name="connsiteX1" fmla="*/ 690562 w 1174750"/>
              <a:gd name="connsiteY1" fmla="*/ 7938 h 1174750"/>
              <a:gd name="connsiteX2" fmla="*/ 704967 w 1174750"/>
              <a:gd name="connsiteY2" fmla="*/ 112884 h 1174750"/>
              <a:gd name="connsiteX3" fmla="*/ 742050 w 1174750"/>
              <a:gd name="connsiteY3" fmla="*/ 121270 h 1174750"/>
              <a:gd name="connsiteX4" fmla="*/ 769468 w 1174750"/>
              <a:gd name="connsiteY4" fmla="*/ 133166 h 1174750"/>
              <a:gd name="connsiteX5" fmla="*/ 841375 w 1174750"/>
              <a:gd name="connsiteY5" fmla="*/ 57150 h 1174750"/>
              <a:gd name="connsiteX6" fmla="*/ 908050 w 1174750"/>
              <a:gd name="connsiteY6" fmla="*/ 93663 h 1174750"/>
              <a:gd name="connsiteX7" fmla="*/ 881353 w 1174750"/>
              <a:gd name="connsiteY7" fmla="*/ 195319 h 1174750"/>
              <a:gd name="connsiteX8" fmla="*/ 896621 w 1174750"/>
              <a:gd name="connsiteY8" fmla="*/ 205513 h 1174750"/>
              <a:gd name="connsiteX9" fmla="*/ 927173 w 1174750"/>
              <a:gd name="connsiteY9" fmla="*/ 235070 h 1174750"/>
              <a:gd name="connsiteX10" fmla="*/ 1022350 w 1174750"/>
              <a:gd name="connsiteY10" fmla="*/ 192087 h 1174750"/>
              <a:gd name="connsiteX11" fmla="*/ 1069975 w 1174750"/>
              <a:gd name="connsiteY11" fmla="*/ 250824 h 1174750"/>
              <a:gd name="connsiteX12" fmla="*/ 1008057 w 1174750"/>
              <a:gd name="connsiteY12" fmla="*/ 334058 h 1174750"/>
              <a:gd name="connsiteX13" fmla="*/ 1012850 w 1174750"/>
              <a:gd name="connsiteY13" fmla="*/ 340787 h 1174750"/>
              <a:gd name="connsiteX14" fmla="*/ 1035896 w 1174750"/>
              <a:gd name="connsiteY14" fmla="*/ 395218 h 1174750"/>
              <a:gd name="connsiteX15" fmla="*/ 1144588 w 1174750"/>
              <a:gd name="connsiteY15" fmla="*/ 392112 h 1174750"/>
              <a:gd name="connsiteX16" fmla="*/ 1165225 w 1174750"/>
              <a:gd name="connsiteY16" fmla="*/ 463549 h 1174750"/>
              <a:gd name="connsiteX17" fmla="*/ 1072819 w 1174750"/>
              <a:gd name="connsiteY17" fmla="*/ 516353 h 1174750"/>
              <a:gd name="connsiteX18" fmla="*/ 1077438 w 1174750"/>
              <a:gd name="connsiteY18" fmla="*/ 540687 h 1174750"/>
              <a:gd name="connsiteX19" fmla="*/ 1076865 w 1174750"/>
              <a:gd name="connsiteY19" fmla="*/ 577826 h 1174750"/>
              <a:gd name="connsiteX20" fmla="*/ 1174750 w 1174750"/>
              <a:gd name="connsiteY20" fmla="*/ 615950 h 1174750"/>
              <a:gd name="connsiteX21" fmla="*/ 1166813 w 1174750"/>
              <a:gd name="connsiteY21" fmla="*/ 690562 h 1174750"/>
              <a:gd name="connsiteX22" fmla="*/ 1062601 w 1174750"/>
              <a:gd name="connsiteY22" fmla="*/ 705007 h 1174750"/>
              <a:gd name="connsiteX23" fmla="*/ 1049710 w 1174750"/>
              <a:gd name="connsiteY23" fmla="*/ 757392 h 1174750"/>
              <a:gd name="connsiteX24" fmla="*/ 1043913 w 1174750"/>
              <a:gd name="connsiteY24" fmla="*/ 770170 h 1174750"/>
              <a:gd name="connsiteX25" fmla="*/ 1119188 w 1174750"/>
              <a:gd name="connsiteY25" fmla="*/ 841375 h 1174750"/>
              <a:gd name="connsiteX26" fmla="*/ 1082676 w 1174750"/>
              <a:gd name="connsiteY26" fmla="*/ 908050 h 1174750"/>
              <a:gd name="connsiteX27" fmla="*/ 982045 w 1174750"/>
              <a:gd name="connsiteY27" fmla="*/ 881886 h 1174750"/>
              <a:gd name="connsiteX28" fmla="*/ 980809 w 1174750"/>
              <a:gd name="connsiteY28" fmla="*/ 883806 h 1174750"/>
              <a:gd name="connsiteX29" fmla="*/ 940450 w 1174750"/>
              <a:gd name="connsiteY29" fmla="*/ 926599 h 1174750"/>
              <a:gd name="connsiteX30" fmla="*/ 982662 w 1174750"/>
              <a:gd name="connsiteY30" fmla="*/ 1022349 h 1174750"/>
              <a:gd name="connsiteX31" fmla="*/ 925512 w 1174750"/>
              <a:gd name="connsiteY31" fmla="*/ 1069974 h 1174750"/>
              <a:gd name="connsiteX32" fmla="*/ 840644 w 1174750"/>
              <a:gd name="connsiteY32" fmla="*/ 1006841 h 1174750"/>
              <a:gd name="connsiteX33" fmla="*/ 814145 w 1174750"/>
              <a:gd name="connsiteY33" fmla="*/ 1024591 h 1174750"/>
              <a:gd name="connsiteX34" fmla="*/ 781185 w 1174750"/>
              <a:gd name="connsiteY34" fmla="*/ 1037594 h 1174750"/>
              <a:gd name="connsiteX35" fmla="*/ 784225 w 1174750"/>
              <a:gd name="connsiteY35" fmla="*/ 1143000 h 1174750"/>
              <a:gd name="connsiteX36" fmla="*/ 711200 w 1174750"/>
              <a:gd name="connsiteY36" fmla="*/ 1163637 h 1174750"/>
              <a:gd name="connsiteX37" fmla="*/ 658868 w 1174750"/>
              <a:gd name="connsiteY37" fmla="*/ 1073062 h 1174750"/>
              <a:gd name="connsiteX38" fmla="*/ 635880 w 1174750"/>
              <a:gd name="connsiteY38" fmla="*/ 1077436 h 1174750"/>
              <a:gd name="connsiteX39" fmla="*/ 597489 w 1174750"/>
              <a:gd name="connsiteY39" fmla="*/ 1076843 h 1174750"/>
              <a:gd name="connsiteX40" fmla="*/ 560387 w 1174750"/>
              <a:gd name="connsiteY40" fmla="*/ 1174750 h 1174750"/>
              <a:gd name="connsiteX41" fmla="*/ 485774 w 1174750"/>
              <a:gd name="connsiteY41" fmla="*/ 1166813 h 1174750"/>
              <a:gd name="connsiteX42" fmla="*/ 470244 w 1174750"/>
              <a:gd name="connsiteY42" fmla="*/ 1062239 h 1174750"/>
              <a:gd name="connsiteX43" fmla="*/ 419327 w 1174750"/>
              <a:gd name="connsiteY43" fmla="*/ 1049708 h 1174750"/>
              <a:gd name="connsiteX44" fmla="*/ 404822 w 1174750"/>
              <a:gd name="connsiteY44" fmla="*/ 1043134 h 1174750"/>
              <a:gd name="connsiteX45" fmla="*/ 333374 w 1174750"/>
              <a:gd name="connsiteY45" fmla="*/ 1117600 h 1174750"/>
              <a:gd name="connsiteX46" fmla="*/ 268287 w 1174750"/>
              <a:gd name="connsiteY46" fmla="*/ 1081088 h 1174750"/>
              <a:gd name="connsiteX47" fmla="*/ 294359 w 1174750"/>
              <a:gd name="connsiteY47" fmla="*/ 981814 h 1174750"/>
              <a:gd name="connsiteX48" fmla="*/ 292795 w 1174750"/>
              <a:gd name="connsiteY48" fmla="*/ 980808 h 1174750"/>
              <a:gd name="connsiteX49" fmla="*/ 249696 w 1174750"/>
              <a:gd name="connsiteY49" fmla="*/ 940224 h 1174750"/>
              <a:gd name="connsiteX50" fmla="*/ 152399 w 1174750"/>
              <a:gd name="connsiteY50" fmla="*/ 982662 h 1174750"/>
              <a:gd name="connsiteX51" fmla="*/ 106362 w 1174750"/>
              <a:gd name="connsiteY51" fmla="*/ 925512 h 1174750"/>
              <a:gd name="connsiteX52" fmla="*/ 169531 w 1174750"/>
              <a:gd name="connsiteY52" fmla="*/ 840597 h 1174750"/>
              <a:gd name="connsiteX53" fmla="*/ 151782 w 1174750"/>
              <a:gd name="connsiteY53" fmla="*/ 814144 h 1174750"/>
              <a:gd name="connsiteX54" fmla="*/ 138529 w 1174750"/>
              <a:gd name="connsiteY54" fmla="*/ 780584 h 1174750"/>
              <a:gd name="connsiteX55" fmla="*/ 31749 w 1174750"/>
              <a:gd name="connsiteY55" fmla="*/ 782637 h 1174750"/>
              <a:gd name="connsiteX56" fmla="*/ 11112 w 1174750"/>
              <a:gd name="connsiteY56" fmla="*/ 712787 h 1174750"/>
              <a:gd name="connsiteX57" fmla="*/ 103243 w 1174750"/>
              <a:gd name="connsiteY57" fmla="*/ 658532 h 1174750"/>
              <a:gd name="connsiteX58" fmla="*/ 98900 w 1174750"/>
              <a:gd name="connsiteY58" fmla="*/ 635651 h 1174750"/>
              <a:gd name="connsiteX59" fmla="*/ 99486 w 1174750"/>
              <a:gd name="connsiteY59" fmla="*/ 597694 h 1174750"/>
              <a:gd name="connsiteX60" fmla="*/ 0 w 1174750"/>
              <a:gd name="connsiteY60" fmla="*/ 560387 h 1174750"/>
              <a:gd name="connsiteX61" fmla="*/ 7937 w 1174750"/>
              <a:gd name="connsiteY61" fmla="*/ 485775 h 1174750"/>
              <a:gd name="connsiteX62" fmla="*/ 114022 w 1174750"/>
              <a:gd name="connsiteY62" fmla="*/ 470174 h 1174750"/>
              <a:gd name="connsiteX63" fmla="*/ 126629 w 1174750"/>
              <a:gd name="connsiteY63" fmla="*/ 418946 h 1174750"/>
              <a:gd name="connsiteX64" fmla="*/ 132605 w 1174750"/>
              <a:gd name="connsiteY64" fmla="*/ 405771 h 1174750"/>
              <a:gd name="connsiteX65" fmla="*/ 57150 w 1174750"/>
              <a:gd name="connsiteY65" fmla="*/ 333375 h 1174750"/>
              <a:gd name="connsiteX66" fmla="*/ 93662 w 1174750"/>
              <a:gd name="connsiteY66" fmla="*/ 268287 h 1174750"/>
              <a:gd name="connsiteX67" fmla="*/ 194147 w 1174750"/>
              <a:gd name="connsiteY67" fmla="*/ 294677 h 1174750"/>
              <a:gd name="connsiteX68" fmla="*/ 195530 w 1174750"/>
              <a:gd name="connsiteY68" fmla="*/ 292531 h 1174750"/>
              <a:gd name="connsiteX69" fmla="*/ 235678 w 1174750"/>
              <a:gd name="connsiteY69" fmla="*/ 249961 h 1174750"/>
              <a:gd name="connsiteX70" fmla="*/ 192087 w 1174750"/>
              <a:gd name="connsiteY70" fmla="*/ 152400 h 1174750"/>
              <a:gd name="connsiteX71" fmla="*/ 250824 w 1174750"/>
              <a:gd name="connsiteY71" fmla="*/ 106362 h 1174750"/>
              <a:gd name="connsiteX72" fmla="*/ 335694 w 1174750"/>
              <a:gd name="connsiteY72" fmla="*/ 169496 h 1174750"/>
              <a:gd name="connsiteX73" fmla="*/ 362193 w 1174750"/>
              <a:gd name="connsiteY73" fmla="*/ 151746 h 1174750"/>
              <a:gd name="connsiteX74" fmla="*/ 395198 w 1174750"/>
              <a:gd name="connsiteY74" fmla="*/ 138726 h 1174750"/>
              <a:gd name="connsiteX75" fmla="*/ 392112 w 1174750"/>
              <a:gd name="connsiteY75" fmla="*/ 31750 h 1174750"/>
              <a:gd name="connsiteX76" fmla="*/ 463549 w 1174750"/>
              <a:gd name="connsiteY76" fmla="*/ 11112 h 1174750"/>
              <a:gd name="connsiteX77" fmla="*/ 518238 w 1174750"/>
              <a:gd name="connsiteY77" fmla="*/ 103979 h 1174750"/>
              <a:gd name="connsiteX78" fmla="*/ 552910 w 1174750"/>
              <a:gd name="connsiteY78" fmla="*/ 97845 h 1174750"/>
              <a:gd name="connsiteX79" fmla="*/ 577990 w 1174750"/>
              <a:gd name="connsiteY79" fmla="*/ 98490 h 1174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</a:cxnLst>
            <a:rect l="l" t="t" r="r" b="b"/>
            <a:pathLst>
              <a:path w="1174750" h="1174750">
                <a:moveTo>
                  <a:pt x="615950" y="0"/>
                </a:moveTo>
                <a:lnTo>
                  <a:pt x="690562" y="7938"/>
                </a:lnTo>
                <a:lnTo>
                  <a:pt x="704967" y="112884"/>
                </a:lnTo>
                <a:lnTo>
                  <a:pt x="742050" y="121270"/>
                </a:lnTo>
                <a:lnTo>
                  <a:pt x="769468" y="133166"/>
                </a:lnTo>
                <a:lnTo>
                  <a:pt x="841375" y="57150"/>
                </a:lnTo>
                <a:lnTo>
                  <a:pt x="908050" y="93663"/>
                </a:lnTo>
                <a:lnTo>
                  <a:pt x="881353" y="195319"/>
                </a:lnTo>
                <a:lnTo>
                  <a:pt x="896621" y="205513"/>
                </a:lnTo>
                <a:lnTo>
                  <a:pt x="927173" y="235070"/>
                </a:lnTo>
                <a:lnTo>
                  <a:pt x="1022350" y="192087"/>
                </a:lnTo>
                <a:lnTo>
                  <a:pt x="1069975" y="250824"/>
                </a:lnTo>
                <a:lnTo>
                  <a:pt x="1008057" y="334058"/>
                </a:lnTo>
                <a:lnTo>
                  <a:pt x="1012850" y="340787"/>
                </a:lnTo>
                <a:lnTo>
                  <a:pt x="1035896" y="395218"/>
                </a:lnTo>
                <a:lnTo>
                  <a:pt x="1144588" y="392112"/>
                </a:lnTo>
                <a:lnTo>
                  <a:pt x="1165225" y="463549"/>
                </a:lnTo>
                <a:lnTo>
                  <a:pt x="1072819" y="516353"/>
                </a:lnTo>
                <a:lnTo>
                  <a:pt x="1077438" y="540687"/>
                </a:lnTo>
                <a:lnTo>
                  <a:pt x="1076865" y="577826"/>
                </a:lnTo>
                <a:lnTo>
                  <a:pt x="1174750" y="615950"/>
                </a:lnTo>
                <a:lnTo>
                  <a:pt x="1166813" y="690562"/>
                </a:lnTo>
                <a:lnTo>
                  <a:pt x="1062601" y="705007"/>
                </a:lnTo>
                <a:lnTo>
                  <a:pt x="1049710" y="757392"/>
                </a:lnTo>
                <a:lnTo>
                  <a:pt x="1043913" y="770170"/>
                </a:lnTo>
                <a:lnTo>
                  <a:pt x="1119188" y="841375"/>
                </a:lnTo>
                <a:lnTo>
                  <a:pt x="1082676" y="908050"/>
                </a:lnTo>
                <a:lnTo>
                  <a:pt x="982045" y="881886"/>
                </a:lnTo>
                <a:lnTo>
                  <a:pt x="980809" y="883806"/>
                </a:lnTo>
                <a:lnTo>
                  <a:pt x="940450" y="926599"/>
                </a:lnTo>
                <a:lnTo>
                  <a:pt x="982662" y="1022349"/>
                </a:lnTo>
                <a:lnTo>
                  <a:pt x="925512" y="1069974"/>
                </a:lnTo>
                <a:lnTo>
                  <a:pt x="840644" y="1006841"/>
                </a:lnTo>
                <a:lnTo>
                  <a:pt x="814145" y="1024591"/>
                </a:lnTo>
                <a:lnTo>
                  <a:pt x="781185" y="1037594"/>
                </a:lnTo>
                <a:lnTo>
                  <a:pt x="784225" y="1143000"/>
                </a:lnTo>
                <a:lnTo>
                  <a:pt x="711200" y="1163637"/>
                </a:lnTo>
                <a:lnTo>
                  <a:pt x="658868" y="1073062"/>
                </a:lnTo>
                <a:lnTo>
                  <a:pt x="635880" y="1077436"/>
                </a:lnTo>
                <a:lnTo>
                  <a:pt x="597489" y="1076843"/>
                </a:lnTo>
                <a:lnTo>
                  <a:pt x="560387" y="1174750"/>
                </a:lnTo>
                <a:lnTo>
                  <a:pt x="485774" y="1166813"/>
                </a:lnTo>
                <a:lnTo>
                  <a:pt x="470244" y="1062239"/>
                </a:lnTo>
                <a:lnTo>
                  <a:pt x="419327" y="1049708"/>
                </a:lnTo>
                <a:lnTo>
                  <a:pt x="404822" y="1043134"/>
                </a:lnTo>
                <a:lnTo>
                  <a:pt x="333374" y="1117600"/>
                </a:lnTo>
                <a:lnTo>
                  <a:pt x="268287" y="1081088"/>
                </a:lnTo>
                <a:lnTo>
                  <a:pt x="294359" y="981814"/>
                </a:lnTo>
                <a:lnTo>
                  <a:pt x="292795" y="980808"/>
                </a:lnTo>
                <a:lnTo>
                  <a:pt x="249696" y="940224"/>
                </a:lnTo>
                <a:lnTo>
                  <a:pt x="152399" y="982662"/>
                </a:lnTo>
                <a:lnTo>
                  <a:pt x="106362" y="925512"/>
                </a:lnTo>
                <a:lnTo>
                  <a:pt x="169531" y="840597"/>
                </a:lnTo>
                <a:lnTo>
                  <a:pt x="151782" y="814144"/>
                </a:lnTo>
                <a:lnTo>
                  <a:pt x="138529" y="780584"/>
                </a:lnTo>
                <a:lnTo>
                  <a:pt x="31749" y="782637"/>
                </a:lnTo>
                <a:lnTo>
                  <a:pt x="11112" y="712787"/>
                </a:lnTo>
                <a:lnTo>
                  <a:pt x="103243" y="658532"/>
                </a:lnTo>
                <a:lnTo>
                  <a:pt x="98900" y="635651"/>
                </a:lnTo>
                <a:lnTo>
                  <a:pt x="99486" y="597694"/>
                </a:lnTo>
                <a:lnTo>
                  <a:pt x="0" y="560387"/>
                </a:lnTo>
                <a:lnTo>
                  <a:pt x="7937" y="485775"/>
                </a:lnTo>
                <a:lnTo>
                  <a:pt x="114022" y="470174"/>
                </a:lnTo>
                <a:lnTo>
                  <a:pt x="126629" y="418946"/>
                </a:lnTo>
                <a:lnTo>
                  <a:pt x="132605" y="405771"/>
                </a:lnTo>
                <a:lnTo>
                  <a:pt x="57150" y="333375"/>
                </a:lnTo>
                <a:lnTo>
                  <a:pt x="93662" y="268287"/>
                </a:lnTo>
                <a:lnTo>
                  <a:pt x="194147" y="294677"/>
                </a:lnTo>
                <a:lnTo>
                  <a:pt x="195530" y="292531"/>
                </a:lnTo>
                <a:lnTo>
                  <a:pt x="235678" y="249961"/>
                </a:lnTo>
                <a:lnTo>
                  <a:pt x="192087" y="152400"/>
                </a:lnTo>
                <a:lnTo>
                  <a:pt x="250824" y="106362"/>
                </a:lnTo>
                <a:lnTo>
                  <a:pt x="335694" y="169496"/>
                </a:lnTo>
                <a:lnTo>
                  <a:pt x="362193" y="151746"/>
                </a:lnTo>
                <a:lnTo>
                  <a:pt x="395198" y="138726"/>
                </a:lnTo>
                <a:lnTo>
                  <a:pt x="392112" y="31750"/>
                </a:lnTo>
                <a:lnTo>
                  <a:pt x="463549" y="11112"/>
                </a:lnTo>
                <a:lnTo>
                  <a:pt x="518238" y="103979"/>
                </a:lnTo>
                <a:lnTo>
                  <a:pt x="552910" y="97845"/>
                </a:lnTo>
                <a:lnTo>
                  <a:pt x="577990" y="98490"/>
                </a:lnTo>
                <a:close/>
              </a:path>
            </a:pathLst>
          </a:cu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innerShdw blurRad="330200">
              <a:prstClr val="black">
                <a:alpha val="53000"/>
              </a:prstClr>
            </a:innerShdw>
          </a:effectLst>
        </p:spPr>
        <p:txBody>
          <a:bodyPr vert="horz" wrap="square" lIns="91461" tIns="45731" rIns="91461" bIns="45731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 sz="3201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9059597" y="2281715"/>
            <a:ext cx="649438" cy="649437"/>
          </a:xfrm>
          <a:custGeom>
            <a:avLst/>
            <a:gdLst>
              <a:gd name="connsiteX0" fmla="*/ 317500 w 649288"/>
              <a:gd name="connsiteY0" fmla="*/ 0 h 649287"/>
              <a:gd name="connsiteX1" fmla="*/ 393700 w 649288"/>
              <a:gd name="connsiteY1" fmla="*/ 7937 h 649287"/>
              <a:gd name="connsiteX2" fmla="*/ 412438 w 649288"/>
              <a:gd name="connsiteY2" fmla="*/ 93737 h 649287"/>
              <a:gd name="connsiteX3" fmla="*/ 433195 w 649288"/>
              <a:gd name="connsiteY3" fmla="*/ 101206 h 649287"/>
              <a:gd name="connsiteX4" fmla="*/ 466681 w 649288"/>
              <a:gd name="connsiteY4" fmla="*/ 121501 h 649287"/>
              <a:gd name="connsiteX5" fmla="*/ 547689 w 649288"/>
              <a:gd name="connsiteY5" fmla="*/ 88900 h 649287"/>
              <a:gd name="connsiteX6" fmla="*/ 596901 w 649288"/>
              <a:gd name="connsiteY6" fmla="*/ 147638 h 649287"/>
              <a:gd name="connsiteX7" fmla="*/ 550055 w 649288"/>
              <a:gd name="connsiteY7" fmla="*/ 220835 h 649287"/>
              <a:gd name="connsiteX8" fmla="*/ 559211 w 649288"/>
              <a:gd name="connsiteY8" fmla="*/ 239961 h 649287"/>
              <a:gd name="connsiteX9" fmla="*/ 569814 w 649288"/>
              <a:gd name="connsiteY9" fmla="*/ 280966 h 649287"/>
              <a:gd name="connsiteX10" fmla="*/ 649288 w 649288"/>
              <a:gd name="connsiteY10" fmla="*/ 314325 h 649287"/>
              <a:gd name="connsiteX11" fmla="*/ 642938 w 649288"/>
              <a:gd name="connsiteY11" fmla="*/ 392113 h 649287"/>
              <a:gd name="connsiteX12" fmla="*/ 556964 w 649288"/>
              <a:gd name="connsiteY12" fmla="*/ 410889 h 649287"/>
              <a:gd name="connsiteX13" fmla="*/ 549457 w 649288"/>
              <a:gd name="connsiteY13" fmla="*/ 431560 h 649287"/>
              <a:gd name="connsiteX14" fmla="*/ 527263 w 649288"/>
              <a:gd name="connsiteY14" fmla="*/ 467798 h 649287"/>
              <a:gd name="connsiteX15" fmla="*/ 560388 w 649288"/>
              <a:gd name="connsiteY15" fmla="*/ 547687 h 649287"/>
              <a:gd name="connsiteX16" fmla="*/ 500063 w 649288"/>
              <a:gd name="connsiteY16" fmla="*/ 598487 h 649287"/>
              <a:gd name="connsiteX17" fmla="*/ 424873 w 649288"/>
              <a:gd name="connsiteY17" fmla="*/ 549715 h 649287"/>
              <a:gd name="connsiteX18" fmla="*/ 410120 w 649288"/>
              <a:gd name="connsiteY18" fmla="*/ 556698 h 649287"/>
              <a:gd name="connsiteX19" fmla="*/ 368313 w 649288"/>
              <a:gd name="connsiteY19" fmla="*/ 567433 h 649287"/>
              <a:gd name="connsiteX20" fmla="*/ 333375 w 649288"/>
              <a:gd name="connsiteY20" fmla="*/ 649287 h 649287"/>
              <a:gd name="connsiteX21" fmla="*/ 255588 w 649288"/>
              <a:gd name="connsiteY21" fmla="*/ 642937 h 649287"/>
              <a:gd name="connsiteX22" fmla="*/ 237274 w 649288"/>
              <a:gd name="connsiteY22" fmla="*/ 554423 h 649287"/>
              <a:gd name="connsiteX23" fmla="*/ 217680 w 649288"/>
              <a:gd name="connsiteY23" fmla="*/ 547372 h 649287"/>
              <a:gd name="connsiteX24" fmla="*/ 184265 w 649288"/>
              <a:gd name="connsiteY24" fmla="*/ 527120 h 649287"/>
              <a:gd name="connsiteX25" fmla="*/ 101600 w 649288"/>
              <a:gd name="connsiteY25" fmla="*/ 560387 h 649287"/>
              <a:gd name="connsiteX26" fmla="*/ 52388 w 649288"/>
              <a:gd name="connsiteY26" fmla="*/ 501650 h 649287"/>
              <a:gd name="connsiteX27" fmla="*/ 100335 w 649288"/>
              <a:gd name="connsiteY27" fmla="*/ 426731 h 649287"/>
              <a:gd name="connsiteX28" fmla="*/ 91664 w 649288"/>
              <a:gd name="connsiteY28" fmla="*/ 408618 h 649287"/>
              <a:gd name="connsiteX29" fmla="*/ 81166 w 649288"/>
              <a:gd name="connsiteY29" fmla="*/ 368019 h 649287"/>
              <a:gd name="connsiteX30" fmla="*/ 0 w 649288"/>
              <a:gd name="connsiteY30" fmla="*/ 333375 h 649287"/>
              <a:gd name="connsiteX31" fmla="*/ 7937 w 649288"/>
              <a:gd name="connsiteY31" fmla="*/ 257175 h 649287"/>
              <a:gd name="connsiteX32" fmla="*/ 93624 w 649288"/>
              <a:gd name="connsiteY32" fmla="*/ 238462 h 649287"/>
              <a:gd name="connsiteX33" fmla="*/ 101418 w 649288"/>
              <a:gd name="connsiteY33" fmla="*/ 216983 h 649287"/>
              <a:gd name="connsiteX34" fmla="*/ 122826 w 649288"/>
              <a:gd name="connsiteY34" fmla="*/ 181954 h 649287"/>
              <a:gd name="connsiteX35" fmla="*/ 90488 w 649288"/>
              <a:gd name="connsiteY35" fmla="*/ 101599 h 649287"/>
              <a:gd name="connsiteX36" fmla="*/ 149225 w 649288"/>
              <a:gd name="connsiteY36" fmla="*/ 52387 h 649287"/>
              <a:gd name="connsiteX37" fmla="*/ 223287 w 649288"/>
              <a:gd name="connsiteY37" fmla="*/ 99786 h 649287"/>
              <a:gd name="connsiteX38" fmla="*/ 240755 w 649288"/>
              <a:gd name="connsiteY38" fmla="*/ 91494 h 649287"/>
              <a:gd name="connsiteX39" fmla="*/ 283081 w 649288"/>
              <a:gd name="connsiteY39" fmla="*/ 80640 h 6492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649288" h="649287">
                <a:moveTo>
                  <a:pt x="317500" y="0"/>
                </a:moveTo>
                <a:lnTo>
                  <a:pt x="393700" y="7937"/>
                </a:lnTo>
                <a:lnTo>
                  <a:pt x="412438" y="93737"/>
                </a:lnTo>
                <a:lnTo>
                  <a:pt x="433195" y="101206"/>
                </a:lnTo>
                <a:lnTo>
                  <a:pt x="466681" y="121501"/>
                </a:lnTo>
                <a:lnTo>
                  <a:pt x="547689" y="88900"/>
                </a:lnTo>
                <a:lnTo>
                  <a:pt x="596901" y="147638"/>
                </a:lnTo>
                <a:lnTo>
                  <a:pt x="550055" y="220835"/>
                </a:lnTo>
                <a:lnTo>
                  <a:pt x="559211" y="239961"/>
                </a:lnTo>
                <a:lnTo>
                  <a:pt x="569814" y="280966"/>
                </a:lnTo>
                <a:lnTo>
                  <a:pt x="649288" y="314325"/>
                </a:lnTo>
                <a:lnTo>
                  <a:pt x="642938" y="392113"/>
                </a:lnTo>
                <a:lnTo>
                  <a:pt x="556964" y="410889"/>
                </a:lnTo>
                <a:lnTo>
                  <a:pt x="549457" y="431560"/>
                </a:lnTo>
                <a:lnTo>
                  <a:pt x="527263" y="467798"/>
                </a:lnTo>
                <a:lnTo>
                  <a:pt x="560388" y="547687"/>
                </a:lnTo>
                <a:lnTo>
                  <a:pt x="500063" y="598487"/>
                </a:lnTo>
                <a:lnTo>
                  <a:pt x="424873" y="549715"/>
                </a:lnTo>
                <a:lnTo>
                  <a:pt x="410120" y="556698"/>
                </a:lnTo>
                <a:lnTo>
                  <a:pt x="368313" y="567433"/>
                </a:lnTo>
                <a:lnTo>
                  <a:pt x="333375" y="649287"/>
                </a:lnTo>
                <a:lnTo>
                  <a:pt x="255588" y="642937"/>
                </a:lnTo>
                <a:lnTo>
                  <a:pt x="237274" y="554423"/>
                </a:lnTo>
                <a:lnTo>
                  <a:pt x="217680" y="547372"/>
                </a:lnTo>
                <a:lnTo>
                  <a:pt x="184265" y="527120"/>
                </a:lnTo>
                <a:lnTo>
                  <a:pt x="101600" y="560387"/>
                </a:lnTo>
                <a:lnTo>
                  <a:pt x="52388" y="501650"/>
                </a:lnTo>
                <a:lnTo>
                  <a:pt x="100335" y="426731"/>
                </a:lnTo>
                <a:lnTo>
                  <a:pt x="91664" y="408618"/>
                </a:lnTo>
                <a:lnTo>
                  <a:pt x="81166" y="368019"/>
                </a:lnTo>
                <a:lnTo>
                  <a:pt x="0" y="333375"/>
                </a:lnTo>
                <a:lnTo>
                  <a:pt x="7937" y="257175"/>
                </a:lnTo>
                <a:lnTo>
                  <a:pt x="93624" y="238462"/>
                </a:lnTo>
                <a:lnTo>
                  <a:pt x="101418" y="216983"/>
                </a:lnTo>
                <a:lnTo>
                  <a:pt x="122826" y="181954"/>
                </a:lnTo>
                <a:lnTo>
                  <a:pt x="90488" y="101599"/>
                </a:lnTo>
                <a:lnTo>
                  <a:pt x="149225" y="52387"/>
                </a:lnTo>
                <a:lnTo>
                  <a:pt x="223287" y="99786"/>
                </a:lnTo>
                <a:lnTo>
                  <a:pt x="240755" y="91494"/>
                </a:lnTo>
                <a:lnTo>
                  <a:pt x="283081" y="80640"/>
                </a:lnTo>
                <a:close/>
              </a:path>
            </a:pathLst>
          </a:custGeom>
          <a:blipFill dpi="0" rotWithShape="1"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innerShdw blurRad="330200">
              <a:prstClr val="black">
                <a:alpha val="53000"/>
              </a:prstClr>
            </a:innerShdw>
          </a:effectLst>
        </p:spPr>
        <p:txBody>
          <a:bodyPr vert="horz" wrap="square" lIns="91461" tIns="45731" rIns="91461" bIns="45731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 sz="3201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8006842" y="2820000"/>
            <a:ext cx="1862568" cy="1860981"/>
          </a:xfrm>
          <a:custGeom>
            <a:avLst/>
            <a:gdLst>
              <a:gd name="connsiteX0" fmla="*/ 925512 w 1862137"/>
              <a:gd name="connsiteY0" fmla="*/ 0 h 1860550"/>
              <a:gd name="connsiteX1" fmla="*/ 978984 w 1862137"/>
              <a:gd name="connsiteY1" fmla="*/ 157330 h 1860550"/>
              <a:gd name="connsiteX2" fmla="*/ 1037671 w 1862137"/>
              <a:gd name="connsiteY2" fmla="*/ 159757 h 1860550"/>
              <a:gd name="connsiteX3" fmla="*/ 1083692 w 1862137"/>
              <a:gd name="connsiteY3" fmla="*/ 170718 h 1860550"/>
              <a:gd name="connsiteX4" fmla="*/ 1176338 w 1862137"/>
              <a:gd name="connsiteY4" fmla="*/ 31750 h 1860550"/>
              <a:gd name="connsiteX5" fmla="*/ 1289050 w 1862137"/>
              <a:gd name="connsiteY5" fmla="*/ 69850 h 1860550"/>
              <a:gd name="connsiteX6" fmla="*/ 1275692 w 1862137"/>
              <a:gd name="connsiteY6" fmla="*/ 236320 h 1860550"/>
              <a:gd name="connsiteX7" fmla="*/ 1319008 w 1862137"/>
              <a:gd name="connsiteY7" fmla="*/ 255918 h 1860550"/>
              <a:gd name="connsiteX8" fmla="*/ 1358662 w 1862137"/>
              <a:gd name="connsiteY8" fmla="*/ 284075 h 1860550"/>
              <a:gd name="connsiteX9" fmla="*/ 1495425 w 1862137"/>
              <a:gd name="connsiteY9" fmla="*/ 190500 h 1860550"/>
              <a:gd name="connsiteX10" fmla="*/ 1585912 w 1862137"/>
              <a:gd name="connsiteY10" fmla="*/ 268288 h 1860550"/>
              <a:gd name="connsiteX11" fmla="*/ 1511895 w 1862137"/>
              <a:gd name="connsiteY11" fmla="*/ 417350 h 1860550"/>
              <a:gd name="connsiteX12" fmla="*/ 1546743 w 1862137"/>
              <a:gd name="connsiteY12" fmla="*/ 454238 h 1860550"/>
              <a:gd name="connsiteX13" fmla="*/ 1576521 w 1862137"/>
              <a:gd name="connsiteY13" fmla="*/ 502126 h 1860550"/>
              <a:gd name="connsiteX14" fmla="*/ 1741488 w 1862137"/>
              <a:gd name="connsiteY14" fmla="*/ 468313 h 1860550"/>
              <a:gd name="connsiteX15" fmla="*/ 1793875 w 1862137"/>
              <a:gd name="connsiteY15" fmla="*/ 573088 h 1860550"/>
              <a:gd name="connsiteX16" fmla="*/ 1667696 w 1862137"/>
              <a:gd name="connsiteY16" fmla="*/ 681097 h 1860550"/>
              <a:gd name="connsiteX17" fmla="*/ 1684884 w 1862137"/>
              <a:gd name="connsiteY17" fmla="*/ 735702 h 1860550"/>
              <a:gd name="connsiteX18" fmla="*/ 1693262 w 1862137"/>
              <a:gd name="connsiteY18" fmla="*/ 776085 h 1860550"/>
              <a:gd name="connsiteX19" fmla="*/ 1854200 w 1862137"/>
              <a:gd name="connsiteY19" fmla="*/ 806450 h 1860550"/>
              <a:gd name="connsiteX20" fmla="*/ 1862137 w 1862137"/>
              <a:gd name="connsiteY20" fmla="*/ 925513 h 1860550"/>
              <a:gd name="connsiteX21" fmla="*/ 1704727 w 1862137"/>
              <a:gd name="connsiteY21" fmla="*/ 977642 h 1860550"/>
              <a:gd name="connsiteX22" fmla="*/ 1702277 w 1862137"/>
              <a:gd name="connsiteY22" fmla="*/ 1036783 h 1860550"/>
              <a:gd name="connsiteX23" fmla="*/ 1691105 w 1862137"/>
              <a:gd name="connsiteY23" fmla="*/ 1083603 h 1860550"/>
              <a:gd name="connsiteX24" fmla="*/ 1830387 w 1862137"/>
              <a:gd name="connsiteY24" fmla="*/ 1174750 h 1860550"/>
              <a:gd name="connsiteX25" fmla="*/ 1792287 w 1862137"/>
              <a:gd name="connsiteY25" fmla="*/ 1285875 h 1860550"/>
              <a:gd name="connsiteX26" fmla="*/ 1625658 w 1862137"/>
              <a:gd name="connsiteY26" fmla="*/ 1274561 h 1860550"/>
              <a:gd name="connsiteX27" fmla="*/ 1606030 w 1862137"/>
              <a:gd name="connsiteY27" fmla="*/ 1317868 h 1860550"/>
              <a:gd name="connsiteX28" fmla="*/ 1577382 w 1862137"/>
              <a:gd name="connsiteY28" fmla="*/ 1358141 h 1860550"/>
              <a:gd name="connsiteX29" fmla="*/ 1671637 w 1862137"/>
              <a:gd name="connsiteY29" fmla="*/ 1495425 h 1860550"/>
              <a:gd name="connsiteX30" fmla="*/ 1593850 w 1862137"/>
              <a:gd name="connsiteY30" fmla="*/ 1584325 h 1860550"/>
              <a:gd name="connsiteX31" fmla="*/ 1444760 w 1862137"/>
              <a:gd name="connsiteY31" fmla="*/ 1510294 h 1860550"/>
              <a:gd name="connsiteX32" fmla="*/ 1407533 w 1862137"/>
              <a:gd name="connsiteY32" fmla="*/ 1545400 h 1860550"/>
              <a:gd name="connsiteX33" fmla="*/ 1359818 w 1862137"/>
              <a:gd name="connsiteY33" fmla="*/ 1575017 h 1860550"/>
              <a:gd name="connsiteX34" fmla="*/ 1393825 w 1862137"/>
              <a:gd name="connsiteY34" fmla="*/ 1739900 h 1860550"/>
              <a:gd name="connsiteX35" fmla="*/ 1289050 w 1862137"/>
              <a:gd name="connsiteY35" fmla="*/ 1792287 h 1860550"/>
              <a:gd name="connsiteX36" fmla="*/ 1181011 w 1862137"/>
              <a:gd name="connsiteY36" fmla="*/ 1666074 h 1860550"/>
              <a:gd name="connsiteX37" fmla="*/ 1125816 w 1862137"/>
              <a:gd name="connsiteY37" fmla="*/ 1683417 h 1860550"/>
              <a:gd name="connsiteX38" fmla="*/ 1086058 w 1862137"/>
              <a:gd name="connsiteY38" fmla="*/ 1691651 h 1860550"/>
              <a:gd name="connsiteX39" fmla="*/ 1055688 w 1862137"/>
              <a:gd name="connsiteY39" fmla="*/ 1852613 h 1860550"/>
              <a:gd name="connsiteX40" fmla="*/ 936625 w 1862137"/>
              <a:gd name="connsiteY40" fmla="*/ 1860550 h 1860550"/>
              <a:gd name="connsiteX41" fmla="*/ 883154 w 1862137"/>
              <a:gd name="connsiteY41" fmla="*/ 1703221 h 1860550"/>
              <a:gd name="connsiteX42" fmla="*/ 824467 w 1862137"/>
              <a:gd name="connsiteY42" fmla="*/ 1700794 h 1860550"/>
              <a:gd name="connsiteX43" fmla="*/ 777857 w 1862137"/>
              <a:gd name="connsiteY43" fmla="*/ 1689693 h 1860550"/>
              <a:gd name="connsiteX44" fmla="*/ 685800 w 1862137"/>
              <a:gd name="connsiteY44" fmla="*/ 1828800 h 1860550"/>
              <a:gd name="connsiteX45" fmla="*/ 574675 w 1862137"/>
              <a:gd name="connsiteY45" fmla="*/ 1789113 h 1860550"/>
              <a:gd name="connsiteX46" fmla="*/ 586948 w 1862137"/>
              <a:gd name="connsiteY46" fmla="*/ 1624458 h 1860550"/>
              <a:gd name="connsiteX47" fmla="*/ 543130 w 1862137"/>
              <a:gd name="connsiteY47" fmla="*/ 1604634 h 1860550"/>
              <a:gd name="connsiteX48" fmla="*/ 502741 w 1862137"/>
              <a:gd name="connsiteY48" fmla="*/ 1575955 h 1860550"/>
              <a:gd name="connsiteX49" fmla="*/ 366712 w 1862137"/>
              <a:gd name="connsiteY49" fmla="*/ 1670050 h 1860550"/>
              <a:gd name="connsiteX50" fmla="*/ 276225 w 1862137"/>
              <a:gd name="connsiteY50" fmla="*/ 1592263 h 1860550"/>
              <a:gd name="connsiteX51" fmla="*/ 350241 w 1862137"/>
              <a:gd name="connsiteY51" fmla="*/ 1443201 h 1860550"/>
              <a:gd name="connsiteX52" fmla="*/ 315394 w 1862137"/>
              <a:gd name="connsiteY52" fmla="*/ 1406314 h 1860550"/>
              <a:gd name="connsiteX53" fmla="*/ 285679 w 1862137"/>
              <a:gd name="connsiteY53" fmla="*/ 1358527 h 1860550"/>
              <a:gd name="connsiteX54" fmla="*/ 122237 w 1862137"/>
              <a:gd name="connsiteY54" fmla="*/ 1392237 h 1860550"/>
              <a:gd name="connsiteX55" fmla="*/ 68262 w 1862137"/>
              <a:gd name="connsiteY55" fmla="*/ 1285875 h 1860550"/>
              <a:gd name="connsiteX56" fmla="*/ 194297 w 1862137"/>
              <a:gd name="connsiteY56" fmla="*/ 1178997 h 1860550"/>
              <a:gd name="connsiteX57" fmla="*/ 177253 w 1862137"/>
              <a:gd name="connsiteY57" fmla="*/ 1124849 h 1860550"/>
              <a:gd name="connsiteX58" fmla="*/ 168617 w 1862137"/>
              <a:gd name="connsiteY58" fmla="*/ 1083223 h 1860550"/>
              <a:gd name="connsiteX59" fmla="*/ 7937 w 1862137"/>
              <a:gd name="connsiteY59" fmla="*/ 1054100 h 1860550"/>
              <a:gd name="connsiteX60" fmla="*/ 0 w 1862137"/>
              <a:gd name="connsiteY60" fmla="*/ 935037 h 1860550"/>
              <a:gd name="connsiteX61" fmla="*/ 157410 w 1862137"/>
              <a:gd name="connsiteY61" fmla="*/ 882908 h 1860550"/>
              <a:gd name="connsiteX62" fmla="*/ 159860 w 1862137"/>
              <a:gd name="connsiteY62" fmla="*/ 823769 h 1860550"/>
              <a:gd name="connsiteX63" fmla="*/ 171108 w 1862137"/>
              <a:gd name="connsiteY63" fmla="*/ 776628 h 1860550"/>
              <a:gd name="connsiteX64" fmla="*/ 33337 w 1862137"/>
              <a:gd name="connsiteY64" fmla="*/ 685801 h 1860550"/>
              <a:gd name="connsiteX65" fmla="*/ 71437 w 1862137"/>
              <a:gd name="connsiteY65" fmla="*/ 573088 h 1860550"/>
              <a:gd name="connsiteX66" fmla="*/ 236742 w 1862137"/>
              <a:gd name="connsiteY66" fmla="*/ 585409 h 1860550"/>
              <a:gd name="connsiteX67" fmla="*/ 256107 w 1862137"/>
              <a:gd name="connsiteY67" fmla="*/ 542684 h 1860550"/>
              <a:gd name="connsiteX68" fmla="*/ 284755 w 1862137"/>
              <a:gd name="connsiteY68" fmla="*/ 502410 h 1860550"/>
              <a:gd name="connsiteX69" fmla="*/ 190500 w 1862137"/>
              <a:gd name="connsiteY69" fmla="*/ 365125 h 1860550"/>
              <a:gd name="connsiteX70" fmla="*/ 268287 w 1862137"/>
              <a:gd name="connsiteY70" fmla="*/ 276225 h 1860550"/>
              <a:gd name="connsiteX71" fmla="*/ 417378 w 1862137"/>
              <a:gd name="connsiteY71" fmla="*/ 350256 h 1860550"/>
              <a:gd name="connsiteX72" fmla="*/ 454604 w 1862137"/>
              <a:gd name="connsiteY72" fmla="*/ 315152 h 1860550"/>
              <a:gd name="connsiteX73" fmla="*/ 502320 w 1862137"/>
              <a:gd name="connsiteY73" fmla="*/ 285534 h 1860550"/>
              <a:gd name="connsiteX74" fmla="*/ 468312 w 1862137"/>
              <a:gd name="connsiteY74" fmla="*/ 120651 h 1860550"/>
              <a:gd name="connsiteX75" fmla="*/ 574675 w 1862137"/>
              <a:gd name="connsiteY75" fmla="*/ 68263 h 1860550"/>
              <a:gd name="connsiteX76" fmla="*/ 682378 w 1862137"/>
              <a:gd name="connsiteY76" fmla="*/ 194084 h 1860550"/>
              <a:gd name="connsiteX77" fmla="*/ 736321 w 1862137"/>
              <a:gd name="connsiteY77" fmla="*/ 177134 h 1860550"/>
              <a:gd name="connsiteX78" fmla="*/ 777732 w 1862137"/>
              <a:gd name="connsiteY78" fmla="*/ 168558 h 1860550"/>
              <a:gd name="connsiteX79" fmla="*/ 808037 w 1862137"/>
              <a:gd name="connsiteY79" fmla="*/ 7937 h 1860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</a:cxnLst>
            <a:rect l="l" t="t" r="r" b="b"/>
            <a:pathLst>
              <a:path w="1862137" h="1860550">
                <a:moveTo>
                  <a:pt x="925512" y="0"/>
                </a:moveTo>
                <a:lnTo>
                  <a:pt x="978984" y="157330"/>
                </a:lnTo>
                <a:lnTo>
                  <a:pt x="1037671" y="159757"/>
                </a:lnTo>
                <a:lnTo>
                  <a:pt x="1083692" y="170718"/>
                </a:lnTo>
                <a:lnTo>
                  <a:pt x="1176338" y="31750"/>
                </a:lnTo>
                <a:lnTo>
                  <a:pt x="1289050" y="69850"/>
                </a:lnTo>
                <a:lnTo>
                  <a:pt x="1275692" y="236320"/>
                </a:lnTo>
                <a:lnTo>
                  <a:pt x="1319008" y="255918"/>
                </a:lnTo>
                <a:lnTo>
                  <a:pt x="1358662" y="284075"/>
                </a:lnTo>
                <a:lnTo>
                  <a:pt x="1495425" y="190500"/>
                </a:lnTo>
                <a:lnTo>
                  <a:pt x="1585912" y="268288"/>
                </a:lnTo>
                <a:lnTo>
                  <a:pt x="1511895" y="417350"/>
                </a:lnTo>
                <a:lnTo>
                  <a:pt x="1546743" y="454238"/>
                </a:lnTo>
                <a:lnTo>
                  <a:pt x="1576521" y="502126"/>
                </a:lnTo>
                <a:lnTo>
                  <a:pt x="1741488" y="468313"/>
                </a:lnTo>
                <a:lnTo>
                  <a:pt x="1793875" y="573088"/>
                </a:lnTo>
                <a:lnTo>
                  <a:pt x="1667696" y="681097"/>
                </a:lnTo>
                <a:lnTo>
                  <a:pt x="1684884" y="735702"/>
                </a:lnTo>
                <a:lnTo>
                  <a:pt x="1693262" y="776085"/>
                </a:lnTo>
                <a:lnTo>
                  <a:pt x="1854200" y="806450"/>
                </a:lnTo>
                <a:lnTo>
                  <a:pt x="1862137" y="925513"/>
                </a:lnTo>
                <a:lnTo>
                  <a:pt x="1704727" y="977642"/>
                </a:lnTo>
                <a:lnTo>
                  <a:pt x="1702277" y="1036783"/>
                </a:lnTo>
                <a:lnTo>
                  <a:pt x="1691105" y="1083603"/>
                </a:lnTo>
                <a:lnTo>
                  <a:pt x="1830387" y="1174750"/>
                </a:lnTo>
                <a:lnTo>
                  <a:pt x="1792287" y="1285875"/>
                </a:lnTo>
                <a:lnTo>
                  <a:pt x="1625658" y="1274561"/>
                </a:lnTo>
                <a:lnTo>
                  <a:pt x="1606030" y="1317868"/>
                </a:lnTo>
                <a:lnTo>
                  <a:pt x="1577382" y="1358141"/>
                </a:lnTo>
                <a:lnTo>
                  <a:pt x="1671637" y="1495425"/>
                </a:lnTo>
                <a:lnTo>
                  <a:pt x="1593850" y="1584325"/>
                </a:lnTo>
                <a:lnTo>
                  <a:pt x="1444760" y="1510294"/>
                </a:lnTo>
                <a:lnTo>
                  <a:pt x="1407533" y="1545400"/>
                </a:lnTo>
                <a:lnTo>
                  <a:pt x="1359818" y="1575017"/>
                </a:lnTo>
                <a:lnTo>
                  <a:pt x="1393825" y="1739900"/>
                </a:lnTo>
                <a:lnTo>
                  <a:pt x="1289050" y="1792287"/>
                </a:lnTo>
                <a:lnTo>
                  <a:pt x="1181011" y="1666074"/>
                </a:lnTo>
                <a:lnTo>
                  <a:pt x="1125816" y="1683417"/>
                </a:lnTo>
                <a:lnTo>
                  <a:pt x="1086058" y="1691651"/>
                </a:lnTo>
                <a:lnTo>
                  <a:pt x="1055688" y="1852613"/>
                </a:lnTo>
                <a:lnTo>
                  <a:pt x="936625" y="1860550"/>
                </a:lnTo>
                <a:lnTo>
                  <a:pt x="883154" y="1703221"/>
                </a:lnTo>
                <a:lnTo>
                  <a:pt x="824467" y="1700794"/>
                </a:lnTo>
                <a:lnTo>
                  <a:pt x="777857" y="1689693"/>
                </a:lnTo>
                <a:lnTo>
                  <a:pt x="685800" y="1828800"/>
                </a:lnTo>
                <a:lnTo>
                  <a:pt x="574675" y="1789113"/>
                </a:lnTo>
                <a:lnTo>
                  <a:pt x="586948" y="1624458"/>
                </a:lnTo>
                <a:lnTo>
                  <a:pt x="543130" y="1604634"/>
                </a:lnTo>
                <a:lnTo>
                  <a:pt x="502741" y="1575955"/>
                </a:lnTo>
                <a:lnTo>
                  <a:pt x="366712" y="1670050"/>
                </a:lnTo>
                <a:lnTo>
                  <a:pt x="276225" y="1592263"/>
                </a:lnTo>
                <a:lnTo>
                  <a:pt x="350241" y="1443201"/>
                </a:lnTo>
                <a:lnTo>
                  <a:pt x="315394" y="1406314"/>
                </a:lnTo>
                <a:lnTo>
                  <a:pt x="285679" y="1358527"/>
                </a:lnTo>
                <a:lnTo>
                  <a:pt x="122237" y="1392237"/>
                </a:lnTo>
                <a:lnTo>
                  <a:pt x="68262" y="1285875"/>
                </a:lnTo>
                <a:lnTo>
                  <a:pt x="194297" y="1178997"/>
                </a:lnTo>
                <a:lnTo>
                  <a:pt x="177253" y="1124849"/>
                </a:lnTo>
                <a:lnTo>
                  <a:pt x="168617" y="1083223"/>
                </a:lnTo>
                <a:lnTo>
                  <a:pt x="7937" y="1054100"/>
                </a:lnTo>
                <a:lnTo>
                  <a:pt x="0" y="935037"/>
                </a:lnTo>
                <a:lnTo>
                  <a:pt x="157410" y="882908"/>
                </a:lnTo>
                <a:lnTo>
                  <a:pt x="159860" y="823769"/>
                </a:lnTo>
                <a:lnTo>
                  <a:pt x="171108" y="776628"/>
                </a:lnTo>
                <a:lnTo>
                  <a:pt x="33337" y="685801"/>
                </a:lnTo>
                <a:lnTo>
                  <a:pt x="71437" y="573088"/>
                </a:lnTo>
                <a:lnTo>
                  <a:pt x="236742" y="585409"/>
                </a:lnTo>
                <a:lnTo>
                  <a:pt x="256107" y="542684"/>
                </a:lnTo>
                <a:lnTo>
                  <a:pt x="284755" y="502410"/>
                </a:lnTo>
                <a:lnTo>
                  <a:pt x="190500" y="365125"/>
                </a:lnTo>
                <a:lnTo>
                  <a:pt x="268287" y="276225"/>
                </a:lnTo>
                <a:lnTo>
                  <a:pt x="417378" y="350256"/>
                </a:lnTo>
                <a:lnTo>
                  <a:pt x="454604" y="315152"/>
                </a:lnTo>
                <a:lnTo>
                  <a:pt x="502320" y="285534"/>
                </a:lnTo>
                <a:lnTo>
                  <a:pt x="468312" y="120651"/>
                </a:lnTo>
                <a:lnTo>
                  <a:pt x="574675" y="68263"/>
                </a:lnTo>
                <a:lnTo>
                  <a:pt x="682378" y="194084"/>
                </a:lnTo>
                <a:lnTo>
                  <a:pt x="736321" y="177134"/>
                </a:lnTo>
                <a:lnTo>
                  <a:pt x="777732" y="168558"/>
                </a:lnTo>
                <a:lnTo>
                  <a:pt x="808037" y="7937"/>
                </a:lnTo>
                <a:close/>
              </a:path>
            </a:pathLst>
          </a:cu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innerShdw blurRad="330200">
              <a:prstClr val="black">
                <a:alpha val="53000"/>
              </a:prstClr>
            </a:innerShdw>
          </a:effectLst>
        </p:spPr>
        <p:txBody>
          <a:bodyPr vert="horz" wrap="square" lIns="91461" tIns="45731" rIns="91461" bIns="45731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 sz="3201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0" name="Group 9"/>
          <p:cNvGrpSpPr/>
          <p:nvPr/>
        </p:nvGrpSpPr>
        <p:grpSpPr>
          <a:xfrm>
            <a:off x="6439614" y="3969618"/>
            <a:ext cx="1309991" cy="2510418"/>
            <a:chOff x="3987801" y="4348162"/>
            <a:chExt cx="1309688" cy="2509837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1" name="Oval 6"/>
            <p:cNvSpPr>
              <a:spLocks noChangeArrowheads="1"/>
            </p:cNvSpPr>
            <p:nvPr/>
          </p:nvSpPr>
          <p:spPr bwMode="auto">
            <a:xfrm>
              <a:off x="4241801" y="4419599"/>
              <a:ext cx="469900" cy="471487"/>
            </a:xfrm>
            <a:prstGeom prst="ellipse">
              <a:avLst/>
            </a:prstGeom>
            <a:blipFill dpi="0" rotWithShape="1">
              <a:blip r:embed="rId9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solidFill>
                <a:srgbClr val="FDA8F7"/>
              </a:solidFill>
            </a:ln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US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2" name="Freeform 7"/>
            <p:cNvSpPr>
              <a:spLocks/>
            </p:cNvSpPr>
            <p:nvPr/>
          </p:nvSpPr>
          <p:spPr bwMode="auto">
            <a:xfrm>
              <a:off x="3987801" y="4348162"/>
              <a:ext cx="1309688" cy="2509837"/>
            </a:xfrm>
            <a:custGeom>
              <a:avLst/>
              <a:gdLst>
                <a:gd name="T0" fmla="*/ 835 w 1488"/>
                <a:gd name="T1" fmla="*/ 717 h 2854"/>
                <a:gd name="T2" fmla="*/ 851 w 1488"/>
                <a:gd name="T3" fmla="*/ 708 h 2854"/>
                <a:gd name="T4" fmla="*/ 1249 w 1488"/>
                <a:gd name="T5" fmla="*/ 68 h 2854"/>
                <a:gd name="T6" fmla="*/ 1417 w 1488"/>
                <a:gd name="T7" fmla="*/ 36 h 2854"/>
                <a:gd name="T8" fmla="*/ 1451 w 1488"/>
                <a:gd name="T9" fmla="*/ 199 h 2854"/>
                <a:gd name="T10" fmla="*/ 890 w 1488"/>
                <a:gd name="T11" fmla="*/ 1074 h 2854"/>
                <a:gd name="T12" fmla="*/ 887 w 1488"/>
                <a:gd name="T13" fmla="*/ 1085 h 2854"/>
                <a:gd name="T14" fmla="*/ 887 w 1488"/>
                <a:gd name="T15" fmla="*/ 1839 h 2854"/>
                <a:gd name="T16" fmla="*/ 887 w 1488"/>
                <a:gd name="T17" fmla="*/ 1906 h 2854"/>
                <a:gd name="T18" fmla="*/ 887 w 1488"/>
                <a:gd name="T19" fmla="*/ 2723 h 2854"/>
                <a:gd name="T20" fmla="*/ 751 w 1488"/>
                <a:gd name="T21" fmla="*/ 2854 h 2854"/>
                <a:gd name="T22" fmla="*/ 749 w 1488"/>
                <a:gd name="T23" fmla="*/ 2854 h 2854"/>
                <a:gd name="T24" fmla="*/ 614 w 1488"/>
                <a:gd name="T25" fmla="*/ 2723 h 2854"/>
                <a:gd name="T26" fmla="*/ 614 w 1488"/>
                <a:gd name="T27" fmla="*/ 1925 h 2854"/>
                <a:gd name="T28" fmla="*/ 595 w 1488"/>
                <a:gd name="T29" fmla="*/ 1906 h 2854"/>
                <a:gd name="T30" fmla="*/ 576 w 1488"/>
                <a:gd name="T31" fmla="*/ 1906 h 2854"/>
                <a:gd name="T32" fmla="*/ 557 w 1488"/>
                <a:gd name="T33" fmla="*/ 1925 h 2854"/>
                <a:gd name="T34" fmla="*/ 557 w 1488"/>
                <a:gd name="T35" fmla="*/ 2723 h 2854"/>
                <a:gd name="T36" fmla="*/ 421 w 1488"/>
                <a:gd name="T37" fmla="*/ 2854 h 2854"/>
                <a:gd name="T38" fmla="*/ 419 w 1488"/>
                <a:gd name="T39" fmla="*/ 2854 h 2854"/>
                <a:gd name="T40" fmla="*/ 283 w 1488"/>
                <a:gd name="T41" fmla="*/ 2723 h 2854"/>
                <a:gd name="T42" fmla="*/ 283 w 1488"/>
                <a:gd name="T43" fmla="*/ 1906 h 2854"/>
                <a:gd name="T44" fmla="*/ 283 w 1488"/>
                <a:gd name="T45" fmla="*/ 1839 h 2854"/>
                <a:gd name="T46" fmla="*/ 283 w 1488"/>
                <a:gd name="T47" fmla="*/ 1103 h 2854"/>
                <a:gd name="T48" fmla="*/ 263 w 1488"/>
                <a:gd name="T49" fmla="*/ 1085 h 2854"/>
                <a:gd name="T50" fmla="*/ 263 w 1488"/>
                <a:gd name="T51" fmla="*/ 1085 h 2854"/>
                <a:gd name="T52" fmla="*/ 246 w 1488"/>
                <a:gd name="T53" fmla="*/ 1103 h 2854"/>
                <a:gd name="T54" fmla="*/ 246 w 1488"/>
                <a:gd name="T55" fmla="*/ 1712 h 2854"/>
                <a:gd name="T56" fmla="*/ 123 w 1488"/>
                <a:gd name="T57" fmla="*/ 1830 h 2854"/>
                <a:gd name="T58" fmla="*/ 0 w 1488"/>
                <a:gd name="T59" fmla="*/ 1712 h 2854"/>
                <a:gd name="T60" fmla="*/ 0 w 1488"/>
                <a:gd name="T61" fmla="*/ 1170 h 2854"/>
                <a:gd name="T62" fmla="*/ 0 w 1488"/>
                <a:gd name="T63" fmla="*/ 1024 h 2854"/>
                <a:gd name="T64" fmla="*/ 0 w 1488"/>
                <a:gd name="T65" fmla="*/ 736 h 2854"/>
                <a:gd name="T66" fmla="*/ 19 w 1488"/>
                <a:gd name="T67" fmla="*/ 717 h 2854"/>
                <a:gd name="T68" fmla="*/ 835 w 1488"/>
                <a:gd name="T69" fmla="*/ 717 h 28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488" h="2854">
                  <a:moveTo>
                    <a:pt x="835" y="717"/>
                  </a:moveTo>
                  <a:cubicBezTo>
                    <a:pt x="841" y="717"/>
                    <a:pt x="847" y="714"/>
                    <a:pt x="851" y="708"/>
                  </a:cubicBezTo>
                  <a:cubicBezTo>
                    <a:pt x="1249" y="68"/>
                    <a:pt x="1249" y="68"/>
                    <a:pt x="1249" y="68"/>
                  </a:cubicBezTo>
                  <a:cubicBezTo>
                    <a:pt x="1286" y="14"/>
                    <a:pt x="1361" y="0"/>
                    <a:pt x="1417" y="36"/>
                  </a:cubicBezTo>
                  <a:cubicBezTo>
                    <a:pt x="1473" y="72"/>
                    <a:pt x="1488" y="145"/>
                    <a:pt x="1451" y="199"/>
                  </a:cubicBezTo>
                  <a:cubicBezTo>
                    <a:pt x="890" y="1074"/>
                    <a:pt x="890" y="1074"/>
                    <a:pt x="890" y="1074"/>
                  </a:cubicBezTo>
                  <a:cubicBezTo>
                    <a:pt x="888" y="1077"/>
                    <a:pt x="887" y="1081"/>
                    <a:pt x="887" y="1085"/>
                  </a:cubicBezTo>
                  <a:cubicBezTo>
                    <a:pt x="887" y="1839"/>
                    <a:pt x="887" y="1839"/>
                    <a:pt x="887" y="1839"/>
                  </a:cubicBezTo>
                  <a:cubicBezTo>
                    <a:pt x="887" y="1906"/>
                    <a:pt x="887" y="1906"/>
                    <a:pt x="887" y="1906"/>
                  </a:cubicBezTo>
                  <a:cubicBezTo>
                    <a:pt x="887" y="2723"/>
                    <a:pt x="887" y="2723"/>
                    <a:pt x="887" y="2723"/>
                  </a:cubicBezTo>
                  <a:cubicBezTo>
                    <a:pt x="887" y="2795"/>
                    <a:pt x="826" y="2854"/>
                    <a:pt x="751" y="2854"/>
                  </a:cubicBezTo>
                  <a:cubicBezTo>
                    <a:pt x="749" y="2854"/>
                    <a:pt x="749" y="2854"/>
                    <a:pt x="749" y="2854"/>
                  </a:cubicBezTo>
                  <a:cubicBezTo>
                    <a:pt x="675" y="2854"/>
                    <a:pt x="614" y="2795"/>
                    <a:pt x="614" y="2723"/>
                  </a:cubicBezTo>
                  <a:cubicBezTo>
                    <a:pt x="614" y="1925"/>
                    <a:pt x="614" y="1925"/>
                    <a:pt x="614" y="1925"/>
                  </a:cubicBezTo>
                  <a:cubicBezTo>
                    <a:pt x="614" y="1914"/>
                    <a:pt x="605" y="1906"/>
                    <a:pt x="595" y="1906"/>
                  </a:cubicBezTo>
                  <a:cubicBezTo>
                    <a:pt x="576" y="1906"/>
                    <a:pt x="576" y="1906"/>
                    <a:pt x="576" y="1906"/>
                  </a:cubicBezTo>
                  <a:cubicBezTo>
                    <a:pt x="565" y="1906"/>
                    <a:pt x="557" y="1914"/>
                    <a:pt x="557" y="1925"/>
                  </a:cubicBezTo>
                  <a:cubicBezTo>
                    <a:pt x="557" y="2723"/>
                    <a:pt x="557" y="2723"/>
                    <a:pt x="557" y="2723"/>
                  </a:cubicBezTo>
                  <a:cubicBezTo>
                    <a:pt x="557" y="2795"/>
                    <a:pt x="495" y="2854"/>
                    <a:pt x="421" y="2854"/>
                  </a:cubicBezTo>
                  <a:cubicBezTo>
                    <a:pt x="419" y="2854"/>
                    <a:pt x="419" y="2854"/>
                    <a:pt x="419" y="2854"/>
                  </a:cubicBezTo>
                  <a:cubicBezTo>
                    <a:pt x="344" y="2854"/>
                    <a:pt x="283" y="2795"/>
                    <a:pt x="283" y="2723"/>
                  </a:cubicBezTo>
                  <a:cubicBezTo>
                    <a:pt x="283" y="1906"/>
                    <a:pt x="283" y="1906"/>
                    <a:pt x="283" y="1906"/>
                  </a:cubicBezTo>
                  <a:cubicBezTo>
                    <a:pt x="283" y="1839"/>
                    <a:pt x="283" y="1839"/>
                    <a:pt x="283" y="1839"/>
                  </a:cubicBezTo>
                  <a:cubicBezTo>
                    <a:pt x="283" y="1103"/>
                    <a:pt x="283" y="1103"/>
                    <a:pt x="283" y="1103"/>
                  </a:cubicBezTo>
                  <a:cubicBezTo>
                    <a:pt x="283" y="1092"/>
                    <a:pt x="274" y="1084"/>
                    <a:pt x="263" y="1085"/>
                  </a:cubicBezTo>
                  <a:cubicBezTo>
                    <a:pt x="263" y="1085"/>
                    <a:pt x="263" y="1085"/>
                    <a:pt x="263" y="1085"/>
                  </a:cubicBezTo>
                  <a:cubicBezTo>
                    <a:pt x="253" y="1086"/>
                    <a:pt x="246" y="1094"/>
                    <a:pt x="246" y="1103"/>
                  </a:cubicBezTo>
                  <a:cubicBezTo>
                    <a:pt x="246" y="1712"/>
                    <a:pt x="246" y="1712"/>
                    <a:pt x="246" y="1712"/>
                  </a:cubicBezTo>
                  <a:cubicBezTo>
                    <a:pt x="246" y="1778"/>
                    <a:pt x="190" y="1830"/>
                    <a:pt x="123" y="1830"/>
                  </a:cubicBezTo>
                  <a:cubicBezTo>
                    <a:pt x="56" y="1830"/>
                    <a:pt x="0" y="1778"/>
                    <a:pt x="0" y="1712"/>
                  </a:cubicBezTo>
                  <a:cubicBezTo>
                    <a:pt x="0" y="1170"/>
                    <a:pt x="0" y="1170"/>
                    <a:pt x="0" y="1170"/>
                  </a:cubicBezTo>
                  <a:cubicBezTo>
                    <a:pt x="0" y="1024"/>
                    <a:pt x="0" y="1024"/>
                    <a:pt x="0" y="1024"/>
                  </a:cubicBezTo>
                  <a:cubicBezTo>
                    <a:pt x="0" y="736"/>
                    <a:pt x="0" y="736"/>
                    <a:pt x="0" y="736"/>
                  </a:cubicBezTo>
                  <a:cubicBezTo>
                    <a:pt x="0" y="726"/>
                    <a:pt x="9" y="717"/>
                    <a:pt x="19" y="717"/>
                  </a:cubicBezTo>
                  <a:lnTo>
                    <a:pt x="835" y="717"/>
                  </a:lnTo>
                  <a:close/>
                </a:path>
              </a:pathLst>
            </a:custGeom>
            <a:blipFill dpi="0" rotWithShape="1">
              <a:blip r:embed="rId4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US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5" name="Freeform 12"/>
          <p:cNvSpPr>
            <a:spLocks/>
          </p:cNvSpPr>
          <p:nvPr/>
        </p:nvSpPr>
        <p:spPr bwMode="auto">
          <a:xfrm>
            <a:off x="8254548" y="3067707"/>
            <a:ext cx="1367155" cy="1365567"/>
          </a:xfrm>
          <a:custGeom>
            <a:avLst/>
            <a:gdLst>
              <a:gd name="T0" fmla="*/ 165 w 1552"/>
              <a:gd name="T1" fmla="*/ 1075 h 1552"/>
              <a:gd name="T2" fmla="*/ 1076 w 1552"/>
              <a:gd name="T3" fmla="*/ 1387 h 1552"/>
              <a:gd name="T4" fmla="*/ 1387 w 1552"/>
              <a:gd name="T5" fmla="*/ 477 h 1552"/>
              <a:gd name="T6" fmla="*/ 477 w 1552"/>
              <a:gd name="T7" fmla="*/ 165 h 1552"/>
              <a:gd name="T8" fmla="*/ 165 w 1552"/>
              <a:gd name="T9" fmla="*/ 1075 h 15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552" h="1552">
                <a:moveTo>
                  <a:pt x="165" y="1075"/>
                </a:moveTo>
                <a:cubicBezTo>
                  <a:pt x="331" y="1413"/>
                  <a:pt x="738" y="1552"/>
                  <a:pt x="1076" y="1387"/>
                </a:cubicBezTo>
                <a:cubicBezTo>
                  <a:pt x="1413" y="1221"/>
                  <a:pt x="1552" y="814"/>
                  <a:pt x="1387" y="477"/>
                </a:cubicBezTo>
                <a:cubicBezTo>
                  <a:pt x="1222" y="139"/>
                  <a:pt x="814" y="0"/>
                  <a:pt x="477" y="165"/>
                </a:cubicBezTo>
                <a:cubicBezTo>
                  <a:pt x="139" y="331"/>
                  <a:pt x="0" y="738"/>
                  <a:pt x="165" y="1075"/>
                </a:cubicBezTo>
                <a:close/>
              </a:path>
            </a:pathLst>
          </a:cu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vert="horz" wrap="square" lIns="91461" tIns="45731" rIns="91461" bIns="45731" numCol="1" anchor="t" anchorCtr="0" compatLnSpc="1">
            <a:prstTxWarp prst="textNoShape">
              <a:avLst/>
            </a:prstTxWarp>
          </a:bodyPr>
          <a:lstStyle/>
          <a:p>
            <a:endParaRPr lang="en-US" sz="3201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Freeform 30"/>
          <p:cNvSpPr>
            <a:spLocks/>
          </p:cNvSpPr>
          <p:nvPr/>
        </p:nvSpPr>
        <p:spPr bwMode="auto">
          <a:xfrm>
            <a:off x="6925503" y="2362695"/>
            <a:ext cx="1159143" cy="1157555"/>
          </a:xfrm>
          <a:custGeom>
            <a:avLst/>
            <a:gdLst>
              <a:gd name="T0" fmla="*/ 88 w 1317"/>
              <a:gd name="T1" fmla="*/ 819 h 1317"/>
              <a:gd name="T2" fmla="*/ 819 w 1317"/>
              <a:gd name="T3" fmla="*/ 1228 h 1317"/>
              <a:gd name="T4" fmla="*/ 1228 w 1317"/>
              <a:gd name="T5" fmla="*/ 498 h 1317"/>
              <a:gd name="T6" fmla="*/ 497 w 1317"/>
              <a:gd name="T7" fmla="*/ 89 h 1317"/>
              <a:gd name="T8" fmla="*/ 88 w 1317"/>
              <a:gd name="T9" fmla="*/ 819 h 13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17" h="1317">
                <a:moveTo>
                  <a:pt x="88" y="819"/>
                </a:moveTo>
                <a:cubicBezTo>
                  <a:pt x="177" y="1134"/>
                  <a:pt x="504" y="1317"/>
                  <a:pt x="819" y="1228"/>
                </a:cubicBezTo>
                <a:cubicBezTo>
                  <a:pt x="1134" y="1139"/>
                  <a:pt x="1317" y="812"/>
                  <a:pt x="1228" y="498"/>
                </a:cubicBezTo>
                <a:cubicBezTo>
                  <a:pt x="1139" y="183"/>
                  <a:pt x="812" y="0"/>
                  <a:pt x="497" y="89"/>
                </a:cubicBezTo>
                <a:cubicBezTo>
                  <a:pt x="183" y="177"/>
                  <a:pt x="0" y="505"/>
                  <a:pt x="88" y="819"/>
                </a:cubicBezTo>
                <a:close/>
              </a:path>
            </a:pathLst>
          </a:cu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vert="horz" wrap="square" lIns="91461" tIns="45731" rIns="91461" bIns="45731" numCol="1" anchor="t" anchorCtr="0" compatLnSpc="1">
            <a:prstTxWarp prst="textNoShape">
              <a:avLst/>
            </a:prstTxWarp>
          </a:bodyPr>
          <a:lstStyle/>
          <a:p>
            <a:endParaRPr lang="en-US" sz="3201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Freeform 48"/>
          <p:cNvSpPr>
            <a:spLocks/>
          </p:cNvSpPr>
          <p:nvPr/>
        </p:nvSpPr>
        <p:spPr bwMode="auto">
          <a:xfrm>
            <a:off x="8241844" y="1799003"/>
            <a:ext cx="776468" cy="776466"/>
          </a:xfrm>
          <a:custGeom>
            <a:avLst/>
            <a:gdLst>
              <a:gd name="T0" fmla="*/ 60 w 883"/>
              <a:gd name="T1" fmla="*/ 549 h 883"/>
              <a:gd name="T2" fmla="*/ 550 w 883"/>
              <a:gd name="T3" fmla="*/ 824 h 883"/>
              <a:gd name="T4" fmla="*/ 824 w 883"/>
              <a:gd name="T5" fmla="*/ 334 h 883"/>
              <a:gd name="T6" fmla="*/ 334 w 883"/>
              <a:gd name="T7" fmla="*/ 60 h 883"/>
              <a:gd name="T8" fmla="*/ 60 w 883"/>
              <a:gd name="T9" fmla="*/ 549 h 8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83" h="883">
                <a:moveTo>
                  <a:pt x="60" y="549"/>
                </a:moveTo>
                <a:cubicBezTo>
                  <a:pt x="119" y="760"/>
                  <a:pt x="339" y="883"/>
                  <a:pt x="550" y="824"/>
                </a:cubicBezTo>
                <a:cubicBezTo>
                  <a:pt x="761" y="764"/>
                  <a:pt x="883" y="545"/>
                  <a:pt x="824" y="334"/>
                </a:cubicBezTo>
                <a:cubicBezTo>
                  <a:pt x="764" y="123"/>
                  <a:pt x="545" y="0"/>
                  <a:pt x="334" y="60"/>
                </a:cubicBezTo>
                <a:cubicBezTo>
                  <a:pt x="123" y="119"/>
                  <a:pt x="0" y="338"/>
                  <a:pt x="60" y="549"/>
                </a:cubicBezTo>
                <a:close/>
              </a:path>
            </a:pathLst>
          </a:custGeom>
          <a:blipFill dpi="0" rotWithShape="1">
            <a:blip r:embed="rId10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vert="horz" wrap="square" lIns="91461" tIns="45731" rIns="91461" bIns="45731" numCol="1" anchor="t" anchorCtr="0" compatLnSpc="1">
            <a:prstTxWarp prst="textNoShape">
              <a:avLst/>
            </a:prstTxWarp>
          </a:bodyPr>
          <a:lstStyle/>
          <a:p>
            <a:endParaRPr lang="en-US" sz="3201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Freeform 66"/>
          <p:cNvSpPr>
            <a:spLocks/>
          </p:cNvSpPr>
          <p:nvPr/>
        </p:nvSpPr>
        <p:spPr bwMode="auto">
          <a:xfrm>
            <a:off x="7951265" y="4613132"/>
            <a:ext cx="573221" cy="573219"/>
          </a:xfrm>
          <a:custGeom>
            <a:avLst/>
            <a:gdLst>
              <a:gd name="T0" fmla="*/ 13 w 650"/>
              <a:gd name="T1" fmla="*/ 351 h 651"/>
              <a:gd name="T2" fmla="*/ 350 w 650"/>
              <a:gd name="T3" fmla="*/ 637 h 651"/>
              <a:gd name="T4" fmla="*/ 636 w 650"/>
              <a:gd name="T5" fmla="*/ 300 h 651"/>
              <a:gd name="T6" fmla="*/ 300 w 650"/>
              <a:gd name="T7" fmla="*/ 14 h 651"/>
              <a:gd name="T8" fmla="*/ 13 w 650"/>
              <a:gd name="T9" fmla="*/ 351 h 6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50" h="651">
                <a:moveTo>
                  <a:pt x="13" y="351"/>
                </a:moveTo>
                <a:cubicBezTo>
                  <a:pt x="27" y="522"/>
                  <a:pt x="178" y="651"/>
                  <a:pt x="350" y="637"/>
                </a:cubicBezTo>
                <a:cubicBezTo>
                  <a:pt x="522" y="623"/>
                  <a:pt x="650" y="472"/>
                  <a:pt x="636" y="300"/>
                </a:cubicBezTo>
                <a:cubicBezTo>
                  <a:pt x="622" y="128"/>
                  <a:pt x="471" y="0"/>
                  <a:pt x="300" y="14"/>
                </a:cubicBezTo>
                <a:cubicBezTo>
                  <a:pt x="128" y="28"/>
                  <a:pt x="0" y="179"/>
                  <a:pt x="13" y="351"/>
                </a:cubicBezTo>
                <a:close/>
              </a:path>
            </a:pathLst>
          </a:custGeom>
          <a:blipFill dpi="0" rotWithShape="1">
            <a:blip r:embed="rId11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vert="horz" wrap="square" lIns="91461" tIns="45731" rIns="91461" bIns="45731" numCol="1" anchor="t" anchorCtr="0" compatLnSpc="1">
            <a:prstTxWarp prst="textNoShape">
              <a:avLst/>
            </a:prstTxWarp>
          </a:bodyPr>
          <a:lstStyle/>
          <a:p>
            <a:endParaRPr lang="en-US" sz="3201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Freeform 76"/>
          <p:cNvSpPr>
            <a:spLocks noEditPoints="1"/>
          </p:cNvSpPr>
          <p:nvPr/>
        </p:nvSpPr>
        <p:spPr bwMode="auto">
          <a:xfrm>
            <a:off x="8595939" y="5379644"/>
            <a:ext cx="260411" cy="242943"/>
          </a:xfrm>
          <a:custGeom>
            <a:avLst/>
            <a:gdLst>
              <a:gd name="T0" fmla="*/ 153 w 296"/>
              <a:gd name="T1" fmla="*/ 276 h 276"/>
              <a:gd name="T2" fmla="*/ 153 w 296"/>
              <a:gd name="T3" fmla="*/ 276 h 276"/>
              <a:gd name="T4" fmla="*/ 119 w 296"/>
              <a:gd name="T5" fmla="*/ 273 h 276"/>
              <a:gd name="T6" fmla="*/ 18 w 296"/>
              <a:gd name="T7" fmla="*/ 105 h 276"/>
              <a:gd name="T8" fmla="*/ 153 w 296"/>
              <a:gd name="T9" fmla="*/ 0 h 276"/>
              <a:gd name="T10" fmla="*/ 187 w 296"/>
              <a:gd name="T11" fmla="*/ 4 h 276"/>
              <a:gd name="T12" fmla="*/ 272 w 296"/>
              <a:gd name="T13" fmla="*/ 68 h 276"/>
              <a:gd name="T14" fmla="*/ 287 w 296"/>
              <a:gd name="T15" fmla="*/ 172 h 276"/>
              <a:gd name="T16" fmla="*/ 153 w 296"/>
              <a:gd name="T17" fmla="*/ 276 h 276"/>
              <a:gd name="T18" fmla="*/ 153 w 296"/>
              <a:gd name="T19" fmla="*/ 44 h 276"/>
              <a:gd name="T20" fmla="*/ 61 w 296"/>
              <a:gd name="T21" fmla="*/ 116 h 276"/>
              <a:gd name="T22" fmla="*/ 130 w 296"/>
              <a:gd name="T23" fmla="*/ 230 h 276"/>
              <a:gd name="T24" fmla="*/ 153 w 296"/>
              <a:gd name="T25" fmla="*/ 232 h 276"/>
              <a:gd name="T26" fmla="*/ 153 w 296"/>
              <a:gd name="T27" fmla="*/ 232 h 276"/>
              <a:gd name="T28" fmla="*/ 245 w 296"/>
              <a:gd name="T29" fmla="*/ 161 h 276"/>
              <a:gd name="T30" fmla="*/ 234 w 296"/>
              <a:gd name="T31" fmla="*/ 90 h 276"/>
              <a:gd name="T32" fmla="*/ 176 w 296"/>
              <a:gd name="T33" fmla="*/ 47 h 276"/>
              <a:gd name="T34" fmla="*/ 153 w 296"/>
              <a:gd name="T35" fmla="*/ 44 h 2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296" h="276">
                <a:moveTo>
                  <a:pt x="153" y="276"/>
                </a:moveTo>
                <a:cubicBezTo>
                  <a:pt x="153" y="276"/>
                  <a:pt x="153" y="276"/>
                  <a:pt x="153" y="276"/>
                </a:cubicBezTo>
                <a:cubicBezTo>
                  <a:pt x="142" y="276"/>
                  <a:pt x="130" y="275"/>
                  <a:pt x="119" y="273"/>
                </a:cubicBezTo>
                <a:cubicBezTo>
                  <a:pt x="45" y="254"/>
                  <a:pt x="0" y="179"/>
                  <a:pt x="18" y="105"/>
                </a:cubicBezTo>
                <a:cubicBezTo>
                  <a:pt x="34" y="43"/>
                  <a:pt x="89" y="0"/>
                  <a:pt x="153" y="0"/>
                </a:cubicBezTo>
                <a:cubicBezTo>
                  <a:pt x="164" y="0"/>
                  <a:pt x="176" y="2"/>
                  <a:pt x="187" y="4"/>
                </a:cubicBezTo>
                <a:cubicBezTo>
                  <a:pt x="223" y="13"/>
                  <a:pt x="253" y="36"/>
                  <a:pt x="272" y="68"/>
                </a:cubicBezTo>
                <a:cubicBezTo>
                  <a:pt x="291" y="99"/>
                  <a:pt x="296" y="136"/>
                  <a:pt x="287" y="172"/>
                </a:cubicBezTo>
                <a:cubicBezTo>
                  <a:pt x="272" y="234"/>
                  <a:pt x="217" y="276"/>
                  <a:pt x="153" y="276"/>
                </a:cubicBezTo>
                <a:close/>
                <a:moveTo>
                  <a:pt x="153" y="44"/>
                </a:moveTo>
                <a:cubicBezTo>
                  <a:pt x="109" y="44"/>
                  <a:pt x="72" y="74"/>
                  <a:pt x="61" y="116"/>
                </a:cubicBezTo>
                <a:cubicBezTo>
                  <a:pt x="49" y="166"/>
                  <a:pt x="79" y="217"/>
                  <a:pt x="130" y="230"/>
                </a:cubicBezTo>
                <a:cubicBezTo>
                  <a:pt x="138" y="232"/>
                  <a:pt x="145" y="232"/>
                  <a:pt x="153" y="232"/>
                </a:cubicBezTo>
                <a:cubicBezTo>
                  <a:pt x="153" y="232"/>
                  <a:pt x="153" y="232"/>
                  <a:pt x="153" y="232"/>
                </a:cubicBezTo>
                <a:cubicBezTo>
                  <a:pt x="196" y="232"/>
                  <a:pt x="234" y="203"/>
                  <a:pt x="245" y="161"/>
                </a:cubicBezTo>
                <a:cubicBezTo>
                  <a:pt x="251" y="137"/>
                  <a:pt x="247" y="112"/>
                  <a:pt x="234" y="90"/>
                </a:cubicBezTo>
                <a:cubicBezTo>
                  <a:pt x="221" y="68"/>
                  <a:pt x="200" y="53"/>
                  <a:pt x="176" y="47"/>
                </a:cubicBezTo>
                <a:cubicBezTo>
                  <a:pt x="168" y="45"/>
                  <a:pt x="161" y="44"/>
                  <a:pt x="153" y="4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61" tIns="45731" rIns="91461" bIns="45731" numCol="1" anchor="t" anchorCtr="0" compatLnSpc="1">
            <a:prstTxWarp prst="textNoShape">
              <a:avLst/>
            </a:prstTxWarp>
          </a:bodyPr>
          <a:lstStyle/>
          <a:p>
            <a:endParaRPr lang="en-US" sz="3201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Freeform 86"/>
          <p:cNvSpPr>
            <a:spLocks noEditPoints="1"/>
          </p:cNvSpPr>
          <p:nvPr/>
        </p:nvSpPr>
        <p:spPr bwMode="auto">
          <a:xfrm>
            <a:off x="9250140" y="2484962"/>
            <a:ext cx="260411" cy="242943"/>
          </a:xfrm>
          <a:custGeom>
            <a:avLst/>
            <a:gdLst>
              <a:gd name="T0" fmla="*/ 153 w 296"/>
              <a:gd name="T1" fmla="*/ 277 h 277"/>
              <a:gd name="T2" fmla="*/ 153 w 296"/>
              <a:gd name="T3" fmla="*/ 277 h 277"/>
              <a:gd name="T4" fmla="*/ 119 w 296"/>
              <a:gd name="T5" fmla="*/ 273 h 277"/>
              <a:gd name="T6" fmla="*/ 18 w 296"/>
              <a:gd name="T7" fmla="*/ 105 h 277"/>
              <a:gd name="T8" fmla="*/ 152 w 296"/>
              <a:gd name="T9" fmla="*/ 0 h 277"/>
              <a:gd name="T10" fmla="*/ 186 w 296"/>
              <a:gd name="T11" fmla="*/ 4 h 277"/>
              <a:gd name="T12" fmla="*/ 271 w 296"/>
              <a:gd name="T13" fmla="*/ 67 h 277"/>
              <a:gd name="T14" fmla="*/ 287 w 296"/>
              <a:gd name="T15" fmla="*/ 172 h 277"/>
              <a:gd name="T16" fmla="*/ 153 w 296"/>
              <a:gd name="T17" fmla="*/ 277 h 277"/>
              <a:gd name="T18" fmla="*/ 152 w 296"/>
              <a:gd name="T19" fmla="*/ 44 h 277"/>
              <a:gd name="T20" fmla="*/ 61 w 296"/>
              <a:gd name="T21" fmla="*/ 115 h 277"/>
              <a:gd name="T22" fmla="*/ 130 w 296"/>
              <a:gd name="T23" fmla="*/ 230 h 277"/>
              <a:gd name="T24" fmla="*/ 153 w 296"/>
              <a:gd name="T25" fmla="*/ 233 h 277"/>
              <a:gd name="T26" fmla="*/ 244 w 296"/>
              <a:gd name="T27" fmla="*/ 161 h 277"/>
              <a:gd name="T28" fmla="*/ 234 w 296"/>
              <a:gd name="T29" fmla="*/ 90 h 277"/>
              <a:gd name="T30" fmla="*/ 176 w 296"/>
              <a:gd name="T31" fmla="*/ 47 h 277"/>
              <a:gd name="T32" fmla="*/ 152 w 296"/>
              <a:gd name="T33" fmla="*/ 44 h 2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296" h="277">
                <a:moveTo>
                  <a:pt x="153" y="277"/>
                </a:moveTo>
                <a:cubicBezTo>
                  <a:pt x="153" y="277"/>
                  <a:pt x="153" y="277"/>
                  <a:pt x="153" y="277"/>
                </a:cubicBezTo>
                <a:cubicBezTo>
                  <a:pt x="141" y="277"/>
                  <a:pt x="130" y="276"/>
                  <a:pt x="119" y="273"/>
                </a:cubicBezTo>
                <a:cubicBezTo>
                  <a:pt x="45" y="254"/>
                  <a:pt x="0" y="179"/>
                  <a:pt x="18" y="105"/>
                </a:cubicBezTo>
                <a:cubicBezTo>
                  <a:pt x="34" y="43"/>
                  <a:pt x="89" y="0"/>
                  <a:pt x="152" y="0"/>
                </a:cubicBezTo>
                <a:cubicBezTo>
                  <a:pt x="164" y="0"/>
                  <a:pt x="175" y="1"/>
                  <a:pt x="186" y="4"/>
                </a:cubicBezTo>
                <a:cubicBezTo>
                  <a:pt x="222" y="13"/>
                  <a:pt x="252" y="35"/>
                  <a:pt x="271" y="67"/>
                </a:cubicBezTo>
                <a:cubicBezTo>
                  <a:pt x="291" y="99"/>
                  <a:pt x="296" y="136"/>
                  <a:pt x="287" y="172"/>
                </a:cubicBezTo>
                <a:cubicBezTo>
                  <a:pt x="272" y="234"/>
                  <a:pt x="216" y="277"/>
                  <a:pt x="153" y="277"/>
                </a:cubicBezTo>
                <a:close/>
                <a:moveTo>
                  <a:pt x="152" y="44"/>
                </a:moveTo>
                <a:cubicBezTo>
                  <a:pt x="109" y="44"/>
                  <a:pt x="71" y="73"/>
                  <a:pt x="61" y="115"/>
                </a:cubicBezTo>
                <a:cubicBezTo>
                  <a:pt x="48" y="166"/>
                  <a:pt x="79" y="217"/>
                  <a:pt x="130" y="230"/>
                </a:cubicBezTo>
                <a:cubicBezTo>
                  <a:pt x="137" y="232"/>
                  <a:pt x="145" y="233"/>
                  <a:pt x="153" y="233"/>
                </a:cubicBezTo>
                <a:cubicBezTo>
                  <a:pt x="196" y="233"/>
                  <a:pt x="234" y="204"/>
                  <a:pt x="244" y="161"/>
                </a:cubicBezTo>
                <a:cubicBezTo>
                  <a:pt x="250" y="137"/>
                  <a:pt x="247" y="111"/>
                  <a:pt x="234" y="90"/>
                </a:cubicBezTo>
                <a:cubicBezTo>
                  <a:pt x="221" y="68"/>
                  <a:pt x="200" y="53"/>
                  <a:pt x="176" y="47"/>
                </a:cubicBezTo>
                <a:cubicBezTo>
                  <a:pt x="168" y="45"/>
                  <a:pt x="160" y="44"/>
                  <a:pt x="152" y="4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61" tIns="45731" rIns="91461" bIns="45731" numCol="1" anchor="t" anchorCtr="0" compatLnSpc="1">
            <a:prstTxWarp prst="textNoShape">
              <a:avLst/>
            </a:prstTxWarp>
          </a:bodyPr>
          <a:lstStyle/>
          <a:p>
            <a:endParaRPr lang="en-US" sz="3201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Oval 20"/>
          <p:cNvSpPr>
            <a:spLocks noChangeArrowheads="1"/>
          </p:cNvSpPr>
          <p:nvPr/>
        </p:nvSpPr>
        <p:spPr bwMode="auto">
          <a:xfrm>
            <a:off x="7346289" y="2783480"/>
            <a:ext cx="315986" cy="315985"/>
          </a:xfrm>
          <a:prstGeom prst="ellipse">
            <a:avLst/>
          </a:prstGeom>
          <a:noFill/>
          <a:ln w="122238" cap="flat">
            <a:solidFill>
              <a:schemeClr val="accent2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61" tIns="45731" rIns="91461" bIns="45731" numCol="1" anchor="t" anchorCtr="0" compatLnSpc="1">
            <a:prstTxWarp prst="textNoShape">
              <a:avLst/>
            </a:prstTxWarp>
          </a:bodyPr>
          <a:lstStyle/>
          <a:p>
            <a:endParaRPr lang="en-US" sz="3201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Oval 21"/>
          <p:cNvSpPr>
            <a:spLocks noChangeArrowheads="1"/>
          </p:cNvSpPr>
          <p:nvPr/>
        </p:nvSpPr>
        <p:spPr bwMode="auto">
          <a:xfrm>
            <a:off x="8765840" y="3567887"/>
            <a:ext cx="363623" cy="365210"/>
          </a:xfrm>
          <a:prstGeom prst="ellipse">
            <a:avLst/>
          </a:prstGeom>
          <a:noFill/>
          <a:ln w="139700" cap="flat">
            <a:solidFill>
              <a:schemeClr val="accent4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61" tIns="45731" rIns="91461" bIns="45731" numCol="1" anchor="t" anchorCtr="0" compatLnSpc="1">
            <a:prstTxWarp prst="textNoShape">
              <a:avLst/>
            </a:prstTxWarp>
          </a:bodyPr>
          <a:lstStyle/>
          <a:p>
            <a:endParaRPr lang="en-US" sz="3201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Oval 22"/>
          <p:cNvSpPr>
            <a:spLocks noChangeArrowheads="1"/>
          </p:cNvSpPr>
          <p:nvPr/>
        </p:nvSpPr>
        <p:spPr bwMode="auto">
          <a:xfrm>
            <a:off x="8524487" y="2081641"/>
            <a:ext cx="214363" cy="214362"/>
          </a:xfrm>
          <a:prstGeom prst="ellipse">
            <a:avLst/>
          </a:prstGeom>
          <a:noFill/>
          <a:ln w="104775" cap="flat">
            <a:solidFill>
              <a:schemeClr val="accent1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61" tIns="45731" rIns="91461" bIns="45731" numCol="1" anchor="t" anchorCtr="0" compatLnSpc="1">
            <a:prstTxWarp prst="textNoShape">
              <a:avLst/>
            </a:prstTxWarp>
          </a:bodyPr>
          <a:lstStyle/>
          <a:p>
            <a:endParaRPr lang="en-US" sz="3201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Oval 23"/>
          <p:cNvSpPr>
            <a:spLocks noChangeArrowheads="1"/>
          </p:cNvSpPr>
          <p:nvPr/>
        </p:nvSpPr>
        <p:spPr bwMode="auto">
          <a:xfrm>
            <a:off x="8157688" y="4812773"/>
            <a:ext cx="214363" cy="212775"/>
          </a:xfrm>
          <a:prstGeom prst="ellipse">
            <a:avLst/>
          </a:prstGeom>
          <a:noFill/>
          <a:ln w="87313" cap="flat">
            <a:solidFill>
              <a:schemeClr val="accent1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61" tIns="45731" rIns="91461" bIns="45731" numCol="1" anchor="t" anchorCtr="0" compatLnSpc="1">
            <a:prstTxWarp prst="textNoShape">
              <a:avLst/>
            </a:prstTxWarp>
          </a:bodyPr>
          <a:lstStyle/>
          <a:p>
            <a:endParaRPr lang="en-US" sz="3201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25" name="Group 24"/>
          <p:cNvGrpSpPr/>
          <p:nvPr/>
        </p:nvGrpSpPr>
        <p:grpSpPr>
          <a:xfrm>
            <a:off x="9137026" y="4045835"/>
            <a:ext cx="1519966" cy="2427849"/>
            <a:chOff x="6684587" y="4424362"/>
            <a:chExt cx="1519615" cy="2427287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6" name="Freeform 25"/>
            <p:cNvSpPr>
              <a:spLocks/>
            </p:cNvSpPr>
            <p:nvPr/>
          </p:nvSpPr>
          <p:spPr bwMode="auto">
            <a:xfrm>
              <a:off x="6684587" y="4970462"/>
              <a:ext cx="1519615" cy="1881187"/>
            </a:xfrm>
            <a:custGeom>
              <a:avLst/>
              <a:gdLst>
                <a:gd name="connsiteX0" fmla="*/ 687119 w 1519615"/>
                <a:gd name="connsiteY0" fmla="*/ 0 h 1881187"/>
                <a:gd name="connsiteX1" fmla="*/ 954208 w 1519615"/>
                <a:gd name="connsiteY1" fmla="*/ 0 h 1881187"/>
                <a:gd name="connsiteX2" fmla="*/ 965811 w 1519615"/>
                <a:gd name="connsiteY2" fmla="*/ 0 h 1881187"/>
                <a:gd name="connsiteX3" fmla="*/ 945837 w 1519615"/>
                <a:gd name="connsiteY3" fmla="*/ 26046 h 1881187"/>
                <a:gd name="connsiteX4" fmla="*/ 945837 w 1519615"/>
                <a:gd name="connsiteY4" fmla="*/ 60981 h 1881187"/>
                <a:gd name="connsiteX5" fmla="*/ 971550 w 1519615"/>
                <a:gd name="connsiteY5" fmla="*/ 94142 h 1881187"/>
                <a:gd name="connsiteX6" fmla="*/ 991717 w 1519615"/>
                <a:gd name="connsiteY6" fmla="*/ 120151 h 1881187"/>
                <a:gd name="connsiteX7" fmla="*/ 987968 w 1519615"/>
                <a:gd name="connsiteY7" fmla="*/ 141878 h 1881187"/>
                <a:gd name="connsiteX8" fmla="*/ 928461 w 1519615"/>
                <a:gd name="connsiteY8" fmla="*/ 489711 h 1881187"/>
                <a:gd name="connsiteX9" fmla="*/ 930224 w 1519615"/>
                <a:gd name="connsiteY9" fmla="*/ 501057 h 1881187"/>
                <a:gd name="connsiteX10" fmla="*/ 934632 w 1519615"/>
                <a:gd name="connsiteY10" fmla="*/ 510658 h 1881187"/>
                <a:gd name="connsiteX11" fmla="*/ 1005159 w 1519615"/>
                <a:gd name="connsiteY11" fmla="*/ 602301 h 1881187"/>
                <a:gd name="connsiteX12" fmla="*/ 1035133 w 1519615"/>
                <a:gd name="connsiteY12" fmla="*/ 602301 h 1881187"/>
                <a:gd name="connsiteX13" fmla="*/ 1104780 w 1519615"/>
                <a:gd name="connsiteY13" fmla="*/ 510658 h 1881187"/>
                <a:gd name="connsiteX14" fmla="*/ 1110951 w 1519615"/>
                <a:gd name="connsiteY14" fmla="*/ 485347 h 1881187"/>
                <a:gd name="connsiteX15" fmla="*/ 1077450 w 1519615"/>
                <a:gd name="connsiteY15" fmla="*/ 302935 h 1881187"/>
                <a:gd name="connsiteX16" fmla="*/ 1077450 w 1519615"/>
                <a:gd name="connsiteY16" fmla="*/ 302062 h 1881187"/>
                <a:gd name="connsiteX17" fmla="*/ 1051884 w 1519615"/>
                <a:gd name="connsiteY17" fmla="*/ 144088 h 1881187"/>
                <a:gd name="connsiteX18" fmla="*/ 1047870 w 1519615"/>
                <a:gd name="connsiteY18" fmla="*/ 119635 h 1881187"/>
                <a:gd name="connsiteX19" fmla="*/ 1058114 w 1519615"/>
                <a:gd name="connsiteY19" fmla="*/ 106423 h 1881187"/>
                <a:gd name="connsiteX20" fmla="*/ 1093350 w 1519615"/>
                <a:gd name="connsiteY20" fmla="*/ 60981 h 1881187"/>
                <a:gd name="connsiteX21" fmla="*/ 1093350 w 1519615"/>
                <a:gd name="connsiteY21" fmla="*/ 26046 h 1881187"/>
                <a:gd name="connsiteX22" fmla="*/ 1085732 w 1519615"/>
                <a:gd name="connsiteY22" fmla="*/ 16111 h 1881187"/>
                <a:gd name="connsiteX23" fmla="*/ 1073377 w 1519615"/>
                <a:gd name="connsiteY23" fmla="*/ 0 h 1881187"/>
                <a:gd name="connsiteX24" fmla="*/ 1127987 w 1519615"/>
                <a:gd name="connsiteY24" fmla="*/ 0 h 1881187"/>
                <a:gd name="connsiteX25" fmla="*/ 1509055 w 1519615"/>
                <a:gd name="connsiteY25" fmla="*/ 0 h 1881187"/>
                <a:gd name="connsiteX26" fmla="*/ 1519615 w 1519615"/>
                <a:gd name="connsiteY26" fmla="*/ 10549 h 1881187"/>
                <a:gd name="connsiteX27" fmla="*/ 1519615 w 1519615"/>
                <a:gd name="connsiteY27" fmla="*/ 271630 h 1881187"/>
                <a:gd name="connsiteX28" fmla="*/ 1519615 w 1519615"/>
                <a:gd name="connsiteY28" fmla="*/ 399972 h 1881187"/>
                <a:gd name="connsiteX29" fmla="*/ 1519615 w 1519615"/>
                <a:gd name="connsiteY29" fmla="*/ 876422 h 1881187"/>
                <a:gd name="connsiteX30" fmla="*/ 1411373 w 1519615"/>
                <a:gd name="connsiteY30" fmla="*/ 980151 h 1881187"/>
                <a:gd name="connsiteX31" fmla="*/ 1302251 w 1519615"/>
                <a:gd name="connsiteY31" fmla="*/ 876422 h 1881187"/>
                <a:gd name="connsiteX32" fmla="*/ 1302251 w 1519615"/>
                <a:gd name="connsiteY32" fmla="*/ 341075 h 1881187"/>
                <a:gd name="connsiteX33" fmla="*/ 1288171 w 1519615"/>
                <a:gd name="connsiteY33" fmla="*/ 325252 h 1881187"/>
                <a:gd name="connsiteX34" fmla="*/ 1270570 w 1519615"/>
                <a:gd name="connsiteY34" fmla="*/ 341075 h 1881187"/>
                <a:gd name="connsiteX35" fmla="*/ 1270570 w 1519615"/>
                <a:gd name="connsiteY35" fmla="*/ 988063 h 1881187"/>
                <a:gd name="connsiteX36" fmla="*/ 1270570 w 1519615"/>
                <a:gd name="connsiteY36" fmla="*/ 1046960 h 1881187"/>
                <a:gd name="connsiteX37" fmla="*/ 1270570 w 1519615"/>
                <a:gd name="connsiteY37" fmla="*/ 1765151 h 1881187"/>
                <a:gd name="connsiteX38" fmla="*/ 1151768 w 1519615"/>
                <a:gd name="connsiteY38" fmla="*/ 1881187 h 1881187"/>
                <a:gd name="connsiteX39" fmla="*/ 1150008 w 1519615"/>
                <a:gd name="connsiteY39" fmla="*/ 1881187 h 1881187"/>
                <a:gd name="connsiteX40" fmla="*/ 1031206 w 1519615"/>
                <a:gd name="connsiteY40" fmla="*/ 1765151 h 1881187"/>
                <a:gd name="connsiteX41" fmla="*/ 1031206 w 1519615"/>
                <a:gd name="connsiteY41" fmla="*/ 1058388 h 1881187"/>
                <a:gd name="connsiteX42" fmla="*/ 1020645 w 1519615"/>
                <a:gd name="connsiteY42" fmla="*/ 1047839 h 1881187"/>
                <a:gd name="connsiteX43" fmla="*/ 992485 w 1519615"/>
                <a:gd name="connsiteY43" fmla="*/ 1047839 h 1881187"/>
                <a:gd name="connsiteX44" fmla="*/ 981045 w 1519615"/>
                <a:gd name="connsiteY44" fmla="*/ 1058388 h 1881187"/>
                <a:gd name="connsiteX45" fmla="*/ 981045 w 1519615"/>
                <a:gd name="connsiteY45" fmla="*/ 1765151 h 1881187"/>
                <a:gd name="connsiteX46" fmla="*/ 860482 w 1519615"/>
                <a:gd name="connsiteY46" fmla="*/ 1881187 h 1881187"/>
                <a:gd name="connsiteX47" fmla="*/ 859602 w 1519615"/>
                <a:gd name="connsiteY47" fmla="*/ 1881187 h 1881187"/>
                <a:gd name="connsiteX48" fmla="*/ 739040 w 1519615"/>
                <a:gd name="connsiteY48" fmla="*/ 1765151 h 1881187"/>
                <a:gd name="connsiteX49" fmla="*/ 739040 w 1519615"/>
                <a:gd name="connsiteY49" fmla="*/ 1046960 h 1881187"/>
                <a:gd name="connsiteX50" fmla="*/ 739040 w 1519615"/>
                <a:gd name="connsiteY50" fmla="*/ 988063 h 1881187"/>
                <a:gd name="connsiteX51" fmla="*/ 739920 w 1519615"/>
                <a:gd name="connsiteY51" fmla="*/ 356898 h 1881187"/>
                <a:gd name="connsiteX52" fmla="*/ 721440 w 1519615"/>
                <a:gd name="connsiteY52" fmla="*/ 349866 h 1881187"/>
                <a:gd name="connsiteX53" fmla="*/ 537516 w 1519615"/>
                <a:gd name="connsiteY53" fmla="*/ 563477 h 1881187"/>
                <a:gd name="connsiteX54" fmla="*/ 126548 w 1519615"/>
                <a:gd name="connsiteY54" fmla="*/ 712038 h 1881187"/>
                <a:gd name="connsiteX55" fmla="*/ 3346 w 1519615"/>
                <a:gd name="connsiteY55" fmla="*/ 640834 h 1881187"/>
                <a:gd name="connsiteX56" fmla="*/ 73747 w 1519615"/>
                <a:gd name="connsiteY56" fmla="*/ 514250 h 1881187"/>
                <a:gd name="connsiteX57" fmla="*/ 386153 w 1519615"/>
                <a:gd name="connsiteY57" fmla="*/ 410521 h 1881187"/>
                <a:gd name="connsiteX58" fmla="*/ 391433 w 1519615"/>
                <a:gd name="connsiteY58" fmla="*/ 407884 h 1881187"/>
                <a:gd name="connsiteX59" fmla="*/ 687119 w 1519615"/>
                <a:gd name="connsiteY59" fmla="*/ 0 h 18811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</a:cxnLst>
              <a:rect l="l" t="t" r="r" b="b"/>
              <a:pathLst>
                <a:path w="1519615" h="1881187">
                  <a:moveTo>
                    <a:pt x="687119" y="0"/>
                  </a:moveTo>
                  <a:cubicBezTo>
                    <a:pt x="687119" y="0"/>
                    <a:pt x="687119" y="0"/>
                    <a:pt x="954208" y="0"/>
                  </a:cubicBezTo>
                  <a:lnTo>
                    <a:pt x="965811" y="0"/>
                  </a:lnTo>
                  <a:lnTo>
                    <a:pt x="945837" y="26046"/>
                  </a:lnTo>
                  <a:cubicBezTo>
                    <a:pt x="938771" y="35653"/>
                    <a:pt x="938771" y="51374"/>
                    <a:pt x="945837" y="60981"/>
                  </a:cubicBezTo>
                  <a:cubicBezTo>
                    <a:pt x="945837" y="60981"/>
                    <a:pt x="945837" y="60981"/>
                    <a:pt x="971550" y="94142"/>
                  </a:cubicBezTo>
                  <a:lnTo>
                    <a:pt x="991717" y="120151"/>
                  </a:lnTo>
                  <a:lnTo>
                    <a:pt x="987968" y="141878"/>
                  </a:lnTo>
                  <a:cubicBezTo>
                    <a:pt x="967141" y="262241"/>
                    <a:pt x="928461" y="484474"/>
                    <a:pt x="928461" y="489711"/>
                  </a:cubicBezTo>
                  <a:cubicBezTo>
                    <a:pt x="928461" y="494075"/>
                    <a:pt x="928461" y="497566"/>
                    <a:pt x="930224" y="501057"/>
                  </a:cubicBezTo>
                  <a:cubicBezTo>
                    <a:pt x="930224" y="502803"/>
                    <a:pt x="932869" y="510658"/>
                    <a:pt x="934632" y="510658"/>
                  </a:cubicBezTo>
                  <a:cubicBezTo>
                    <a:pt x="1005159" y="602301"/>
                    <a:pt x="1005159" y="602301"/>
                    <a:pt x="1005159" y="602301"/>
                  </a:cubicBezTo>
                  <a:cubicBezTo>
                    <a:pt x="1013094" y="612774"/>
                    <a:pt x="1026317" y="612774"/>
                    <a:pt x="1035133" y="602301"/>
                  </a:cubicBezTo>
                  <a:cubicBezTo>
                    <a:pt x="1104780" y="510658"/>
                    <a:pt x="1104780" y="510658"/>
                    <a:pt x="1104780" y="510658"/>
                  </a:cubicBezTo>
                  <a:cubicBezTo>
                    <a:pt x="1110069" y="503676"/>
                    <a:pt x="1111832" y="494075"/>
                    <a:pt x="1110951" y="485347"/>
                  </a:cubicBezTo>
                  <a:cubicBezTo>
                    <a:pt x="1110069" y="478365"/>
                    <a:pt x="1086266" y="357048"/>
                    <a:pt x="1077450" y="302935"/>
                  </a:cubicBezTo>
                  <a:cubicBezTo>
                    <a:pt x="1077450" y="302935"/>
                    <a:pt x="1077450" y="302062"/>
                    <a:pt x="1077450" y="302062"/>
                  </a:cubicBezTo>
                  <a:cubicBezTo>
                    <a:pt x="1073923" y="279370"/>
                    <a:pt x="1056291" y="173762"/>
                    <a:pt x="1051884" y="144088"/>
                  </a:cubicBezTo>
                  <a:lnTo>
                    <a:pt x="1047870" y="119635"/>
                  </a:lnTo>
                  <a:lnTo>
                    <a:pt x="1058114" y="106423"/>
                  </a:lnTo>
                  <a:cubicBezTo>
                    <a:pt x="1066685" y="95370"/>
                    <a:pt x="1078113" y="80632"/>
                    <a:pt x="1093350" y="60981"/>
                  </a:cubicBezTo>
                  <a:cubicBezTo>
                    <a:pt x="1100417" y="51374"/>
                    <a:pt x="1100417" y="35653"/>
                    <a:pt x="1093350" y="26046"/>
                  </a:cubicBezTo>
                  <a:cubicBezTo>
                    <a:pt x="1093350" y="26046"/>
                    <a:pt x="1093350" y="26046"/>
                    <a:pt x="1085732" y="16111"/>
                  </a:cubicBezTo>
                  <a:lnTo>
                    <a:pt x="1073377" y="0"/>
                  </a:lnTo>
                  <a:lnTo>
                    <a:pt x="1127987" y="0"/>
                  </a:lnTo>
                  <a:cubicBezTo>
                    <a:pt x="1229725" y="0"/>
                    <a:pt x="1354942" y="0"/>
                    <a:pt x="1509055" y="0"/>
                  </a:cubicBezTo>
                  <a:cubicBezTo>
                    <a:pt x="1515215" y="0"/>
                    <a:pt x="1519615" y="5275"/>
                    <a:pt x="1519615" y="10549"/>
                  </a:cubicBezTo>
                  <a:cubicBezTo>
                    <a:pt x="1519615" y="10549"/>
                    <a:pt x="1519615" y="10549"/>
                    <a:pt x="1519615" y="271630"/>
                  </a:cubicBezTo>
                  <a:cubicBezTo>
                    <a:pt x="1519615" y="271630"/>
                    <a:pt x="1519615" y="271630"/>
                    <a:pt x="1519615" y="399972"/>
                  </a:cubicBezTo>
                  <a:cubicBezTo>
                    <a:pt x="1519615" y="399972"/>
                    <a:pt x="1519615" y="399972"/>
                    <a:pt x="1519615" y="876422"/>
                  </a:cubicBezTo>
                  <a:cubicBezTo>
                    <a:pt x="1519615" y="933561"/>
                    <a:pt x="1470334" y="980151"/>
                    <a:pt x="1411373" y="980151"/>
                  </a:cubicBezTo>
                  <a:cubicBezTo>
                    <a:pt x="1352412" y="980151"/>
                    <a:pt x="1302251" y="933561"/>
                    <a:pt x="1302251" y="876422"/>
                  </a:cubicBezTo>
                  <a:cubicBezTo>
                    <a:pt x="1302251" y="876422"/>
                    <a:pt x="1302251" y="876422"/>
                    <a:pt x="1302251" y="341075"/>
                  </a:cubicBezTo>
                  <a:cubicBezTo>
                    <a:pt x="1302251" y="333164"/>
                    <a:pt x="1296091" y="325252"/>
                    <a:pt x="1288171" y="325252"/>
                  </a:cubicBezTo>
                  <a:cubicBezTo>
                    <a:pt x="1278490" y="324373"/>
                    <a:pt x="1270570" y="331406"/>
                    <a:pt x="1270570" y="341075"/>
                  </a:cubicBezTo>
                  <a:cubicBezTo>
                    <a:pt x="1270570" y="341075"/>
                    <a:pt x="1270570" y="341075"/>
                    <a:pt x="1270570" y="988063"/>
                  </a:cubicBezTo>
                  <a:cubicBezTo>
                    <a:pt x="1270570" y="988063"/>
                    <a:pt x="1270570" y="988063"/>
                    <a:pt x="1270570" y="1046960"/>
                  </a:cubicBezTo>
                  <a:cubicBezTo>
                    <a:pt x="1270570" y="1046960"/>
                    <a:pt x="1270570" y="1046960"/>
                    <a:pt x="1270570" y="1765151"/>
                  </a:cubicBezTo>
                  <a:cubicBezTo>
                    <a:pt x="1270570" y="1828444"/>
                    <a:pt x="1216889" y="1881187"/>
                    <a:pt x="1151768" y="1881187"/>
                  </a:cubicBezTo>
                  <a:cubicBezTo>
                    <a:pt x="1151768" y="1881187"/>
                    <a:pt x="1151768" y="1881187"/>
                    <a:pt x="1150008" y="1881187"/>
                  </a:cubicBezTo>
                  <a:cubicBezTo>
                    <a:pt x="1084007" y="1881187"/>
                    <a:pt x="1031206" y="1828444"/>
                    <a:pt x="1031206" y="1765151"/>
                  </a:cubicBezTo>
                  <a:cubicBezTo>
                    <a:pt x="1031206" y="1765151"/>
                    <a:pt x="1031206" y="1765151"/>
                    <a:pt x="1031206" y="1058388"/>
                  </a:cubicBezTo>
                  <a:cubicBezTo>
                    <a:pt x="1031206" y="1052234"/>
                    <a:pt x="1026806" y="1047839"/>
                    <a:pt x="1020645" y="1047839"/>
                  </a:cubicBezTo>
                  <a:cubicBezTo>
                    <a:pt x="1020645" y="1047839"/>
                    <a:pt x="1020645" y="1047839"/>
                    <a:pt x="992485" y="1047839"/>
                  </a:cubicBezTo>
                  <a:cubicBezTo>
                    <a:pt x="986325" y="1047839"/>
                    <a:pt x="981045" y="1052234"/>
                    <a:pt x="981045" y="1058388"/>
                  </a:cubicBezTo>
                  <a:cubicBezTo>
                    <a:pt x="981045" y="1058388"/>
                    <a:pt x="981045" y="1058388"/>
                    <a:pt x="981045" y="1765151"/>
                  </a:cubicBezTo>
                  <a:cubicBezTo>
                    <a:pt x="981045" y="1828444"/>
                    <a:pt x="926484" y="1881187"/>
                    <a:pt x="860482" y="1881187"/>
                  </a:cubicBezTo>
                  <a:cubicBezTo>
                    <a:pt x="860482" y="1881187"/>
                    <a:pt x="860482" y="1881187"/>
                    <a:pt x="859602" y="1881187"/>
                  </a:cubicBezTo>
                  <a:cubicBezTo>
                    <a:pt x="793601" y="1881187"/>
                    <a:pt x="739040" y="1828444"/>
                    <a:pt x="739040" y="1765151"/>
                  </a:cubicBezTo>
                  <a:cubicBezTo>
                    <a:pt x="739040" y="1765151"/>
                    <a:pt x="739040" y="1765151"/>
                    <a:pt x="739040" y="1046960"/>
                  </a:cubicBezTo>
                  <a:cubicBezTo>
                    <a:pt x="739040" y="1046960"/>
                    <a:pt x="739040" y="1046960"/>
                    <a:pt x="739040" y="988063"/>
                  </a:cubicBezTo>
                  <a:cubicBezTo>
                    <a:pt x="739040" y="988063"/>
                    <a:pt x="739040" y="988063"/>
                    <a:pt x="739920" y="356898"/>
                  </a:cubicBezTo>
                  <a:cubicBezTo>
                    <a:pt x="739920" y="347229"/>
                    <a:pt x="727600" y="341954"/>
                    <a:pt x="721440" y="349866"/>
                  </a:cubicBezTo>
                  <a:cubicBezTo>
                    <a:pt x="658958" y="418432"/>
                    <a:pt x="537516" y="562598"/>
                    <a:pt x="537516" y="563477"/>
                  </a:cubicBezTo>
                  <a:cubicBezTo>
                    <a:pt x="516396" y="585454"/>
                    <a:pt x="202229" y="686546"/>
                    <a:pt x="126548" y="712038"/>
                  </a:cubicBezTo>
                  <a:cubicBezTo>
                    <a:pt x="72867" y="726982"/>
                    <a:pt x="17426" y="695336"/>
                    <a:pt x="3346" y="640834"/>
                  </a:cubicBezTo>
                  <a:cubicBezTo>
                    <a:pt x="-10735" y="586333"/>
                    <a:pt x="20946" y="529194"/>
                    <a:pt x="73747" y="514250"/>
                  </a:cubicBezTo>
                  <a:cubicBezTo>
                    <a:pt x="74627" y="514250"/>
                    <a:pt x="349192" y="423707"/>
                    <a:pt x="386153" y="410521"/>
                  </a:cubicBezTo>
                  <a:cubicBezTo>
                    <a:pt x="387913" y="410521"/>
                    <a:pt x="389673" y="408763"/>
                    <a:pt x="391433" y="407884"/>
                  </a:cubicBezTo>
                  <a:cubicBezTo>
                    <a:pt x="391433" y="407884"/>
                    <a:pt x="391433" y="407884"/>
                    <a:pt x="687119" y="0"/>
                  </a:cubicBezTo>
                  <a:close/>
                </a:path>
              </a:pathLst>
            </a:custGeom>
            <a:blipFill dpi="0" rotWithShape="1">
              <a:blip r:embed="rId12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7" name="Oval 10"/>
            <p:cNvSpPr>
              <a:spLocks noChangeArrowheads="1"/>
            </p:cNvSpPr>
            <p:nvPr/>
          </p:nvSpPr>
          <p:spPr bwMode="auto">
            <a:xfrm>
              <a:off x="7470776" y="4424362"/>
              <a:ext cx="469900" cy="469900"/>
            </a:xfrm>
            <a:prstGeom prst="ellipse">
              <a:avLst/>
            </a:prstGeom>
            <a:blipFill dpi="0" rotWithShape="1">
              <a:blip r:embed="rId1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txBody>
            <a:bodyPr vert="horz" wrap="square" lIns="91461" tIns="45731" rIns="91461" bIns="45731" numCol="1" anchor="t" anchorCtr="0" compatLnSpc="1">
              <a:prstTxWarp prst="textNoShape">
                <a:avLst/>
              </a:prstTxWarp>
            </a:bodyPr>
            <a:lstStyle/>
            <a:p>
              <a:endParaRPr lang="en-US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70" name="Group 69"/>
          <p:cNvGrpSpPr/>
          <p:nvPr/>
        </p:nvGrpSpPr>
        <p:grpSpPr>
          <a:xfrm>
            <a:off x="1510555" y="5220918"/>
            <a:ext cx="689237" cy="639613"/>
            <a:chOff x="9145588" y="4435475"/>
            <a:chExt cx="464344" cy="465138"/>
          </a:xfr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71" name="AutoShape 7"/>
            <p:cNvSpPr>
              <a:spLocks/>
            </p:cNvSpPr>
            <p:nvPr/>
          </p:nvSpPr>
          <p:spPr bwMode="auto">
            <a:xfrm>
              <a:off x="9145588" y="4435475"/>
              <a:ext cx="464344" cy="465138"/>
            </a:xfrm>
            <a:custGeom>
              <a:avLst/>
              <a:gdLst>
                <a:gd name="T0" fmla="+- 0 10800 1271"/>
                <a:gd name="T1" fmla="*/ T0 w 19058"/>
                <a:gd name="T2" fmla="+- 0 10799 1270"/>
                <a:gd name="T3" fmla="*/ 10799 h 19059"/>
                <a:gd name="T4" fmla="+- 0 10800 1271"/>
                <a:gd name="T5" fmla="*/ T4 w 19058"/>
                <a:gd name="T6" fmla="+- 0 10799 1270"/>
                <a:gd name="T7" fmla="*/ 10799 h 19059"/>
                <a:gd name="T8" fmla="+- 0 10800 1271"/>
                <a:gd name="T9" fmla="*/ T8 w 19058"/>
                <a:gd name="T10" fmla="+- 0 10799 1270"/>
                <a:gd name="T11" fmla="*/ 10799 h 19059"/>
                <a:gd name="T12" fmla="+- 0 10800 1271"/>
                <a:gd name="T13" fmla="*/ T12 w 19058"/>
                <a:gd name="T14" fmla="+- 0 10799 1270"/>
                <a:gd name="T15" fmla="*/ 10799 h 1905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8" h="19059">
                  <a:moveTo>
                    <a:pt x="6430" y="17268"/>
                  </a:moveTo>
                  <a:cubicBezTo>
                    <a:pt x="2162" y="15559"/>
                    <a:pt x="82" y="10698"/>
                    <a:pt x="1790" y="6431"/>
                  </a:cubicBezTo>
                  <a:cubicBezTo>
                    <a:pt x="3499" y="2164"/>
                    <a:pt x="8360" y="81"/>
                    <a:pt x="12627" y="1791"/>
                  </a:cubicBezTo>
                  <a:cubicBezTo>
                    <a:pt x="16894" y="3499"/>
                    <a:pt x="18975" y="8361"/>
                    <a:pt x="17267" y="12628"/>
                  </a:cubicBezTo>
                  <a:cubicBezTo>
                    <a:pt x="15558" y="16895"/>
                    <a:pt x="10696" y="18976"/>
                    <a:pt x="6430" y="17268"/>
                  </a:cubicBezTo>
                  <a:moveTo>
                    <a:pt x="13070" y="685"/>
                  </a:moveTo>
                  <a:cubicBezTo>
                    <a:pt x="8186" y="-1270"/>
                    <a:pt x="2641" y="1103"/>
                    <a:pt x="685" y="5987"/>
                  </a:cubicBezTo>
                  <a:cubicBezTo>
                    <a:pt x="-1271" y="10872"/>
                    <a:pt x="1103" y="16418"/>
                    <a:pt x="5987" y="18373"/>
                  </a:cubicBezTo>
                  <a:cubicBezTo>
                    <a:pt x="10871" y="20330"/>
                    <a:pt x="16416" y="17955"/>
                    <a:pt x="18373" y="13071"/>
                  </a:cubicBezTo>
                  <a:cubicBezTo>
                    <a:pt x="20329" y="8186"/>
                    <a:pt x="17954" y="2641"/>
                    <a:pt x="13070" y="68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5" tIns="19055" rIns="19055" bIns="19055" anchor="ctr"/>
            <a:lstStyle/>
            <a:p>
              <a:pPr algn="ctr" defTabSz="228646" hangingPunct="0"/>
              <a:endParaRPr lang="en-US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72" name="AutoShape 8"/>
            <p:cNvSpPr>
              <a:spLocks/>
            </p:cNvSpPr>
            <p:nvPr/>
          </p:nvSpPr>
          <p:spPr bwMode="auto">
            <a:xfrm>
              <a:off x="9348788" y="4638675"/>
              <a:ext cx="57944" cy="57944"/>
            </a:xfrm>
            <a:custGeom>
              <a:avLst/>
              <a:gdLst>
                <a:gd name="T0" fmla="+- 0 10801 1272"/>
                <a:gd name="T1" fmla="*/ T0 w 19059"/>
                <a:gd name="T2" fmla="+- 0 10800 1272"/>
                <a:gd name="T3" fmla="*/ 10800 h 19056"/>
                <a:gd name="T4" fmla="+- 0 10801 1272"/>
                <a:gd name="T5" fmla="*/ T4 w 19059"/>
                <a:gd name="T6" fmla="+- 0 10800 1272"/>
                <a:gd name="T7" fmla="*/ 10800 h 19056"/>
                <a:gd name="T8" fmla="+- 0 10801 1272"/>
                <a:gd name="T9" fmla="*/ T8 w 19059"/>
                <a:gd name="T10" fmla="+- 0 10800 1272"/>
                <a:gd name="T11" fmla="*/ 10800 h 19056"/>
                <a:gd name="T12" fmla="+- 0 10801 1272"/>
                <a:gd name="T13" fmla="*/ T12 w 19059"/>
                <a:gd name="T14" fmla="+- 0 10800 1272"/>
                <a:gd name="T15" fmla="*/ 10800 h 19056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9" h="19056">
                  <a:moveTo>
                    <a:pt x="7753" y="13951"/>
                  </a:moveTo>
                  <a:cubicBezTo>
                    <a:pt x="5315" y="12969"/>
                    <a:pt x="4129" y="10197"/>
                    <a:pt x="5101" y="7755"/>
                  </a:cubicBezTo>
                  <a:cubicBezTo>
                    <a:pt x="6083" y="5323"/>
                    <a:pt x="8860" y="4132"/>
                    <a:pt x="11298" y="5104"/>
                  </a:cubicBezTo>
                  <a:cubicBezTo>
                    <a:pt x="13735" y="6081"/>
                    <a:pt x="14926" y="8858"/>
                    <a:pt x="13949" y="11300"/>
                  </a:cubicBezTo>
                  <a:cubicBezTo>
                    <a:pt x="12972" y="13737"/>
                    <a:pt x="10195" y="14923"/>
                    <a:pt x="7753" y="13951"/>
                  </a:cubicBezTo>
                  <a:moveTo>
                    <a:pt x="13070" y="686"/>
                  </a:moveTo>
                  <a:cubicBezTo>
                    <a:pt x="8190" y="-1272"/>
                    <a:pt x="2640" y="1104"/>
                    <a:pt x="686" y="5988"/>
                  </a:cubicBezTo>
                  <a:cubicBezTo>
                    <a:pt x="-1272" y="10872"/>
                    <a:pt x="1105" y="16416"/>
                    <a:pt x="5985" y="18369"/>
                  </a:cubicBezTo>
                  <a:cubicBezTo>
                    <a:pt x="10870" y="20328"/>
                    <a:pt x="16415" y="17951"/>
                    <a:pt x="18374" y="13072"/>
                  </a:cubicBezTo>
                  <a:cubicBezTo>
                    <a:pt x="20328" y="8188"/>
                    <a:pt x="17960" y="2644"/>
                    <a:pt x="13070" y="686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5" tIns="19055" rIns="19055" bIns="19055" anchor="ctr"/>
            <a:lstStyle/>
            <a:p>
              <a:pPr algn="ctr" defTabSz="228646" hangingPunct="0"/>
              <a:endParaRPr lang="en-US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73" name="AutoShape 9"/>
            <p:cNvSpPr>
              <a:spLocks/>
            </p:cNvSpPr>
            <p:nvPr/>
          </p:nvSpPr>
          <p:spPr bwMode="auto">
            <a:xfrm>
              <a:off x="9290050" y="4580732"/>
              <a:ext cx="174625" cy="174625"/>
            </a:xfrm>
            <a:custGeom>
              <a:avLst/>
              <a:gdLst>
                <a:gd name="T0" fmla="+- 0 10800 1271"/>
                <a:gd name="T1" fmla="*/ T0 w 19059"/>
                <a:gd name="T2" fmla="+- 0 10800 1271"/>
                <a:gd name="T3" fmla="*/ 10800 h 19058"/>
                <a:gd name="T4" fmla="+- 0 10800 1271"/>
                <a:gd name="T5" fmla="*/ T4 w 19059"/>
                <a:gd name="T6" fmla="+- 0 10800 1271"/>
                <a:gd name="T7" fmla="*/ 10800 h 19058"/>
                <a:gd name="T8" fmla="+- 0 10800 1271"/>
                <a:gd name="T9" fmla="*/ T8 w 19059"/>
                <a:gd name="T10" fmla="+- 0 10800 1271"/>
                <a:gd name="T11" fmla="*/ 10800 h 19058"/>
                <a:gd name="T12" fmla="+- 0 10800 1271"/>
                <a:gd name="T13" fmla="*/ T12 w 19059"/>
                <a:gd name="T14" fmla="+- 0 10800 1271"/>
                <a:gd name="T15" fmla="*/ 10800 h 1905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9" h="19058">
                  <a:moveTo>
                    <a:pt x="7169" y="15424"/>
                  </a:moveTo>
                  <a:cubicBezTo>
                    <a:pt x="3916" y="14123"/>
                    <a:pt x="2331" y="10417"/>
                    <a:pt x="3632" y="7167"/>
                  </a:cubicBezTo>
                  <a:cubicBezTo>
                    <a:pt x="4934" y="3917"/>
                    <a:pt x="8638" y="2331"/>
                    <a:pt x="11889" y="3632"/>
                  </a:cubicBezTo>
                  <a:cubicBezTo>
                    <a:pt x="15141" y="4934"/>
                    <a:pt x="16728" y="8640"/>
                    <a:pt x="15425" y="11890"/>
                  </a:cubicBezTo>
                  <a:cubicBezTo>
                    <a:pt x="14124" y="15140"/>
                    <a:pt x="10419" y="16728"/>
                    <a:pt x="7169" y="15424"/>
                  </a:cubicBezTo>
                  <a:moveTo>
                    <a:pt x="13071" y="685"/>
                  </a:moveTo>
                  <a:cubicBezTo>
                    <a:pt x="8186" y="-1271"/>
                    <a:pt x="2639" y="1104"/>
                    <a:pt x="686" y="5987"/>
                  </a:cubicBezTo>
                  <a:cubicBezTo>
                    <a:pt x="-1271" y="10871"/>
                    <a:pt x="1104" y="16416"/>
                    <a:pt x="5987" y="18372"/>
                  </a:cubicBezTo>
                  <a:cubicBezTo>
                    <a:pt x="10874" y="20329"/>
                    <a:pt x="16418" y="17955"/>
                    <a:pt x="18375" y="13070"/>
                  </a:cubicBezTo>
                  <a:cubicBezTo>
                    <a:pt x="20328" y="8186"/>
                    <a:pt x="17956" y="2641"/>
                    <a:pt x="13071" y="68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5" tIns="19055" rIns="19055" bIns="19055" anchor="ctr"/>
            <a:lstStyle/>
            <a:p>
              <a:pPr algn="ctr" defTabSz="228646" hangingPunct="0"/>
              <a:endParaRPr lang="en-US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74" name="AutoShape 10"/>
            <p:cNvSpPr>
              <a:spLocks/>
            </p:cNvSpPr>
            <p:nvPr/>
          </p:nvSpPr>
          <p:spPr bwMode="auto">
            <a:xfrm>
              <a:off x="9406732" y="4696619"/>
              <a:ext cx="72231" cy="74613"/>
            </a:xfrm>
            <a:custGeom>
              <a:avLst/>
              <a:gdLst>
                <a:gd name="T0" fmla="+- 0 10804 288"/>
                <a:gd name="T1" fmla="*/ T0 w 21033"/>
                <a:gd name="T2" fmla="+- 0 10798 277"/>
                <a:gd name="T3" fmla="*/ 10798 h 21043"/>
                <a:gd name="T4" fmla="+- 0 10804 288"/>
                <a:gd name="T5" fmla="*/ T4 w 21033"/>
                <a:gd name="T6" fmla="+- 0 10798 277"/>
                <a:gd name="T7" fmla="*/ 10798 h 21043"/>
                <a:gd name="T8" fmla="+- 0 10804 288"/>
                <a:gd name="T9" fmla="*/ T8 w 21033"/>
                <a:gd name="T10" fmla="+- 0 10798 277"/>
                <a:gd name="T11" fmla="*/ 10798 h 21043"/>
                <a:gd name="T12" fmla="+- 0 10804 288"/>
                <a:gd name="T13" fmla="*/ T12 w 21033"/>
                <a:gd name="T14" fmla="+- 0 10798 277"/>
                <a:gd name="T15" fmla="*/ 10798 h 21043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033" h="21043">
                  <a:moveTo>
                    <a:pt x="20881" y="2825"/>
                  </a:moveTo>
                  <a:cubicBezTo>
                    <a:pt x="21312" y="1771"/>
                    <a:pt x="20787" y="572"/>
                    <a:pt x="19713" y="149"/>
                  </a:cubicBezTo>
                  <a:cubicBezTo>
                    <a:pt x="18636" y="-277"/>
                    <a:pt x="17414" y="238"/>
                    <a:pt x="16984" y="1296"/>
                  </a:cubicBezTo>
                  <a:lnTo>
                    <a:pt x="16980" y="1292"/>
                  </a:lnTo>
                  <a:cubicBezTo>
                    <a:pt x="13964" y="8692"/>
                    <a:pt x="8182" y="14184"/>
                    <a:pt x="1269" y="17089"/>
                  </a:cubicBezTo>
                  <a:cubicBezTo>
                    <a:pt x="207" y="17536"/>
                    <a:pt x="-288" y="18747"/>
                    <a:pt x="170" y="19789"/>
                  </a:cubicBezTo>
                  <a:cubicBezTo>
                    <a:pt x="629" y="20840"/>
                    <a:pt x="1863" y="21323"/>
                    <a:pt x="2924" y="20876"/>
                  </a:cubicBezTo>
                  <a:cubicBezTo>
                    <a:pt x="2961" y="20860"/>
                    <a:pt x="2982" y="20828"/>
                    <a:pt x="3014" y="20815"/>
                  </a:cubicBezTo>
                  <a:cubicBezTo>
                    <a:pt x="10874" y="17480"/>
                    <a:pt x="17451" y="11227"/>
                    <a:pt x="20877" y="2825"/>
                  </a:cubicBezTo>
                  <a:cubicBezTo>
                    <a:pt x="20877" y="2825"/>
                    <a:pt x="20881" y="2825"/>
                    <a:pt x="20881" y="2825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5" tIns="19055" rIns="19055" bIns="19055" anchor="ctr"/>
            <a:lstStyle/>
            <a:p>
              <a:pPr algn="ctr" defTabSz="228646" hangingPunct="0"/>
              <a:endParaRPr lang="en-US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75" name="AutoShape 11"/>
            <p:cNvSpPr>
              <a:spLocks/>
            </p:cNvSpPr>
            <p:nvPr/>
          </p:nvSpPr>
          <p:spPr bwMode="auto">
            <a:xfrm>
              <a:off x="9435307" y="4725988"/>
              <a:ext cx="103981" cy="106363"/>
            </a:xfrm>
            <a:custGeom>
              <a:avLst/>
              <a:gdLst>
                <a:gd name="T0" fmla="+- 0 10803 203"/>
                <a:gd name="T1" fmla="*/ T0 w 21201"/>
                <a:gd name="T2" fmla="+- 0 10798 194"/>
                <a:gd name="T3" fmla="*/ 10798 h 21209"/>
                <a:gd name="T4" fmla="+- 0 10803 203"/>
                <a:gd name="T5" fmla="*/ T4 w 21201"/>
                <a:gd name="T6" fmla="+- 0 10798 194"/>
                <a:gd name="T7" fmla="*/ 10798 h 21209"/>
                <a:gd name="T8" fmla="+- 0 10803 203"/>
                <a:gd name="T9" fmla="*/ T8 w 21201"/>
                <a:gd name="T10" fmla="+- 0 10798 194"/>
                <a:gd name="T11" fmla="*/ 10798 h 21209"/>
                <a:gd name="T12" fmla="+- 0 10803 203"/>
                <a:gd name="T13" fmla="*/ T12 w 21201"/>
                <a:gd name="T14" fmla="+- 0 10798 194"/>
                <a:gd name="T15" fmla="*/ 10798 h 2120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201" h="21209">
                  <a:moveTo>
                    <a:pt x="20267" y="104"/>
                  </a:moveTo>
                  <a:cubicBezTo>
                    <a:pt x="19508" y="-194"/>
                    <a:pt x="18645" y="169"/>
                    <a:pt x="18339" y="912"/>
                  </a:cubicBezTo>
                  <a:cubicBezTo>
                    <a:pt x="14991" y="9110"/>
                    <a:pt x="8568" y="15198"/>
                    <a:pt x="894" y="18420"/>
                  </a:cubicBezTo>
                  <a:cubicBezTo>
                    <a:pt x="144" y="18735"/>
                    <a:pt x="-203" y="19589"/>
                    <a:pt x="121" y="20327"/>
                  </a:cubicBezTo>
                  <a:cubicBezTo>
                    <a:pt x="442" y="21068"/>
                    <a:pt x="1314" y="21406"/>
                    <a:pt x="2067" y="21090"/>
                  </a:cubicBezTo>
                  <a:cubicBezTo>
                    <a:pt x="2102" y="21073"/>
                    <a:pt x="2125" y="21042"/>
                    <a:pt x="2159" y="21025"/>
                  </a:cubicBezTo>
                  <a:cubicBezTo>
                    <a:pt x="10491" y="17500"/>
                    <a:pt x="17461" y="10881"/>
                    <a:pt x="21095" y="1994"/>
                  </a:cubicBezTo>
                  <a:cubicBezTo>
                    <a:pt x="21397" y="1250"/>
                    <a:pt x="21026" y="404"/>
                    <a:pt x="20267" y="104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5" tIns="19055" rIns="19055" bIns="19055" anchor="ctr"/>
            <a:lstStyle/>
            <a:p>
              <a:pPr algn="ctr" defTabSz="228646" hangingPunct="0"/>
              <a:endParaRPr lang="en-US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76" name="AutoShape 12"/>
            <p:cNvSpPr>
              <a:spLocks/>
            </p:cNvSpPr>
            <p:nvPr/>
          </p:nvSpPr>
          <p:spPr bwMode="auto">
            <a:xfrm>
              <a:off x="9421019" y="4711700"/>
              <a:ext cx="88106" cy="89694"/>
            </a:xfrm>
            <a:custGeom>
              <a:avLst/>
              <a:gdLst>
                <a:gd name="T0" fmla="+- 0 10802 238"/>
                <a:gd name="T1" fmla="*/ T0 w 21128"/>
                <a:gd name="T2" fmla="+- 0 10797 227"/>
                <a:gd name="T3" fmla="*/ 10797 h 21141"/>
                <a:gd name="T4" fmla="+- 0 10802 238"/>
                <a:gd name="T5" fmla="*/ T4 w 21128"/>
                <a:gd name="T6" fmla="+- 0 10797 227"/>
                <a:gd name="T7" fmla="*/ 10797 h 21141"/>
                <a:gd name="T8" fmla="+- 0 10802 238"/>
                <a:gd name="T9" fmla="*/ T8 w 21128"/>
                <a:gd name="T10" fmla="+- 0 10797 227"/>
                <a:gd name="T11" fmla="*/ 10797 h 21141"/>
                <a:gd name="T12" fmla="+- 0 10802 238"/>
                <a:gd name="T13" fmla="*/ T12 w 21128"/>
                <a:gd name="T14" fmla="+- 0 10797 227"/>
                <a:gd name="T15" fmla="*/ 10797 h 2114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28" h="21141">
                  <a:moveTo>
                    <a:pt x="20035" y="122"/>
                  </a:moveTo>
                  <a:cubicBezTo>
                    <a:pt x="19142" y="-227"/>
                    <a:pt x="18134" y="195"/>
                    <a:pt x="17778" y="1071"/>
                  </a:cubicBezTo>
                  <a:cubicBezTo>
                    <a:pt x="14571" y="8936"/>
                    <a:pt x="8412" y="14778"/>
                    <a:pt x="1051" y="17867"/>
                  </a:cubicBezTo>
                  <a:lnTo>
                    <a:pt x="1054" y="17867"/>
                  </a:lnTo>
                  <a:cubicBezTo>
                    <a:pt x="172" y="18240"/>
                    <a:pt x="-238" y="19242"/>
                    <a:pt x="142" y="20108"/>
                  </a:cubicBezTo>
                  <a:cubicBezTo>
                    <a:pt x="522" y="20973"/>
                    <a:pt x="1543" y="21372"/>
                    <a:pt x="2425" y="21003"/>
                  </a:cubicBezTo>
                  <a:cubicBezTo>
                    <a:pt x="2459" y="20986"/>
                    <a:pt x="2476" y="20956"/>
                    <a:pt x="2514" y="20936"/>
                  </a:cubicBezTo>
                  <a:cubicBezTo>
                    <a:pt x="10651" y="17491"/>
                    <a:pt x="17459" y="11027"/>
                    <a:pt x="21002" y="2339"/>
                  </a:cubicBezTo>
                  <a:cubicBezTo>
                    <a:pt x="21361" y="1463"/>
                    <a:pt x="20927" y="472"/>
                    <a:pt x="20035" y="12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5" tIns="19055" rIns="19055" bIns="19055" anchor="ctr"/>
            <a:lstStyle/>
            <a:p>
              <a:pPr algn="ctr" defTabSz="228646" hangingPunct="0"/>
              <a:endParaRPr lang="en-US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77" name="AutoShape 13"/>
            <p:cNvSpPr>
              <a:spLocks/>
            </p:cNvSpPr>
            <p:nvPr/>
          </p:nvSpPr>
          <p:spPr bwMode="auto">
            <a:xfrm>
              <a:off x="9275763" y="4566444"/>
              <a:ext cx="73025" cy="73819"/>
            </a:xfrm>
            <a:custGeom>
              <a:avLst/>
              <a:gdLst>
                <a:gd name="T0" fmla="+- 0 10797 278"/>
                <a:gd name="T1" fmla="*/ T0 w 21039"/>
                <a:gd name="T2" fmla="+- 0 10803 281"/>
                <a:gd name="T3" fmla="*/ 10803 h 21044"/>
                <a:gd name="T4" fmla="+- 0 10797 278"/>
                <a:gd name="T5" fmla="*/ T4 w 21039"/>
                <a:gd name="T6" fmla="+- 0 10803 281"/>
                <a:gd name="T7" fmla="*/ 10803 h 21044"/>
                <a:gd name="T8" fmla="+- 0 10797 278"/>
                <a:gd name="T9" fmla="*/ T8 w 21039"/>
                <a:gd name="T10" fmla="+- 0 10803 281"/>
                <a:gd name="T11" fmla="*/ 10803 h 21044"/>
                <a:gd name="T12" fmla="+- 0 10797 278"/>
                <a:gd name="T13" fmla="*/ T12 w 21039"/>
                <a:gd name="T14" fmla="+- 0 10803 281"/>
                <a:gd name="T15" fmla="*/ 10803 h 21044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039" h="21044">
                  <a:moveTo>
                    <a:pt x="20871" y="1248"/>
                  </a:moveTo>
                  <a:cubicBezTo>
                    <a:pt x="20411" y="197"/>
                    <a:pt x="19177" y="-281"/>
                    <a:pt x="18112" y="169"/>
                  </a:cubicBezTo>
                  <a:cubicBezTo>
                    <a:pt x="18075" y="181"/>
                    <a:pt x="18050" y="214"/>
                    <a:pt x="18021" y="226"/>
                  </a:cubicBezTo>
                  <a:cubicBezTo>
                    <a:pt x="10159" y="3562"/>
                    <a:pt x="3583" y="9820"/>
                    <a:pt x="152" y="18220"/>
                  </a:cubicBezTo>
                  <a:lnTo>
                    <a:pt x="148" y="18220"/>
                  </a:lnTo>
                  <a:cubicBezTo>
                    <a:pt x="-278" y="19278"/>
                    <a:pt x="242" y="20473"/>
                    <a:pt x="1320" y="20896"/>
                  </a:cubicBezTo>
                  <a:cubicBezTo>
                    <a:pt x="2398" y="21318"/>
                    <a:pt x="3620" y="20803"/>
                    <a:pt x="4046" y="19749"/>
                  </a:cubicBezTo>
                  <a:lnTo>
                    <a:pt x="4051" y="19749"/>
                  </a:lnTo>
                  <a:cubicBezTo>
                    <a:pt x="7068" y="12356"/>
                    <a:pt x="12856" y="6858"/>
                    <a:pt x="19764" y="3956"/>
                  </a:cubicBezTo>
                  <a:cubicBezTo>
                    <a:pt x="20830" y="3506"/>
                    <a:pt x="21322" y="2298"/>
                    <a:pt x="20871" y="1248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5" tIns="19055" rIns="19055" bIns="19055" anchor="ctr"/>
            <a:lstStyle/>
            <a:p>
              <a:pPr algn="ctr" defTabSz="228646" hangingPunct="0"/>
              <a:endParaRPr lang="en-US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78" name="AutoShape 14"/>
            <p:cNvSpPr>
              <a:spLocks/>
            </p:cNvSpPr>
            <p:nvPr/>
          </p:nvSpPr>
          <p:spPr bwMode="auto">
            <a:xfrm>
              <a:off x="9217819" y="4508500"/>
              <a:ext cx="103981" cy="105569"/>
            </a:xfrm>
            <a:custGeom>
              <a:avLst/>
              <a:gdLst>
                <a:gd name="T0" fmla="+- 0 10797 198"/>
                <a:gd name="T1" fmla="*/ T0 w 21199"/>
                <a:gd name="T2" fmla="+- 0 10802 198"/>
                <a:gd name="T3" fmla="*/ 10802 h 21208"/>
                <a:gd name="T4" fmla="+- 0 10797 198"/>
                <a:gd name="T5" fmla="*/ T4 w 21199"/>
                <a:gd name="T6" fmla="+- 0 10802 198"/>
                <a:gd name="T7" fmla="*/ 10802 h 21208"/>
                <a:gd name="T8" fmla="+- 0 10797 198"/>
                <a:gd name="T9" fmla="*/ T8 w 21199"/>
                <a:gd name="T10" fmla="+- 0 10802 198"/>
                <a:gd name="T11" fmla="*/ 10802 h 21208"/>
                <a:gd name="T12" fmla="+- 0 10797 198"/>
                <a:gd name="T13" fmla="*/ T12 w 21199"/>
                <a:gd name="T14" fmla="+- 0 10802 198"/>
                <a:gd name="T15" fmla="*/ 10802 h 2120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99" h="21208">
                  <a:moveTo>
                    <a:pt x="21077" y="880"/>
                  </a:moveTo>
                  <a:cubicBezTo>
                    <a:pt x="20753" y="142"/>
                    <a:pt x="19881" y="-198"/>
                    <a:pt x="19129" y="117"/>
                  </a:cubicBezTo>
                  <a:cubicBezTo>
                    <a:pt x="19097" y="131"/>
                    <a:pt x="19071" y="162"/>
                    <a:pt x="19039" y="179"/>
                  </a:cubicBezTo>
                  <a:cubicBezTo>
                    <a:pt x="10706" y="3707"/>
                    <a:pt x="3739" y="10322"/>
                    <a:pt x="106" y="19208"/>
                  </a:cubicBezTo>
                  <a:cubicBezTo>
                    <a:pt x="-198" y="19957"/>
                    <a:pt x="172" y="20803"/>
                    <a:pt x="934" y="21101"/>
                  </a:cubicBezTo>
                  <a:cubicBezTo>
                    <a:pt x="1689" y="21401"/>
                    <a:pt x="2552" y="21041"/>
                    <a:pt x="2859" y="20292"/>
                  </a:cubicBezTo>
                  <a:cubicBezTo>
                    <a:pt x="6206" y="12096"/>
                    <a:pt x="12625" y="6008"/>
                    <a:pt x="20301" y="2787"/>
                  </a:cubicBezTo>
                  <a:cubicBezTo>
                    <a:pt x="21051" y="2469"/>
                    <a:pt x="21402" y="1618"/>
                    <a:pt x="21077" y="88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5" tIns="19055" rIns="19055" bIns="19055" anchor="ctr"/>
            <a:lstStyle/>
            <a:p>
              <a:pPr algn="ctr" defTabSz="228646" hangingPunct="0"/>
              <a:endParaRPr lang="en-US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79" name="AutoShape 15"/>
            <p:cNvSpPr>
              <a:spLocks/>
            </p:cNvSpPr>
            <p:nvPr/>
          </p:nvSpPr>
          <p:spPr bwMode="auto">
            <a:xfrm>
              <a:off x="9247188" y="4537075"/>
              <a:ext cx="88107" cy="90488"/>
            </a:xfrm>
            <a:custGeom>
              <a:avLst/>
              <a:gdLst>
                <a:gd name="T0" fmla="+- 0 10796 232"/>
                <a:gd name="T1" fmla="*/ T0 w 21129"/>
                <a:gd name="T2" fmla="+- 0 10804 234"/>
                <a:gd name="T3" fmla="*/ 10804 h 21141"/>
                <a:gd name="T4" fmla="+- 0 10796 232"/>
                <a:gd name="T5" fmla="*/ T4 w 21129"/>
                <a:gd name="T6" fmla="+- 0 10804 234"/>
                <a:gd name="T7" fmla="*/ 10804 h 21141"/>
                <a:gd name="T8" fmla="+- 0 10796 232"/>
                <a:gd name="T9" fmla="*/ T8 w 21129"/>
                <a:gd name="T10" fmla="+- 0 10804 234"/>
                <a:gd name="T11" fmla="*/ 10804 h 21141"/>
                <a:gd name="T12" fmla="+- 0 10796 232"/>
                <a:gd name="T13" fmla="*/ T12 w 21129"/>
                <a:gd name="T14" fmla="+- 0 10804 234"/>
                <a:gd name="T15" fmla="*/ 10804 h 2114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29" h="21141">
                  <a:moveTo>
                    <a:pt x="20075" y="3267"/>
                  </a:moveTo>
                  <a:cubicBezTo>
                    <a:pt x="20953" y="2898"/>
                    <a:pt x="21368" y="1899"/>
                    <a:pt x="20987" y="1030"/>
                  </a:cubicBezTo>
                  <a:cubicBezTo>
                    <a:pt x="20611" y="168"/>
                    <a:pt x="19589" y="-234"/>
                    <a:pt x="18707" y="138"/>
                  </a:cubicBezTo>
                  <a:cubicBezTo>
                    <a:pt x="18670" y="152"/>
                    <a:pt x="18649" y="185"/>
                    <a:pt x="18615" y="198"/>
                  </a:cubicBezTo>
                  <a:cubicBezTo>
                    <a:pt x="10481" y="3647"/>
                    <a:pt x="3673" y="10118"/>
                    <a:pt x="124" y="18802"/>
                  </a:cubicBezTo>
                  <a:cubicBezTo>
                    <a:pt x="-232" y="19678"/>
                    <a:pt x="205" y="20666"/>
                    <a:pt x="1094" y="21019"/>
                  </a:cubicBezTo>
                  <a:cubicBezTo>
                    <a:pt x="1983" y="21366"/>
                    <a:pt x="2991" y="20946"/>
                    <a:pt x="3354" y="20071"/>
                  </a:cubicBezTo>
                  <a:cubicBezTo>
                    <a:pt x="6561" y="12205"/>
                    <a:pt x="12717" y="6360"/>
                    <a:pt x="20075" y="3274"/>
                  </a:cubicBezTo>
                  <a:cubicBezTo>
                    <a:pt x="20075" y="3274"/>
                    <a:pt x="20075" y="3267"/>
                    <a:pt x="20075" y="3267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5" tIns="19055" rIns="19055" bIns="19055" anchor="ctr"/>
            <a:lstStyle/>
            <a:p>
              <a:pPr algn="ctr" defTabSz="228646" hangingPunct="0"/>
              <a:endParaRPr lang="en-US" sz="320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Gill Sans" charset="0"/>
              </a:endParaRPr>
            </a:p>
          </p:txBody>
        </p:sp>
      </p:grpSp>
      <p:grpSp>
        <p:nvGrpSpPr>
          <p:cNvPr id="80" name="Group 79"/>
          <p:cNvGrpSpPr/>
          <p:nvPr/>
        </p:nvGrpSpPr>
        <p:grpSpPr>
          <a:xfrm>
            <a:off x="1564807" y="3390243"/>
            <a:ext cx="599023" cy="604986"/>
            <a:chOff x="9159875" y="1647825"/>
            <a:chExt cx="434975" cy="464344"/>
          </a:xfrm>
          <a:blipFill dpi="0" rotWithShape="1"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81" name="AutoShape 78"/>
            <p:cNvSpPr>
              <a:spLocks/>
            </p:cNvSpPr>
            <p:nvPr/>
          </p:nvSpPr>
          <p:spPr bwMode="auto">
            <a:xfrm>
              <a:off x="9159875" y="1647825"/>
              <a:ext cx="434975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160" y="18900"/>
                  </a:moveTo>
                  <a:cubicBezTo>
                    <a:pt x="20160" y="19643"/>
                    <a:pt x="19513" y="20249"/>
                    <a:pt x="18720" y="20249"/>
                  </a:cubicBezTo>
                  <a:lnTo>
                    <a:pt x="2880" y="20249"/>
                  </a:lnTo>
                  <a:cubicBezTo>
                    <a:pt x="2086" y="20249"/>
                    <a:pt x="1440" y="19643"/>
                    <a:pt x="1440" y="18900"/>
                  </a:cubicBezTo>
                  <a:lnTo>
                    <a:pt x="1440" y="2700"/>
                  </a:lnTo>
                  <a:cubicBezTo>
                    <a:pt x="1440" y="1955"/>
                    <a:pt x="2086" y="1350"/>
                    <a:pt x="2880" y="1350"/>
                  </a:cubicBezTo>
                  <a:lnTo>
                    <a:pt x="18720" y="1350"/>
                  </a:lnTo>
                  <a:cubicBezTo>
                    <a:pt x="19513" y="1350"/>
                    <a:pt x="20160" y="1955"/>
                    <a:pt x="20160" y="2700"/>
                  </a:cubicBezTo>
                  <a:cubicBezTo>
                    <a:pt x="20160" y="2700"/>
                    <a:pt x="20160" y="18900"/>
                    <a:pt x="20160" y="18900"/>
                  </a:cubicBezTo>
                  <a:close/>
                  <a:moveTo>
                    <a:pt x="18720" y="0"/>
                  </a:moveTo>
                  <a:lnTo>
                    <a:pt x="2880" y="0"/>
                  </a:lnTo>
                  <a:cubicBezTo>
                    <a:pt x="1289" y="0"/>
                    <a:pt x="0" y="1208"/>
                    <a:pt x="0" y="2700"/>
                  </a:cubicBezTo>
                  <a:lnTo>
                    <a:pt x="0" y="18900"/>
                  </a:lnTo>
                  <a:cubicBezTo>
                    <a:pt x="0" y="20391"/>
                    <a:pt x="1289" y="21599"/>
                    <a:pt x="2880" y="21599"/>
                  </a:cubicBezTo>
                  <a:lnTo>
                    <a:pt x="18720" y="21599"/>
                  </a:lnTo>
                  <a:cubicBezTo>
                    <a:pt x="20310" y="21599"/>
                    <a:pt x="21599" y="20391"/>
                    <a:pt x="21599" y="18900"/>
                  </a:cubicBezTo>
                  <a:lnTo>
                    <a:pt x="21599" y="2700"/>
                  </a:lnTo>
                  <a:cubicBezTo>
                    <a:pt x="21599" y="1208"/>
                    <a:pt x="20310" y="0"/>
                    <a:pt x="1872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5" tIns="19055" rIns="19055" bIns="19055" anchor="ctr"/>
            <a:lstStyle/>
            <a:p>
              <a:pPr algn="ctr" defTabSz="228646" hangingPunct="0"/>
              <a:endParaRPr lang="en-US" sz="15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82" name="AutoShape 79"/>
            <p:cNvSpPr>
              <a:spLocks/>
            </p:cNvSpPr>
            <p:nvPr/>
          </p:nvSpPr>
          <p:spPr bwMode="auto">
            <a:xfrm>
              <a:off x="9217819" y="1705769"/>
              <a:ext cx="319088" cy="2905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7418" y="20519"/>
                  </a:moveTo>
                  <a:lnTo>
                    <a:pt x="14053" y="16248"/>
                  </a:lnTo>
                  <a:lnTo>
                    <a:pt x="16690" y="12959"/>
                  </a:lnTo>
                  <a:lnTo>
                    <a:pt x="20618" y="17689"/>
                  </a:lnTo>
                  <a:lnTo>
                    <a:pt x="20618" y="20519"/>
                  </a:lnTo>
                  <a:cubicBezTo>
                    <a:pt x="20618" y="20519"/>
                    <a:pt x="17418" y="20519"/>
                    <a:pt x="17418" y="20519"/>
                  </a:cubicBezTo>
                  <a:close/>
                  <a:moveTo>
                    <a:pt x="981" y="11446"/>
                  </a:moveTo>
                  <a:lnTo>
                    <a:pt x="4909" y="6479"/>
                  </a:lnTo>
                  <a:lnTo>
                    <a:pt x="12828" y="16353"/>
                  </a:lnTo>
                  <a:lnTo>
                    <a:pt x="13398" y="17064"/>
                  </a:lnTo>
                  <a:lnTo>
                    <a:pt x="16109" y="20519"/>
                  </a:lnTo>
                  <a:lnTo>
                    <a:pt x="981" y="20519"/>
                  </a:lnTo>
                  <a:cubicBezTo>
                    <a:pt x="981" y="20519"/>
                    <a:pt x="981" y="11446"/>
                    <a:pt x="981" y="11446"/>
                  </a:cubicBezTo>
                  <a:close/>
                  <a:moveTo>
                    <a:pt x="20618" y="1080"/>
                  </a:moveTo>
                  <a:lnTo>
                    <a:pt x="20618" y="16058"/>
                  </a:lnTo>
                  <a:lnTo>
                    <a:pt x="17427" y="12244"/>
                  </a:lnTo>
                  <a:cubicBezTo>
                    <a:pt x="17240" y="12012"/>
                    <a:pt x="16972" y="11879"/>
                    <a:pt x="16690" y="11879"/>
                  </a:cubicBezTo>
                  <a:cubicBezTo>
                    <a:pt x="16409" y="11879"/>
                    <a:pt x="16141" y="12012"/>
                    <a:pt x="15954" y="12244"/>
                  </a:cubicBezTo>
                  <a:lnTo>
                    <a:pt x="13399" y="15432"/>
                  </a:lnTo>
                  <a:lnTo>
                    <a:pt x="5645" y="5764"/>
                  </a:lnTo>
                  <a:cubicBezTo>
                    <a:pt x="5458" y="5532"/>
                    <a:pt x="5190" y="5400"/>
                    <a:pt x="4909" y="5400"/>
                  </a:cubicBezTo>
                  <a:cubicBezTo>
                    <a:pt x="4627" y="5400"/>
                    <a:pt x="4359" y="5532"/>
                    <a:pt x="4172" y="5764"/>
                  </a:cubicBezTo>
                  <a:lnTo>
                    <a:pt x="981" y="9812"/>
                  </a:lnTo>
                  <a:lnTo>
                    <a:pt x="981" y="1080"/>
                  </a:lnTo>
                  <a:cubicBezTo>
                    <a:pt x="981" y="1080"/>
                    <a:pt x="20618" y="1080"/>
                    <a:pt x="20618" y="1080"/>
                  </a:cubicBezTo>
                  <a:close/>
                  <a:moveTo>
                    <a:pt x="20618" y="0"/>
                  </a:moveTo>
                  <a:lnTo>
                    <a:pt x="981" y="0"/>
                  </a:lnTo>
                  <a:cubicBezTo>
                    <a:pt x="439" y="0"/>
                    <a:pt x="0" y="483"/>
                    <a:pt x="0" y="1080"/>
                  </a:cubicBezTo>
                  <a:lnTo>
                    <a:pt x="0" y="20519"/>
                  </a:lnTo>
                  <a:cubicBezTo>
                    <a:pt x="0" y="21116"/>
                    <a:pt x="439" y="21599"/>
                    <a:pt x="981" y="21599"/>
                  </a:cubicBezTo>
                  <a:lnTo>
                    <a:pt x="20618" y="21599"/>
                  </a:lnTo>
                  <a:cubicBezTo>
                    <a:pt x="21160" y="21599"/>
                    <a:pt x="21600" y="21116"/>
                    <a:pt x="21600" y="20519"/>
                  </a:cubicBezTo>
                  <a:lnTo>
                    <a:pt x="21600" y="1080"/>
                  </a:lnTo>
                  <a:cubicBezTo>
                    <a:pt x="21600" y="483"/>
                    <a:pt x="21160" y="0"/>
                    <a:pt x="20618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5" tIns="19055" rIns="19055" bIns="19055" anchor="ctr"/>
            <a:lstStyle/>
            <a:p>
              <a:pPr algn="ctr" defTabSz="228646" hangingPunct="0"/>
              <a:endParaRPr lang="en-US" sz="15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83" name="AutoShape 80"/>
            <p:cNvSpPr>
              <a:spLocks/>
            </p:cNvSpPr>
            <p:nvPr/>
          </p:nvSpPr>
          <p:spPr bwMode="auto">
            <a:xfrm>
              <a:off x="9391650" y="1749425"/>
              <a:ext cx="87313" cy="873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3600"/>
                  </a:moveTo>
                  <a:cubicBezTo>
                    <a:pt x="14769" y="3600"/>
                    <a:pt x="17999" y="6827"/>
                    <a:pt x="17999" y="10800"/>
                  </a:cubicBezTo>
                  <a:cubicBezTo>
                    <a:pt x="17999" y="14769"/>
                    <a:pt x="14769" y="18000"/>
                    <a:pt x="10800" y="18000"/>
                  </a:cubicBezTo>
                  <a:cubicBezTo>
                    <a:pt x="6830" y="18000"/>
                    <a:pt x="3600" y="14769"/>
                    <a:pt x="3600" y="10800"/>
                  </a:cubicBezTo>
                  <a:cubicBezTo>
                    <a:pt x="3600" y="6827"/>
                    <a:pt x="6830" y="3600"/>
                    <a:pt x="10800" y="3600"/>
                  </a:cubicBezTo>
                  <a:moveTo>
                    <a:pt x="10800" y="21599"/>
                  </a:moveTo>
                  <a:cubicBezTo>
                    <a:pt x="16766" y="21599"/>
                    <a:pt x="21600" y="16762"/>
                    <a:pt x="21600" y="10800"/>
                  </a:cubicBezTo>
                  <a:cubicBezTo>
                    <a:pt x="21600" y="4833"/>
                    <a:pt x="16766" y="0"/>
                    <a:pt x="10800" y="0"/>
                  </a:cubicBezTo>
                  <a:cubicBezTo>
                    <a:pt x="4833" y="0"/>
                    <a:pt x="0" y="4833"/>
                    <a:pt x="0" y="10800"/>
                  </a:cubicBezTo>
                  <a:cubicBezTo>
                    <a:pt x="0" y="16762"/>
                    <a:pt x="4833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5" tIns="19055" rIns="19055" bIns="19055" anchor="ctr"/>
            <a:lstStyle/>
            <a:p>
              <a:pPr algn="ctr" defTabSz="228646" hangingPunct="0"/>
              <a:endParaRPr lang="en-US" sz="15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  <a:sym typeface="Gill Sans" charset="0"/>
              </a:endParaRPr>
            </a:p>
          </p:txBody>
        </p:sp>
      </p:grpSp>
      <p:grpSp>
        <p:nvGrpSpPr>
          <p:cNvPr id="84" name="Group 83"/>
          <p:cNvGrpSpPr/>
          <p:nvPr/>
        </p:nvGrpSpPr>
        <p:grpSpPr>
          <a:xfrm>
            <a:off x="1517911" y="1457726"/>
            <a:ext cx="662346" cy="582303"/>
            <a:chOff x="5368132" y="3540125"/>
            <a:chExt cx="465138" cy="435769"/>
          </a:xfr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85" name="AutoShape 110"/>
            <p:cNvSpPr>
              <a:spLocks/>
            </p:cNvSpPr>
            <p:nvPr/>
          </p:nvSpPr>
          <p:spPr bwMode="auto">
            <a:xfrm>
              <a:off x="5426869" y="3598069"/>
              <a:ext cx="347663" cy="2325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699" y="20255"/>
                  </a:moveTo>
                  <a:lnTo>
                    <a:pt x="899" y="20255"/>
                  </a:lnTo>
                  <a:lnTo>
                    <a:pt x="899" y="1350"/>
                  </a:lnTo>
                  <a:lnTo>
                    <a:pt x="20699" y="1350"/>
                  </a:lnTo>
                  <a:cubicBezTo>
                    <a:pt x="20699" y="1350"/>
                    <a:pt x="20699" y="20255"/>
                    <a:pt x="20699" y="20255"/>
                  </a:cubicBezTo>
                  <a:close/>
                  <a:moveTo>
                    <a:pt x="20699" y="0"/>
                  </a:moveTo>
                  <a:lnTo>
                    <a:pt x="899" y="5"/>
                  </a:lnTo>
                  <a:cubicBezTo>
                    <a:pt x="402" y="5"/>
                    <a:pt x="0" y="603"/>
                    <a:pt x="0" y="1350"/>
                  </a:cubicBezTo>
                  <a:lnTo>
                    <a:pt x="0" y="20249"/>
                  </a:lnTo>
                  <a:cubicBezTo>
                    <a:pt x="0" y="20996"/>
                    <a:pt x="402" y="21599"/>
                    <a:pt x="899" y="21599"/>
                  </a:cubicBezTo>
                  <a:lnTo>
                    <a:pt x="20699" y="21599"/>
                  </a:lnTo>
                  <a:cubicBezTo>
                    <a:pt x="21197" y="21599"/>
                    <a:pt x="21600" y="20996"/>
                    <a:pt x="21600" y="20249"/>
                  </a:cubicBezTo>
                  <a:lnTo>
                    <a:pt x="21600" y="1350"/>
                  </a:lnTo>
                  <a:cubicBezTo>
                    <a:pt x="21600" y="603"/>
                    <a:pt x="21197" y="0"/>
                    <a:pt x="206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5" tIns="19055" rIns="19055" bIns="19055" anchor="ctr"/>
            <a:lstStyle/>
            <a:p>
              <a:pPr algn="ctr" defTabSz="228646" hangingPunct="0"/>
              <a:endParaRPr lang="en-US" sz="15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86" name="AutoShape 111"/>
            <p:cNvSpPr>
              <a:spLocks/>
            </p:cNvSpPr>
            <p:nvPr/>
          </p:nvSpPr>
          <p:spPr bwMode="auto">
            <a:xfrm>
              <a:off x="5368132" y="3540125"/>
              <a:ext cx="465138" cy="4357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16562"/>
                  </a:moveTo>
                  <a:cubicBezTo>
                    <a:pt x="20249" y="16959"/>
                    <a:pt x="19946" y="17282"/>
                    <a:pt x="19575" y="17282"/>
                  </a:cubicBezTo>
                  <a:lnTo>
                    <a:pt x="13499" y="17282"/>
                  </a:lnTo>
                  <a:lnTo>
                    <a:pt x="8099" y="17282"/>
                  </a:lnTo>
                  <a:lnTo>
                    <a:pt x="2024" y="17282"/>
                  </a:lnTo>
                  <a:cubicBezTo>
                    <a:pt x="1651" y="17282"/>
                    <a:pt x="1349" y="16959"/>
                    <a:pt x="1349" y="16562"/>
                  </a:cubicBezTo>
                  <a:lnTo>
                    <a:pt x="1349" y="2160"/>
                  </a:lnTo>
                  <a:cubicBezTo>
                    <a:pt x="1349" y="1762"/>
                    <a:pt x="1651" y="1440"/>
                    <a:pt x="2024" y="1440"/>
                  </a:cubicBezTo>
                  <a:lnTo>
                    <a:pt x="19575" y="1440"/>
                  </a:lnTo>
                  <a:cubicBezTo>
                    <a:pt x="19946" y="1440"/>
                    <a:pt x="20249" y="1762"/>
                    <a:pt x="20249" y="2160"/>
                  </a:cubicBezTo>
                  <a:cubicBezTo>
                    <a:pt x="20249" y="2160"/>
                    <a:pt x="20249" y="16562"/>
                    <a:pt x="20249" y="16562"/>
                  </a:cubicBezTo>
                  <a:close/>
                  <a:moveTo>
                    <a:pt x="19575" y="0"/>
                  </a:moveTo>
                  <a:lnTo>
                    <a:pt x="2024" y="0"/>
                  </a:lnTo>
                  <a:cubicBezTo>
                    <a:pt x="905" y="0"/>
                    <a:pt x="0" y="966"/>
                    <a:pt x="0" y="2160"/>
                  </a:cubicBezTo>
                  <a:lnTo>
                    <a:pt x="0" y="16562"/>
                  </a:lnTo>
                  <a:cubicBezTo>
                    <a:pt x="0" y="17753"/>
                    <a:pt x="903" y="18718"/>
                    <a:pt x="2018" y="18721"/>
                  </a:cubicBezTo>
                  <a:lnTo>
                    <a:pt x="8774" y="18721"/>
                  </a:lnTo>
                  <a:lnTo>
                    <a:pt x="8774" y="19597"/>
                  </a:lnTo>
                  <a:lnTo>
                    <a:pt x="4561" y="20181"/>
                  </a:lnTo>
                  <a:cubicBezTo>
                    <a:pt x="4260" y="20262"/>
                    <a:pt x="4049" y="20549"/>
                    <a:pt x="4049" y="20879"/>
                  </a:cubicBezTo>
                  <a:cubicBezTo>
                    <a:pt x="4049" y="21277"/>
                    <a:pt x="4351" y="21599"/>
                    <a:pt x="4724" y="21599"/>
                  </a:cubicBezTo>
                  <a:lnTo>
                    <a:pt x="16874" y="21599"/>
                  </a:lnTo>
                  <a:cubicBezTo>
                    <a:pt x="17248" y="21599"/>
                    <a:pt x="17549" y="21277"/>
                    <a:pt x="17549" y="20879"/>
                  </a:cubicBezTo>
                  <a:cubicBezTo>
                    <a:pt x="17549" y="20549"/>
                    <a:pt x="17339" y="20262"/>
                    <a:pt x="17038" y="20181"/>
                  </a:cubicBezTo>
                  <a:lnTo>
                    <a:pt x="12824" y="19597"/>
                  </a:lnTo>
                  <a:lnTo>
                    <a:pt x="12824" y="18721"/>
                  </a:lnTo>
                  <a:lnTo>
                    <a:pt x="19581" y="18721"/>
                  </a:lnTo>
                  <a:cubicBezTo>
                    <a:pt x="20696" y="18718"/>
                    <a:pt x="21600" y="17753"/>
                    <a:pt x="21600" y="16562"/>
                  </a:cubicBezTo>
                  <a:lnTo>
                    <a:pt x="21600" y="2160"/>
                  </a:lnTo>
                  <a:cubicBezTo>
                    <a:pt x="21600" y="966"/>
                    <a:pt x="20692" y="0"/>
                    <a:pt x="19575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5" tIns="19055" rIns="19055" bIns="19055" anchor="ctr"/>
            <a:lstStyle/>
            <a:p>
              <a:pPr algn="ctr" defTabSz="228646" hangingPunct="0"/>
              <a:endParaRPr lang="en-US" sz="15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  <a:sym typeface="Gill Sans" charset="0"/>
              </a:endParaRPr>
            </a:p>
          </p:txBody>
        </p:sp>
      </p:grpSp>
      <p:grpSp>
        <p:nvGrpSpPr>
          <p:cNvPr id="87" name="Group 86"/>
          <p:cNvGrpSpPr/>
          <p:nvPr/>
        </p:nvGrpSpPr>
        <p:grpSpPr>
          <a:xfrm>
            <a:off x="1554615" y="2486631"/>
            <a:ext cx="626653" cy="479940"/>
            <a:chOff x="5368132" y="2625725"/>
            <a:chExt cx="465138" cy="391319"/>
          </a:xfr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88" name="AutoShape 120"/>
            <p:cNvSpPr>
              <a:spLocks/>
            </p:cNvSpPr>
            <p:nvPr/>
          </p:nvSpPr>
          <p:spPr bwMode="auto">
            <a:xfrm>
              <a:off x="5484813" y="2727325"/>
              <a:ext cx="231775" cy="2317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48" y="16070"/>
                  </a:moveTo>
                  <a:cubicBezTo>
                    <a:pt x="14037" y="19468"/>
                    <a:pt x="8925" y="19859"/>
                    <a:pt x="5529" y="16948"/>
                  </a:cubicBezTo>
                  <a:cubicBezTo>
                    <a:pt x="2130" y="14038"/>
                    <a:pt x="1740" y="8924"/>
                    <a:pt x="4651" y="5527"/>
                  </a:cubicBezTo>
                  <a:cubicBezTo>
                    <a:pt x="7559" y="2131"/>
                    <a:pt x="12674" y="1740"/>
                    <a:pt x="16070" y="4650"/>
                  </a:cubicBezTo>
                  <a:cubicBezTo>
                    <a:pt x="19466" y="7560"/>
                    <a:pt x="19859" y="12673"/>
                    <a:pt x="16948" y="16070"/>
                  </a:cubicBezTo>
                  <a:moveTo>
                    <a:pt x="10800" y="0"/>
                  </a:moveTo>
                  <a:cubicBezTo>
                    <a:pt x="4833" y="0"/>
                    <a:pt x="0" y="4834"/>
                    <a:pt x="0" y="10800"/>
                  </a:cubicBezTo>
                  <a:cubicBezTo>
                    <a:pt x="0" y="16765"/>
                    <a:pt x="4833" y="21599"/>
                    <a:pt x="10800" y="21599"/>
                  </a:cubicBezTo>
                  <a:cubicBezTo>
                    <a:pt x="16764" y="21599"/>
                    <a:pt x="21600" y="16765"/>
                    <a:pt x="21600" y="10800"/>
                  </a:cubicBezTo>
                  <a:cubicBezTo>
                    <a:pt x="21600" y="4834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5" tIns="19055" rIns="19055" bIns="19055" anchor="ctr"/>
            <a:lstStyle/>
            <a:p>
              <a:pPr algn="ctr" defTabSz="228646" hangingPunct="0"/>
              <a:endParaRPr lang="en-US" sz="15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89" name="AutoShape 121"/>
            <p:cNvSpPr>
              <a:spLocks/>
            </p:cNvSpPr>
            <p:nvPr/>
          </p:nvSpPr>
          <p:spPr bwMode="auto">
            <a:xfrm>
              <a:off x="5542757" y="2785269"/>
              <a:ext cx="65088" cy="650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200" y="0"/>
                  </a:moveTo>
                  <a:cubicBezTo>
                    <a:pt x="8596" y="0"/>
                    <a:pt x="0" y="8596"/>
                    <a:pt x="0" y="19195"/>
                  </a:cubicBezTo>
                  <a:lnTo>
                    <a:pt x="0" y="19199"/>
                  </a:lnTo>
                  <a:cubicBezTo>
                    <a:pt x="0" y="20524"/>
                    <a:pt x="1068" y="21599"/>
                    <a:pt x="2400" y="21599"/>
                  </a:cubicBezTo>
                  <a:cubicBezTo>
                    <a:pt x="3721" y="21599"/>
                    <a:pt x="4800" y="20524"/>
                    <a:pt x="4800" y="19199"/>
                  </a:cubicBezTo>
                  <a:lnTo>
                    <a:pt x="4800" y="19195"/>
                  </a:lnTo>
                  <a:cubicBezTo>
                    <a:pt x="4800" y="11247"/>
                    <a:pt x="11240" y="4799"/>
                    <a:pt x="19200" y="4799"/>
                  </a:cubicBezTo>
                  <a:cubicBezTo>
                    <a:pt x="20521" y="4799"/>
                    <a:pt x="21600" y="3724"/>
                    <a:pt x="21600" y="2399"/>
                  </a:cubicBezTo>
                  <a:cubicBezTo>
                    <a:pt x="21600" y="1075"/>
                    <a:pt x="20521" y="0"/>
                    <a:pt x="192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5" tIns="19055" rIns="19055" bIns="19055" anchor="ctr"/>
            <a:lstStyle/>
            <a:p>
              <a:pPr algn="ctr" defTabSz="228646" hangingPunct="0"/>
              <a:endParaRPr lang="en-US" sz="15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90" name="AutoShape 122"/>
            <p:cNvSpPr>
              <a:spLocks/>
            </p:cNvSpPr>
            <p:nvPr/>
          </p:nvSpPr>
          <p:spPr bwMode="auto">
            <a:xfrm>
              <a:off x="5368132" y="2625725"/>
              <a:ext cx="465138" cy="39131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19199"/>
                  </a:moveTo>
                  <a:cubicBezTo>
                    <a:pt x="20249" y="19642"/>
                    <a:pt x="19948" y="19999"/>
                    <a:pt x="19575" y="19999"/>
                  </a:cubicBezTo>
                  <a:lnTo>
                    <a:pt x="2024" y="19999"/>
                  </a:lnTo>
                  <a:cubicBezTo>
                    <a:pt x="1651" y="19999"/>
                    <a:pt x="1349" y="19642"/>
                    <a:pt x="1349" y="19199"/>
                  </a:cubicBezTo>
                  <a:lnTo>
                    <a:pt x="1349" y="7200"/>
                  </a:lnTo>
                  <a:cubicBezTo>
                    <a:pt x="1349" y="6809"/>
                    <a:pt x="1588" y="6475"/>
                    <a:pt x="1914" y="6411"/>
                  </a:cubicBezTo>
                  <a:lnTo>
                    <a:pt x="5588" y="5684"/>
                  </a:lnTo>
                  <a:lnTo>
                    <a:pt x="6797" y="2103"/>
                  </a:lnTo>
                  <a:cubicBezTo>
                    <a:pt x="6900" y="1799"/>
                    <a:pt x="7148" y="1600"/>
                    <a:pt x="7424" y="1600"/>
                  </a:cubicBezTo>
                  <a:lnTo>
                    <a:pt x="14174" y="1600"/>
                  </a:lnTo>
                  <a:cubicBezTo>
                    <a:pt x="14450" y="1600"/>
                    <a:pt x="14698" y="1799"/>
                    <a:pt x="14801" y="2103"/>
                  </a:cubicBezTo>
                  <a:lnTo>
                    <a:pt x="16010" y="5684"/>
                  </a:lnTo>
                  <a:lnTo>
                    <a:pt x="19685" y="6411"/>
                  </a:lnTo>
                  <a:cubicBezTo>
                    <a:pt x="20011" y="6475"/>
                    <a:pt x="20249" y="6809"/>
                    <a:pt x="20249" y="7200"/>
                  </a:cubicBezTo>
                  <a:cubicBezTo>
                    <a:pt x="20249" y="7200"/>
                    <a:pt x="20249" y="19199"/>
                    <a:pt x="20249" y="19199"/>
                  </a:cubicBezTo>
                  <a:close/>
                  <a:moveTo>
                    <a:pt x="19907" y="4832"/>
                  </a:moveTo>
                  <a:lnTo>
                    <a:pt x="16981" y="4254"/>
                  </a:lnTo>
                  <a:lnTo>
                    <a:pt x="16054" y="1507"/>
                  </a:lnTo>
                  <a:cubicBezTo>
                    <a:pt x="15745" y="591"/>
                    <a:pt x="15006" y="0"/>
                    <a:pt x="14174" y="0"/>
                  </a:cubicBezTo>
                  <a:lnTo>
                    <a:pt x="7424" y="0"/>
                  </a:lnTo>
                  <a:cubicBezTo>
                    <a:pt x="6593" y="0"/>
                    <a:pt x="5854" y="591"/>
                    <a:pt x="5543" y="1509"/>
                  </a:cubicBezTo>
                  <a:lnTo>
                    <a:pt x="4618" y="4254"/>
                  </a:lnTo>
                  <a:lnTo>
                    <a:pt x="1692" y="4832"/>
                  </a:lnTo>
                  <a:cubicBezTo>
                    <a:pt x="711" y="5025"/>
                    <a:pt x="0" y="6020"/>
                    <a:pt x="0" y="7200"/>
                  </a:cubicBezTo>
                  <a:lnTo>
                    <a:pt x="0" y="19199"/>
                  </a:lnTo>
                  <a:cubicBezTo>
                    <a:pt x="0" y="20523"/>
                    <a:pt x="908" y="21600"/>
                    <a:pt x="2024" y="21600"/>
                  </a:cubicBezTo>
                  <a:lnTo>
                    <a:pt x="19575" y="21600"/>
                  </a:lnTo>
                  <a:cubicBezTo>
                    <a:pt x="20691" y="21600"/>
                    <a:pt x="21600" y="20523"/>
                    <a:pt x="21600" y="19199"/>
                  </a:cubicBezTo>
                  <a:lnTo>
                    <a:pt x="21600" y="7200"/>
                  </a:lnTo>
                  <a:cubicBezTo>
                    <a:pt x="21600" y="6020"/>
                    <a:pt x="20888" y="5025"/>
                    <a:pt x="19907" y="483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5" tIns="19055" rIns="19055" bIns="19055" anchor="ctr"/>
            <a:lstStyle/>
            <a:p>
              <a:pPr algn="ctr" defTabSz="228646" hangingPunct="0"/>
              <a:endParaRPr lang="en-US" sz="15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  <a:sym typeface="Gill Sans" charset="0"/>
              </a:endParaRPr>
            </a:p>
          </p:txBody>
        </p:sp>
      </p:grpSp>
      <p:grpSp>
        <p:nvGrpSpPr>
          <p:cNvPr id="91" name="Group 90"/>
          <p:cNvGrpSpPr/>
          <p:nvPr/>
        </p:nvGrpSpPr>
        <p:grpSpPr>
          <a:xfrm>
            <a:off x="1576581" y="4347994"/>
            <a:ext cx="575476" cy="512052"/>
            <a:chOff x="2581275" y="1710532"/>
            <a:chExt cx="464344" cy="362744"/>
          </a:xfr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92" name="AutoShape 140"/>
            <p:cNvSpPr>
              <a:spLocks/>
            </p:cNvSpPr>
            <p:nvPr/>
          </p:nvSpPr>
          <p:spPr bwMode="auto">
            <a:xfrm>
              <a:off x="2639219" y="1768475"/>
              <a:ext cx="290513" cy="235744"/>
            </a:xfrm>
            <a:custGeom>
              <a:avLst/>
              <a:gdLst>
                <a:gd name="T0" fmla="+- 0 10800 376"/>
                <a:gd name="T1" fmla="*/ T0 w 20848"/>
                <a:gd name="T2" fmla="*/ 10800 h 21600"/>
                <a:gd name="T3" fmla="+- 0 10800 376"/>
                <a:gd name="T4" fmla="*/ T3 w 20848"/>
                <a:gd name="T5" fmla="*/ 10800 h 21600"/>
                <a:gd name="T6" fmla="+- 0 10800 376"/>
                <a:gd name="T7" fmla="*/ T6 w 20848"/>
                <a:gd name="T8" fmla="*/ 10800 h 21600"/>
                <a:gd name="T9" fmla="+- 0 10800 376"/>
                <a:gd name="T10" fmla="*/ T9 w 20848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0848" h="21600">
                  <a:moveTo>
                    <a:pt x="18728" y="19178"/>
                  </a:moveTo>
                  <a:cubicBezTo>
                    <a:pt x="13191" y="20631"/>
                    <a:pt x="7654" y="20631"/>
                    <a:pt x="2118" y="19178"/>
                  </a:cubicBezTo>
                  <a:cubicBezTo>
                    <a:pt x="678" y="13592"/>
                    <a:pt x="678" y="8008"/>
                    <a:pt x="2118" y="2421"/>
                  </a:cubicBezTo>
                  <a:cubicBezTo>
                    <a:pt x="7654" y="968"/>
                    <a:pt x="13191" y="968"/>
                    <a:pt x="18728" y="2421"/>
                  </a:cubicBezTo>
                  <a:cubicBezTo>
                    <a:pt x="20168" y="8008"/>
                    <a:pt x="20168" y="13592"/>
                    <a:pt x="18728" y="19178"/>
                  </a:cubicBezTo>
                  <a:moveTo>
                    <a:pt x="18938" y="1116"/>
                  </a:moveTo>
                  <a:cubicBezTo>
                    <a:pt x="16114" y="375"/>
                    <a:pt x="13249" y="0"/>
                    <a:pt x="10423" y="0"/>
                  </a:cubicBezTo>
                  <a:cubicBezTo>
                    <a:pt x="7597" y="0"/>
                    <a:pt x="4732" y="375"/>
                    <a:pt x="1908" y="1116"/>
                  </a:cubicBezTo>
                  <a:cubicBezTo>
                    <a:pt x="1543" y="1213"/>
                    <a:pt x="1244" y="1552"/>
                    <a:pt x="1127" y="2004"/>
                  </a:cubicBezTo>
                  <a:cubicBezTo>
                    <a:pt x="-376" y="7841"/>
                    <a:pt x="-376" y="13759"/>
                    <a:pt x="1127" y="19593"/>
                  </a:cubicBezTo>
                  <a:cubicBezTo>
                    <a:pt x="1244" y="20047"/>
                    <a:pt x="1543" y="20386"/>
                    <a:pt x="1908" y="20482"/>
                  </a:cubicBezTo>
                  <a:cubicBezTo>
                    <a:pt x="4732" y="21224"/>
                    <a:pt x="7597" y="21600"/>
                    <a:pt x="10423" y="21600"/>
                  </a:cubicBezTo>
                  <a:cubicBezTo>
                    <a:pt x="13249" y="21600"/>
                    <a:pt x="16114" y="21224"/>
                    <a:pt x="18938" y="20482"/>
                  </a:cubicBezTo>
                  <a:cubicBezTo>
                    <a:pt x="19303" y="20386"/>
                    <a:pt x="19602" y="20047"/>
                    <a:pt x="19719" y="19593"/>
                  </a:cubicBezTo>
                  <a:cubicBezTo>
                    <a:pt x="21223" y="13759"/>
                    <a:pt x="21223" y="7841"/>
                    <a:pt x="19719" y="2004"/>
                  </a:cubicBezTo>
                  <a:cubicBezTo>
                    <a:pt x="19602" y="1552"/>
                    <a:pt x="19303" y="1213"/>
                    <a:pt x="18938" y="1116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5" tIns="19055" rIns="19055" bIns="19055" anchor="ctr"/>
            <a:lstStyle/>
            <a:p>
              <a:pPr algn="ctr" defTabSz="228646" hangingPunct="0"/>
              <a:endParaRPr lang="en-US" sz="15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93" name="AutoShape 141"/>
            <p:cNvSpPr>
              <a:spLocks/>
            </p:cNvSpPr>
            <p:nvPr/>
          </p:nvSpPr>
          <p:spPr bwMode="auto">
            <a:xfrm>
              <a:off x="2581275" y="1710532"/>
              <a:ext cx="464344" cy="362744"/>
            </a:xfrm>
            <a:custGeom>
              <a:avLst/>
              <a:gdLst>
                <a:gd name="T0" fmla="+- 0 10800 252"/>
                <a:gd name="T1" fmla="*/ T0 w 21096"/>
                <a:gd name="T2" fmla="*/ 10800 h 21600"/>
                <a:gd name="T3" fmla="+- 0 10800 252"/>
                <a:gd name="T4" fmla="*/ T3 w 21096"/>
                <a:gd name="T5" fmla="*/ 10800 h 21600"/>
                <a:gd name="T6" fmla="+- 0 10800 252"/>
                <a:gd name="T7" fmla="*/ T6 w 21096"/>
                <a:gd name="T8" fmla="*/ 10800 h 21600"/>
                <a:gd name="T9" fmla="+- 0 10800 252"/>
                <a:gd name="T10" fmla="*/ T9 w 21096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096" h="21600">
                  <a:moveTo>
                    <a:pt x="19056" y="18331"/>
                  </a:moveTo>
                  <a:cubicBezTo>
                    <a:pt x="13383" y="19233"/>
                    <a:pt x="7711" y="19233"/>
                    <a:pt x="2038" y="18331"/>
                  </a:cubicBezTo>
                  <a:cubicBezTo>
                    <a:pt x="1074" y="13022"/>
                    <a:pt x="1074" y="7713"/>
                    <a:pt x="2038" y="2404"/>
                  </a:cubicBezTo>
                  <a:cubicBezTo>
                    <a:pt x="7711" y="1502"/>
                    <a:pt x="13383" y="1502"/>
                    <a:pt x="19056" y="2404"/>
                  </a:cubicBezTo>
                  <a:cubicBezTo>
                    <a:pt x="20021" y="7713"/>
                    <a:pt x="20021" y="13022"/>
                    <a:pt x="19056" y="18331"/>
                  </a:cubicBezTo>
                  <a:moveTo>
                    <a:pt x="20338" y="2005"/>
                  </a:moveTo>
                  <a:cubicBezTo>
                    <a:pt x="20211" y="1301"/>
                    <a:pt x="19762" y="776"/>
                    <a:pt x="19215" y="689"/>
                  </a:cubicBezTo>
                  <a:cubicBezTo>
                    <a:pt x="16339" y="232"/>
                    <a:pt x="13423" y="0"/>
                    <a:pt x="10547" y="0"/>
                  </a:cubicBezTo>
                  <a:cubicBezTo>
                    <a:pt x="7671" y="0"/>
                    <a:pt x="4755" y="232"/>
                    <a:pt x="1879" y="689"/>
                  </a:cubicBezTo>
                  <a:cubicBezTo>
                    <a:pt x="1332" y="776"/>
                    <a:pt x="883" y="1301"/>
                    <a:pt x="756" y="2005"/>
                  </a:cubicBezTo>
                  <a:cubicBezTo>
                    <a:pt x="-252" y="7553"/>
                    <a:pt x="-252" y="13181"/>
                    <a:pt x="756" y="18731"/>
                  </a:cubicBezTo>
                  <a:cubicBezTo>
                    <a:pt x="883" y="19434"/>
                    <a:pt x="1332" y="19959"/>
                    <a:pt x="1879" y="20046"/>
                  </a:cubicBezTo>
                  <a:cubicBezTo>
                    <a:pt x="3265" y="20266"/>
                    <a:pt x="4660" y="20429"/>
                    <a:pt x="6055" y="20544"/>
                  </a:cubicBezTo>
                  <a:cubicBezTo>
                    <a:pt x="5979" y="20606"/>
                    <a:pt x="5931" y="20670"/>
                    <a:pt x="5931" y="20735"/>
                  </a:cubicBezTo>
                  <a:cubicBezTo>
                    <a:pt x="5931" y="21213"/>
                    <a:pt x="7997" y="21599"/>
                    <a:pt x="10547" y="21599"/>
                  </a:cubicBezTo>
                  <a:cubicBezTo>
                    <a:pt x="13097" y="21599"/>
                    <a:pt x="15164" y="21213"/>
                    <a:pt x="15164" y="20735"/>
                  </a:cubicBezTo>
                  <a:cubicBezTo>
                    <a:pt x="15164" y="20670"/>
                    <a:pt x="15115" y="20606"/>
                    <a:pt x="15040" y="20544"/>
                  </a:cubicBezTo>
                  <a:cubicBezTo>
                    <a:pt x="16434" y="20429"/>
                    <a:pt x="17830" y="20266"/>
                    <a:pt x="19215" y="20046"/>
                  </a:cubicBezTo>
                  <a:cubicBezTo>
                    <a:pt x="19762" y="19959"/>
                    <a:pt x="20211" y="19434"/>
                    <a:pt x="20338" y="18731"/>
                  </a:cubicBezTo>
                  <a:cubicBezTo>
                    <a:pt x="21347" y="13181"/>
                    <a:pt x="21347" y="7553"/>
                    <a:pt x="20338" y="200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5" tIns="19055" rIns="19055" bIns="19055" anchor="ctr"/>
            <a:lstStyle/>
            <a:p>
              <a:pPr algn="ctr" defTabSz="228646" hangingPunct="0"/>
              <a:endParaRPr lang="en-US" sz="15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94" name="AutoShape 142"/>
            <p:cNvSpPr>
              <a:spLocks/>
            </p:cNvSpPr>
            <p:nvPr/>
          </p:nvSpPr>
          <p:spPr bwMode="auto">
            <a:xfrm>
              <a:off x="2944019" y="1783557"/>
              <a:ext cx="43656" cy="4286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7200"/>
                  </a:moveTo>
                  <a:cubicBezTo>
                    <a:pt x="12779" y="7200"/>
                    <a:pt x="14399" y="8820"/>
                    <a:pt x="14399" y="10800"/>
                  </a:cubicBezTo>
                  <a:cubicBezTo>
                    <a:pt x="14399" y="12779"/>
                    <a:pt x="12779" y="14400"/>
                    <a:pt x="10800" y="14400"/>
                  </a:cubicBezTo>
                  <a:cubicBezTo>
                    <a:pt x="8820" y="14400"/>
                    <a:pt x="7199" y="12779"/>
                    <a:pt x="7199" y="10800"/>
                  </a:cubicBezTo>
                  <a:cubicBezTo>
                    <a:pt x="7199" y="8820"/>
                    <a:pt x="8820" y="7200"/>
                    <a:pt x="10800" y="7200"/>
                  </a:cubicBezTo>
                  <a:moveTo>
                    <a:pt x="10800" y="21599"/>
                  </a:moveTo>
                  <a:cubicBezTo>
                    <a:pt x="16762" y="21599"/>
                    <a:pt x="21600" y="16762"/>
                    <a:pt x="21600" y="10800"/>
                  </a:cubicBezTo>
                  <a:cubicBezTo>
                    <a:pt x="21600" y="4837"/>
                    <a:pt x="16762" y="0"/>
                    <a:pt x="10800" y="0"/>
                  </a:cubicBezTo>
                  <a:cubicBezTo>
                    <a:pt x="4837" y="0"/>
                    <a:pt x="0" y="4837"/>
                    <a:pt x="0" y="10800"/>
                  </a:cubicBezTo>
                  <a:cubicBezTo>
                    <a:pt x="0" y="16762"/>
                    <a:pt x="4837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5" tIns="19055" rIns="19055" bIns="19055" anchor="ctr"/>
            <a:lstStyle/>
            <a:p>
              <a:pPr algn="ctr" defTabSz="228646" hangingPunct="0"/>
              <a:endParaRPr lang="en-US" sz="15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95" name="AutoShape 143"/>
            <p:cNvSpPr>
              <a:spLocks/>
            </p:cNvSpPr>
            <p:nvPr/>
          </p:nvSpPr>
          <p:spPr bwMode="auto">
            <a:xfrm>
              <a:off x="2929732" y="1971675"/>
              <a:ext cx="57944" cy="1508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5" tIns="19055" rIns="19055" bIns="19055" anchor="ctr"/>
            <a:lstStyle/>
            <a:p>
              <a:pPr algn="ctr" defTabSz="228646" hangingPunct="0"/>
              <a:endParaRPr lang="en-US" sz="15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96" name="AutoShape 144"/>
            <p:cNvSpPr>
              <a:spLocks/>
            </p:cNvSpPr>
            <p:nvPr/>
          </p:nvSpPr>
          <p:spPr bwMode="auto">
            <a:xfrm>
              <a:off x="2944019" y="1928019"/>
              <a:ext cx="58738" cy="1508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5" tIns="19055" rIns="19055" bIns="19055" anchor="ctr"/>
            <a:lstStyle/>
            <a:p>
              <a:pPr algn="ctr" defTabSz="228646" hangingPunct="0"/>
              <a:endParaRPr lang="en-US" sz="15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97" name="AutoShape 145"/>
            <p:cNvSpPr>
              <a:spLocks/>
            </p:cNvSpPr>
            <p:nvPr/>
          </p:nvSpPr>
          <p:spPr bwMode="auto">
            <a:xfrm>
              <a:off x="2944019" y="1885157"/>
              <a:ext cx="58738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5" tIns="19055" rIns="19055" bIns="19055" anchor="ctr"/>
            <a:lstStyle/>
            <a:p>
              <a:pPr algn="ctr" defTabSz="228646" hangingPunct="0"/>
              <a:endParaRPr lang="en-US" sz="15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98" name="AutoShape 146"/>
            <p:cNvSpPr>
              <a:spLocks/>
            </p:cNvSpPr>
            <p:nvPr/>
          </p:nvSpPr>
          <p:spPr bwMode="auto">
            <a:xfrm>
              <a:off x="2697957" y="1826419"/>
              <a:ext cx="86519" cy="61119"/>
            </a:xfrm>
            <a:custGeom>
              <a:avLst/>
              <a:gdLst>
                <a:gd name="T0" fmla="+- 0 10822 44"/>
                <a:gd name="T1" fmla="*/ T0 w 21556"/>
                <a:gd name="T2" fmla="+- 0 10826 53"/>
                <a:gd name="T3" fmla="*/ 10826 h 21547"/>
                <a:gd name="T4" fmla="+- 0 10822 44"/>
                <a:gd name="T5" fmla="*/ T4 w 21556"/>
                <a:gd name="T6" fmla="+- 0 10826 53"/>
                <a:gd name="T7" fmla="*/ 10826 h 21547"/>
                <a:gd name="T8" fmla="+- 0 10822 44"/>
                <a:gd name="T9" fmla="*/ T8 w 21556"/>
                <a:gd name="T10" fmla="+- 0 10826 53"/>
                <a:gd name="T11" fmla="*/ 10826 h 21547"/>
                <a:gd name="T12" fmla="+- 0 10822 44"/>
                <a:gd name="T13" fmla="*/ T12 w 21556"/>
                <a:gd name="T14" fmla="+- 0 10826 53"/>
                <a:gd name="T15" fmla="*/ 10826 h 21547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556" h="21547">
                  <a:moveTo>
                    <a:pt x="19751" y="2"/>
                  </a:moveTo>
                  <a:lnTo>
                    <a:pt x="3200" y="1845"/>
                  </a:lnTo>
                  <a:cubicBezTo>
                    <a:pt x="2215" y="2010"/>
                    <a:pt x="1272" y="3284"/>
                    <a:pt x="1106" y="4676"/>
                  </a:cubicBezTo>
                  <a:lnTo>
                    <a:pt x="1" y="18986"/>
                  </a:lnTo>
                  <a:cubicBezTo>
                    <a:pt x="-44" y="20398"/>
                    <a:pt x="724" y="21547"/>
                    <a:pt x="1712" y="21547"/>
                  </a:cubicBezTo>
                  <a:cubicBezTo>
                    <a:pt x="2698" y="21547"/>
                    <a:pt x="3542" y="20398"/>
                    <a:pt x="3582" y="18978"/>
                  </a:cubicBezTo>
                  <a:lnTo>
                    <a:pt x="4185" y="9251"/>
                  </a:lnTo>
                  <a:cubicBezTo>
                    <a:pt x="4319" y="7849"/>
                    <a:pt x="5235" y="6592"/>
                    <a:pt x="6220" y="6447"/>
                  </a:cubicBezTo>
                  <a:lnTo>
                    <a:pt x="19751" y="5128"/>
                  </a:lnTo>
                  <a:cubicBezTo>
                    <a:pt x="20743" y="5078"/>
                    <a:pt x="21556" y="3884"/>
                    <a:pt x="21556" y="2467"/>
                  </a:cubicBezTo>
                  <a:cubicBezTo>
                    <a:pt x="21556" y="1055"/>
                    <a:pt x="20743" y="-53"/>
                    <a:pt x="19751" y="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5" tIns="19055" rIns="19055" bIns="19055" anchor="ctr"/>
            <a:lstStyle/>
            <a:p>
              <a:pPr algn="ctr" defTabSz="228646" hangingPunct="0"/>
              <a:endParaRPr lang="en-US" sz="15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  <a:sym typeface="Gill Sans" charset="0"/>
              </a:endParaRPr>
            </a:p>
          </p:txBody>
        </p:sp>
      </p:grpSp>
      <p:grpSp>
        <p:nvGrpSpPr>
          <p:cNvPr id="99" name="Group 98"/>
          <p:cNvGrpSpPr/>
          <p:nvPr/>
        </p:nvGrpSpPr>
        <p:grpSpPr>
          <a:xfrm>
            <a:off x="2138735" y="1341562"/>
            <a:ext cx="3646145" cy="865103"/>
            <a:chOff x="8676118" y="2076571"/>
            <a:chExt cx="3645301" cy="864904"/>
          </a:xfrm>
        </p:grpSpPr>
        <p:sp>
          <p:nvSpPr>
            <p:cNvPr id="100" name="TextBox 99"/>
            <p:cNvSpPr txBox="1"/>
            <p:nvPr/>
          </p:nvSpPr>
          <p:spPr>
            <a:xfrm>
              <a:off x="8740284" y="2076571"/>
              <a:ext cx="2040471" cy="46155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输入您的标题</a:t>
              </a:r>
              <a:endParaRPr lang="en-GB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01" name="Rectangle 100"/>
            <p:cNvSpPr/>
            <p:nvPr/>
          </p:nvSpPr>
          <p:spPr>
            <a:xfrm>
              <a:off x="8676118" y="2479916"/>
              <a:ext cx="3645301" cy="46155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2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输入您的标题</a:t>
              </a:r>
              <a:r>
                <a:rPr lang="en-GB" sz="12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, </a:t>
              </a:r>
              <a:r>
                <a:rPr lang="zh-CN" altLang="en-US" sz="12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输入您的标题 输入您的内容 输入您的标题输入您的标题 输入您的内容 输入您的内容</a:t>
              </a:r>
              <a:endParaRPr lang="en-GB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14" name="Group 113"/>
          <p:cNvGrpSpPr/>
          <p:nvPr/>
        </p:nvGrpSpPr>
        <p:grpSpPr>
          <a:xfrm>
            <a:off x="2147628" y="2292242"/>
            <a:ext cx="3644850" cy="891732"/>
            <a:chOff x="8646110" y="2182336"/>
            <a:chExt cx="3644007" cy="891526"/>
          </a:xfrm>
        </p:grpSpPr>
        <p:sp>
          <p:nvSpPr>
            <p:cNvPr id="115" name="TextBox 114"/>
            <p:cNvSpPr txBox="1"/>
            <p:nvPr/>
          </p:nvSpPr>
          <p:spPr>
            <a:xfrm>
              <a:off x="8676119" y="2182336"/>
              <a:ext cx="2040471" cy="46155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输入您的标题</a:t>
              </a:r>
              <a:endParaRPr lang="en-GB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16" name="Rectangle 115"/>
            <p:cNvSpPr/>
            <p:nvPr/>
          </p:nvSpPr>
          <p:spPr>
            <a:xfrm>
              <a:off x="8646110" y="2612304"/>
              <a:ext cx="3644007" cy="46155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2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输入您的标题</a:t>
              </a:r>
              <a:r>
                <a:rPr lang="en-GB" sz="12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, </a:t>
              </a:r>
              <a:r>
                <a:rPr lang="zh-CN" altLang="en-US" sz="12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输入您的标题 输入您的内容 输入您的标题输入您的标题 输入您的内容 输入您的内容</a:t>
              </a:r>
              <a:endParaRPr lang="en-GB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17" name="Group 116"/>
          <p:cNvGrpSpPr/>
          <p:nvPr/>
        </p:nvGrpSpPr>
        <p:grpSpPr>
          <a:xfrm>
            <a:off x="2180256" y="3279929"/>
            <a:ext cx="3566876" cy="846386"/>
            <a:chOff x="8717631" y="2093480"/>
            <a:chExt cx="3566051" cy="846190"/>
          </a:xfrm>
        </p:grpSpPr>
        <p:sp>
          <p:nvSpPr>
            <p:cNvPr id="118" name="TextBox 117"/>
            <p:cNvSpPr txBox="1"/>
            <p:nvPr/>
          </p:nvSpPr>
          <p:spPr>
            <a:xfrm>
              <a:off x="8788241" y="2093480"/>
              <a:ext cx="2040471" cy="46155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输入您的标题</a:t>
              </a:r>
              <a:endParaRPr lang="en-GB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19" name="Rectangle 118"/>
            <p:cNvSpPr/>
            <p:nvPr/>
          </p:nvSpPr>
          <p:spPr>
            <a:xfrm>
              <a:off x="8717631" y="2478112"/>
              <a:ext cx="3566051" cy="46155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2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输入您的标题</a:t>
              </a:r>
              <a:r>
                <a:rPr lang="en-GB" sz="12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, </a:t>
              </a:r>
              <a:r>
                <a:rPr lang="zh-CN" altLang="en-US" sz="12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输入您的标题 输入您的内容 输入您的标题输入您的标题 输入您的内容 输入您的内容</a:t>
              </a:r>
              <a:endParaRPr lang="en-GB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20" name="Group 119"/>
          <p:cNvGrpSpPr/>
          <p:nvPr/>
        </p:nvGrpSpPr>
        <p:grpSpPr>
          <a:xfrm>
            <a:off x="2138734" y="4202439"/>
            <a:ext cx="3608397" cy="855794"/>
            <a:chOff x="8676118" y="2085878"/>
            <a:chExt cx="3607562" cy="855597"/>
          </a:xfrm>
        </p:grpSpPr>
        <p:sp>
          <p:nvSpPr>
            <p:cNvPr id="121" name="TextBox 120"/>
            <p:cNvSpPr txBox="1"/>
            <p:nvPr/>
          </p:nvSpPr>
          <p:spPr>
            <a:xfrm>
              <a:off x="8767326" y="2085878"/>
              <a:ext cx="2040471" cy="46155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输入您的标题</a:t>
              </a:r>
              <a:endParaRPr lang="en-GB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22" name="Rectangle 121"/>
            <p:cNvSpPr/>
            <p:nvPr/>
          </p:nvSpPr>
          <p:spPr>
            <a:xfrm>
              <a:off x="8676118" y="2479916"/>
              <a:ext cx="3607562" cy="46155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2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输入您的标题</a:t>
              </a:r>
              <a:r>
                <a:rPr lang="en-GB" sz="12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, </a:t>
              </a:r>
              <a:r>
                <a:rPr lang="zh-CN" altLang="en-US" sz="12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输入您的标题 输入您的内容 输入您的标题输入您的标题 输入您的内容 输入您的内容</a:t>
              </a:r>
              <a:endParaRPr lang="en-GB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23" name="Group 122"/>
          <p:cNvGrpSpPr/>
          <p:nvPr/>
        </p:nvGrpSpPr>
        <p:grpSpPr>
          <a:xfrm>
            <a:off x="2138733" y="5100950"/>
            <a:ext cx="3645091" cy="883188"/>
            <a:chOff x="8676118" y="2058490"/>
            <a:chExt cx="3644248" cy="882984"/>
          </a:xfrm>
        </p:grpSpPr>
        <p:sp>
          <p:nvSpPr>
            <p:cNvPr id="124" name="TextBox 123"/>
            <p:cNvSpPr txBox="1"/>
            <p:nvPr/>
          </p:nvSpPr>
          <p:spPr>
            <a:xfrm>
              <a:off x="8688536" y="2058490"/>
              <a:ext cx="2040471" cy="46155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输入您的标题</a:t>
              </a:r>
              <a:endParaRPr lang="en-GB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25" name="Rectangle 124"/>
            <p:cNvSpPr/>
            <p:nvPr/>
          </p:nvSpPr>
          <p:spPr>
            <a:xfrm>
              <a:off x="8676118" y="2479916"/>
              <a:ext cx="3644248" cy="46155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2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输入您的标题</a:t>
              </a:r>
              <a:r>
                <a:rPr lang="en-GB" sz="12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, </a:t>
              </a:r>
              <a:r>
                <a:rPr lang="zh-CN" altLang="en-US" sz="12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输入您的标题 输入您的内容 输入您的标题输入您的标题 输入您的内容 输入您的内容</a:t>
              </a:r>
              <a:endParaRPr lang="en-GB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cxnSp>
        <p:nvCxnSpPr>
          <p:cNvPr id="68" name="Straight Connector 6"/>
          <p:cNvCxnSpPr/>
          <p:nvPr/>
        </p:nvCxnSpPr>
        <p:spPr>
          <a:xfrm flipV="1">
            <a:off x="331063" y="872457"/>
            <a:ext cx="11528752" cy="13642"/>
          </a:xfrm>
          <a:prstGeom prst="line">
            <a:avLst/>
          </a:prstGeom>
          <a:ln w="50800">
            <a:solidFill>
              <a:srgbClr val="F8818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Freeform 55"/>
          <p:cNvSpPr>
            <a:spLocks noEditPoints="1"/>
          </p:cNvSpPr>
          <p:nvPr/>
        </p:nvSpPr>
        <p:spPr bwMode="auto">
          <a:xfrm>
            <a:off x="407084" y="286027"/>
            <a:ext cx="504056" cy="415097"/>
          </a:xfrm>
          <a:custGeom>
            <a:avLst/>
            <a:gdLst>
              <a:gd name="T0" fmla="*/ 83 w 129"/>
              <a:gd name="T1" fmla="*/ 92 h 135"/>
              <a:gd name="T2" fmla="*/ 127 w 129"/>
              <a:gd name="T3" fmla="*/ 26 h 135"/>
              <a:gd name="T4" fmla="*/ 127 w 129"/>
              <a:gd name="T5" fmla="*/ 21 h 135"/>
              <a:gd name="T6" fmla="*/ 117 w 129"/>
              <a:gd name="T7" fmla="*/ 10 h 135"/>
              <a:gd name="T8" fmla="*/ 112 w 129"/>
              <a:gd name="T9" fmla="*/ 10 h 135"/>
              <a:gd name="T10" fmla="*/ 107 w 129"/>
              <a:gd name="T11" fmla="*/ 16 h 135"/>
              <a:gd name="T12" fmla="*/ 101 w 129"/>
              <a:gd name="T13" fmla="*/ 16 h 135"/>
              <a:gd name="T14" fmla="*/ 101 w 129"/>
              <a:gd name="T15" fmla="*/ 0 h 135"/>
              <a:gd name="T16" fmla="*/ 27 w 129"/>
              <a:gd name="T17" fmla="*/ 0 h 135"/>
              <a:gd name="T18" fmla="*/ 27 w 129"/>
              <a:gd name="T19" fmla="*/ 16 h 135"/>
              <a:gd name="T20" fmla="*/ 22 w 129"/>
              <a:gd name="T21" fmla="*/ 16 h 135"/>
              <a:gd name="T22" fmla="*/ 17 w 129"/>
              <a:gd name="T23" fmla="*/ 10 h 135"/>
              <a:gd name="T24" fmla="*/ 12 w 129"/>
              <a:gd name="T25" fmla="*/ 10 h 135"/>
              <a:gd name="T26" fmla="*/ 1 w 129"/>
              <a:gd name="T27" fmla="*/ 21 h 135"/>
              <a:gd name="T28" fmla="*/ 1 w 129"/>
              <a:gd name="T29" fmla="*/ 26 h 135"/>
              <a:gd name="T30" fmla="*/ 46 w 129"/>
              <a:gd name="T31" fmla="*/ 92 h 135"/>
              <a:gd name="T32" fmla="*/ 59 w 129"/>
              <a:gd name="T33" fmla="*/ 98 h 135"/>
              <a:gd name="T34" fmla="*/ 59 w 129"/>
              <a:gd name="T35" fmla="*/ 103 h 135"/>
              <a:gd name="T36" fmla="*/ 54 w 129"/>
              <a:gd name="T37" fmla="*/ 106 h 135"/>
              <a:gd name="T38" fmla="*/ 59 w 129"/>
              <a:gd name="T39" fmla="*/ 108 h 135"/>
              <a:gd name="T40" fmla="*/ 59 w 129"/>
              <a:gd name="T41" fmla="*/ 114 h 135"/>
              <a:gd name="T42" fmla="*/ 54 w 129"/>
              <a:gd name="T43" fmla="*/ 119 h 135"/>
              <a:gd name="T44" fmla="*/ 48 w 129"/>
              <a:gd name="T45" fmla="*/ 124 h 135"/>
              <a:gd name="T46" fmla="*/ 43 w 129"/>
              <a:gd name="T47" fmla="*/ 129 h 135"/>
              <a:gd name="T48" fmla="*/ 49 w 129"/>
              <a:gd name="T49" fmla="*/ 135 h 135"/>
              <a:gd name="T50" fmla="*/ 80 w 129"/>
              <a:gd name="T51" fmla="*/ 135 h 135"/>
              <a:gd name="T52" fmla="*/ 85 w 129"/>
              <a:gd name="T53" fmla="*/ 129 h 135"/>
              <a:gd name="T54" fmla="*/ 80 w 129"/>
              <a:gd name="T55" fmla="*/ 124 h 135"/>
              <a:gd name="T56" fmla="*/ 74 w 129"/>
              <a:gd name="T57" fmla="*/ 119 h 135"/>
              <a:gd name="T58" fmla="*/ 69 w 129"/>
              <a:gd name="T59" fmla="*/ 114 h 135"/>
              <a:gd name="T60" fmla="*/ 69 w 129"/>
              <a:gd name="T61" fmla="*/ 108 h 135"/>
              <a:gd name="T62" fmla="*/ 75 w 129"/>
              <a:gd name="T63" fmla="*/ 106 h 135"/>
              <a:gd name="T64" fmla="*/ 69 w 129"/>
              <a:gd name="T65" fmla="*/ 103 h 135"/>
              <a:gd name="T66" fmla="*/ 69 w 129"/>
              <a:gd name="T67" fmla="*/ 98 h 135"/>
              <a:gd name="T68" fmla="*/ 83 w 129"/>
              <a:gd name="T69" fmla="*/ 92 h 135"/>
              <a:gd name="T70" fmla="*/ 101 w 129"/>
              <a:gd name="T71" fmla="*/ 21 h 135"/>
              <a:gd name="T72" fmla="*/ 107 w 129"/>
              <a:gd name="T73" fmla="*/ 21 h 135"/>
              <a:gd name="T74" fmla="*/ 112 w 129"/>
              <a:gd name="T75" fmla="*/ 16 h 135"/>
              <a:gd name="T76" fmla="*/ 117 w 129"/>
              <a:gd name="T77" fmla="*/ 21 h 135"/>
              <a:gd name="T78" fmla="*/ 117 w 129"/>
              <a:gd name="T79" fmla="*/ 26 h 135"/>
              <a:gd name="T80" fmla="*/ 91 w 129"/>
              <a:gd name="T81" fmla="*/ 71 h 135"/>
              <a:gd name="T82" fmla="*/ 101 w 129"/>
              <a:gd name="T83" fmla="*/ 21 h 135"/>
              <a:gd name="T84" fmla="*/ 36 w 129"/>
              <a:gd name="T85" fmla="*/ 72 h 135"/>
              <a:gd name="T86" fmla="*/ 10 w 129"/>
              <a:gd name="T87" fmla="*/ 27 h 135"/>
              <a:gd name="T88" fmla="*/ 10 w 129"/>
              <a:gd name="T89" fmla="*/ 22 h 135"/>
              <a:gd name="T90" fmla="*/ 15 w 129"/>
              <a:gd name="T91" fmla="*/ 17 h 135"/>
              <a:gd name="T92" fmla="*/ 20 w 129"/>
              <a:gd name="T93" fmla="*/ 22 h 135"/>
              <a:gd name="T94" fmla="*/ 26 w 129"/>
              <a:gd name="T95" fmla="*/ 22 h 135"/>
              <a:gd name="T96" fmla="*/ 36 w 129"/>
              <a:gd name="T97" fmla="*/ 72 h 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29" h="135">
                <a:moveTo>
                  <a:pt x="83" y="92"/>
                </a:moveTo>
                <a:cubicBezTo>
                  <a:pt x="129" y="63"/>
                  <a:pt x="127" y="26"/>
                  <a:pt x="127" y="26"/>
                </a:cubicBezTo>
                <a:cubicBezTo>
                  <a:pt x="127" y="21"/>
                  <a:pt x="127" y="21"/>
                  <a:pt x="127" y="21"/>
                </a:cubicBezTo>
                <a:cubicBezTo>
                  <a:pt x="127" y="21"/>
                  <a:pt x="128" y="10"/>
                  <a:pt x="117" y="10"/>
                </a:cubicBezTo>
                <a:cubicBezTo>
                  <a:pt x="114" y="10"/>
                  <a:pt x="112" y="10"/>
                  <a:pt x="112" y="10"/>
                </a:cubicBezTo>
                <a:cubicBezTo>
                  <a:pt x="107" y="10"/>
                  <a:pt x="107" y="16"/>
                  <a:pt x="107" y="16"/>
                </a:cubicBezTo>
                <a:cubicBezTo>
                  <a:pt x="107" y="16"/>
                  <a:pt x="104" y="16"/>
                  <a:pt x="101" y="16"/>
                </a:cubicBezTo>
                <a:cubicBezTo>
                  <a:pt x="101" y="12"/>
                  <a:pt x="101" y="0"/>
                  <a:pt x="101" y="0"/>
                </a:cubicBezTo>
                <a:cubicBezTo>
                  <a:pt x="56" y="7"/>
                  <a:pt x="27" y="0"/>
                  <a:pt x="27" y="0"/>
                </a:cubicBezTo>
                <a:cubicBezTo>
                  <a:pt x="27" y="16"/>
                  <a:pt x="27" y="16"/>
                  <a:pt x="27" y="16"/>
                </a:cubicBezTo>
                <a:cubicBezTo>
                  <a:pt x="23" y="16"/>
                  <a:pt x="22" y="16"/>
                  <a:pt x="22" y="16"/>
                </a:cubicBezTo>
                <a:cubicBezTo>
                  <a:pt x="22" y="16"/>
                  <a:pt x="22" y="10"/>
                  <a:pt x="17" y="10"/>
                </a:cubicBezTo>
                <a:cubicBezTo>
                  <a:pt x="17" y="10"/>
                  <a:pt x="15" y="10"/>
                  <a:pt x="12" y="10"/>
                </a:cubicBezTo>
                <a:cubicBezTo>
                  <a:pt x="1" y="10"/>
                  <a:pt x="1" y="21"/>
                  <a:pt x="1" y="21"/>
                </a:cubicBezTo>
                <a:cubicBezTo>
                  <a:pt x="1" y="26"/>
                  <a:pt x="1" y="26"/>
                  <a:pt x="1" y="26"/>
                </a:cubicBezTo>
                <a:cubicBezTo>
                  <a:pt x="1" y="26"/>
                  <a:pt x="0" y="63"/>
                  <a:pt x="46" y="92"/>
                </a:cubicBezTo>
                <a:cubicBezTo>
                  <a:pt x="46" y="92"/>
                  <a:pt x="52" y="98"/>
                  <a:pt x="59" y="98"/>
                </a:cubicBezTo>
                <a:cubicBezTo>
                  <a:pt x="59" y="103"/>
                  <a:pt x="59" y="103"/>
                  <a:pt x="59" y="103"/>
                </a:cubicBezTo>
                <a:cubicBezTo>
                  <a:pt x="59" y="103"/>
                  <a:pt x="54" y="103"/>
                  <a:pt x="54" y="106"/>
                </a:cubicBezTo>
                <a:cubicBezTo>
                  <a:pt x="54" y="109"/>
                  <a:pt x="59" y="108"/>
                  <a:pt x="59" y="108"/>
                </a:cubicBezTo>
                <a:cubicBezTo>
                  <a:pt x="59" y="114"/>
                  <a:pt x="59" y="114"/>
                  <a:pt x="59" y="114"/>
                </a:cubicBezTo>
                <a:cubicBezTo>
                  <a:pt x="59" y="114"/>
                  <a:pt x="58" y="119"/>
                  <a:pt x="54" y="119"/>
                </a:cubicBezTo>
                <a:cubicBezTo>
                  <a:pt x="54" y="124"/>
                  <a:pt x="48" y="124"/>
                  <a:pt x="48" y="124"/>
                </a:cubicBezTo>
                <a:cubicBezTo>
                  <a:pt x="48" y="124"/>
                  <a:pt x="43" y="125"/>
                  <a:pt x="43" y="129"/>
                </a:cubicBezTo>
                <a:cubicBezTo>
                  <a:pt x="43" y="129"/>
                  <a:pt x="42" y="135"/>
                  <a:pt x="49" y="135"/>
                </a:cubicBezTo>
                <a:cubicBezTo>
                  <a:pt x="56" y="135"/>
                  <a:pt x="80" y="135"/>
                  <a:pt x="80" y="135"/>
                </a:cubicBezTo>
                <a:cubicBezTo>
                  <a:pt x="85" y="135"/>
                  <a:pt x="85" y="129"/>
                  <a:pt x="85" y="129"/>
                </a:cubicBezTo>
                <a:cubicBezTo>
                  <a:pt x="85" y="129"/>
                  <a:pt x="85" y="124"/>
                  <a:pt x="80" y="124"/>
                </a:cubicBezTo>
                <a:cubicBezTo>
                  <a:pt x="74" y="124"/>
                  <a:pt x="74" y="119"/>
                  <a:pt x="74" y="119"/>
                </a:cubicBezTo>
                <a:cubicBezTo>
                  <a:pt x="74" y="119"/>
                  <a:pt x="69" y="119"/>
                  <a:pt x="69" y="114"/>
                </a:cubicBezTo>
                <a:cubicBezTo>
                  <a:pt x="69" y="108"/>
                  <a:pt x="69" y="108"/>
                  <a:pt x="69" y="108"/>
                </a:cubicBezTo>
                <a:cubicBezTo>
                  <a:pt x="69" y="108"/>
                  <a:pt x="75" y="109"/>
                  <a:pt x="75" y="106"/>
                </a:cubicBezTo>
                <a:cubicBezTo>
                  <a:pt x="75" y="103"/>
                  <a:pt x="69" y="103"/>
                  <a:pt x="69" y="103"/>
                </a:cubicBezTo>
                <a:cubicBezTo>
                  <a:pt x="69" y="98"/>
                  <a:pt x="69" y="98"/>
                  <a:pt x="69" y="98"/>
                </a:cubicBezTo>
                <a:cubicBezTo>
                  <a:pt x="75" y="98"/>
                  <a:pt x="79" y="96"/>
                  <a:pt x="83" y="92"/>
                </a:cubicBezTo>
                <a:close/>
                <a:moveTo>
                  <a:pt x="101" y="21"/>
                </a:moveTo>
                <a:cubicBezTo>
                  <a:pt x="103" y="21"/>
                  <a:pt x="107" y="21"/>
                  <a:pt x="107" y="21"/>
                </a:cubicBezTo>
                <a:cubicBezTo>
                  <a:pt x="112" y="21"/>
                  <a:pt x="112" y="16"/>
                  <a:pt x="112" y="16"/>
                </a:cubicBezTo>
                <a:cubicBezTo>
                  <a:pt x="117" y="16"/>
                  <a:pt x="117" y="21"/>
                  <a:pt x="117" y="21"/>
                </a:cubicBezTo>
                <a:cubicBezTo>
                  <a:pt x="117" y="26"/>
                  <a:pt x="117" y="26"/>
                  <a:pt x="117" y="26"/>
                </a:cubicBezTo>
                <a:cubicBezTo>
                  <a:pt x="117" y="26"/>
                  <a:pt x="116" y="47"/>
                  <a:pt x="91" y="71"/>
                </a:cubicBezTo>
                <a:cubicBezTo>
                  <a:pt x="96" y="61"/>
                  <a:pt x="101" y="38"/>
                  <a:pt x="101" y="21"/>
                </a:cubicBezTo>
                <a:close/>
                <a:moveTo>
                  <a:pt x="36" y="72"/>
                </a:moveTo>
                <a:cubicBezTo>
                  <a:pt x="11" y="48"/>
                  <a:pt x="10" y="27"/>
                  <a:pt x="10" y="27"/>
                </a:cubicBezTo>
                <a:cubicBezTo>
                  <a:pt x="10" y="22"/>
                  <a:pt x="10" y="22"/>
                  <a:pt x="10" y="22"/>
                </a:cubicBezTo>
                <a:cubicBezTo>
                  <a:pt x="10" y="22"/>
                  <a:pt x="10" y="17"/>
                  <a:pt x="15" y="17"/>
                </a:cubicBezTo>
                <a:cubicBezTo>
                  <a:pt x="15" y="17"/>
                  <a:pt x="15" y="22"/>
                  <a:pt x="20" y="22"/>
                </a:cubicBezTo>
                <a:cubicBezTo>
                  <a:pt x="20" y="22"/>
                  <a:pt x="24" y="22"/>
                  <a:pt x="26" y="22"/>
                </a:cubicBezTo>
                <a:cubicBezTo>
                  <a:pt x="26" y="39"/>
                  <a:pt x="30" y="62"/>
                  <a:pt x="36" y="72"/>
                </a:cubicBezTo>
                <a:close/>
              </a:path>
            </a:pathLst>
          </a:custGeom>
          <a:blipFill dpi="0" rotWithShape="1">
            <a:blip r:embed="rId1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393700" dist="3810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2" name="文本占位符 5"/>
          <p:cNvSpPr txBox="1">
            <a:spLocks/>
          </p:cNvSpPr>
          <p:nvPr/>
        </p:nvSpPr>
        <p:spPr>
          <a:xfrm>
            <a:off x="659112" y="286027"/>
            <a:ext cx="2607915" cy="414338"/>
          </a:xfrm>
          <a:prstGeom prst="rect">
            <a:avLst/>
          </a:prstGeom>
        </p:spPr>
        <p:txBody>
          <a:bodyPr/>
          <a:lstStyle>
            <a:lvl1pPr marL="0" indent="0" algn="l" defTabSz="1219627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990947" indent="-381133" algn="l" defTabSz="1219627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3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524533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134347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744160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353973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963787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573600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183414" indent="-304907" algn="l" defTabSz="121962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输入您的标题 </a:t>
            </a:r>
            <a:endParaRPr lang="en-GB" altLang="zh-CN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6066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2000"/>
                            </p:stCondLst>
                            <p:childTnLst>
                              <p:par>
                                <p:cTn id="110" presetID="8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4000"/>
                            </p:stCondLst>
                            <p:childTnLst>
                              <p:par>
                                <p:cTn id="1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4500"/>
                            </p:stCondLst>
                            <p:childTnLst>
                              <p:par>
                                <p:cTn id="129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500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2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5000"/>
                            </p:stCondLst>
                            <p:childTnLst>
                              <p:par>
                                <p:cTn id="13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5500"/>
                            </p:stCondLst>
                            <p:childTnLst>
                              <p:par>
                                <p:cTn id="14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6000"/>
                            </p:stCondLst>
                            <p:childTnLst>
                              <p:par>
                                <p:cTn id="14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0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6500"/>
                            </p:stCondLst>
                            <p:childTnLst>
                              <p:par>
                                <p:cTn id="15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6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7000"/>
                            </p:stCondLst>
                            <p:childTnLst>
                              <p:par>
                                <p:cTn id="158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0" dur="500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1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>
                            <p:stCondLst>
                              <p:cond delay="7500"/>
                            </p:stCondLst>
                            <p:childTnLst>
                              <p:par>
                                <p:cTn id="16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500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6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7" fill="hold">
                            <p:stCondLst>
                              <p:cond delay="8000"/>
                            </p:stCondLst>
                            <p:childTnLst>
                              <p:par>
                                <p:cTn id="168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500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71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2" fill="hold">
                            <p:stCondLst>
                              <p:cond delay="8500"/>
                            </p:stCondLst>
                            <p:childTnLst>
                              <p:par>
                                <p:cTn id="17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5" dur="500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76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69" grpId="0" animBg="1"/>
      <p:bldP spid="102" grpId="0" build="p">
        <p:tmplLst>
          <p:tmpl lvl="1">
            <p:tnLst>
              <p:par>
                <p:cTn presetID="2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10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0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标题 4"/>
          <p:cNvSpPr txBox="1">
            <a:spLocks/>
          </p:cNvSpPr>
          <p:nvPr/>
        </p:nvSpPr>
        <p:spPr>
          <a:xfrm>
            <a:off x="2654933" y="2009482"/>
            <a:ext cx="4614738" cy="80314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本</a:t>
            </a:r>
            <a:r>
              <a:rPr lang="zh-CN" altLang="en-US" sz="2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模板框架完整   贴近实用</a:t>
            </a:r>
            <a:endParaRPr lang="en-US" altLang="zh-CN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标题 4"/>
          <p:cNvSpPr txBox="1">
            <a:spLocks/>
          </p:cNvSpPr>
          <p:nvPr/>
        </p:nvSpPr>
        <p:spPr>
          <a:xfrm>
            <a:off x="2654933" y="3833088"/>
            <a:ext cx="5502056" cy="80314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en-US" altLang="zh-CN" sz="1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0" name="组合 39"/>
          <p:cNvGrpSpPr/>
          <p:nvPr/>
        </p:nvGrpSpPr>
        <p:grpSpPr>
          <a:xfrm>
            <a:off x="467025" y="455738"/>
            <a:ext cx="343825" cy="309997"/>
            <a:chOff x="4634991" y="2138335"/>
            <a:chExt cx="428348" cy="386204"/>
          </a:xfrm>
          <a:solidFill>
            <a:srgbClr val="EF7E86"/>
          </a:solidFill>
        </p:grpSpPr>
        <p:sp>
          <p:nvSpPr>
            <p:cNvPr id="41" name="Freeform 5"/>
            <p:cNvSpPr>
              <a:spLocks/>
            </p:cNvSpPr>
            <p:nvPr/>
          </p:nvSpPr>
          <p:spPr bwMode="auto">
            <a:xfrm>
              <a:off x="4634991" y="2138335"/>
              <a:ext cx="428348" cy="386204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KSO_Shape"/>
            <p:cNvSpPr>
              <a:spLocks/>
            </p:cNvSpPr>
            <p:nvPr/>
          </p:nvSpPr>
          <p:spPr bwMode="auto">
            <a:xfrm>
              <a:off x="4711293" y="2236765"/>
              <a:ext cx="275742" cy="189342"/>
            </a:xfrm>
            <a:custGeom>
              <a:avLst/>
              <a:gdLst>
                <a:gd name="T0" fmla="*/ 2147483646 w 112"/>
                <a:gd name="T1" fmla="*/ 2147483646 h 77"/>
                <a:gd name="T2" fmla="*/ 2147483646 w 112"/>
                <a:gd name="T3" fmla="*/ 2147483646 h 77"/>
                <a:gd name="T4" fmla="*/ 2147483646 w 112"/>
                <a:gd name="T5" fmla="*/ 2147483646 h 77"/>
                <a:gd name="T6" fmla="*/ 2147483646 w 112"/>
                <a:gd name="T7" fmla="*/ 2147483646 h 77"/>
                <a:gd name="T8" fmla="*/ 2147483646 w 112"/>
                <a:gd name="T9" fmla="*/ 2147483646 h 77"/>
                <a:gd name="T10" fmla="*/ 0 w 112"/>
                <a:gd name="T11" fmla="*/ 2147483646 h 77"/>
                <a:gd name="T12" fmla="*/ 2147483646 w 112"/>
                <a:gd name="T13" fmla="*/ 2147483646 h 77"/>
                <a:gd name="T14" fmla="*/ 2147483646 w 112"/>
                <a:gd name="T15" fmla="*/ 2147483646 h 77"/>
                <a:gd name="T16" fmla="*/ 2147483646 w 112"/>
                <a:gd name="T17" fmla="*/ 2147483646 h 77"/>
                <a:gd name="T18" fmla="*/ 2147483646 w 112"/>
                <a:gd name="T19" fmla="*/ 2147483646 h 77"/>
                <a:gd name="T20" fmla="*/ 2147483646 w 112"/>
                <a:gd name="T21" fmla="*/ 2147483646 h 77"/>
                <a:gd name="T22" fmla="*/ 2147483646 w 112"/>
                <a:gd name="T23" fmla="*/ 2147483646 h 77"/>
                <a:gd name="T24" fmla="*/ 2147483646 w 112"/>
                <a:gd name="T25" fmla="*/ 2147483646 h 77"/>
                <a:gd name="T26" fmla="*/ 2147483646 w 112"/>
                <a:gd name="T27" fmla="*/ 2147483646 h 77"/>
                <a:gd name="T28" fmla="*/ 2147483646 w 112"/>
                <a:gd name="T29" fmla="*/ 2147483646 h 77"/>
                <a:gd name="T30" fmla="*/ 2147483646 w 112"/>
                <a:gd name="T31" fmla="*/ 2147483646 h 77"/>
                <a:gd name="T32" fmla="*/ 2147483646 w 112"/>
                <a:gd name="T33" fmla="*/ 2147483646 h 77"/>
                <a:gd name="T34" fmla="*/ 2147483646 w 112"/>
                <a:gd name="T35" fmla="*/ 2147483646 h 77"/>
                <a:gd name="T36" fmla="*/ 2147483646 w 112"/>
                <a:gd name="T37" fmla="*/ 2147483646 h 77"/>
                <a:gd name="T38" fmla="*/ 2147483646 w 112"/>
                <a:gd name="T39" fmla="*/ 2147483646 h 77"/>
                <a:gd name="T40" fmla="*/ 2147483646 w 112"/>
                <a:gd name="T41" fmla="*/ 2147483646 h 77"/>
                <a:gd name="T42" fmla="*/ 2147483646 w 112"/>
                <a:gd name="T43" fmla="*/ 2147483646 h 77"/>
                <a:gd name="T44" fmla="*/ 2147483646 w 112"/>
                <a:gd name="T45" fmla="*/ 2147483646 h 77"/>
                <a:gd name="T46" fmla="*/ 2147483646 w 112"/>
                <a:gd name="T47" fmla="*/ 2147483646 h 77"/>
                <a:gd name="T48" fmla="*/ 2147483646 w 112"/>
                <a:gd name="T49" fmla="*/ 2147483646 h 77"/>
                <a:gd name="T50" fmla="*/ 2147483646 w 112"/>
                <a:gd name="T51" fmla="*/ 2147483646 h 77"/>
                <a:gd name="T52" fmla="*/ 2147483646 w 112"/>
                <a:gd name="T53" fmla="*/ 2147483646 h 77"/>
                <a:gd name="T54" fmla="*/ 2147483646 w 112"/>
                <a:gd name="T55" fmla="*/ 2147483646 h 77"/>
                <a:gd name="T56" fmla="*/ 2147483646 w 112"/>
                <a:gd name="T57" fmla="*/ 2147483646 h 77"/>
                <a:gd name="T58" fmla="*/ 2147483646 w 112"/>
                <a:gd name="T59" fmla="*/ 2147483646 h 77"/>
                <a:gd name="T60" fmla="*/ 2147483646 w 112"/>
                <a:gd name="T61" fmla="*/ 2147483646 h 77"/>
                <a:gd name="T62" fmla="*/ 2147483646 w 112"/>
                <a:gd name="T63" fmla="*/ 2147483646 h 77"/>
                <a:gd name="T64" fmla="*/ 2147483646 w 112"/>
                <a:gd name="T65" fmla="*/ 2147483646 h 77"/>
                <a:gd name="T66" fmla="*/ 2147483646 w 112"/>
                <a:gd name="T67" fmla="*/ 2147483646 h 77"/>
                <a:gd name="T68" fmla="*/ 2147483646 w 112"/>
                <a:gd name="T69" fmla="*/ 2147483646 h 77"/>
                <a:gd name="T70" fmla="*/ 2147483646 w 112"/>
                <a:gd name="T71" fmla="*/ 2147483646 h 77"/>
                <a:gd name="T72" fmla="*/ 2147483646 w 112"/>
                <a:gd name="T73" fmla="*/ 2147483646 h 77"/>
                <a:gd name="T74" fmla="*/ 2147483646 w 112"/>
                <a:gd name="T75" fmla="*/ 2147483646 h 77"/>
                <a:gd name="T76" fmla="*/ 2147483646 w 112"/>
                <a:gd name="T77" fmla="*/ 2147483646 h 77"/>
                <a:gd name="T78" fmla="*/ 2147483646 w 112"/>
                <a:gd name="T79" fmla="*/ 2147483646 h 77"/>
                <a:gd name="T80" fmla="*/ 2147483646 w 112"/>
                <a:gd name="T81" fmla="*/ 2147483646 h 77"/>
                <a:gd name="T82" fmla="*/ 2147483646 w 112"/>
                <a:gd name="T83" fmla="*/ 2147483646 h 77"/>
                <a:gd name="T84" fmla="*/ 2147483646 w 112"/>
                <a:gd name="T85" fmla="*/ 2147483646 h 77"/>
                <a:gd name="T86" fmla="*/ 2147483646 w 112"/>
                <a:gd name="T87" fmla="*/ 2147483646 h 77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0" t="0" r="r" b="b"/>
              <a:pathLst>
                <a:path w="112" h="77">
                  <a:moveTo>
                    <a:pt x="56" y="0"/>
                  </a:moveTo>
                  <a:cubicBezTo>
                    <a:pt x="62" y="0"/>
                    <a:pt x="66" y="4"/>
                    <a:pt x="66" y="10"/>
                  </a:cubicBezTo>
                  <a:cubicBezTo>
                    <a:pt x="66" y="15"/>
                    <a:pt x="62" y="20"/>
                    <a:pt x="56" y="20"/>
                  </a:cubicBezTo>
                  <a:cubicBezTo>
                    <a:pt x="51" y="20"/>
                    <a:pt x="46" y="15"/>
                    <a:pt x="46" y="10"/>
                  </a:cubicBezTo>
                  <a:cubicBezTo>
                    <a:pt x="46" y="4"/>
                    <a:pt x="51" y="0"/>
                    <a:pt x="56" y="0"/>
                  </a:cubicBezTo>
                  <a:close/>
                  <a:moveTo>
                    <a:pt x="15" y="49"/>
                  </a:moveTo>
                  <a:cubicBezTo>
                    <a:pt x="15" y="66"/>
                    <a:pt x="15" y="66"/>
                    <a:pt x="15" y="66"/>
                  </a:cubicBezTo>
                  <a:cubicBezTo>
                    <a:pt x="10" y="66"/>
                    <a:pt x="10" y="66"/>
                    <a:pt x="10" y="66"/>
                  </a:cubicBezTo>
                  <a:cubicBezTo>
                    <a:pt x="10" y="52"/>
                    <a:pt x="10" y="52"/>
                    <a:pt x="10" y="52"/>
                  </a:cubicBezTo>
                  <a:cubicBezTo>
                    <a:pt x="9" y="52"/>
                    <a:pt x="9" y="52"/>
                    <a:pt x="9" y="52"/>
                  </a:cubicBezTo>
                  <a:cubicBezTo>
                    <a:pt x="9" y="66"/>
                    <a:pt x="9" y="66"/>
                    <a:pt x="9" y="66"/>
                  </a:cubicBezTo>
                  <a:cubicBezTo>
                    <a:pt x="4" y="66"/>
                    <a:pt x="4" y="66"/>
                    <a:pt x="4" y="66"/>
                  </a:cubicBezTo>
                  <a:cubicBezTo>
                    <a:pt x="4" y="49"/>
                    <a:pt x="4" y="49"/>
                    <a:pt x="4" y="49"/>
                  </a:cubicBezTo>
                  <a:cubicBezTo>
                    <a:pt x="4" y="46"/>
                    <a:pt x="4" y="46"/>
                    <a:pt x="4" y="46"/>
                  </a:cubicBezTo>
                  <a:cubicBezTo>
                    <a:pt x="4" y="37"/>
                    <a:pt x="4" y="37"/>
                    <a:pt x="4" y="37"/>
                  </a:cubicBezTo>
                  <a:cubicBezTo>
                    <a:pt x="4" y="37"/>
                    <a:pt x="4" y="37"/>
                    <a:pt x="4" y="37"/>
                  </a:cubicBezTo>
                  <a:cubicBezTo>
                    <a:pt x="4" y="46"/>
                    <a:pt x="4" y="46"/>
                    <a:pt x="4" y="46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1"/>
                    <a:pt x="1" y="29"/>
                    <a:pt x="4" y="29"/>
                  </a:cubicBezTo>
                  <a:cubicBezTo>
                    <a:pt x="13" y="29"/>
                    <a:pt x="13" y="29"/>
                    <a:pt x="13" y="29"/>
                  </a:cubicBezTo>
                  <a:cubicBezTo>
                    <a:pt x="13" y="30"/>
                    <a:pt x="13" y="30"/>
                    <a:pt x="13" y="31"/>
                  </a:cubicBezTo>
                  <a:cubicBezTo>
                    <a:pt x="13" y="49"/>
                    <a:pt x="13" y="49"/>
                    <a:pt x="13" y="49"/>
                  </a:cubicBezTo>
                  <a:cubicBezTo>
                    <a:pt x="15" y="49"/>
                    <a:pt x="15" y="49"/>
                    <a:pt x="15" y="49"/>
                  </a:cubicBezTo>
                  <a:close/>
                  <a:moveTo>
                    <a:pt x="10" y="15"/>
                  </a:moveTo>
                  <a:cubicBezTo>
                    <a:pt x="13" y="15"/>
                    <a:pt x="16" y="18"/>
                    <a:pt x="16" y="22"/>
                  </a:cubicBezTo>
                  <a:cubicBezTo>
                    <a:pt x="16" y="23"/>
                    <a:pt x="16" y="24"/>
                    <a:pt x="15" y="25"/>
                  </a:cubicBezTo>
                  <a:cubicBezTo>
                    <a:pt x="15" y="26"/>
                    <a:pt x="15" y="26"/>
                    <a:pt x="14" y="26"/>
                  </a:cubicBezTo>
                  <a:cubicBezTo>
                    <a:pt x="13" y="27"/>
                    <a:pt x="12" y="28"/>
                    <a:pt x="10" y="28"/>
                  </a:cubicBezTo>
                  <a:cubicBezTo>
                    <a:pt x="6" y="28"/>
                    <a:pt x="3" y="25"/>
                    <a:pt x="3" y="22"/>
                  </a:cubicBezTo>
                  <a:cubicBezTo>
                    <a:pt x="3" y="18"/>
                    <a:pt x="6" y="15"/>
                    <a:pt x="10" y="15"/>
                  </a:cubicBezTo>
                  <a:close/>
                  <a:moveTo>
                    <a:pt x="96" y="49"/>
                  </a:moveTo>
                  <a:cubicBezTo>
                    <a:pt x="96" y="66"/>
                    <a:pt x="96" y="66"/>
                    <a:pt x="96" y="66"/>
                  </a:cubicBezTo>
                  <a:cubicBezTo>
                    <a:pt x="101" y="66"/>
                    <a:pt x="101" y="66"/>
                    <a:pt x="101" y="66"/>
                  </a:cubicBezTo>
                  <a:cubicBezTo>
                    <a:pt x="101" y="52"/>
                    <a:pt x="101" y="52"/>
                    <a:pt x="101" y="52"/>
                  </a:cubicBezTo>
                  <a:cubicBezTo>
                    <a:pt x="102" y="52"/>
                    <a:pt x="102" y="52"/>
                    <a:pt x="102" y="52"/>
                  </a:cubicBezTo>
                  <a:cubicBezTo>
                    <a:pt x="102" y="66"/>
                    <a:pt x="102" y="66"/>
                    <a:pt x="102" y="66"/>
                  </a:cubicBezTo>
                  <a:cubicBezTo>
                    <a:pt x="107" y="66"/>
                    <a:pt x="107" y="66"/>
                    <a:pt x="107" y="66"/>
                  </a:cubicBezTo>
                  <a:cubicBezTo>
                    <a:pt x="107" y="49"/>
                    <a:pt x="107" y="49"/>
                    <a:pt x="107" y="49"/>
                  </a:cubicBezTo>
                  <a:cubicBezTo>
                    <a:pt x="107" y="46"/>
                    <a:pt x="107" y="46"/>
                    <a:pt x="107" y="46"/>
                  </a:cubicBezTo>
                  <a:cubicBezTo>
                    <a:pt x="107" y="37"/>
                    <a:pt x="107" y="37"/>
                    <a:pt x="107" y="37"/>
                  </a:cubicBezTo>
                  <a:cubicBezTo>
                    <a:pt x="107" y="37"/>
                    <a:pt x="107" y="37"/>
                    <a:pt x="107" y="37"/>
                  </a:cubicBezTo>
                  <a:cubicBezTo>
                    <a:pt x="107" y="46"/>
                    <a:pt x="107" y="46"/>
                    <a:pt x="107" y="46"/>
                  </a:cubicBezTo>
                  <a:cubicBezTo>
                    <a:pt x="112" y="46"/>
                    <a:pt x="112" y="46"/>
                    <a:pt x="112" y="46"/>
                  </a:cubicBezTo>
                  <a:cubicBezTo>
                    <a:pt x="112" y="33"/>
                    <a:pt x="112" y="33"/>
                    <a:pt x="112" y="33"/>
                  </a:cubicBezTo>
                  <a:cubicBezTo>
                    <a:pt x="112" y="31"/>
                    <a:pt x="110" y="29"/>
                    <a:pt x="107" y="29"/>
                  </a:cubicBezTo>
                  <a:cubicBezTo>
                    <a:pt x="98" y="29"/>
                    <a:pt x="98" y="29"/>
                    <a:pt x="98" y="29"/>
                  </a:cubicBezTo>
                  <a:cubicBezTo>
                    <a:pt x="98" y="30"/>
                    <a:pt x="98" y="30"/>
                    <a:pt x="98" y="31"/>
                  </a:cubicBezTo>
                  <a:cubicBezTo>
                    <a:pt x="98" y="49"/>
                    <a:pt x="98" y="49"/>
                    <a:pt x="98" y="49"/>
                  </a:cubicBezTo>
                  <a:cubicBezTo>
                    <a:pt x="96" y="49"/>
                    <a:pt x="96" y="49"/>
                    <a:pt x="96" y="49"/>
                  </a:cubicBezTo>
                  <a:close/>
                  <a:moveTo>
                    <a:pt x="101" y="15"/>
                  </a:moveTo>
                  <a:cubicBezTo>
                    <a:pt x="98" y="15"/>
                    <a:pt x="95" y="18"/>
                    <a:pt x="95" y="22"/>
                  </a:cubicBezTo>
                  <a:cubicBezTo>
                    <a:pt x="95" y="23"/>
                    <a:pt x="95" y="24"/>
                    <a:pt x="96" y="25"/>
                  </a:cubicBezTo>
                  <a:cubicBezTo>
                    <a:pt x="96" y="26"/>
                    <a:pt x="97" y="26"/>
                    <a:pt x="97" y="26"/>
                  </a:cubicBezTo>
                  <a:cubicBezTo>
                    <a:pt x="98" y="27"/>
                    <a:pt x="100" y="28"/>
                    <a:pt x="101" y="28"/>
                  </a:cubicBezTo>
                  <a:cubicBezTo>
                    <a:pt x="105" y="28"/>
                    <a:pt x="108" y="25"/>
                    <a:pt x="108" y="22"/>
                  </a:cubicBezTo>
                  <a:cubicBezTo>
                    <a:pt x="108" y="18"/>
                    <a:pt x="105" y="15"/>
                    <a:pt x="101" y="15"/>
                  </a:cubicBezTo>
                  <a:close/>
                  <a:moveTo>
                    <a:pt x="75" y="51"/>
                  </a:moveTo>
                  <a:cubicBezTo>
                    <a:pt x="75" y="72"/>
                    <a:pt x="75" y="72"/>
                    <a:pt x="75" y="72"/>
                  </a:cubicBezTo>
                  <a:cubicBezTo>
                    <a:pt x="80" y="72"/>
                    <a:pt x="80" y="72"/>
                    <a:pt x="80" y="72"/>
                  </a:cubicBezTo>
                  <a:cubicBezTo>
                    <a:pt x="80" y="54"/>
                    <a:pt x="80" y="54"/>
                    <a:pt x="80" y="54"/>
                  </a:cubicBezTo>
                  <a:cubicBezTo>
                    <a:pt x="82" y="54"/>
                    <a:pt x="82" y="54"/>
                    <a:pt x="82" y="54"/>
                  </a:cubicBezTo>
                  <a:cubicBezTo>
                    <a:pt x="82" y="72"/>
                    <a:pt x="82" y="72"/>
                    <a:pt x="82" y="72"/>
                  </a:cubicBezTo>
                  <a:cubicBezTo>
                    <a:pt x="87" y="72"/>
                    <a:pt x="87" y="72"/>
                    <a:pt x="87" y="72"/>
                  </a:cubicBezTo>
                  <a:cubicBezTo>
                    <a:pt x="87" y="51"/>
                    <a:pt x="87" y="51"/>
                    <a:pt x="87" y="51"/>
                  </a:cubicBezTo>
                  <a:cubicBezTo>
                    <a:pt x="87" y="47"/>
                    <a:pt x="87" y="47"/>
                    <a:pt x="87" y="47"/>
                  </a:cubicBezTo>
                  <a:cubicBezTo>
                    <a:pt x="87" y="36"/>
                    <a:pt x="87" y="36"/>
                    <a:pt x="87" y="36"/>
                  </a:cubicBezTo>
                  <a:cubicBezTo>
                    <a:pt x="88" y="36"/>
                    <a:pt x="88" y="36"/>
                    <a:pt x="88" y="36"/>
                  </a:cubicBezTo>
                  <a:cubicBezTo>
                    <a:pt x="88" y="47"/>
                    <a:pt x="88" y="47"/>
                    <a:pt x="88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31"/>
                    <a:pt x="94" y="31"/>
                    <a:pt x="94" y="31"/>
                  </a:cubicBezTo>
                  <a:cubicBezTo>
                    <a:pt x="94" y="28"/>
                    <a:pt x="91" y="26"/>
                    <a:pt x="88" y="26"/>
                  </a:cubicBezTo>
                  <a:cubicBezTo>
                    <a:pt x="77" y="26"/>
                    <a:pt x="77" y="26"/>
                    <a:pt x="77" y="26"/>
                  </a:cubicBezTo>
                  <a:cubicBezTo>
                    <a:pt x="77" y="27"/>
                    <a:pt x="77" y="28"/>
                    <a:pt x="77" y="28"/>
                  </a:cubicBezTo>
                  <a:cubicBezTo>
                    <a:pt x="77" y="51"/>
                    <a:pt x="77" y="51"/>
                    <a:pt x="77" y="51"/>
                  </a:cubicBezTo>
                  <a:cubicBezTo>
                    <a:pt x="75" y="51"/>
                    <a:pt x="75" y="51"/>
                    <a:pt x="75" y="51"/>
                  </a:cubicBezTo>
                  <a:close/>
                  <a:moveTo>
                    <a:pt x="65" y="47"/>
                  </a:moveTo>
                  <a:cubicBezTo>
                    <a:pt x="65" y="32"/>
                    <a:pt x="65" y="32"/>
                    <a:pt x="65" y="32"/>
                  </a:cubicBezTo>
                  <a:cubicBezTo>
                    <a:pt x="64" y="32"/>
                    <a:pt x="64" y="32"/>
                    <a:pt x="64" y="32"/>
                  </a:cubicBezTo>
                  <a:cubicBezTo>
                    <a:pt x="64" y="47"/>
                    <a:pt x="64" y="47"/>
                    <a:pt x="64" y="47"/>
                  </a:cubicBezTo>
                  <a:cubicBezTo>
                    <a:pt x="64" y="50"/>
                    <a:pt x="64" y="50"/>
                    <a:pt x="64" y="50"/>
                  </a:cubicBezTo>
                  <a:cubicBezTo>
                    <a:pt x="64" y="77"/>
                    <a:pt x="64" y="77"/>
                    <a:pt x="64" y="77"/>
                  </a:cubicBezTo>
                  <a:cubicBezTo>
                    <a:pt x="57" y="77"/>
                    <a:pt x="57" y="77"/>
                    <a:pt x="57" y="77"/>
                  </a:cubicBezTo>
                  <a:cubicBezTo>
                    <a:pt x="57" y="55"/>
                    <a:pt x="57" y="55"/>
                    <a:pt x="57" y="55"/>
                  </a:cubicBezTo>
                  <a:cubicBezTo>
                    <a:pt x="55" y="55"/>
                    <a:pt x="55" y="55"/>
                    <a:pt x="55" y="55"/>
                  </a:cubicBezTo>
                  <a:cubicBezTo>
                    <a:pt x="55" y="77"/>
                    <a:pt x="55" y="77"/>
                    <a:pt x="55" y="77"/>
                  </a:cubicBezTo>
                  <a:cubicBezTo>
                    <a:pt x="48" y="77"/>
                    <a:pt x="48" y="77"/>
                    <a:pt x="48" y="77"/>
                  </a:cubicBezTo>
                  <a:cubicBezTo>
                    <a:pt x="48" y="50"/>
                    <a:pt x="48" y="50"/>
                    <a:pt x="48" y="50"/>
                  </a:cubicBezTo>
                  <a:cubicBezTo>
                    <a:pt x="48" y="47"/>
                    <a:pt x="48" y="47"/>
                    <a:pt x="48" y="47"/>
                  </a:cubicBezTo>
                  <a:cubicBezTo>
                    <a:pt x="48" y="32"/>
                    <a:pt x="48" y="32"/>
                    <a:pt x="48" y="32"/>
                  </a:cubicBezTo>
                  <a:cubicBezTo>
                    <a:pt x="47" y="32"/>
                    <a:pt x="47" y="32"/>
                    <a:pt x="47" y="32"/>
                  </a:cubicBezTo>
                  <a:cubicBezTo>
                    <a:pt x="47" y="47"/>
                    <a:pt x="47" y="47"/>
                    <a:pt x="47" y="47"/>
                  </a:cubicBezTo>
                  <a:cubicBezTo>
                    <a:pt x="41" y="47"/>
                    <a:pt x="41" y="47"/>
                    <a:pt x="41" y="47"/>
                  </a:cubicBezTo>
                  <a:cubicBezTo>
                    <a:pt x="41" y="27"/>
                    <a:pt x="41" y="27"/>
                    <a:pt x="41" y="27"/>
                  </a:cubicBezTo>
                  <a:cubicBezTo>
                    <a:pt x="41" y="24"/>
                    <a:pt x="44" y="21"/>
                    <a:pt x="47" y="21"/>
                  </a:cubicBezTo>
                  <a:cubicBezTo>
                    <a:pt x="66" y="21"/>
                    <a:pt x="46" y="21"/>
                    <a:pt x="65" y="21"/>
                  </a:cubicBezTo>
                  <a:cubicBezTo>
                    <a:pt x="69" y="21"/>
                    <a:pt x="71" y="24"/>
                    <a:pt x="71" y="27"/>
                  </a:cubicBezTo>
                  <a:cubicBezTo>
                    <a:pt x="71" y="47"/>
                    <a:pt x="71" y="47"/>
                    <a:pt x="71" y="47"/>
                  </a:cubicBezTo>
                  <a:cubicBezTo>
                    <a:pt x="70" y="47"/>
                    <a:pt x="68" y="47"/>
                    <a:pt x="65" y="47"/>
                  </a:cubicBezTo>
                  <a:close/>
                  <a:moveTo>
                    <a:pt x="37" y="51"/>
                  </a:moveTo>
                  <a:cubicBezTo>
                    <a:pt x="37" y="72"/>
                    <a:pt x="37" y="72"/>
                    <a:pt x="37" y="72"/>
                  </a:cubicBezTo>
                  <a:cubicBezTo>
                    <a:pt x="31" y="72"/>
                    <a:pt x="31" y="72"/>
                    <a:pt x="31" y="72"/>
                  </a:cubicBezTo>
                  <a:cubicBezTo>
                    <a:pt x="31" y="54"/>
                    <a:pt x="31" y="54"/>
                    <a:pt x="31" y="54"/>
                  </a:cubicBezTo>
                  <a:cubicBezTo>
                    <a:pt x="30" y="54"/>
                    <a:pt x="30" y="54"/>
                    <a:pt x="30" y="54"/>
                  </a:cubicBezTo>
                  <a:cubicBezTo>
                    <a:pt x="30" y="72"/>
                    <a:pt x="30" y="72"/>
                    <a:pt x="30" y="72"/>
                  </a:cubicBezTo>
                  <a:cubicBezTo>
                    <a:pt x="24" y="72"/>
                    <a:pt x="24" y="72"/>
                    <a:pt x="24" y="72"/>
                  </a:cubicBezTo>
                  <a:cubicBezTo>
                    <a:pt x="24" y="51"/>
                    <a:pt x="24" y="51"/>
                    <a:pt x="24" y="51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28"/>
                    <a:pt x="20" y="26"/>
                    <a:pt x="23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7"/>
                    <a:pt x="35" y="28"/>
                    <a:pt x="35" y="28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7" y="51"/>
                    <a:pt x="37" y="51"/>
                    <a:pt x="37" y="51"/>
                  </a:cubicBezTo>
                  <a:close/>
                  <a:moveTo>
                    <a:pt x="31" y="9"/>
                  </a:moveTo>
                  <a:cubicBezTo>
                    <a:pt x="35" y="9"/>
                    <a:pt x="39" y="12"/>
                    <a:pt x="39" y="17"/>
                  </a:cubicBezTo>
                  <a:cubicBezTo>
                    <a:pt x="39" y="19"/>
                    <a:pt x="38" y="20"/>
                    <a:pt x="37" y="22"/>
                  </a:cubicBezTo>
                  <a:cubicBezTo>
                    <a:pt x="37" y="22"/>
                    <a:pt x="37" y="22"/>
                    <a:pt x="37" y="23"/>
                  </a:cubicBezTo>
                  <a:cubicBezTo>
                    <a:pt x="35" y="24"/>
                    <a:pt x="33" y="25"/>
                    <a:pt x="31" y="25"/>
                  </a:cubicBezTo>
                  <a:cubicBezTo>
                    <a:pt x="26" y="25"/>
                    <a:pt x="22" y="21"/>
                    <a:pt x="22" y="17"/>
                  </a:cubicBezTo>
                  <a:cubicBezTo>
                    <a:pt x="22" y="12"/>
                    <a:pt x="26" y="9"/>
                    <a:pt x="31" y="9"/>
                  </a:cubicBezTo>
                  <a:close/>
                  <a:moveTo>
                    <a:pt x="81" y="9"/>
                  </a:moveTo>
                  <a:cubicBezTo>
                    <a:pt x="76" y="9"/>
                    <a:pt x="73" y="12"/>
                    <a:pt x="73" y="17"/>
                  </a:cubicBezTo>
                  <a:cubicBezTo>
                    <a:pt x="73" y="19"/>
                    <a:pt x="73" y="20"/>
                    <a:pt x="74" y="22"/>
                  </a:cubicBezTo>
                  <a:cubicBezTo>
                    <a:pt x="75" y="22"/>
                    <a:pt x="75" y="22"/>
                    <a:pt x="75" y="23"/>
                  </a:cubicBezTo>
                  <a:cubicBezTo>
                    <a:pt x="77" y="24"/>
                    <a:pt x="79" y="25"/>
                    <a:pt x="81" y="25"/>
                  </a:cubicBezTo>
                  <a:cubicBezTo>
                    <a:pt x="85" y="25"/>
                    <a:pt x="89" y="21"/>
                    <a:pt x="89" y="17"/>
                  </a:cubicBezTo>
                  <a:cubicBezTo>
                    <a:pt x="89" y="12"/>
                    <a:pt x="85" y="9"/>
                    <a:pt x="81" y="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ea typeface="宋体" panose="02010600030101010101" pitchFamily="2" charset="-122"/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939899" y="471760"/>
            <a:ext cx="343825" cy="309997"/>
            <a:chOff x="5076056" y="2138335"/>
            <a:chExt cx="428348" cy="386204"/>
          </a:xfrm>
        </p:grpSpPr>
        <p:sp>
          <p:nvSpPr>
            <p:cNvPr id="44" name="Freeform 5"/>
            <p:cNvSpPr>
              <a:spLocks/>
            </p:cNvSpPr>
            <p:nvPr/>
          </p:nvSpPr>
          <p:spPr bwMode="auto">
            <a:xfrm>
              <a:off x="5076056" y="2138335"/>
              <a:ext cx="428348" cy="386204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solidFill>
              <a:srgbClr val="87D8CD"/>
            </a:solidFill>
            <a:ln w="9525" cap="flat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KSO_Shape"/>
            <p:cNvSpPr>
              <a:spLocks/>
            </p:cNvSpPr>
            <p:nvPr/>
          </p:nvSpPr>
          <p:spPr bwMode="auto">
            <a:xfrm>
              <a:off x="5175472" y="2244479"/>
              <a:ext cx="229514" cy="195468"/>
            </a:xfrm>
            <a:custGeom>
              <a:avLst/>
              <a:gdLst>
                <a:gd name="T0" fmla="*/ 432030 w 2125663"/>
                <a:gd name="T1" fmla="*/ 1344893 h 1811338"/>
                <a:gd name="T2" fmla="*/ 462740 w 2125663"/>
                <a:gd name="T3" fmla="*/ 1477960 h 1811338"/>
                <a:gd name="T4" fmla="*/ 513638 w 2125663"/>
                <a:gd name="T5" fmla="*/ 1557743 h 1811338"/>
                <a:gd name="T6" fmla="*/ 516481 w 2125663"/>
                <a:gd name="T7" fmla="*/ 1336346 h 1811338"/>
                <a:gd name="T8" fmla="*/ 503401 w 2125663"/>
                <a:gd name="T9" fmla="*/ 1310416 h 1811338"/>
                <a:gd name="T10" fmla="*/ 515913 w 2125663"/>
                <a:gd name="T11" fmla="*/ 1250009 h 1811338"/>
                <a:gd name="T12" fmla="*/ 618846 w 2125663"/>
                <a:gd name="T13" fmla="*/ 1242885 h 1811338"/>
                <a:gd name="T14" fmla="*/ 643583 w 2125663"/>
                <a:gd name="T15" fmla="*/ 1263116 h 1811338"/>
                <a:gd name="T16" fmla="*/ 642446 w 2125663"/>
                <a:gd name="T17" fmla="*/ 1324948 h 1811338"/>
                <a:gd name="T18" fmla="*/ 619414 w 2125663"/>
                <a:gd name="T19" fmla="*/ 1342899 h 1811338"/>
                <a:gd name="T20" fmla="*/ 664057 w 2125663"/>
                <a:gd name="T21" fmla="*/ 1524691 h 1811338"/>
                <a:gd name="T22" fmla="*/ 704434 w 2125663"/>
                <a:gd name="T23" fmla="*/ 1417553 h 1811338"/>
                <a:gd name="T24" fmla="*/ 725191 w 2125663"/>
                <a:gd name="T25" fmla="*/ 1259697 h 1811338"/>
                <a:gd name="T26" fmla="*/ 857412 w 2125663"/>
                <a:gd name="T27" fmla="*/ 1192451 h 1811338"/>
                <a:gd name="T28" fmla="*/ 923096 w 2125663"/>
                <a:gd name="T29" fmla="*/ 1212682 h 1811338"/>
                <a:gd name="T30" fmla="*/ 970013 w 2125663"/>
                <a:gd name="T31" fmla="*/ 1259697 h 1811338"/>
                <a:gd name="T32" fmla="*/ 990201 w 2125663"/>
                <a:gd name="T33" fmla="*/ 1325233 h 1811338"/>
                <a:gd name="T34" fmla="*/ 980818 w 2125663"/>
                <a:gd name="T35" fmla="*/ 1537228 h 1811338"/>
                <a:gd name="T36" fmla="*/ 935891 w 2125663"/>
                <a:gd name="T37" fmla="*/ 1570566 h 1811338"/>
                <a:gd name="T38" fmla="*/ 798837 w 2125663"/>
                <a:gd name="T39" fmla="*/ 1607608 h 1811338"/>
                <a:gd name="T40" fmla="*/ 617424 w 2125663"/>
                <a:gd name="T41" fmla="*/ 1622140 h 1811338"/>
                <a:gd name="T42" fmla="*/ 428049 w 2125663"/>
                <a:gd name="T43" fmla="*/ 1615872 h 1811338"/>
                <a:gd name="T44" fmla="*/ 264551 w 2125663"/>
                <a:gd name="T45" fmla="*/ 1588232 h 1811338"/>
                <a:gd name="T46" fmla="*/ 180669 w 2125663"/>
                <a:gd name="T47" fmla="*/ 1549481 h 1811338"/>
                <a:gd name="T48" fmla="*/ 159912 w 2125663"/>
                <a:gd name="T49" fmla="*/ 1517283 h 1811338"/>
                <a:gd name="T50" fmla="*/ 167873 w 2125663"/>
                <a:gd name="T51" fmla="*/ 1284201 h 1811338"/>
                <a:gd name="T52" fmla="*/ 205123 w 2125663"/>
                <a:gd name="T53" fmla="*/ 1228638 h 1811338"/>
                <a:gd name="T54" fmla="*/ 264266 w 2125663"/>
                <a:gd name="T55" fmla="*/ 1196440 h 1811338"/>
                <a:gd name="T56" fmla="*/ 421225 w 2125663"/>
                <a:gd name="T57" fmla="*/ 1183048 h 1811338"/>
                <a:gd name="T58" fmla="*/ 433514 w 2125663"/>
                <a:gd name="T59" fmla="*/ 761303 h 1811338"/>
                <a:gd name="T60" fmla="*/ 391450 w 2125663"/>
                <a:gd name="T61" fmla="*/ 813630 h 1811338"/>
                <a:gd name="T62" fmla="*/ 379229 w 2125663"/>
                <a:gd name="T63" fmla="*/ 902075 h 1811338"/>
                <a:gd name="T64" fmla="*/ 414756 w 2125663"/>
                <a:gd name="T65" fmla="*/ 1016114 h 1811338"/>
                <a:gd name="T66" fmla="*/ 487516 w 2125663"/>
                <a:gd name="T67" fmla="*/ 1099439 h 1811338"/>
                <a:gd name="T68" fmla="*/ 567666 w 2125663"/>
                <a:gd name="T69" fmla="*/ 1135272 h 1811338"/>
                <a:gd name="T70" fmla="*/ 645542 w 2125663"/>
                <a:gd name="T71" fmla="*/ 1111099 h 1811338"/>
                <a:gd name="T72" fmla="*/ 722282 w 2125663"/>
                <a:gd name="T73" fmla="*/ 1035452 h 1811338"/>
                <a:gd name="T74" fmla="*/ 767757 w 2125663"/>
                <a:gd name="T75" fmla="*/ 926248 h 1811338"/>
                <a:gd name="T76" fmla="*/ 666290 w 2125663"/>
                <a:gd name="T77" fmla="*/ 863967 h 1811338"/>
                <a:gd name="T78" fmla="*/ 546918 w 2125663"/>
                <a:gd name="T79" fmla="*/ 832116 h 1811338"/>
                <a:gd name="T80" fmla="*/ 484389 w 2125663"/>
                <a:gd name="T81" fmla="*/ 790595 h 1811338"/>
                <a:gd name="T82" fmla="*/ 452273 w 2125663"/>
                <a:gd name="T83" fmla="*/ 760734 h 1811338"/>
                <a:gd name="T84" fmla="*/ 568234 w 2125663"/>
                <a:gd name="T85" fmla="*/ 587258 h 1811338"/>
                <a:gd name="T86" fmla="*/ 631616 w 2125663"/>
                <a:gd name="T87" fmla="*/ 594937 h 1811338"/>
                <a:gd name="T88" fmla="*/ 705513 w 2125663"/>
                <a:gd name="T89" fmla="*/ 631054 h 1811338"/>
                <a:gd name="T90" fmla="*/ 790210 w 2125663"/>
                <a:gd name="T91" fmla="*/ 732864 h 1811338"/>
                <a:gd name="T92" fmla="*/ 826306 w 2125663"/>
                <a:gd name="T93" fmla="*/ 873920 h 1811338"/>
                <a:gd name="T94" fmla="*/ 818064 w 2125663"/>
                <a:gd name="T95" fmla="*/ 959237 h 1811338"/>
                <a:gd name="T96" fmla="*/ 780831 w 2125663"/>
                <a:gd name="T97" fmla="*/ 1048534 h 1811338"/>
                <a:gd name="T98" fmla="*/ 687607 w 2125663"/>
                <a:gd name="T99" fmla="*/ 1148922 h 1811338"/>
                <a:gd name="T100" fmla="*/ 588983 w 2125663"/>
                <a:gd name="T101" fmla="*/ 1190727 h 1811338"/>
                <a:gd name="T102" fmla="*/ 525033 w 2125663"/>
                <a:gd name="T103" fmla="*/ 1182480 h 1811338"/>
                <a:gd name="T104" fmla="*/ 421293 w 2125663"/>
                <a:gd name="T105" fmla="*/ 1115081 h 1811338"/>
                <a:gd name="T106" fmla="*/ 345406 w 2125663"/>
                <a:gd name="T107" fmla="*/ 1002463 h 1811338"/>
                <a:gd name="T108" fmla="*/ 325511 w 2125663"/>
                <a:gd name="T109" fmla="*/ 929092 h 1811338"/>
                <a:gd name="T110" fmla="*/ 330627 w 2125663"/>
                <a:gd name="T111" fmla="*/ 813915 h 1811338"/>
                <a:gd name="T112" fmla="*/ 388324 w 2125663"/>
                <a:gd name="T113" fmla="*/ 686510 h 1811338"/>
                <a:gd name="T114" fmla="*/ 482400 w 2125663"/>
                <a:gd name="T115" fmla="*/ 608303 h 1811338"/>
                <a:gd name="T116" fmla="*/ 542939 w 2125663"/>
                <a:gd name="T117" fmla="*/ 589534 h 1811338"/>
                <a:gd name="T118" fmla="*/ 0 w 2125663"/>
                <a:gd name="T119" fmla="*/ 0 h 1811338"/>
                <a:gd name="T120" fmla="*/ 174993 w 2125663"/>
                <a:gd name="T121" fmla="*/ 1118883 h 1811338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0" t="0" r="r" b="b"/>
              <a:pathLst>
                <a:path w="2125663" h="1811338">
                  <a:moveTo>
                    <a:pt x="470017" y="1320800"/>
                  </a:moveTo>
                  <a:lnTo>
                    <a:pt x="470335" y="1343069"/>
                  </a:lnTo>
                  <a:lnTo>
                    <a:pt x="471286" y="1364382"/>
                  </a:lnTo>
                  <a:lnTo>
                    <a:pt x="472238" y="1385696"/>
                  </a:lnTo>
                  <a:lnTo>
                    <a:pt x="473190" y="1406374"/>
                  </a:lnTo>
                  <a:lnTo>
                    <a:pt x="474459" y="1426415"/>
                  </a:lnTo>
                  <a:lnTo>
                    <a:pt x="476363" y="1446139"/>
                  </a:lnTo>
                  <a:lnTo>
                    <a:pt x="478267" y="1464908"/>
                  </a:lnTo>
                  <a:lnTo>
                    <a:pt x="480170" y="1483677"/>
                  </a:lnTo>
                  <a:lnTo>
                    <a:pt x="482074" y="1501491"/>
                  </a:lnTo>
                  <a:lnTo>
                    <a:pt x="484612" y="1518988"/>
                  </a:lnTo>
                  <a:lnTo>
                    <a:pt x="487468" y="1535530"/>
                  </a:lnTo>
                  <a:lnTo>
                    <a:pt x="490323" y="1552072"/>
                  </a:lnTo>
                  <a:lnTo>
                    <a:pt x="493179" y="1567660"/>
                  </a:lnTo>
                  <a:lnTo>
                    <a:pt x="496352" y="1582611"/>
                  </a:lnTo>
                  <a:lnTo>
                    <a:pt x="500159" y="1597563"/>
                  </a:lnTo>
                  <a:lnTo>
                    <a:pt x="503649" y="1611560"/>
                  </a:lnTo>
                  <a:lnTo>
                    <a:pt x="507774" y="1624921"/>
                  </a:lnTo>
                  <a:lnTo>
                    <a:pt x="511899" y="1637646"/>
                  </a:lnTo>
                  <a:lnTo>
                    <a:pt x="516341" y="1650052"/>
                  </a:lnTo>
                  <a:lnTo>
                    <a:pt x="520783" y="1661505"/>
                  </a:lnTo>
                  <a:lnTo>
                    <a:pt x="525859" y="1672639"/>
                  </a:lnTo>
                  <a:lnTo>
                    <a:pt x="530936" y="1683137"/>
                  </a:lnTo>
                  <a:lnTo>
                    <a:pt x="536329" y="1692998"/>
                  </a:lnTo>
                  <a:lnTo>
                    <a:pt x="541723" y="1702224"/>
                  </a:lnTo>
                  <a:lnTo>
                    <a:pt x="547752" y="1710813"/>
                  </a:lnTo>
                  <a:lnTo>
                    <a:pt x="553463" y="1718766"/>
                  </a:lnTo>
                  <a:lnTo>
                    <a:pt x="559808" y="1726083"/>
                  </a:lnTo>
                  <a:lnTo>
                    <a:pt x="566154" y="1732763"/>
                  </a:lnTo>
                  <a:lnTo>
                    <a:pt x="573134" y="1739125"/>
                  </a:lnTo>
                  <a:lnTo>
                    <a:pt x="580114" y="1744215"/>
                  </a:lnTo>
                  <a:lnTo>
                    <a:pt x="587412" y="1749305"/>
                  </a:lnTo>
                  <a:lnTo>
                    <a:pt x="594709" y="1753123"/>
                  </a:lnTo>
                  <a:lnTo>
                    <a:pt x="594709" y="1499901"/>
                  </a:lnTo>
                  <a:lnTo>
                    <a:pt x="591537" y="1499264"/>
                  </a:lnTo>
                  <a:lnTo>
                    <a:pt x="588047" y="1498310"/>
                  </a:lnTo>
                  <a:lnTo>
                    <a:pt x="584874" y="1497038"/>
                  </a:lnTo>
                  <a:lnTo>
                    <a:pt x="582018" y="1495765"/>
                  </a:lnTo>
                  <a:lnTo>
                    <a:pt x="579163" y="1494175"/>
                  </a:lnTo>
                  <a:lnTo>
                    <a:pt x="576307" y="1491948"/>
                  </a:lnTo>
                  <a:lnTo>
                    <a:pt x="573769" y="1489721"/>
                  </a:lnTo>
                  <a:lnTo>
                    <a:pt x="571548" y="1487494"/>
                  </a:lnTo>
                  <a:lnTo>
                    <a:pt x="569327" y="1484949"/>
                  </a:lnTo>
                  <a:lnTo>
                    <a:pt x="567106" y="1482404"/>
                  </a:lnTo>
                  <a:lnTo>
                    <a:pt x="565519" y="1479223"/>
                  </a:lnTo>
                  <a:lnTo>
                    <a:pt x="564250" y="1476360"/>
                  </a:lnTo>
                  <a:lnTo>
                    <a:pt x="563298" y="1473179"/>
                  </a:lnTo>
                  <a:lnTo>
                    <a:pt x="562347" y="1469998"/>
                  </a:lnTo>
                  <a:lnTo>
                    <a:pt x="562029" y="1466180"/>
                  </a:lnTo>
                  <a:lnTo>
                    <a:pt x="561712" y="1462999"/>
                  </a:lnTo>
                  <a:lnTo>
                    <a:pt x="561712" y="1425143"/>
                  </a:lnTo>
                  <a:lnTo>
                    <a:pt x="562029" y="1421007"/>
                  </a:lnTo>
                  <a:lnTo>
                    <a:pt x="562664" y="1417508"/>
                  </a:lnTo>
                  <a:lnTo>
                    <a:pt x="563616" y="1414009"/>
                  </a:lnTo>
                  <a:lnTo>
                    <a:pt x="564885" y="1410191"/>
                  </a:lnTo>
                  <a:lnTo>
                    <a:pt x="566154" y="1407010"/>
                  </a:lnTo>
                  <a:lnTo>
                    <a:pt x="568375" y="1403829"/>
                  </a:lnTo>
                  <a:lnTo>
                    <a:pt x="570596" y="1400966"/>
                  </a:lnTo>
                  <a:lnTo>
                    <a:pt x="572817" y="1398103"/>
                  </a:lnTo>
                  <a:lnTo>
                    <a:pt x="575673" y="1395558"/>
                  </a:lnTo>
                  <a:lnTo>
                    <a:pt x="578528" y="1393649"/>
                  </a:lnTo>
                  <a:lnTo>
                    <a:pt x="581701" y="1391741"/>
                  </a:lnTo>
                  <a:lnTo>
                    <a:pt x="584874" y="1390150"/>
                  </a:lnTo>
                  <a:lnTo>
                    <a:pt x="588364" y="1388878"/>
                  </a:lnTo>
                  <a:lnTo>
                    <a:pt x="592171" y="1387605"/>
                  </a:lnTo>
                  <a:lnTo>
                    <a:pt x="595979" y="1386969"/>
                  </a:lnTo>
                  <a:lnTo>
                    <a:pt x="599786" y="1386969"/>
                  </a:lnTo>
                  <a:lnTo>
                    <a:pt x="682597" y="1386969"/>
                  </a:lnTo>
                  <a:lnTo>
                    <a:pt x="686721" y="1386969"/>
                  </a:lnTo>
                  <a:lnTo>
                    <a:pt x="690529" y="1387605"/>
                  </a:lnTo>
                  <a:lnTo>
                    <a:pt x="694019" y="1388878"/>
                  </a:lnTo>
                  <a:lnTo>
                    <a:pt x="697826" y="1390150"/>
                  </a:lnTo>
                  <a:lnTo>
                    <a:pt x="700999" y="1391741"/>
                  </a:lnTo>
                  <a:lnTo>
                    <a:pt x="704172" y="1393649"/>
                  </a:lnTo>
                  <a:lnTo>
                    <a:pt x="707345" y="1395558"/>
                  </a:lnTo>
                  <a:lnTo>
                    <a:pt x="709883" y="1398103"/>
                  </a:lnTo>
                  <a:lnTo>
                    <a:pt x="712104" y="1400966"/>
                  </a:lnTo>
                  <a:lnTo>
                    <a:pt x="714325" y="1403829"/>
                  </a:lnTo>
                  <a:lnTo>
                    <a:pt x="716229" y="1407010"/>
                  </a:lnTo>
                  <a:lnTo>
                    <a:pt x="718132" y="1410191"/>
                  </a:lnTo>
                  <a:lnTo>
                    <a:pt x="719402" y="1414009"/>
                  </a:lnTo>
                  <a:lnTo>
                    <a:pt x="720353" y="1417508"/>
                  </a:lnTo>
                  <a:lnTo>
                    <a:pt x="720671" y="1421007"/>
                  </a:lnTo>
                  <a:lnTo>
                    <a:pt x="720988" y="1425143"/>
                  </a:lnTo>
                  <a:lnTo>
                    <a:pt x="720988" y="1462999"/>
                  </a:lnTo>
                  <a:lnTo>
                    <a:pt x="720988" y="1466180"/>
                  </a:lnTo>
                  <a:lnTo>
                    <a:pt x="720353" y="1469998"/>
                  </a:lnTo>
                  <a:lnTo>
                    <a:pt x="719719" y="1473179"/>
                  </a:lnTo>
                  <a:lnTo>
                    <a:pt x="718450" y="1476360"/>
                  </a:lnTo>
                  <a:lnTo>
                    <a:pt x="716863" y="1479223"/>
                  </a:lnTo>
                  <a:lnTo>
                    <a:pt x="715277" y="1482404"/>
                  </a:lnTo>
                  <a:lnTo>
                    <a:pt x="713373" y="1484949"/>
                  </a:lnTo>
                  <a:lnTo>
                    <a:pt x="711469" y="1487494"/>
                  </a:lnTo>
                  <a:lnTo>
                    <a:pt x="708931" y="1489721"/>
                  </a:lnTo>
                  <a:lnTo>
                    <a:pt x="706710" y="1491948"/>
                  </a:lnTo>
                  <a:lnTo>
                    <a:pt x="703537" y="1494175"/>
                  </a:lnTo>
                  <a:lnTo>
                    <a:pt x="700682" y="1495765"/>
                  </a:lnTo>
                  <a:lnTo>
                    <a:pt x="697826" y="1497038"/>
                  </a:lnTo>
                  <a:lnTo>
                    <a:pt x="694653" y="1498310"/>
                  </a:lnTo>
                  <a:lnTo>
                    <a:pt x="691163" y="1499264"/>
                  </a:lnTo>
                  <a:lnTo>
                    <a:pt x="687991" y="1499901"/>
                  </a:lnTo>
                  <a:lnTo>
                    <a:pt x="687991" y="1753123"/>
                  </a:lnTo>
                  <a:lnTo>
                    <a:pt x="695605" y="1749305"/>
                  </a:lnTo>
                  <a:lnTo>
                    <a:pt x="702586" y="1744215"/>
                  </a:lnTo>
                  <a:lnTo>
                    <a:pt x="709566" y="1739125"/>
                  </a:lnTo>
                  <a:lnTo>
                    <a:pt x="716229" y="1732763"/>
                  </a:lnTo>
                  <a:lnTo>
                    <a:pt x="722892" y="1726083"/>
                  </a:lnTo>
                  <a:lnTo>
                    <a:pt x="729237" y="1718766"/>
                  </a:lnTo>
                  <a:lnTo>
                    <a:pt x="734948" y="1710813"/>
                  </a:lnTo>
                  <a:lnTo>
                    <a:pt x="740977" y="1702224"/>
                  </a:lnTo>
                  <a:lnTo>
                    <a:pt x="746371" y="1692998"/>
                  </a:lnTo>
                  <a:lnTo>
                    <a:pt x="751447" y="1683137"/>
                  </a:lnTo>
                  <a:lnTo>
                    <a:pt x="756841" y="1672639"/>
                  </a:lnTo>
                  <a:lnTo>
                    <a:pt x="761600" y="1661505"/>
                  </a:lnTo>
                  <a:lnTo>
                    <a:pt x="766359" y="1650052"/>
                  </a:lnTo>
                  <a:lnTo>
                    <a:pt x="770801" y="1637646"/>
                  </a:lnTo>
                  <a:lnTo>
                    <a:pt x="774926" y="1624921"/>
                  </a:lnTo>
                  <a:lnTo>
                    <a:pt x="779051" y="1611560"/>
                  </a:lnTo>
                  <a:lnTo>
                    <a:pt x="782541" y="1597563"/>
                  </a:lnTo>
                  <a:lnTo>
                    <a:pt x="786031" y="1582611"/>
                  </a:lnTo>
                  <a:lnTo>
                    <a:pt x="789521" y="1567660"/>
                  </a:lnTo>
                  <a:lnTo>
                    <a:pt x="792377" y="1552072"/>
                  </a:lnTo>
                  <a:lnTo>
                    <a:pt x="795232" y="1535530"/>
                  </a:lnTo>
                  <a:lnTo>
                    <a:pt x="797770" y="1518988"/>
                  </a:lnTo>
                  <a:lnTo>
                    <a:pt x="800626" y="1501491"/>
                  </a:lnTo>
                  <a:lnTo>
                    <a:pt x="802530" y="1483677"/>
                  </a:lnTo>
                  <a:lnTo>
                    <a:pt x="804751" y="1464908"/>
                  </a:lnTo>
                  <a:lnTo>
                    <a:pt x="806337" y="1446139"/>
                  </a:lnTo>
                  <a:lnTo>
                    <a:pt x="807923" y="1426415"/>
                  </a:lnTo>
                  <a:lnTo>
                    <a:pt x="809193" y="1406374"/>
                  </a:lnTo>
                  <a:lnTo>
                    <a:pt x="810779" y="1385696"/>
                  </a:lnTo>
                  <a:lnTo>
                    <a:pt x="811731" y="1364382"/>
                  </a:lnTo>
                  <a:lnTo>
                    <a:pt x="812365" y="1343069"/>
                  </a:lnTo>
                  <a:lnTo>
                    <a:pt x="813000" y="1320800"/>
                  </a:lnTo>
                  <a:lnTo>
                    <a:pt x="840921" y="1322709"/>
                  </a:lnTo>
                  <a:lnTo>
                    <a:pt x="866621" y="1324300"/>
                  </a:lnTo>
                  <a:lnTo>
                    <a:pt x="909771" y="1327481"/>
                  </a:lnTo>
                  <a:lnTo>
                    <a:pt x="938644" y="1330026"/>
                  </a:lnTo>
                  <a:lnTo>
                    <a:pt x="948797" y="1330980"/>
                  </a:lnTo>
                  <a:lnTo>
                    <a:pt x="956729" y="1331298"/>
                  </a:lnTo>
                  <a:lnTo>
                    <a:pt x="964661" y="1331934"/>
                  </a:lnTo>
                  <a:lnTo>
                    <a:pt x="972593" y="1332889"/>
                  </a:lnTo>
                  <a:lnTo>
                    <a:pt x="980208" y="1334161"/>
                  </a:lnTo>
                  <a:lnTo>
                    <a:pt x="987823" y="1335752"/>
                  </a:lnTo>
                  <a:lnTo>
                    <a:pt x="995437" y="1337979"/>
                  </a:lnTo>
                  <a:lnTo>
                    <a:pt x="1002418" y="1340205"/>
                  </a:lnTo>
                  <a:lnTo>
                    <a:pt x="1009715" y="1343387"/>
                  </a:lnTo>
                  <a:lnTo>
                    <a:pt x="1016378" y="1346250"/>
                  </a:lnTo>
                  <a:lnTo>
                    <a:pt x="1023358" y="1349749"/>
                  </a:lnTo>
                  <a:lnTo>
                    <a:pt x="1030021" y="1353885"/>
                  </a:lnTo>
                  <a:lnTo>
                    <a:pt x="1036050" y="1357702"/>
                  </a:lnTo>
                  <a:lnTo>
                    <a:pt x="1042395" y="1361837"/>
                  </a:lnTo>
                  <a:lnTo>
                    <a:pt x="1048106" y="1366927"/>
                  </a:lnTo>
                  <a:lnTo>
                    <a:pt x="1053817" y="1371699"/>
                  </a:lnTo>
                  <a:lnTo>
                    <a:pt x="1059211" y="1377107"/>
                  </a:lnTo>
                  <a:lnTo>
                    <a:pt x="1064605" y="1382197"/>
                  </a:lnTo>
                  <a:lnTo>
                    <a:pt x="1069364" y="1388241"/>
                  </a:lnTo>
                  <a:lnTo>
                    <a:pt x="1073806" y="1393967"/>
                  </a:lnTo>
                  <a:lnTo>
                    <a:pt x="1078248" y="1400012"/>
                  </a:lnTo>
                  <a:lnTo>
                    <a:pt x="1082373" y="1406374"/>
                  </a:lnTo>
                  <a:lnTo>
                    <a:pt x="1085863" y="1413054"/>
                  </a:lnTo>
                  <a:lnTo>
                    <a:pt x="1089670" y="1419735"/>
                  </a:lnTo>
                  <a:lnTo>
                    <a:pt x="1092843" y="1426734"/>
                  </a:lnTo>
                  <a:lnTo>
                    <a:pt x="1095381" y="1433732"/>
                  </a:lnTo>
                  <a:lnTo>
                    <a:pt x="1097920" y="1441049"/>
                  </a:lnTo>
                  <a:lnTo>
                    <a:pt x="1100141" y="1448684"/>
                  </a:lnTo>
                  <a:lnTo>
                    <a:pt x="1101727" y="1456000"/>
                  </a:lnTo>
                  <a:lnTo>
                    <a:pt x="1103314" y="1463635"/>
                  </a:lnTo>
                  <a:lnTo>
                    <a:pt x="1104265" y="1471588"/>
                  </a:lnTo>
                  <a:lnTo>
                    <a:pt x="1104900" y="1479541"/>
                  </a:lnTo>
                  <a:lnTo>
                    <a:pt x="1104900" y="1487494"/>
                  </a:lnTo>
                  <a:lnTo>
                    <a:pt x="1104900" y="1686000"/>
                  </a:lnTo>
                  <a:lnTo>
                    <a:pt x="1104900" y="1690135"/>
                  </a:lnTo>
                  <a:lnTo>
                    <a:pt x="1104265" y="1693953"/>
                  </a:lnTo>
                  <a:lnTo>
                    <a:pt x="1103631" y="1697770"/>
                  </a:lnTo>
                  <a:lnTo>
                    <a:pt x="1102362" y="1701906"/>
                  </a:lnTo>
                  <a:lnTo>
                    <a:pt x="1101093" y="1705405"/>
                  </a:lnTo>
                  <a:lnTo>
                    <a:pt x="1099189" y="1709222"/>
                  </a:lnTo>
                  <a:lnTo>
                    <a:pt x="1096968" y="1713040"/>
                  </a:lnTo>
                  <a:lnTo>
                    <a:pt x="1094430" y="1716221"/>
                  </a:lnTo>
                  <a:lnTo>
                    <a:pt x="1091891" y="1719720"/>
                  </a:lnTo>
                  <a:lnTo>
                    <a:pt x="1089036" y="1722901"/>
                  </a:lnTo>
                  <a:lnTo>
                    <a:pt x="1085546" y="1726719"/>
                  </a:lnTo>
                  <a:lnTo>
                    <a:pt x="1082056" y="1729900"/>
                  </a:lnTo>
                  <a:lnTo>
                    <a:pt x="1078248" y="1732763"/>
                  </a:lnTo>
                  <a:lnTo>
                    <a:pt x="1074124" y="1736262"/>
                  </a:lnTo>
                  <a:lnTo>
                    <a:pt x="1069682" y="1739125"/>
                  </a:lnTo>
                  <a:lnTo>
                    <a:pt x="1065240" y="1741989"/>
                  </a:lnTo>
                  <a:lnTo>
                    <a:pt x="1055404" y="1748033"/>
                  </a:lnTo>
                  <a:lnTo>
                    <a:pt x="1044299" y="1753441"/>
                  </a:lnTo>
                  <a:lnTo>
                    <a:pt x="1032560" y="1758531"/>
                  </a:lnTo>
                  <a:lnTo>
                    <a:pt x="1019868" y="1763939"/>
                  </a:lnTo>
                  <a:lnTo>
                    <a:pt x="1005908" y="1768392"/>
                  </a:lnTo>
                  <a:lnTo>
                    <a:pt x="991630" y="1773164"/>
                  </a:lnTo>
                  <a:lnTo>
                    <a:pt x="976718" y="1777300"/>
                  </a:lnTo>
                  <a:lnTo>
                    <a:pt x="960854" y="1781117"/>
                  </a:lnTo>
                  <a:lnTo>
                    <a:pt x="944038" y="1784934"/>
                  </a:lnTo>
                  <a:lnTo>
                    <a:pt x="927222" y="1788434"/>
                  </a:lnTo>
                  <a:lnTo>
                    <a:pt x="909454" y="1791615"/>
                  </a:lnTo>
                  <a:lnTo>
                    <a:pt x="891369" y="1794796"/>
                  </a:lnTo>
                  <a:lnTo>
                    <a:pt x="872332" y="1797341"/>
                  </a:lnTo>
                  <a:lnTo>
                    <a:pt x="853295" y="1799886"/>
                  </a:lnTo>
                  <a:lnTo>
                    <a:pt x="833941" y="1801795"/>
                  </a:lnTo>
                  <a:lnTo>
                    <a:pt x="813952" y="1804022"/>
                  </a:lnTo>
                  <a:lnTo>
                    <a:pt x="793328" y="1805930"/>
                  </a:lnTo>
                  <a:lnTo>
                    <a:pt x="773022" y="1807203"/>
                  </a:lnTo>
                  <a:lnTo>
                    <a:pt x="752399" y="1808475"/>
                  </a:lnTo>
                  <a:lnTo>
                    <a:pt x="731458" y="1809748"/>
                  </a:lnTo>
                  <a:lnTo>
                    <a:pt x="710200" y="1810384"/>
                  </a:lnTo>
                  <a:lnTo>
                    <a:pt x="688942" y="1811020"/>
                  </a:lnTo>
                  <a:lnTo>
                    <a:pt x="667684" y="1811338"/>
                  </a:lnTo>
                  <a:lnTo>
                    <a:pt x="646427" y="1811338"/>
                  </a:lnTo>
                  <a:lnTo>
                    <a:pt x="625486" y="1811338"/>
                  </a:lnTo>
                  <a:lnTo>
                    <a:pt x="603911" y="1811020"/>
                  </a:lnTo>
                  <a:lnTo>
                    <a:pt x="582653" y="1810384"/>
                  </a:lnTo>
                  <a:lnTo>
                    <a:pt x="561395" y="1809748"/>
                  </a:lnTo>
                  <a:lnTo>
                    <a:pt x="540137" y="1808475"/>
                  </a:lnTo>
                  <a:lnTo>
                    <a:pt x="518879" y="1807203"/>
                  </a:lnTo>
                  <a:lnTo>
                    <a:pt x="498573" y="1805930"/>
                  </a:lnTo>
                  <a:lnTo>
                    <a:pt x="477632" y="1804022"/>
                  </a:lnTo>
                  <a:lnTo>
                    <a:pt x="457326" y="1801795"/>
                  </a:lnTo>
                  <a:lnTo>
                    <a:pt x="437337" y="1799886"/>
                  </a:lnTo>
                  <a:lnTo>
                    <a:pt x="417983" y="1797341"/>
                  </a:lnTo>
                  <a:lnTo>
                    <a:pt x="398629" y="1794796"/>
                  </a:lnTo>
                  <a:lnTo>
                    <a:pt x="379909" y="1791615"/>
                  </a:lnTo>
                  <a:lnTo>
                    <a:pt x="361824" y="1788434"/>
                  </a:lnTo>
                  <a:lnTo>
                    <a:pt x="344056" y="1784934"/>
                  </a:lnTo>
                  <a:lnTo>
                    <a:pt x="327240" y="1781117"/>
                  </a:lnTo>
                  <a:lnTo>
                    <a:pt x="310741" y="1777300"/>
                  </a:lnTo>
                  <a:lnTo>
                    <a:pt x="295195" y="1773164"/>
                  </a:lnTo>
                  <a:lnTo>
                    <a:pt x="280600" y="1768392"/>
                  </a:lnTo>
                  <a:lnTo>
                    <a:pt x="266322" y="1763939"/>
                  </a:lnTo>
                  <a:lnTo>
                    <a:pt x="252996" y="1758531"/>
                  </a:lnTo>
                  <a:lnTo>
                    <a:pt x="240622" y="1753441"/>
                  </a:lnTo>
                  <a:lnTo>
                    <a:pt x="229517" y="1748033"/>
                  </a:lnTo>
                  <a:lnTo>
                    <a:pt x="219047" y="1741989"/>
                  </a:lnTo>
                  <a:lnTo>
                    <a:pt x="214288" y="1739125"/>
                  </a:lnTo>
                  <a:lnTo>
                    <a:pt x="209846" y="1736262"/>
                  </a:lnTo>
                  <a:lnTo>
                    <a:pt x="205404" y="1732763"/>
                  </a:lnTo>
                  <a:lnTo>
                    <a:pt x="201596" y="1729900"/>
                  </a:lnTo>
                  <a:lnTo>
                    <a:pt x="198106" y="1726719"/>
                  </a:lnTo>
                  <a:lnTo>
                    <a:pt x="194299" y="1722901"/>
                  </a:lnTo>
                  <a:lnTo>
                    <a:pt x="191443" y="1719720"/>
                  </a:lnTo>
                  <a:lnTo>
                    <a:pt x="188588" y="1716221"/>
                  </a:lnTo>
                  <a:lnTo>
                    <a:pt x="186367" y="1713040"/>
                  </a:lnTo>
                  <a:lnTo>
                    <a:pt x="183828" y="1709222"/>
                  </a:lnTo>
                  <a:lnTo>
                    <a:pt x="181925" y="1705405"/>
                  </a:lnTo>
                  <a:lnTo>
                    <a:pt x="180338" y="1701906"/>
                  </a:lnTo>
                  <a:lnTo>
                    <a:pt x="179386" y="1697770"/>
                  </a:lnTo>
                  <a:lnTo>
                    <a:pt x="178435" y="1693953"/>
                  </a:lnTo>
                  <a:lnTo>
                    <a:pt x="177800" y="1690135"/>
                  </a:lnTo>
                  <a:lnTo>
                    <a:pt x="177800" y="1686000"/>
                  </a:lnTo>
                  <a:lnTo>
                    <a:pt x="177800" y="1487494"/>
                  </a:lnTo>
                  <a:lnTo>
                    <a:pt x="178117" y="1479541"/>
                  </a:lnTo>
                  <a:lnTo>
                    <a:pt x="178435" y="1471588"/>
                  </a:lnTo>
                  <a:lnTo>
                    <a:pt x="179386" y="1463635"/>
                  </a:lnTo>
                  <a:lnTo>
                    <a:pt x="180973" y="1456000"/>
                  </a:lnTo>
                  <a:lnTo>
                    <a:pt x="182559" y="1448684"/>
                  </a:lnTo>
                  <a:lnTo>
                    <a:pt x="184463" y="1441049"/>
                  </a:lnTo>
                  <a:lnTo>
                    <a:pt x="187318" y="1433732"/>
                  </a:lnTo>
                  <a:lnTo>
                    <a:pt x="190174" y="1426734"/>
                  </a:lnTo>
                  <a:lnTo>
                    <a:pt x="193030" y="1419735"/>
                  </a:lnTo>
                  <a:lnTo>
                    <a:pt x="196520" y="1413054"/>
                  </a:lnTo>
                  <a:lnTo>
                    <a:pt x="200327" y="1406374"/>
                  </a:lnTo>
                  <a:lnTo>
                    <a:pt x="204452" y="1400012"/>
                  </a:lnTo>
                  <a:lnTo>
                    <a:pt x="208576" y="1393967"/>
                  </a:lnTo>
                  <a:lnTo>
                    <a:pt x="213336" y="1388241"/>
                  </a:lnTo>
                  <a:lnTo>
                    <a:pt x="218095" y="1382197"/>
                  </a:lnTo>
                  <a:lnTo>
                    <a:pt x="223489" y="1377107"/>
                  </a:lnTo>
                  <a:lnTo>
                    <a:pt x="228883" y="1371699"/>
                  </a:lnTo>
                  <a:lnTo>
                    <a:pt x="234594" y="1366927"/>
                  </a:lnTo>
                  <a:lnTo>
                    <a:pt x="240305" y="1361837"/>
                  </a:lnTo>
                  <a:lnTo>
                    <a:pt x="246650" y="1357702"/>
                  </a:lnTo>
                  <a:lnTo>
                    <a:pt x="252679" y="1353885"/>
                  </a:lnTo>
                  <a:lnTo>
                    <a:pt x="259659" y="1349749"/>
                  </a:lnTo>
                  <a:lnTo>
                    <a:pt x="266005" y="1346250"/>
                  </a:lnTo>
                  <a:lnTo>
                    <a:pt x="272985" y="1343387"/>
                  </a:lnTo>
                  <a:lnTo>
                    <a:pt x="280282" y="1340205"/>
                  </a:lnTo>
                  <a:lnTo>
                    <a:pt x="287263" y="1337979"/>
                  </a:lnTo>
                  <a:lnTo>
                    <a:pt x="294877" y="1335752"/>
                  </a:lnTo>
                  <a:lnTo>
                    <a:pt x="302492" y="1334161"/>
                  </a:lnTo>
                  <a:lnTo>
                    <a:pt x="310107" y="1332889"/>
                  </a:lnTo>
                  <a:lnTo>
                    <a:pt x="318039" y="1331934"/>
                  </a:lnTo>
                  <a:lnTo>
                    <a:pt x="325971" y="1331298"/>
                  </a:lnTo>
                  <a:lnTo>
                    <a:pt x="333903" y="1330980"/>
                  </a:lnTo>
                  <a:lnTo>
                    <a:pt x="344056" y="1330026"/>
                  </a:lnTo>
                  <a:lnTo>
                    <a:pt x="372929" y="1327481"/>
                  </a:lnTo>
                  <a:lnTo>
                    <a:pt x="415762" y="1324300"/>
                  </a:lnTo>
                  <a:lnTo>
                    <a:pt x="441779" y="1322709"/>
                  </a:lnTo>
                  <a:lnTo>
                    <a:pt x="470017" y="1320800"/>
                  </a:lnTo>
                  <a:close/>
                  <a:moveTo>
                    <a:pt x="1004887" y="995363"/>
                  </a:moveTo>
                  <a:lnTo>
                    <a:pt x="1176337" y="995363"/>
                  </a:lnTo>
                  <a:lnTo>
                    <a:pt x="1176337" y="1265238"/>
                  </a:lnTo>
                  <a:lnTo>
                    <a:pt x="1004887" y="1265238"/>
                  </a:lnTo>
                  <a:lnTo>
                    <a:pt x="1004887" y="995363"/>
                  </a:lnTo>
                  <a:close/>
                  <a:moveTo>
                    <a:pt x="493561" y="847408"/>
                  </a:moveTo>
                  <a:lnTo>
                    <a:pt x="491024" y="847726"/>
                  </a:lnTo>
                  <a:lnTo>
                    <a:pt x="488804" y="848043"/>
                  </a:lnTo>
                  <a:lnTo>
                    <a:pt x="485950" y="848996"/>
                  </a:lnTo>
                  <a:lnTo>
                    <a:pt x="483730" y="849948"/>
                  </a:lnTo>
                  <a:lnTo>
                    <a:pt x="481510" y="851218"/>
                  </a:lnTo>
                  <a:lnTo>
                    <a:pt x="479290" y="852806"/>
                  </a:lnTo>
                  <a:lnTo>
                    <a:pt x="475167" y="856933"/>
                  </a:lnTo>
                  <a:lnTo>
                    <a:pt x="470727" y="861061"/>
                  </a:lnTo>
                  <a:lnTo>
                    <a:pt x="466604" y="865823"/>
                  </a:lnTo>
                  <a:lnTo>
                    <a:pt x="462482" y="871221"/>
                  </a:lnTo>
                  <a:lnTo>
                    <a:pt x="454553" y="882651"/>
                  </a:lnTo>
                  <a:lnTo>
                    <a:pt x="448527" y="890906"/>
                  </a:lnTo>
                  <a:lnTo>
                    <a:pt x="442819" y="899478"/>
                  </a:lnTo>
                  <a:lnTo>
                    <a:pt x="436793" y="908368"/>
                  </a:lnTo>
                  <a:lnTo>
                    <a:pt x="431402" y="917893"/>
                  </a:lnTo>
                  <a:lnTo>
                    <a:pt x="429499" y="926783"/>
                  </a:lnTo>
                  <a:lnTo>
                    <a:pt x="427596" y="935673"/>
                  </a:lnTo>
                  <a:lnTo>
                    <a:pt x="426010" y="945198"/>
                  </a:lnTo>
                  <a:lnTo>
                    <a:pt x="424742" y="954406"/>
                  </a:lnTo>
                  <a:lnTo>
                    <a:pt x="423790" y="963931"/>
                  </a:lnTo>
                  <a:lnTo>
                    <a:pt x="423156" y="973773"/>
                  </a:lnTo>
                  <a:lnTo>
                    <a:pt x="422839" y="982981"/>
                  </a:lnTo>
                  <a:lnTo>
                    <a:pt x="422839" y="992823"/>
                  </a:lnTo>
                  <a:lnTo>
                    <a:pt x="423156" y="1007111"/>
                  </a:lnTo>
                  <a:lnTo>
                    <a:pt x="424107" y="1020764"/>
                  </a:lnTo>
                  <a:lnTo>
                    <a:pt x="426010" y="1034099"/>
                  </a:lnTo>
                  <a:lnTo>
                    <a:pt x="428547" y="1047434"/>
                  </a:lnTo>
                  <a:lnTo>
                    <a:pt x="432036" y="1060769"/>
                  </a:lnTo>
                  <a:lnTo>
                    <a:pt x="435525" y="1073469"/>
                  </a:lnTo>
                  <a:lnTo>
                    <a:pt x="439965" y="1086169"/>
                  </a:lnTo>
                  <a:lnTo>
                    <a:pt x="445039" y="1098551"/>
                  </a:lnTo>
                  <a:lnTo>
                    <a:pt x="450430" y="1110934"/>
                  </a:lnTo>
                  <a:lnTo>
                    <a:pt x="456456" y="1122999"/>
                  </a:lnTo>
                  <a:lnTo>
                    <a:pt x="462799" y="1134429"/>
                  </a:lnTo>
                  <a:lnTo>
                    <a:pt x="469459" y="1145541"/>
                  </a:lnTo>
                  <a:lnTo>
                    <a:pt x="477070" y="1156019"/>
                  </a:lnTo>
                  <a:lnTo>
                    <a:pt x="484364" y="1166496"/>
                  </a:lnTo>
                  <a:lnTo>
                    <a:pt x="492293" y="1176656"/>
                  </a:lnTo>
                  <a:lnTo>
                    <a:pt x="500539" y="1186181"/>
                  </a:lnTo>
                  <a:lnTo>
                    <a:pt x="508784" y="1195389"/>
                  </a:lnTo>
                  <a:lnTo>
                    <a:pt x="517347" y="1204279"/>
                  </a:lnTo>
                  <a:lnTo>
                    <a:pt x="526227" y="1212216"/>
                  </a:lnTo>
                  <a:lnTo>
                    <a:pt x="535107" y="1220154"/>
                  </a:lnTo>
                  <a:lnTo>
                    <a:pt x="543987" y="1227456"/>
                  </a:lnTo>
                  <a:lnTo>
                    <a:pt x="553184" y="1234124"/>
                  </a:lnTo>
                  <a:lnTo>
                    <a:pt x="562381" y="1240474"/>
                  </a:lnTo>
                  <a:lnTo>
                    <a:pt x="571578" y="1245871"/>
                  </a:lnTo>
                  <a:lnTo>
                    <a:pt x="580775" y="1250951"/>
                  </a:lnTo>
                  <a:lnTo>
                    <a:pt x="589655" y="1255079"/>
                  </a:lnTo>
                  <a:lnTo>
                    <a:pt x="598853" y="1258889"/>
                  </a:lnTo>
                  <a:lnTo>
                    <a:pt x="607732" y="1262381"/>
                  </a:lnTo>
                  <a:lnTo>
                    <a:pt x="616612" y="1264604"/>
                  </a:lnTo>
                  <a:lnTo>
                    <a:pt x="624858" y="1266509"/>
                  </a:lnTo>
                  <a:lnTo>
                    <a:pt x="633421" y="1267461"/>
                  </a:lnTo>
                  <a:lnTo>
                    <a:pt x="641349" y="1267779"/>
                  </a:lnTo>
                  <a:lnTo>
                    <a:pt x="649595" y="1267461"/>
                  </a:lnTo>
                  <a:lnTo>
                    <a:pt x="657524" y="1266509"/>
                  </a:lnTo>
                  <a:lnTo>
                    <a:pt x="666404" y="1264604"/>
                  </a:lnTo>
                  <a:lnTo>
                    <a:pt x="674967" y="1262381"/>
                  </a:lnTo>
                  <a:lnTo>
                    <a:pt x="684164" y="1258889"/>
                  </a:lnTo>
                  <a:lnTo>
                    <a:pt x="692726" y="1255079"/>
                  </a:lnTo>
                  <a:lnTo>
                    <a:pt x="701924" y="1250951"/>
                  </a:lnTo>
                  <a:lnTo>
                    <a:pt x="711121" y="1245871"/>
                  </a:lnTo>
                  <a:lnTo>
                    <a:pt x="720318" y="1240474"/>
                  </a:lnTo>
                  <a:lnTo>
                    <a:pt x="729515" y="1234124"/>
                  </a:lnTo>
                  <a:lnTo>
                    <a:pt x="738395" y="1227456"/>
                  </a:lnTo>
                  <a:lnTo>
                    <a:pt x="747592" y="1220154"/>
                  </a:lnTo>
                  <a:lnTo>
                    <a:pt x="756472" y="1212216"/>
                  </a:lnTo>
                  <a:lnTo>
                    <a:pt x="765352" y="1204279"/>
                  </a:lnTo>
                  <a:lnTo>
                    <a:pt x="773915" y="1195389"/>
                  </a:lnTo>
                  <a:lnTo>
                    <a:pt x="782160" y="1186181"/>
                  </a:lnTo>
                  <a:lnTo>
                    <a:pt x="790406" y="1176656"/>
                  </a:lnTo>
                  <a:lnTo>
                    <a:pt x="798652" y="1166496"/>
                  </a:lnTo>
                  <a:lnTo>
                    <a:pt x="805946" y="1156019"/>
                  </a:lnTo>
                  <a:lnTo>
                    <a:pt x="813240" y="1145541"/>
                  </a:lnTo>
                  <a:lnTo>
                    <a:pt x="819900" y="1134429"/>
                  </a:lnTo>
                  <a:lnTo>
                    <a:pt x="826243" y="1122999"/>
                  </a:lnTo>
                  <a:lnTo>
                    <a:pt x="831952" y="1110934"/>
                  </a:lnTo>
                  <a:lnTo>
                    <a:pt x="837660" y="1098551"/>
                  </a:lnTo>
                  <a:lnTo>
                    <a:pt x="842417" y="1086169"/>
                  </a:lnTo>
                  <a:lnTo>
                    <a:pt x="847174" y="1073469"/>
                  </a:lnTo>
                  <a:lnTo>
                    <a:pt x="850980" y="1060769"/>
                  </a:lnTo>
                  <a:lnTo>
                    <a:pt x="853834" y="1047434"/>
                  </a:lnTo>
                  <a:lnTo>
                    <a:pt x="856689" y="1034099"/>
                  </a:lnTo>
                  <a:lnTo>
                    <a:pt x="858592" y="1020764"/>
                  </a:lnTo>
                  <a:lnTo>
                    <a:pt x="859543" y="1007111"/>
                  </a:lnTo>
                  <a:lnTo>
                    <a:pt x="860177" y="992823"/>
                  </a:lnTo>
                  <a:lnTo>
                    <a:pt x="859860" y="984886"/>
                  </a:lnTo>
                  <a:lnTo>
                    <a:pt x="859543" y="976313"/>
                  </a:lnTo>
                  <a:lnTo>
                    <a:pt x="837343" y="975361"/>
                  </a:lnTo>
                  <a:lnTo>
                    <a:pt x="814509" y="973773"/>
                  </a:lnTo>
                  <a:lnTo>
                    <a:pt x="791040" y="970916"/>
                  </a:lnTo>
                  <a:lnTo>
                    <a:pt x="767255" y="968058"/>
                  </a:lnTo>
                  <a:lnTo>
                    <a:pt x="743469" y="964566"/>
                  </a:lnTo>
                  <a:lnTo>
                    <a:pt x="719366" y="960438"/>
                  </a:lnTo>
                  <a:lnTo>
                    <a:pt x="695898" y="955041"/>
                  </a:lnTo>
                  <a:lnTo>
                    <a:pt x="684481" y="952501"/>
                  </a:lnTo>
                  <a:lnTo>
                    <a:pt x="673064" y="949643"/>
                  </a:lnTo>
                  <a:lnTo>
                    <a:pt x="661964" y="946468"/>
                  </a:lnTo>
                  <a:lnTo>
                    <a:pt x="651181" y="943293"/>
                  </a:lnTo>
                  <a:lnTo>
                    <a:pt x="640398" y="940118"/>
                  </a:lnTo>
                  <a:lnTo>
                    <a:pt x="629932" y="936308"/>
                  </a:lnTo>
                  <a:lnTo>
                    <a:pt x="620101" y="932816"/>
                  </a:lnTo>
                  <a:lnTo>
                    <a:pt x="610270" y="929006"/>
                  </a:lnTo>
                  <a:lnTo>
                    <a:pt x="601073" y="924878"/>
                  </a:lnTo>
                  <a:lnTo>
                    <a:pt x="592510" y="921068"/>
                  </a:lnTo>
                  <a:lnTo>
                    <a:pt x="583947" y="916941"/>
                  </a:lnTo>
                  <a:lnTo>
                    <a:pt x="576018" y="912178"/>
                  </a:lnTo>
                  <a:lnTo>
                    <a:pt x="568724" y="907733"/>
                  </a:lnTo>
                  <a:lnTo>
                    <a:pt x="561747" y="903288"/>
                  </a:lnTo>
                  <a:lnTo>
                    <a:pt x="555404" y="898208"/>
                  </a:lnTo>
                  <a:lnTo>
                    <a:pt x="550013" y="893128"/>
                  </a:lnTo>
                  <a:lnTo>
                    <a:pt x="544938" y="887731"/>
                  </a:lnTo>
                  <a:lnTo>
                    <a:pt x="540498" y="882651"/>
                  </a:lnTo>
                  <a:lnTo>
                    <a:pt x="536376" y="876936"/>
                  </a:lnTo>
                  <a:lnTo>
                    <a:pt x="532253" y="872173"/>
                  </a:lnTo>
                  <a:lnTo>
                    <a:pt x="528447" y="867728"/>
                  </a:lnTo>
                  <a:lnTo>
                    <a:pt x="524641" y="863601"/>
                  </a:lnTo>
                  <a:lnTo>
                    <a:pt x="520836" y="860426"/>
                  </a:lnTo>
                  <a:lnTo>
                    <a:pt x="517347" y="857251"/>
                  </a:lnTo>
                  <a:lnTo>
                    <a:pt x="514176" y="854393"/>
                  </a:lnTo>
                  <a:lnTo>
                    <a:pt x="511004" y="852488"/>
                  </a:lnTo>
                  <a:lnTo>
                    <a:pt x="507833" y="850583"/>
                  </a:lnTo>
                  <a:lnTo>
                    <a:pt x="504661" y="849313"/>
                  </a:lnTo>
                  <a:lnTo>
                    <a:pt x="501807" y="848361"/>
                  </a:lnTo>
                  <a:lnTo>
                    <a:pt x="499270" y="847726"/>
                  </a:lnTo>
                  <a:lnTo>
                    <a:pt x="496099" y="847408"/>
                  </a:lnTo>
                  <a:lnTo>
                    <a:pt x="493561" y="847408"/>
                  </a:lnTo>
                  <a:close/>
                  <a:moveTo>
                    <a:pt x="1304925" y="828675"/>
                  </a:moveTo>
                  <a:lnTo>
                    <a:pt x="1476375" y="828675"/>
                  </a:lnTo>
                  <a:lnTo>
                    <a:pt x="1476375" y="1252538"/>
                  </a:lnTo>
                  <a:lnTo>
                    <a:pt x="1304925" y="1252538"/>
                  </a:lnTo>
                  <a:lnTo>
                    <a:pt x="1304925" y="828675"/>
                  </a:lnTo>
                  <a:close/>
                  <a:moveTo>
                    <a:pt x="634055" y="655638"/>
                  </a:moveTo>
                  <a:lnTo>
                    <a:pt x="641349" y="655638"/>
                  </a:lnTo>
                  <a:lnTo>
                    <a:pt x="648644" y="655638"/>
                  </a:lnTo>
                  <a:lnTo>
                    <a:pt x="655938" y="655956"/>
                  </a:lnTo>
                  <a:lnTo>
                    <a:pt x="662915" y="656591"/>
                  </a:lnTo>
                  <a:lnTo>
                    <a:pt x="669892" y="657226"/>
                  </a:lnTo>
                  <a:lnTo>
                    <a:pt x="677187" y="658178"/>
                  </a:lnTo>
                  <a:lnTo>
                    <a:pt x="684164" y="659766"/>
                  </a:lnTo>
                  <a:lnTo>
                    <a:pt x="691141" y="661036"/>
                  </a:lnTo>
                  <a:lnTo>
                    <a:pt x="698118" y="662623"/>
                  </a:lnTo>
                  <a:lnTo>
                    <a:pt x="704778" y="664211"/>
                  </a:lnTo>
                  <a:lnTo>
                    <a:pt x="711438" y="666433"/>
                  </a:lnTo>
                  <a:lnTo>
                    <a:pt x="718415" y="668338"/>
                  </a:lnTo>
                  <a:lnTo>
                    <a:pt x="724758" y="670878"/>
                  </a:lnTo>
                  <a:lnTo>
                    <a:pt x="731418" y="673418"/>
                  </a:lnTo>
                  <a:lnTo>
                    <a:pt x="737761" y="676276"/>
                  </a:lnTo>
                  <a:lnTo>
                    <a:pt x="744421" y="679133"/>
                  </a:lnTo>
                  <a:lnTo>
                    <a:pt x="750446" y="682308"/>
                  </a:lnTo>
                  <a:lnTo>
                    <a:pt x="763132" y="688976"/>
                  </a:lnTo>
                  <a:lnTo>
                    <a:pt x="775500" y="696596"/>
                  </a:lnTo>
                  <a:lnTo>
                    <a:pt x="787235" y="704533"/>
                  </a:lnTo>
                  <a:lnTo>
                    <a:pt x="798652" y="713423"/>
                  </a:lnTo>
                  <a:lnTo>
                    <a:pt x="809435" y="722631"/>
                  </a:lnTo>
                  <a:lnTo>
                    <a:pt x="819900" y="732791"/>
                  </a:lnTo>
                  <a:lnTo>
                    <a:pt x="830049" y="743586"/>
                  </a:lnTo>
                  <a:lnTo>
                    <a:pt x="839880" y="754698"/>
                  </a:lnTo>
                  <a:lnTo>
                    <a:pt x="849394" y="766446"/>
                  </a:lnTo>
                  <a:lnTo>
                    <a:pt x="858274" y="778511"/>
                  </a:lnTo>
                  <a:lnTo>
                    <a:pt x="866520" y="791211"/>
                  </a:lnTo>
                  <a:lnTo>
                    <a:pt x="874449" y="804546"/>
                  </a:lnTo>
                  <a:lnTo>
                    <a:pt x="881743" y="818198"/>
                  </a:lnTo>
                  <a:lnTo>
                    <a:pt x="888403" y="832168"/>
                  </a:lnTo>
                  <a:lnTo>
                    <a:pt x="894746" y="847091"/>
                  </a:lnTo>
                  <a:lnTo>
                    <a:pt x="900137" y="861696"/>
                  </a:lnTo>
                  <a:lnTo>
                    <a:pt x="905529" y="876936"/>
                  </a:lnTo>
                  <a:lnTo>
                    <a:pt x="909651" y="892811"/>
                  </a:lnTo>
                  <a:lnTo>
                    <a:pt x="913457" y="908686"/>
                  </a:lnTo>
                  <a:lnTo>
                    <a:pt x="916946" y="924878"/>
                  </a:lnTo>
                  <a:lnTo>
                    <a:pt x="919166" y="941706"/>
                  </a:lnTo>
                  <a:lnTo>
                    <a:pt x="921068" y="958533"/>
                  </a:lnTo>
                  <a:lnTo>
                    <a:pt x="922020" y="975678"/>
                  </a:lnTo>
                  <a:lnTo>
                    <a:pt x="922337" y="992823"/>
                  </a:lnTo>
                  <a:lnTo>
                    <a:pt x="922337" y="1002031"/>
                  </a:lnTo>
                  <a:lnTo>
                    <a:pt x="922020" y="1010921"/>
                  </a:lnTo>
                  <a:lnTo>
                    <a:pt x="921386" y="1019811"/>
                  </a:lnTo>
                  <a:lnTo>
                    <a:pt x="920434" y="1028384"/>
                  </a:lnTo>
                  <a:lnTo>
                    <a:pt x="919483" y="1037274"/>
                  </a:lnTo>
                  <a:lnTo>
                    <a:pt x="918214" y="1045846"/>
                  </a:lnTo>
                  <a:lnTo>
                    <a:pt x="916628" y="1054419"/>
                  </a:lnTo>
                  <a:lnTo>
                    <a:pt x="915043" y="1062674"/>
                  </a:lnTo>
                  <a:lnTo>
                    <a:pt x="912823" y="1070929"/>
                  </a:lnTo>
                  <a:lnTo>
                    <a:pt x="910603" y="1079501"/>
                  </a:lnTo>
                  <a:lnTo>
                    <a:pt x="908383" y="1087756"/>
                  </a:lnTo>
                  <a:lnTo>
                    <a:pt x="906163" y="1095694"/>
                  </a:lnTo>
                  <a:lnTo>
                    <a:pt x="903309" y="1103631"/>
                  </a:lnTo>
                  <a:lnTo>
                    <a:pt x="900137" y="1111569"/>
                  </a:lnTo>
                  <a:lnTo>
                    <a:pt x="897283" y="1119189"/>
                  </a:lnTo>
                  <a:lnTo>
                    <a:pt x="894111" y="1126809"/>
                  </a:lnTo>
                  <a:lnTo>
                    <a:pt x="887134" y="1141731"/>
                  </a:lnTo>
                  <a:lnTo>
                    <a:pt x="879523" y="1156336"/>
                  </a:lnTo>
                  <a:lnTo>
                    <a:pt x="871277" y="1170624"/>
                  </a:lnTo>
                  <a:lnTo>
                    <a:pt x="862714" y="1184276"/>
                  </a:lnTo>
                  <a:lnTo>
                    <a:pt x="853517" y="1197611"/>
                  </a:lnTo>
                  <a:lnTo>
                    <a:pt x="843686" y="1209994"/>
                  </a:lnTo>
                  <a:lnTo>
                    <a:pt x="833854" y="1222376"/>
                  </a:lnTo>
                  <a:lnTo>
                    <a:pt x="823389" y="1233806"/>
                  </a:lnTo>
                  <a:lnTo>
                    <a:pt x="812606" y="1244919"/>
                  </a:lnTo>
                  <a:lnTo>
                    <a:pt x="801823" y="1255396"/>
                  </a:lnTo>
                  <a:lnTo>
                    <a:pt x="790406" y="1265239"/>
                  </a:lnTo>
                  <a:lnTo>
                    <a:pt x="778989" y="1274446"/>
                  </a:lnTo>
                  <a:lnTo>
                    <a:pt x="767255" y="1282701"/>
                  </a:lnTo>
                  <a:lnTo>
                    <a:pt x="755521" y="1290956"/>
                  </a:lnTo>
                  <a:lnTo>
                    <a:pt x="743786" y="1298259"/>
                  </a:lnTo>
                  <a:lnTo>
                    <a:pt x="732052" y="1304609"/>
                  </a:lnTo>
                  <a:lnTo>
                    <a:pt x="720318" y="1310641"/>
                  </a:lnTo>
                  <a:lnTo>
                    <a:pt x="708584" y="1315721"/>
                  </a:lnTo>
                  <a:lnTo>
                    <a:pt x="696849" y="1320166"/>
                  </a:lnTo>
                  <a:lnTo>
                    <a:pt x="685432" y="1323659"/>
                  </a:lnTo>
                  <a:lnTo>
                    <a:pt x="674015" y="1326516"/>
                  </a:lnTo>
                  <a:lnTo>
                    <a:pt x="662915" y="1328421"/>
                  </a:lnTo>
                  <a:lnTo>
                    <a:pt x="657207" y="1329374"/>
                  </a:lnTo>
                  <a:lnTo>
                    <a:pt x="652132" y="1329691"/>
                  </a:lnTo>
                  <a:lnTo>
                    <a:pt x="646424" y="1330009"/>
                  </a:lnTo>
                  <a:lnTo>
                    <a:pt x="641349" y="1330326"/>
                  </a:lnTo>
                  <a:lnTo>
                    <a:pt x="635958" y="1330009"/>
                  </a:lnTo>
                  <a:lnTo>
                    <a:pt x="630884" y="1329691"/>
                  </a:lnTo>
                  <a:lnTo>
                    <a:pt x="625492" y="1329374"/>
                  </a:lnTo>
                  <a:lnTo>
                    <a:pt x="620101" y="1328421"/>
                  </a:lnTo>
                  <a:lnTo>
                    <a:pt x="609001" y="1326516"/>
                  </a:lnTo>
                  <a:lnTo>
                    <a:pt x="597584" y="1323659"/>
                  </a:lnTo>
                  <a:lnTo>
                    <a:pt x="585850" y="1320166"/>
                  </a:lnTo>
                  <a:lnTo>
                    <a:pt x="574433" y="1315721"/>
                  </a:lnTo>
                  <a:lnTo>
                    <a:pt x="562698" y="1310641"/>
                  </a:lnTo>
                  <a:lnTo>
                    <a:pt x="550647" y="1304609"/>
                  </a:lnTo>
                  <a:lnTo>
                    <a:pt x="538913" y="1298259"/>
                  </a:lnTo>
                  <a:lnTo>
                    <a:pt x="527179" y="1290956"/>
                  </a:lnTo>
                  <a:lnTo>
                    <a:pt x="515444" y="1282701"/>
                  </a:lnTo>
                  <a:lnTo>
                    <a:pt x="503710" y="1274446"/>
                  </a:lnTo>
                  <a:lnTo>
                    <a:pt x="492293" y="1265239"/>
                  </a:lnTo>
                  <a:lnTo>
                    <a:pt x="481193" y="1255396"/>
                  </a:lnTo>
                  <a:lnTo>
                    <a:pt x="470093" y="1244919"/>
                  </a:lnTo>
                  <a:lnTo>
                    <a:pt x="459310" y="1233806"/>
                  </a:lnTo>
                  <a:lnTo>
                    <a:pt x="448845" y="1222376"/>
                  </a:lnTo>
                  <a:lnTo>
                    <a:pt x="438696" y="1209994"/>
                  </a:lnTo>
                  <a:lnTo>
                    <a:pt x="429499" y="1197611"/>
                  </a:lnTo>
                  <a:lnTo>
                    <a:pt x="419985" y="1184276"/>
                  </a:lnTo>
                  <a:lnTo>
                    <a:pt x="411422" y="1170624"/>
                  </a:lnTo>
                  <a:lnTo>
                    <a:pt x="403176" y="1156336"/>
                  </a:lnTo>
                  <a:lnTo>
                    <a:pt x="395565" y="1141731"/>
                  </a:lnTo>
                  <a:lnTo>
                    <a:pt x="388588" y="1126809"/>
                  </a:lnTo>
                  <a:lnTo>
                    <a:pt x="385416" y="1119189"/>
                  </a:lnTo>
                  <a:lnTo>
                    <a:pt x="382245" y="1111569"/>
                  </a:lnTo>
                  <a:lnTo>
                    <a:pt x="379390" y="1103631"/>
                  </a:lnTo>
                  <a:lnTo>
                    <a:pt x="376853" y="1095694"/>
                  </a:lnTo>
                  <a:lnTo>
                    <a:pt x="374316" y="1087756"/>
                  </a:lnTo>
                  <a:lnTo>
                    <a:pt x="372096" y="1079501"/>
                  </a:lnTo>
                  <a:lnTo>
                    <a:pt x="369559" y="1070929"/>
                  </a:lnTo>
                  <a:lnTo>
                    <a:pt x="367656" y="1062674"/>
                  </a:lnTo>
                  <a:lnTo>
                    <a:pt x="366071" y="1054419"/>
                  </a:lnTo>
                  <a:lnTo>
                    <a:pt x="364485" y="1045846"/>
                  </a:lnTo>
                  <a:lnTo>
                    <a:pt x="363216" y="1037274"/>
                  </a:lnTo>
                  <a:lnTo>
                    <a:pt x="362265" y="1028384"/>
                  </a:lnTo>
                  <a:lnTo>
                    <a:pt x="361313" y="1019811"/>
                  </a:lnTo>
                  <a:lnTo>
                    <a:pt x="360996" y="1010921"/>
                  </a:lnTo>
                  <a:lnTo>
                    <a:pt x="360362" y="1002031"/>
                  </a:lnTo>
                  <a:lnTo>
                    <a:pt x="360362" y="992823"/>
                  </a:lnTo>
                  <a:lnTo>
                    <a:pt x="360679" y="975678"/>
                  </a:lnTo>
                  <a:lnTo>
                    <a:pt x="361948" y="958533"/>
                  </a:lnTo>
                  <a:lnTo>
                    <a:pt x="363533" y="941706"/>
                  </a:lnTo>
                  <a:lnTo>
                    <a:pt x="366071" y="924878"/>
                  </a:lnTo>
                  <a:lnTo>
                    <a:pt x="368925" y="908686"/>
                  </a:lnTo>
                  <a:lnTo>
                    <a:pt x="373048" y="892811"/>
                  </a:lnTo>
                  <a:lnTo>
                    <a:pt x="377171" y="876936"/>
                  </a:lnTo>
                  <a:lnTo>
                    <a:pt x="382245" y="861696"/>
                  </a:lnTo>
                  <a:lnTo>
                    <a:pt x="387953" y="847091"/>
                  </a:lnTo>
                  <a:lnTo>
                    <a:pt x="393979" y="832168"/>
                  </a:lnTo>
                  <a:lnTo>
                    <a:pt x="400956" y="818198"/>
                  </a:lnTo>
                  <a:lnTo>
                    <a:pt x="408568" y="804546"/>
                  </a:lnTo>
                  <a:lnTo>
                    <a:pt x="416179" y="791211"/>
                  </a:lnTo>
                  <a:lnTo>
                    <a:pt x="424425" y="778511"/>
                  </a:lnTo>
                  <a:lnTo>
                    <a:pt x="433305" y="766446"/>
                  </a:lnTo>
                  <a:lnTo>
                    <a:pt x="442819" y="754698"/>
                  </a:lnTo>
                  <a:lnTo>
                    <a:pt x="452650" y="743586"/>
                  </a:lnTo>
                  <a:lnTo>
                    <a:pt x="462482" y="732791"/>
                  </a:lnTo>
                  <a:lnTo>
                    <a:pt x="473264" y="722631"/>
                  </a:lnTo>
                  <a:lnTo>
                    <a:pt x="484047" y="713423"/>
                  </a:lnTo>
                  <a:lnTo>
                    <a:pt x="495464" y="704533"/>
                  </a:lnTo>
                  <a:lnTo>
                    <a:pt x="507516" y="696596"/>
                  </a:lnTo>
                  <a:lnTo>
                    <a:pt x="519567" y="688976"/>
                  </a:lnTo>
                  <a:lnTo>
                    <a:pt x="531936" y="682308"/>
                  </a:lnTo>
                  <a:lnTo>
                    <a:pt x="538278" y="679133"/>
                  </a:lnTo>
                  <a:lnTo>
                    <a:pt x="544938" y="676276"/>
                  </a:lnTo>
                  <a:lnTo>
                    <a:pt x="551281" y="673418"/>
                  </a:lnTo>
                  <a:lnTo>
                    <a:pt x="557941" y="670878"/>
                  </a:lnTo>
                  <a:lnTo>
                    <a:pt x="564284" y="668338"/>
                  </a:lnTo>
                  <a:lnTo>
                    <a:pt x="571261" y="666433"/>
                  </a:lnTo>
                  <a:lnTo>
                    <a:pt x="577921" y="664211"/>
                  </a:lnTo>
                  <a:lnTo>
                    <a:pt x="584898" y="662623"/>
                  </a:lnTo>
                  <a:lnTo>
                    <a:pt x="591875" y="661036"/>
                  </a:lnTo>
                  <a:lnTo>
                    <a:pt x="598535" y="659766"/>
                  </a:lnTo>
                  <a:lnTo>
                    <a:pt x="605830" y="658178"/>
                  </a:lnTo>
                  <a:lnTo>
                    <a:pt x="612490" y="657226"/>
                  </a:lnTo>
                  <a:lnTo>
                    <a:pt x="619784" y="656591"/>
                  </a:lnTo>
                  <a:lnTo>
                    <a:pt x="627078" y="655956"/>
                  </a:lnTo>
                  <a:lnTo>
                    <a:pt x="634055" y="655638"/>
                  </a:lnTo>
                  <a:close/>
                  <a:moveTo>
                    <a:pt x="1604962" y="463550"/>
                  </a:moveTo>
                  <a:lnTo>
                    <a:pt x="1776412" y="463550"/>
                  </a:lnTo>
                  <a:lnTo>
                    <a:pt x="1776412" y="1252538"/>
                  </a:lnTo>
                  <a:lnTo>
                    <a:pt x="1604962" y="1252538"/>
                  </a:lnTo>
                  <a:lnTo>
                    <a:pt x="1604962" y="463550"/>
                  </a:lnTo>
                  <a:close/>
                  <a:moveTo>
                    <a:pt x="0" y="0"/>
                  </a:moveTo>
                  <a:lnTo>
                    <a:pt x="2125663" y="0"/>
                  </a:lnTo>
                  <a:lnTo>
                    <a:pt x="2125663" y="171553"/>
                  </a:lnTo>
                  <a:lnTo>
                    <a:pt x="2039621" y="171553"/>
                  </a:lnTo>
                  <a:lnTo>
                    <a:pt x="2039621" y="1577975"/>
                  </a:lnTo>
                  <a:lnTo>
                    <a:pt x="1252220" y="1577975"/>
                  </a:lnTo>
                  <a:lnTo>
                    <a:pt x="1252220" y="1449310"/>
                  </a:lnTo>
                  <a:lnTo>
                    <a:pt x="1911033" y="1449310"/>
                  </a:lnTo>
                  <a:lnTo>
                    <a:pt x="1911033" y="171553"/>
                  </a:lnTo>
                  <a:lnTo>
                    <a:pt x="195263" y="171553"/>
                  </a:lnTo>
                  <a:lnTo>
                    <a:pt x="195263" y="1249164"/>
                  </a:lnTo>
                  <a:lnTo>
                    <a:pt x="66675" y="1249164"/>
                  </a:lnTo>
                  <a:lnTo>
                    <a:pt x="66675" y="171553"/>
                  </a:lnTo>
                  <a:lnTo>
                    <a:pt x="0" y="17155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ea typeface="宋体" panose="02010600030101010101" pitchFamily="2" charset="-122"/>
              </a:endParaRP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1412773" y="465469"/>
            <a:ext cx="343825" cy="309997"/>
            <a:chOff x="5557128" y="2138335"/>
            <a:chExt cx="428348" cy="386204"/>
          </a:xfrm>
        </p:grpSpPr>
        <p:sp>
          <p:nvSpPr>
            <p:cNvPr id="47" name="Freeform 5"/>
            <p:cNvSpPr>
              <a:spLocks/>
            </p:cNvSpPr>
            <p:nvPr/>
          </p:nvSpPr>
          <p:spPr bwMode="auto">
            <a:xfrm>
              <a:off x="5557128" y="2138335"/>
              <a:ext cx="428348" cy="386204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solidFill>
              <a:srgbClr val="C78A58"/>
            </a:solidFill>
            <a:ln w="9525" cap="flat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KSO_Shape"/>
            <p:cNvSpPr>
              <a:spLocks/>
            </p:cNvSpPr>
            <p:nvPr/>
          </p:nvSpPr>
          <p:spPr bwMode="auto">
            <a:xfrm>
              <a:off x="5652120" y="2208685"/>
              <a:ext cx="238362" cy="235978"/>
            </a:xfrm>
            <a:custGeom>
              <a:avLst/>
              <a:gdLst>
                <a:gd name="T0" fmla="*/ 615878 w 2390775"/>
                <a:gd name="T1" fmla="*/ 1467970 h 2365376"/>
                <a:gd name="T2" fmla="*/ 587250 w 2390775"/>
                <a:gd name="T3" fmla="*/ 1401697 h 2365376"/>
                <a:gd name="T4" fmla="*/ 1282649 w 2390775"/>
                <a:gd name="T5" fmla="*/ 1393474 h 2365376"/>
                <a:gd name="T6" fmla="*/ 1180915 w 2390775"/>
                <a:gd name="T7" fmla="*/ 1446870 h 2365376"/>
                <a:gd name="T8" fmla="*/ 1210073 w 2390775"/>
                <a:gd name="T9" fmla="*/ 1382167 h 2365376"/>
                <a:gd name="T10" fmla="*/ 653657 w 2390775"/>
                <a:gd name="T11" fmla="*/ 1314699 h 2365376"/>
                <a:gd name="T12" fmla="*/ 646041 w 2390775"/>
                <a:gd name="T13" fmla="*/ 1180275 h 2365376"/>
                <a:gd name="T14" fmla="*/ 589870 w 2390775"/>
                <a:gd name="T15" fmla="*/ 1105327 h 2365376"/>
                <a:gd name="T16" fmla="*/ 599516 w 2390775"/>
                <a:gd name="T17" fmla="*/ 1141280 h 2365376"/>
                <a:gd name="T18" fmla="*/ 579914 w 2390775"/>
                <a:gd name="T19" fmla="*/ 1158779 h 2365376"/>
                <a:gd name="T20" fmla="*/ 541333 w 2390775"/>
                <a:gd name="T21" fmla="*/ 1105965 h 2365376"/>
                <a:gd name="T22" fmla="*/ 1137260 w 2390775"/>
                <a:gd name="T23" fmla="*/ 1009231 h 2365376"/>
                <a:gd name="T24" fmla="*/ 1143562 w 2390775"/>
                <a:gd name="T25" fmla="*/ 1026145 h 2365376"/>
                <a:gd name="T26" fmla="*/ 1096615 w 2390775"/>
                <a:gd name="T27" fmla="*/ 1069549 h 2365376"/>
                <a:gd name="T28" fmla="*/ 1102602 w 2390775"/>
                <a:gd name="T29" fmla="*/ 1001572 h 2365376"/>
                <a:gd name="T30" fmla="*/ 972739 w 2390775"/>
                <a:gd name="T31" fmla="*/ 835988 h 2365376"/>
                <a:gd name="T32" fmla="*/ 989500 w 2390775"/>
                <a:gd name="T33" fmla="*/ 1138672 h 2365376"/>
                <a:gd name="T34" fmla="*/ 639427 w 2390775"/>
                <a:gd name="T35" fmla="*/ 1423644 h 2365376"/>
                <a:gd name="T36" fmla="*/ 599898 w 2390775"/>
                <a:gd name="T37" fmla="*/ 1003302 h 2365376"/>
                <a:gd name="T38" fmla="*/ 529694 w 2390775"/>
                <a:gd name="T39" fmla="*/ 1090596 h 2365376"/>
                <a:gd name="T40" fmla="*/ 602428 w 2390775"/>
                <a:gd name="T41" fmla="*/ 868249 h 2365376"/>
                <a:gd name="T42" fmla="*/ 861740 w 2390775"/>
                <a:gd name="T43" fmla="*/ 924231 h 2365376"/>
                <a:gd name="T44" fmla="*/ 755609 w 2390775"/>
                <a:gd name="T45" fmla="*/ 542052 h 2365376"/>
                <a:gd name="T46" fmla="*/ 929665 w 2390775"/>
                <a:gd name="T47" fmla="*/ 525915 h 2365376"/>
                <a:gd name="T48" fmla="*/ 909019 w 2390775"/>
                <a:gd name="T49" fmla="*/ 571798 h 2365376"/>
                <a:gd name="T50" fmla="*/ 936652 w 2390775"/>
                <a:gd name="T51" fmla="*/ 586353 h 2365376"/>
                <a:gd name="T52" fmla="*/ 928394 w 2390775"/>
                <a:gd name="T53" fmla="*/ 688879 h 2365376"/>
                <a:gd name="T54" fmla="*/ 840414 w 2390775"/>
                <a:gd name="T55" fmla="*/ 772101 h 2365376"/>
                <a:gd name="T56" fmla="*/ 742269 w 2390775"/>
                <a:gd name="T57" fmla="*/ 675588 h 2365376"/>
                <a:gd name="T58" fmla="*/ 738139 w 2390775"/>
                <a:gd name="T59" fmla="*/ 608504 h 2365376"/>
                <a:gd name="T60" fmla="*/ 761643 w 2390775"/>
                <a:gd name="T61" fmla="*/ 510093 h 2365376"/>
                <a:gd name="T62" fmla="*/ 617010 w 2390775"/>
                <a:gd name="T63" fmla="*/ 449064 h 2365376"/>
                <a:gd name="T64" fmla="*/ 350272 w 2390775"/>
                <a:gd name="T65" fmla="*/ 638327 h 2365376"/>
                <a:gd name="T66" fmla="*/ 215163 w 2390775"/>
                <a:gd name="T67" fmla="*/ 939947 h 2365376"/>
                <a:gd name="T68" fmla="*/ 256613 w 2390775"/>
                <a:gd name="T69" fmla="*/ 1277331 h 2365376"/>
                <a:gd name="T70" fmla="*/ 458486 w 2390775"/>
                <a:gd name="T71" fmla="*/ 1534008 h 2365376"/>
                <a:gd name="T72" fmla="*/ 767308 w 2390775"/>
                <a:gd name="T73" fmla="*/ 1655225 h 2365376"/>
                <a:gd name="T74" fmla="*/ 1101127 w 2390775"/>
                <a:gd name="T75" fmla="*/ 1596674 h 2365376"/>
                <a:gd name="T76" fmla="*/ 1347614 w 2390775"/>
                <a:gd name="T77" fmla="*/ 1383040 h 2365376"/>
                <a:gd name="T78" fmla="*/ 1453614 w 2390775"/>
                <a:gd name="T79" fmla="*/ 1066861 h 2365376"/>
                <a:gd name="T80" fmla="*/ 1378939 w 2390775"/>
                <a:gd name="T81" fmla="*/ 738024 h 2365376"/>
                <a:gd name="T82" fmla="*/ 1153652 w 2390775"/>
                <a:gd name="T83" fmla="*/ 501602 h 2365376"/>
                <a:gd name="T84" fmla="*/ 831224 w 2390775"/>
                <a:gd name="T85" fmla="*/ 411085 h 2365376"/>
                <a:gd name="T86" fmla="*/ 989432 w 2390775"/>
                <a:gd name="T87" fmla="*/ 315187 h 2365376"/>
                <a:gd name="T88" fmla="*/ 1471649 w 2390775"/>
                <a:gd name="T89" fmla="*/ 671876 h 2365376"/>
                <a:gd name="T90" fmla="*/ 1554866 w 2390775"/>
                <a:gd name="T91" fmla="*/ 1171938 h 2365376"/>
                <a:gd name="T92" fmla="*/ 1239716 w 2390775"/>
                <a:gd name="T93" fmla="*/ 1647313 h 2365376"/>
                <a:gd name="T94" fmla="*/ 646121 w 2390775"/>
                <a:gd name="T95" fmla="*/ 1748275 h 2365376"/>
                <a:gd name="T96" fmla="*/ 110112 w 2390775"/>
                <a:gd name="T97" fmla="*/ 1186813 h 2365376"/>
                <a:gd name="T98" fmla="*/ 251551 w 2390775"/>
                <a:gd name="T99" fmla="*/ 580725 h 2365376"/>
                <a:gd name="T100" fmla="*/ 1549044 w 2390775"/>
                <a:gd name="T101" fmla="*/ 160116 h 2365376"/>
                <a:gd name="T102" fmla="*/ 1461002 w 2390775"/>
                <a:gd name="T103" fmla="*/ 284475 h 2365376"/>
                <a:gd name="T104" fmla="*/ 1550307 w 2390775"/>
                <a:gd name="T105" fmla="*/ 426554 h 2365376"/>
                <a:gd name="T106" fmla="*/ 1719764 w 2390775"/>
                <a:gd name="T107" fmla="*/ 380038 h 2365376"/>
                <a:gd name="T108" fmla="*/ 1735543 w 2390775"/>
                <a:gd name="T109" fmla="*/ 232579 h 2365376"/>
                <a:gd name="T110" fmla="*/ 1705909 w 2390775"/>
                <a:gd name="T111" fmla="*/ 94508 h 2365376"/>
                <a:gd name="T112" fmla="*/ 1774050 w 2390775"/>
                <a:gd name="T113" fmla="*/ 148403 h 2365376"/>
                <a:gd name="T114" fmla="*/ 1781614 w 2390775"/>
                <a:gd name="T115" fmla="*/ 428769 h 2365376"/>
                <a:gd name="T116" fmla="*/ 1600166 w 2390775"/>
                <a:gd name="T117" fmla="*/ 516104 h 2365376"/>
                <a:gd name="T118" fmla="*/ 1452167 w 2390775"/>
                <a:gd name="T119" fmla="*/ 455349 h 2365376"/>
                <a:gd name="T120" fmla="*/ 1310478 w 2390775"/>
                <a:gd name="T121" fmla="*/ 259477 h 2365376"/>
                <a:gd name="T122" fmla="*/ 1562614 w 2390775"/>
                <a:gd name="T123" fmla="*/ 74046 h 236537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2390775" h="2365376">
                  <a:moveTo>
                    <a:pt x="761351" y="1739900"/>
                  </a:moveTo>
                  <a:lnTo>
                    <a:pt x="791690" y="1805294"/>
                  </a:lnTo>
                  <a:lnTo>
                    <a:pt x="794883" y="1808051"/>
                  </a:lnTo>
                  <a:lnTo>
                    <a:pt x="797278" y="1811991"/>
                  </a:lnTo>
                  <a:lnTo>
                    <a:pt x="800871" y="1817112"/>
                  </a:lnTo>
                  <a:lnTo>
                    <a:pt x="803266" y="1822233"/>
                  </a:lnTo>
                  <a:lnTo>
                    <a:pt x="804065" y="1825384"/>
                  </a:lnTo>
                  <a:lnTo>
                    <a:pt x="804863" y="1828536"/>
                  </a:lnTo>
                  <a:lnTo>
                    <a:pt x="804863" y="1831687"/>
                  </a:lnTo>
                  <a:lnTo>
                    <a:pt x="804863" y="1834839"/>
                  </a:lnTo>
                  <a:lnTo>
                    <a:pt x="804065" y="1837990"/>
                  </a:lnTo>
                  <a:lnTo>
                    <a:pt x="802867" y="1841142"/>
                  </a:lnTo>
                  <a:lnTo>
                    <a:pt x="801670" y="1842718"/>
                  </a:lnTo>
                  <a:lnTo>
                    <a:pt x="799674" y="1844687"/>
                  </a:lnTo>
                  <a:lnTo>
                    <a:pt x="797278" y="1845475"/>
                  </a:lnTo>
                  <a:lnTo>
                    <a:pt x="794484" y="1845869"/>
                  </a:lnTo>
                  <a:lnTo>
                    <a:pt x="790891" y="1846263"/>
                  </a:lnTo>
                  <a:lnTo>
                    <a:pt x="787698" y="1845869"/>
                  </a:lnTo>
                  <a:lnTo>
                    <a:pt x="784105" y="1845475"/>
                  </a:lnTo>
                  <a:lnTo>
                    <a:pt x="780512" y="1844293"/>
                  </a:lnTo>
                  <a:lnTo>
                    <a:pt x="776520" y="1842718"/>
                  </a:lnTo>
                  <a:lnTo>
                    <a:pt x="772927" y="1841142"/>
                  </a:lnTo>
                  <a:lnTo>
                    <a:pt x="768935" y="1839172"/>
                  </a:lnTo>
                  <a:lnTo>
                    <a:pt x="765343" y="1836809"/>
                  </a:lnTo>
                  <a:lnTo>
                    <a:pt x="761750" y="1834051"/>
                  </a:lnTo>
                  <a:lnTo>
                    <a:pt x="758955" y="1831294"/>
                  </a:lnTo>
                  <a:lnTo>
                    <a:pt x="756161" y="1827748"/>
                  </a:lnTo>
                  <a:lnTo>
                    <a:pt x="754165" y="1824597"/>
                  </a:lnTo>
                  <a:lnTo>
                    <a:pt x="748975" y="1815536"/>
                  </a:lnTo>
                  <a:lnTo>
                    <a:pt x="745782" y="1808839"/>
                  </a:lnTo>
                  <a:lnTo>
                    <a:pt x="743387" y="1803718"/>
                  </a:lnTo>
                  <a:lnTo>
                    <a:pt x="742588" y="1799385"/>
                  </a:lnTo>
                  <a:lnTo>
                    <a:pt x="742588" y="1795051"/>
                  </a:lnTo>
                  <a:lnTo>
                    <a:pt x="743387" y="1790718"/>
                  </a:lnTo>
                  <a:lnTo>
                    <a:pt x="746181" y="1778112"/>
                  </a:lnTo>
                  <a:lnTo>
                    <a:pt x="746979" y="1774173"/>
                  </a:lnTo>
                  <a:lnTo>
                    <a:pt x="746979" y="1772203"/>
                  </a:lnTo>
                  <a:lnTo>
                    <a:pt x="746181" y="1771021"/>
                  </a:lnTo>
                  <a:lnTo>
                    <a:pt x="745383" y="1770627"/>
                  </a:lnTo>
                  <a:lnTo>
                    <a:pt x="742987" y="1770627"/>
                  </a:lnTo>
                  <a:lnTo>
                    <a:pt x="742189" y="1770233"/>
                  </a:lnTo>
                  <a:lnTo>
                    <a:pt x="741790" y="1769839"/>
                  </a:lnTo>
                  <a:lnTo>
                    <a:pt x="738596" y="1761961"/>
                  </a:lnTo>
                  <a:lnTo>
                    <a:pt x="736999" y="1758021"/>
                  </a:lnTo>
                  <a:lnTo>
                    <a:pt x="736600" y="1756052"/>
                  </a:lnTo>
                  <a:lnTo>
                    <a:pt x="736600" y="1754476"/>
                  </a:lnTo>
                  <a:lnTo>
                    <a:pt x="742189" y="1750536"/>
                  </a:lnTo>
                  <a:lnTo>
                    <a:pt x="747379" y="1747385"/>
                  </a:lnTo>
                  <a:lnTo>
                    <a:pt x="750971" y="1745021"/>
                  </a:lnTo>
                  <a:lnTo>
                    <a:pt x="754165" y="1743839"/>
                  </a:lnTo>
                  <a:lnTo>
                    <a:pt x="758556" y="1741870"/>
                  </a:lnTo>
                  <a:lnTo>
                    <a:pt x="759754" y="1741870"/>
                  </a:lnTo>
                  <a:lnTo>
                    <a:pt x="761351" y="1739900"/>
                  </a:lnTo>
                  <a:close/>
                  <a:moveTo>
                    <a:pt x="1554438" y="1730375"/>
                  </a:moveTo>
                  <a:lnTo>
                    <a:pt x="1565575" y="1730375"/>
                  </a:lnTo>
                  <a:lnTo>
                    <a:pt x="1575916" y="1730375"/>
                  </a:lnTo>
                  <a:lnTo>
                    <a:pt x="1586258" y="1731163"/>
                  </a:lnTo>
                  <a:lnTo>
                    <a:pt x="1591031" y="1731951"/>
                  </a:lnTo>
                  <a:lnTo>
                    <a:pt x="1595008" y="1733133"/>
                  </a:lnTo>
                  <a:lnTo>
                    <a:pt x="1598986" y="1734314"/>
                  </a:lnTo>
                  <a:lnTo>
                    <a:pt x="1602168" y="1735890"/>
                  </a:lnTo>
                  <a:lnTo>
                    <a:pt x="1605350" y="1737860"/>
                  </a:lnTo>
                  <a:lnTo>
                    <a:pt x="1607339" y="1739830"/>
                  </a:lnTo>
                  <a:lnTo>
                    <a:pt x="1608929" y="1741799"/>
                  </a:lnTo>
                  <a:lnTo>
                    <a:pt x="1609725" y="1744951"/>
                  </a:lnTo>
                  <a:lnTo>
                    <a:pt x="1609725" y="1747708"/>
                  </a:lnTo>
                  <a:lnTo>
                    <a:pt x="1608929" y="1751648"/>
                  </a:lnTo>
                  <a:lnTo>
                    <a:pt x="1607339" y="1755193"/>
                  </a:lnTo>
                  <a:lnTo>
                    <a:pt x="1604554" y="1759920"/>
                  </a:lnTo>
                  <a:lnTo>
                    <a:pt x="1600577" y="1764648"/>
                  </a:lnTo>
                  <a:lnTo>
                    <a:pt x="1595804" y="1769769"/>
                  </a:lnTo>
                  <a:lnTo>
                    <a:pt x="1589042" y="1776072"/>
                  </a:lnTo>
                  <a:lnTo>
                    <a:pt x="1582678" y="1781193"/>
                  </a:lnTo>
                  <a:lnTo>
                    <a:pt x="1576314" y="1786314"/>
                  </a:lnTo>
                  <a:lnTo>
                    <a:pt x="1570348" y="1790647"/>
                  </a:lnTo>
                  <a:lnTo>
                    <a:pt x="1563586" y="1794193"/>
                  </a:lnTo>
                  <a:lnTo>
                    <a:pt x="1557222" y="1797738"/>
                  </a:lnTo>
                  <a:lnTo>
                    <a:pt x="1550461" y="1800496"/>
                  </a:lnTo>
                  <a:lnTo>
                    <a:pt x="1544097" y="1802466"/>
                  </a:lnTo>
                  <a:lnTo>
                    <a:pt x="1537733" y="1804829"/>
                  </a:lnTo>
                  <a:lnTo>
                    <a:pt x="1530971" y="1806799"/>
                  </a:lnTo>
                  <a:lnTo>
                    <a:pt x="1524607" y="1807981"/>
                  </a:lnTo>
                  <a:lnTo>
                    <a:pt x="1518243" y="1809163"/>
                  </a:lnTo>
                  <a:lnTo>
                    <a:pt x="1505117" y="1811132"/>
                  </a:lnTo>
                  <a:lnTo>
                    <a:pt x="1491992" y="1812314"/>
                  </a:lnTo>
                  <a:lnTo>
                    <a:pt x="1486026" y="1813102"/>
                  </a:lnTo>
                  <a:lnTo>
                    <a:pt x="1483241" y="1813890"/>
                  </a:lnTo>
                  <a:lnTo>
                    <a:pt x="1482048" y="1814678"/>
                  </a:lnTo>
                  <a:lnTo>
                    <a:pt x="1481253" y="1815072"/>
                  </a:lnTo>
                  <a:lnTo>
                    <a:pt x="1480855" y="1815859"/>
                  </a:lnTo>
                  <a:lnTo>
                    <a:pt x="1480855" y="1817041"/>
                  </a:lnTo>
                  <a:lnTo>
                    <a:pt x="1481253" y="1818617"/>
                  </a:lnTo>
                  <a:lnTo>
                    <a:pt x="1482048" y="1819799"/>
                  </a:lnTo>
                  <a:lnTo>
                    <a:pt x="1482048" y="1821375"/>
                  </a:lnTo>
                  <a:lnTo>
                    <a:pt x="1482048" y="1821769"/>
                  </a:lnTo>
                  <a:lnTo>
                    <a:pt x="1480855" y="1822556"/>
                  </a:lnTo>
                  <a:lnTo>
                    <a:pt x="1471309" y="1830829"/>
                  </a:lnTo>
                  <a:lnTo>
                    <a:pt x="1465343" y="1834375"/>
                  </a:lnTo>
                  <a:lnTo>
                    <a:pt x="1463354" y="1835556"/>
                  </a:lnTo>
                  <a:lnTo>
                    <a:pt x="1461365" y="1836738"/>
                  </a:lnTo>
                  <a:lnTo>
                    <a:pt x="1452615" y="1830041"/>
                  </a:lnTo>
                  <a:lnTo>
                    <a:pt x="1445853" y="1824132"/>
                  </a:lnTo>
                  <a:lnTo>
                    <a:pt x="1440285" y="1819405"/>
                  </a:lnTo>
                  <a:lnTo>
                    <a:pt x="1437103" y="1815072"/>
                  </a:lnTo>
                  <a:lnTo>
                    <a:pt x="1434716" y="1812314"/>
                  </a:lnTo>
                  <a:lnTo>
                    <a:pt x="1433125" y="1810344"/>
                  </a:lnTo>
                  <a:lnTo>
                    <a:pt x="1432330" y="1808375"/>
                  </a:lnTo>
                  <a:lnTo>
                    <a:pt x="1428750" y="1806799"/>
                  </a:lnTo>
                  <a:lnTo>
                    <a:pt x="1512675" y="1734314"/>
                  </a:lnTo>
                  <a:lnTo>
                    <a:pt x="1518641" y="1733527"/>
                  </a:lnTo>
                  <a:lnTo>
                    <a:pt x="1533755" y="1731951"/>
                  </a:lnTo>
                  <a:lnTo>
                    <a:pt x="1543699" y="1731163"/>
                  </a:lnTo>
                  <a:lnTo>
                    <a:pt x="1554438" y="1730375"/>
                  </a:lnTo>
                  <a:close/>
                  <a:moveTo>
                    <a:pt x="588962" y="1535113"/>
                  </a:moveTo>
                  <a:lnTo>
                    <a:pt x="694496" y="1535113"/>
                  </a:lnTo>
                  <a:lnTo>
                    <a:pt x="694496" y="1557872"/>
                  </a:lnTo>
                  <a:lnTo>
                    <a:pt x="694894" y="1558271"/>
                  </a:lnTo>
                  <a:lnTo>
                    <a:pt x="696885" y="1560268"/>
                  </a:lnTo>
                  <a:lnTo>
                    <a:pt x="698478" y="1560667"/>
                  </a:lnTo>
                  <a:lnTo>
                    <a:pt x="700469" y="1561466"/>
                  </a:lnTo>
                  <a:lnTo>
                    <a:pt x="704053" y="1561865"/>
                  </a:lnTo>
                  <a:lnTo>
                    <a:pt x="707239" y="1561865"/>
                  </a:lnTo>
                  <a:lnTo>
                    <a:pt x="711222" y="1561865"/>
                  </a:lnTo>
                  <a:lnTo>
                    <a:pt x="714407" y="1561466"/>
                  </a:lnTo>
                  <a:lnTo>
                    <a:pt x="716797" y="1560667"/>
                  </a:lnTo>
                  <a:lnTo>
                    <a:pt x="718390" y="1560268"/>
                  </a:lnTo>
                  <a:lnTo>
                    <a:pt x="720381" y="1558271"/>
                  </a:lnTo>
                  <a:lnTo>
                    <a:pt x="720779" y="1557872"/>
                  </a:lnTo>
                  <a:lnTo>
                    <a:pt x="720779" y="1535113"/>
                  </a:lnTo>
                  <a:lnTo>
                    <a:pt x="820737" y="1535113"/>
                  </a:lnTo>
                  <a:lnTo>
                    <a:pt x="820737" y="1644117"/>
                  </a:lnTo>
                  <a:lnTo>
                    <a:pt x="820339" y="1648908"/>
                  </a:lnTo>
                  <a:lnTo>
                    <a:pt x="819144" y="1652901"/>
                  </a:lnTo>
                  <a:lnTo>
                    <a:pt x="816755" y="1656894"/>
                  </a:lnTo>
                  <a:lnTo>
                    <a:pt x="814365" y="1660088"/>
                  </a:lnTo>
                  <a:lnTo>
                    <a:pt x="810781" y="1663283"/>
                  </a:lnTo>
                  <a:lnTo>
                    <a:pt x="806799" y="1665279"/>
                  </a:lnTo>
                  <a:lnTo>
                    <a:pt x="802418" y="1666477"/>
                  </a:lnTo>
                  <a:lnTo>
                    <a:pt x="797639" y="1666876"/>
                  </a:lnTo>
                  <a:lnTo>
                    <a:pt x="612060" y="1666876"/>
                  </a:lnTo>
                  <a:lnTo>
                    <a:pt x="607281" y="1666477"/>
                  </a:lnTo>
                  <a:lnTo>
                    <a:pt x="602901" y="1665279"/>
                  </a:lnTo>
                  <a:lnTo>
                    <a:pt x="598918" y="1663283"/>
                  </a:lnTo>
                  <a:lnTo>
                    <a:pt x="595732" y="1660088"/>
                  </a:lnTo>
                  <a:lnTo>
                    <a:pt x="592546" y="1656894"/>
                  </a:lnTo>
                  <a:lnTo>
                    <a:pt x="590555" y="1652901"/>
                  </a:lnTo>
                  <a:lnTo>
                    <a:pt x="589360" y="1648908"/>
                  </a:lnTo>
                  <a:lnTo>
                    <a:pt x="588962" y="1644117"/>
                  </a:lnTo>
                  <a:lnTo>
                    <a:pt x="588962" y="1535113"/>
                  </a:lnTo>
                  <a:close/>
                  <a:moveTo>
                    <a:pt x="612060" y="1476375"/>
                  </a:moveTo>
                  <a:lnTo>
                    <a:pt x="797639" y="1476375"/>
                  </a:lnTo>
                  <a:lnTo>
                    <a:pt x="802418" y="1476769"/>
                  </a:lnTo>
                  <a:lnTo>
                    <a:pt x="806799" y="1477950"/>
                  </a:lnTo>
                  <a:lnTo>
                    <a:pt x="810781" y="1480312"/>
                  </a:lnTo>
                  <a:lnTo>
                    <a:pt x="814365" y="1483068"/>
                  </a:lnTo>
                  <a:lnTo>
                    <a:pt x="816755" y="1486611"/>
                  </a:lnTo>
                  <a:lnTo>
                    <a:pt x="819144" y="1490155"/>
                  </a:lnTo>
                  <a:lnTo>
                    <a:pt x="820339" y="1494485"/>
                  </a:lnTo>
                  <a:lnTo>
                    <a:pt x="820737" y="1498816"/>
                  </a:lnTo>
                  <a:lnTo>
                    <a:pt x="820737" y="1525588"/>
                  </a:lnTo>
                  <a:lnTo>
                    <a:pt x="588962" y="1525588"/>
                  </a:lnTo>
                  <a:lnTo>
                    <a:pt x="588962" y="1498816"/>
                  </a:lnTo>
                  <a:lnTo>
                    <a:pt x="589360" y="1494485"/>
                  </a:lnTo>
                  <a:lnTo>
                    <a:pt x="590555" y="1490155"/>
                  </a:lnTo>
                  <a:lnTo>
                    <a:pt x="592546" y="1486611"/>
                  </a:lnTo>
                  <a:lnTo>
                    <a:pt x="595732" y="1483068"/>
                  </a:lnTo>
                  <a:lnTo>
                    <a:pt x="598918" y="1480312"/>
                  </a:lnTo>
                  <a:lnTo>
                    <a:pt x="602901" y="1477950"/>
                  </a:lnTo>
                  <a:lnTo>
                    <a:pt x="607281" y="1476769"/>
                  </a:lnTo>
                  <a:lnTo>
                    <a:pt x="612060" y="1476375"/>
                  </a:lnTo>
                  <a:close/>
                  <a:moveTo>
                    <a:pt x="725449" y="1381125"/>
                  </a:moveTo>
                  <a:lnTo>
                    <a:pt x="730525" y="1381524"/>
                  </a:lnTo>
                  <a:lnTo>
                    <a:pt x="732087" y="1381524"/>
                  </a:lnTo>
                  <a:lnTo>
                    <a:pt x="734430" y="1382322"/>
                  </a:lnTo>
                  <a:lnTo>
                    <a:pt x="737554" y="1384317"/>
                  </a:lnTo>
                  <a:lnTo>
                    <a:pt x="740287" y="1386312"/>
                  </a:lnTo>
                  <a:lnTo>
                    <a:pt x="743411" y="1389505"/>
                  </a:lnTo>
                  <a:lnTo>
                    <a:pt x="746535" y="1393096"/>
                  </a:lnTo>
                  <a:lnTo>
                    <a:pt x="749659" y="1397486"/>
                  </a:lnTo>
                  <a:lnTo>
                    <a:pt x="755906" y="1407063"/>
                  </a:lnTo>
                  <a:lnTo>
                    <a:pt x="761373" y="1417837"/>
                  </a:lnTo>
                  <a:lnTo>
                    <a:pt x="766059" y="1427813"/>
                  </a:lnTo>
                  <a:lnTo>
                    <a:pt x="769182" y="1437390"/>
                  </a:lnTo>
                  <a:lnTo>
                    <a:pt x="770744" y="1441780"/>
                  </a:lnTo>
                  <a:lnTo>
                    <a:pt x="771525" y="1445770"/>
                  </a:lnTo>
                  <a:lnTo>
                    <a:pt x="771525" y="1448164"/>
                  </a:lnTo>
                  <a:lnTo>
                    <a:pt x="771525" y="1450159"/>
                  </a:lnTo>
                  <a:lnTo>
                    <a:pt x="770744" y="1451357"/>
                  </a:lnTo>
                  <a:lnTo>
                    <a:pt x="769182" y="1452155"/>
                  </a:lnTo>
                  <a:lnTo>
                    <a:pt x="768011" y="1452155"/>
                  </a:lnTo>
                  <a:lnTo>
                    <a:pt x="766449" y="1450958"/>
                  </a:lnTo>
                  <a:lnTo>
                    <a:pt x="764887" y="1449760"/>
                  </a:lnTo>
                  <a:lnTo>
                    <a:pt x="762544" y="1448563"/>
                  </a:lnTo>
                  <a:lnTo>
                    <a:pt x="759030" y="1444174"/>
                  </a:lnTo>
                  <a:lnTo>
                    <a:pt x="755516" y="1439784"/>
                  </a:lnTo>
                  <a:lnTo>
                    <a:pt x="753173" y="1434996"/>
                  </a:lnTo>
                  <a:lnTo>
                    <a:pt x="752392" y="1433400"/>
                  </a:lnTo>
                  <a:lnTo>
                    <a:pt x="752392" y="1431404"/>
                  </a:lnTo>
                  <a:lnTo>
                    <a:pt x="752001" y="1428611"/>
                  </a:lnTo>
                  <a:lnTo>
                    <a:pt x="750830" y="1426616"/>
                  </a:lnTo>
                  <a:lnTo>
                    <a:pt x="748878" y="1425419"/>
                  </a:lnTo>
                  <a:lnTo>
                    <a:pt x="746925" y="1425020"/>
                  </a:lnTo>
                  <a:lnTo>
                    <a:pt x="746144" y="1425419"/>
                  </a:lnTo>
                  <a:lnTo>
                    <a:pt x="745363" y="1425818"/>
                  </a:lnTo>
                  <a:lnTo>
                    <a:pt x="744582" y="1426616"/>
                  </a:lnTo>
                  <a:lnTo>
                    <a:pt x="743411" y="1427414"/>
                  </a:lnTo>
                  <a:lnTo>
                    <a:pt x="742630" y="1428611"/>
                  </a:lnTo>
                  <a:lnTo>
                    <a:pt x="742240" y="1430207"/>
                  </a:lnTo>
                  <a:lnTo>
                    <a:pt x="741849" y="1432602"/>
                  </a:lnTo>
                  <a:lnTo>
                    <a:pt x="741849" y="1434597"/>
                  </a:lnTo>
                  <a:lnTo>
                    <a:pt x="741459" y="1439385"/>
                  </a:lnTo>
                  <a:lnTo>
                    <a:pt x="740678" y="1443376"/>
                  </a:lnTo>
                  <a:lnTo>
                    <a:pt x="739897" y="1445371"/>
                  </a:lnTo>
                  <a:lnTo>
                    <a:pt x="739116" y="1446967"/>
                  </a:lnTo>
                  <a:lnTo>
                    <a:pt x="737944" y="1448164"/>
                  </a:lnTo>
                  <a:lnTo>
                    <a:pt x="735992" y="1449361"/>
                  </a:lnTo>
                  <a:lnTo>
                    <a:pt x="734430" y="1450558"/>
                  </a:lnTo>
                  <a:lnTo>
                    <a:pt x="732868" y="1452155"/>
                  </a:lnTo>
                  <a:lnTo>
                    <a:pt x="730525" y="1452953"/>
                  </a:lnTo>
                  <a:lnTo>
                    <a:pt x="727792" y="1453352"/>
                  </a:lnTo>
                  <a:lnTo>
                    <a:pt x="721935" y="1454150"/>
                  </a:lnTo>
                  <a:lnTo>
                    <a:pt x="715297" y="1454150"/>
                  </a:lnTo>
                  <a:lnTo>
                    <a:pt x="712173" y="1453751"/>
                  </a:lnTo>
                  <a:lnTo>
                    <a:pt x="709049" y="1452953"/>
                  </a:lnTo>
                  <a:lnTo>
                    <a:pt x="706706" y="1452155"/>
                  </a:lnTo>
                  <a:lnTo>
                    <a:pt x="703973" y="1450558"/>
                  </a:lnTo>
                  <a:lnTo>
                    <a:pt x="701240" y="1448962"/>
                  </a:lnTo>
                  <a:lnTo>
                    <a:pt x="699287" y="1447366"/>
                  </a:lnTo>
                  <a:lnTo>
                    <a:pt x="694992" y="1442977"/>
                  </a:lnTo>
                  <a:lnTo>
                    <a:pt x="691478" y="1438188"/>
                  </a:lnTo>
                  <a:lnTo>
                    <a:pt x="687963" y="1432602"/>
                  </a:lnTo>
                  <a:lnTo>
                    <a:pt x="685230" y="1427015"/>
                  </a:lnTo>
                  <a:lnTo>
                    <a:pt x="682497" y="1421029"/>
                  </a:lnTo>
                  <a:lnTo>
                    <a:pt x="680544" y="1415044"/>
                  </a:lnTo>
                  <a:lnTo>
                    <a:pt x="678982" y="1409058"/>
                  </a:lnTo>
                  <a:lnTo>
                    <a:pt x="676249" y="1399082"/>
                  </a:lnTo>
                  <a:lnTo>
                    <a:pt x="675078" y="1392298"/>
                  </a:lnTo>
                  <a:lnTo>
                    <a:pt x="674687" y="1389106"/>
                  </a:lnTo>
                  <a:lnTo>
                    <a:pt x="674687" y="1388707"/>
                  </a:lnTo>
                  <a:lnTo>
                    <a:pt x="675078" y="1388308"/>
                  </a:lnTo>
                  <a:lnTo>
                    <a:pt x="676249" y="1387909"/>
                  </a:lnTo>
                  <a:lnTo>
                    <a:pt x="679373" y="1387111"/>
                  </a:lnTo>
                  <a:lnTo>
                    <a:pt x="683278" y="1385913"/>
                  </a:lnTo>
                  <a:lnTo>
                    <a:pt x="689525" y="1384716"/>
                  </a:lnTo>
                  <a:lnTo>
                    <a:pt x="698897" y="1383120"/>
                  </a:lnTo>
                  <a:lnTo>
                    <a:pt x="715297" y="1381524"/>
                  </a:lnTo>
                  <a:lnTo>
                    <a:pt x="725449" y="1381125"/>
                  </a:lnTo>
                  <a:close/>
                  <a:moveTo>
                    <a:pt x="1433588" y="1247775"/>
                  </a:moveTo>
                  <a:lnTo>
                    <a:pt x="1439124" y="1247775"/>
                  </a:lnTo>
                  <a:lnTo>
                    <a:pt x="1444264" y="1248175"/>
                  </a:lnTo>
                  <a:lnTo>
                    <a:pt x="1448614" y="1248976"/>
                  </a:lnTo>
                  <a:lnTo>
                    <a:pt x="1451382" y="1249776"/>
                  </a:lnTo>
                  <a:lnTo>
                    <a:pt x="1453359" y="1250977"/>
                  </a:lnTo>
                  <a:lnTo>
                    <a:pt x="1454150" y="1252178"/>
                  </a:lnTo>
                  <a:lnTo>
                    <a:pt x="1454150" y="1253779"/>
                  </a:lnTo>
                  <a:lnTo>
                    <a:pt x="1453359" y="1255380"/>
                  </a:lnTo>
                  <a:lnTo>
                    <a:pt x="1452173" y="1256981"/>
                  </a:lnTo>
                  <a:lnTo>
                    <a:pt x="1450196" y="1258582"/>
                  </a:lnTo>
                  <a:lnTo>
                    <a:pt x="1447428" y="1260183"/>
                  </a:lnTo>
                  <a:lnTo>
                    <a:pt x="1441892" y="1262985"/>
                  </a:lnTo>
                  <a:lnTo>
                    <a:pt x="1435565" y="1264986"/>
                  </a:lnTo>
                  <a:lnTo>
                    <a:pt x="1432402" y="1265387"/>
                  </a:lnTo>
                  <a:lnTo>
                    <a:pt x="1429634" y="1265787"/>
                  </a:lnTo>
                  <a:lnTo>
                    <a:pt x="1427261" y="1265787"/>
                  </a:lnTo>
                  <a:lnTo>
                    <a:pt x="1425284" y="1265387"/>
                  </a:lnTo>
                  <a:lnTo>
                    <a:pt x="1423703" y="1264986"/>
                  </a:lnTo>
                  <a:lnTo>
                    <a:pt x="1422516" y="1264586"/>
                  </a:lnTo>
                  <a:lnTo>
                    <a:pt x="1420539" y="1264586"/>
                  </a:lnTo>
                  <a:lnTo>
                    <a:pt x="1419353" y="1264986"/>
                  </a:lnTo>
                  <a:lnTo>
                    <a:pt x="1418562" y="1265787"/>
                  </a:lnTo>
                  <a:lnTo>
                    <a:pt x="1417376" y="1266588"/>
                  </a:lnTo>
                  <a:lnTo>
                    <a:pt x="1416980" y="1267388"/>
                  </a:lnTo>
                  <a:lnTo>
                    <a:pt x="1416585" y="1268589"/>
                  </a:lnTo>
                  <a:lnTo>
                    <a:pt x="1416190" y="1269790"/>
                  </a:lnTo>
                  <a:lnTo>
                    <a:pt x="1416585" y="1270990"/>
                  </a:lnTo>
                  <a:lnTo>
                    <a:pt x="1416585" y="1272191"/>
                  </a:lnTo>
                  <a:lnTo>
                    <a:pt x="1417376" y="1273392"/>
                  </a:lnTo>
                  <a:lnTo>
                    <a:pt x="1418562" y="1274993"/>
                  </a:lnTo>
                  <a:lnTo>
                    <a:pt x="1419748" y="1276194"/>
                  </a:lnTo>
                  <a:lnTo>
                    <a:pt x="1422121" y="1277395"/>
                  </a:lnTo>
                  <a:lnTo>
                    <a:pt x="1424098" y="1278596"/>
                  </a:lnTo>
                  <a:lnTo>
                    <a:pt x="1428843" y="1280597"/>
                  </a:lnTo>
                  <a:lnTo>
                    <a:pt x="1430820" y="1282198"/>
                  </a:lnTo>
                  <a:lnTo>
                    <a:pt x="1432402" y="1283799"/>
                  </a:lnTo>
                  <a:lnTo>
                    <a:pt x="1433588" y="1285000"/>
                  </a:lnTo>
                  <a:lnTo>
                    <a:pt x="1435170" y="1287001"/>
                  </a:lnTo>
                  <a:lnTo>
                    <a:pt x="1436356" y="1289003"/>
                  </a:lnTo>
                  <a:lnTo>
                    <a:pt x="1436751" y="1291404"/>
                  </a:lnTo>
                  <a:lnTo>
                    <a:pt x="1437542" y="1293406"/>
                  </a:lnTo>
                  <a:lnTo>
                    <a:pt x="1437542" y="1296608"/>
                  </a:lnTo>
                  <a:lnTo>
                    <a:pt x="1437542" y="1299009"/>
                  </a:lnTo>
                  <a:lnTo>
                    <a:pt x="1437147" y="1302612"/>
                  </a:lnTo>
                  <a:lnTo>
                    <a:pt x="1436356" y="1305414"/>
                  </a:lnTo>
                  <a:lnTo>
                    <a:pt x="1435170" y="1309416"/>
                  </a:lnTo>
                  <a:lnTo>
                    <a:pt x="1431611" y="1317422"/>
                  </a:lnTo>
                  <a:lnTo>
                    <a:pt x="1430029" y="1320624"/>
                  </a:lnTo>
                  <a:lnTo>
                    <a:pt x="1428052" y="1323826"/>
                  </a:lnTo>
                  <a:lnTo>
                    <a:pt x="1425680" y="1326628"/>
                  </a:lnTo>
                  <a:lnTo>
                    <a:pt x="1423307" y="1328629"/>
                  </a:lnTo>
                  <a:lnTo>
                    <a:pt x="1420539" y="1331431"/>
                  </a:lnTo>
                  <a:lnTo>
                    <a:pt x="1417771" y="1333032"/>
                  </a:lnTo>
                  <a:lnTo>
                    <a:pt x="1414608" y="1334633"/>
                  </a:lnTo>
                  <a:lnTo>
                    <a:pt x="1411445" y="1336635"/>
                  </a:lnTo>
                  <a:lnTo>
                    <a:pt x="1404722" y="1338636"/>
                  </a:lnTo>
                  <a:lnTo>
                    <a:pt x="1397605" y="1340237"/>
                  </a:lnTo>
                  <a:lnTo>
                    <a:pt x="1390487" y="1341038"/>
                  </a:lnTo>
                  <a:lnTo>
                    <a:pt x="1383370" y="1341438"/>
                  </a:lnTo>
                  <a:lnTo>
                    <a:pt x="1376252" y="1341438"/>
                  </a:lnTo>
                  <a:lnTo>
                    <a:pt x="1369530" y="1341038"/>
                  </a:lnTo>
                  <a:lnTo>
                    <a:pt x="1358063" y="1339437"/>
                  </a:lnTo>
                  <a:lnTo>
                    <a:pt x="1350154" y="1338236"/>
                  </a:lnTo>
                  <a:lnTo>
                    <a:pt x="1347386" y="1337435"/>
                  </a:lnTo>
                  <a:lnTo>
                    <a:pt x="1347386" y="1337835"/>
                  </a:lnTo>
                  <a:lnTo>
                    <a:pt x="1346991" y="1337435"/>
                  </a:lnTo>
                  <a:lnTo>
                    <a:pt x="1346200" y="1337035"/>
                  </a:lnTo>
                  <a:lnTo>
                    <a:pt x="1346200" y="1334633"/>
                  </a:lnTo>
                  <a:lnTo>
                    <a:pt x="1346991" y="1331831"/>
                  </a:lnTo>
                  <a:lnTo>
                    <a:pt x="1347782" y="1326228"/>
                  </a:lnTo>
                  <a:lnTo>
                    <a:pt x="1349363" y="1318623"/>
                  </a:lnTo>
                  <a:lnTo>
                    <a:pt x="1351736" y="1307415"/>
                  </a:lnTo>
                  <a:lnTo>
                    <a:pt x="1355295" y="1296608"/>
                  </a:lnTo>
                  <a:lnTo>
                    <a:pt x="1357667" y="1287402"/>
                  </a:lnTo>
                  <a:lnTo>
                    <a:pt x="1361621" y="1275794"/>
                  </a:lnTo>
                  <a:lnTo>
                    <a:pt x="1363994" y="1270190"/>
                  </a:lnTo>
                  <a:lnTo>
                    <a:pt x="1364785" y="1268589"/>
                  </a:lnTo>
                  <a:lnTo>
                    <a:pt x="1366762" y="1265787"/>
                  </a:lnTo>
                  <a:lnTo>
                    <a:pt x="1369925" y="1262985"/>
                  </a:lnTo>
                  <a:lnTo>
                    <a:pt x="1373484" y="1260183"/>
                  </a:lnTo>
                  <a:lnTo>
                    <a:pt x="1378229" y="1258182"/>
                  </a:lnTo>
                  <a:lnTo>
                    <a:pt x="1383765" y="1256181"/>
                  </a:lnTo>
                  <a:lnTo>
                    <a:pt x="1389301" y="1253779"/>
                  </a:lnTo>
                  <a:lnTo>
                    <a:pt x="1395628" y="1252578"/>
                  </a:lnTo>
                  <a:lnTo>
                    <a:pt x="1401954" y="1250977"/>
                  </a:lnTo>
                  <a:lnTo>
                    <a:pt x="1415399" y="1248976"/>
                  </a:lnTo>
                  <a:lnTo>
                    <a:pt x="1428052" y="1248175"/>
                  </a:lnTo>
                  <a:lnTo>
                    <a:pt x="1433588" y="1247775"/>
                  </a:lnTo>
                  <a:close/>
                  <a:moveTo>
                    <a:pt x="1155700" y="965200"/>
                  </a:moveTo>
                  <a:lnTo>
                    <a:pt x="1161653" y="965597"/>
                  </a:lnTo>
                  <a:lnTo>
                    <a:pt x="1167209" y="966787"/>
                  </a:lnTo>
                  <a:lnTo>
                    <a:pt x="1172766" y="968770"/>
                  </a:lnTo>
                  <a:lnTo>
                    <a:pt x="1177925" y="971944"/>
                  </a:lnTo>
                  <a:lnTo>
                    <a:pt x="1182687" y="975514"/>
                  </a:lnTo>
                  <a:lnTo>
                    <a:pt x="1187450" y="980274"/>
                  </a:lnTo>
                  <a:lnTo>
                    <a:pt x="1192213" y="985431"/>
                  </a:lnTo>
                  <a:lnTo>
                    <a:pt x="1196181" y="991381"/>
                  </a:lnTo>
                  <a:lnTo>
                    <a:pt x="1200150" y="998125"/>
                  </a:lnTo>
                  <a:lnTo>
                    <a:pt x="1204119" y="1005265"/>
                  </a:lnTo>
                  <a:lnTo>
                    <a:pt x="1207691" y="1012802"/>
                  </a:lnTo>
                  <a:lnTo>
                    <a:pt x="1211659" y="1021133"/>
                  </a:lnTo>
                  <a:lnTo>
                    <a:pt x="1214437" y="1029860"/>
                  </a:lnTo>
                  <a:lnTo>
                    <a:pt x="1217613" y="1038984"/>
                  </a:lnTo>
                  <a:lnTo>
                    <a:pt x="1220787" y="1048504"/>
                  </a:lnTo>
                  <a:lnTo>
                    <a:pt x="1225947" y="1068338"/>
                  </a:lnTo>
                  <a:lnTo>
                    <a:pt x="1230313" y="1089363"/>
                  </a:lnTo>
                  <a:lnTo>
                    <a:pt x="1234678" y="1111180"/>
                  </a:lnTo>
                  <a:lnTo>
                    <a:pt x="1237853" y="1133792"/>
                  </a:lnTo>
                  <a:lnTo>
                    <a:pt x="1241028" y="1155609"/>
                  </a:lnTo>
                  <a:lnTo>
                    <a:pt x="1243013" y="1177824"/>
                  </a:lnTo>
                  <a:lnTo>
                    <a:pt x="1245394" y="1198848"/>
                  </a:lnTo>
                  <a:lnTo>
                    <a:pt x="1246981" y="1219476"/>
                  </a:lnTo>
                  <a:lnTo>
                    <a:pt x="1246187" y="1186551"/>
                  </a:lnTo>
                  <a:lnTo>
                    <a:pt x="1342231" y="1244467"/>
                  </a:lnTo>
                  <a:lnTo>
                    <a:pt x="1323181" y="1340465"/>
                  </a:lnTo>
                  <a:lnTo>
                    <a:pt x="1248966" y="1309524"/>
                  </a:lnTo>
                  <a:lnTo>
                    <a:pt x="1245394" y="1284929"/>
                  </a:lnTo>
                  <a:lnTo>
                    <a:pt x="1239441" y="1242087"/>
                  </a:lnTo>
                  <a:lnTo>
                    <a:pt x="1231106" y="1373787"/>
                  </a:lnTo>
                  <a:lnTo>
                    <a:pt x="1230709" y="1379737"/>
                  </a:lnTo>
                  <a:lnTo>
                    <a:pt x="1230313" y="1386084"/>
                  </a:lnTo>
                  <a:lnTo>
                    <a:pt x="1230709" y="1392431"/>
                  </a:lnTo>
                  <a:lnTo>
                    <a:pt x="1232297" y="1399968"/>
                  </a:lnTo>
                  <a:lnTo>
                    <a:pt x="1234281" y="1407902"/>
                  </a:lnTo>
                  <a:lnTo>
                    <a:pt x="1237059" y="1417422"/>
                  </a:lnTo>
                  <a:lnTo>
                    <a:pt x="1241822" y="1428133"/>
                  </a:lnTo>
                  <a:lnTo>
                    <a:pt x="1247775" y="1440430"/>
                  </a:lnTo>
                  <a:lnTo>
                    <a:pt x="1231106" y="1440430"/>
                  </a:lnTo>
                  <a:lnTo>
                    <a:pt x="1242219" y="1446380"/>
                  </a:lnTo>
                  <a:lnTo>
                    <a:pt x="1256109" y="1453124"/>
                  </a:lnTo>
                  <a:lnTo>
                    <a:pt x="1287066" y="1467405"/>
                  </a:lnTo>
                  <a:lnTo>
                    <a:pt x="1313259" y="1479305"/>
                  </a:lnTo>
                  <a:lnTo>
                    <a:pt x="1323975" y="1483669"/>
                  </a:lnTo>
                  <a:lnTo>
                    <a:pt x="1501775" y="1720491"/>
                  </a:lnTo>
                  <a:lnTo>
                    <a:pt x="1401763" y="1798638"/>
                  </a:lnTo>
                  <a:lnTo>
                    <a:pt x="1210469" y="1576494"/>
                  </a:lnTo>
                  <a:lnTo>
                    <a:pt x="1080294" y="1561816"/>
                  </a:lnTo>
                  <a:lnTo>
                    <a:pt x="1080294" y="1563800"/>
                  </a:lnTo>
                  <a:lnTo>
                    <a:pt x="1080294" y="1567370"/>
                  </a:lnTo>
                  <a:lnTo>
                    <a:pt x="1079500" y="1575700"/>
                  </a:lnTo>
                  <a:lnTo>
                    <a:pt x="1077516" y="1587601"/>
                  </a:lnTo>
                  <a:lnTo>
                    <a:pt x="1074341" y="1601088"/>
                  </a:lnTo>
                  <a:lnTo>
                    <a:pt x="1066403" y="1633220"/>
                  </a:lnTo>
                  <a:lnTo>
                    <a:pt x="1056878" y="1669318"/>
                  </a:lnTo>
                  <a:lnTo>
                    <a:pt x="1046956" y="1703830"/>
                  </a:lnTo>
                  <a:lnTo>
                    <a:pt x="1038622" y="1733582"/>
                  </a:lnTo>
                  <a:lnTo>
                    <a:pt x="1030288" y="1762540"/>
                  </a:lnTo>
                  <a:lnTo>
                    <a:pt x="802481" y="1785548"/>
                  </a:lnTo>
                  <a:lnTo>
                    <a:pt x="770731" y="1731201"/>
                  </a:lnTo>
                  <a:lnTo>
                    <a:pt x="904081" y="1706210"/>
                  </a:lnTo>
                  <a:lnTo>
                    <a:pt x="903685" y="1489619"/>
                  </a:lnTo>
                  <a:lnTo>
                    <a:pt x="871935" y="1482479"/>
                  </a:lnTo>
                  <a:lnTo>
                    <a:pt x="869950" y="1471768"/>
                  </a:lnTo>
                  <a:lnTo>
                    <a:pt x="867966" y="1461851"/>
                  </a:lnTo>
                  <a:lnTo>
                    <a:pt x="866378" y="1453124"/>
                  </a:lnTo>
                  <a:lnTo>
                    <a:pt x="864791" y="1445190"/>
                  </a:lnTo>
                  <a:lnTo>
                    <a:pt x="863600" y="1428926"/>
                  </a:lnTo>
                  <a:lnTo>
                    <a:pt x="862806" y="1413455"/>
                  </a:lnTo>
                  <a:lnTo>
                    <a:pt x="862013" y="1373787"/>
                  </a:lnTo>
                  <a:lnTo>
                    <a:pt x="860822" y="1346812"/>
                  </a:lnTo>
                  <a:lnTo>
                    <a:pt x="858044" y="1312697"/>
                  </a:lnTo>
                  <a:lnTo>
                    <a:pt x="854472" y="1175444"/>
                  </a:lnTo>
                  <a:lnTo>
                    <a:pt x="843756" y="1181791"/>
                  </a:lnTo>
                  <a:lnTo>
                    <a:pt x="818753" y="1197658"/>
                  </a:lnTo>
                  <a:lnTo>
                    <a:pt x="802878" y="1208369"/>
                  </a:lnTo>
                  <a:lnTo>
                    <a:pt x="786606" y="1219476"/>
                  </a:lnTo>
                  <a:lnTo>
                    <a:pt x="770731" y="1230980"/>
                  </a:lnTo>
                  <a:lnTo>
                    <a:pt x="756841" y="1242087"/>
                  </a:lnTo>
                  <a:lnTo>
                    <a:pt x="754460" y="1250021"/>
                  </a:lnTo>
                  <a:lnTo>
                    <a:pt x="752872" y="1258351"/>
                  </a:lnTo>
                  <a:lnTo>
                    <a:pt x="752078" y="1266681"/>
                  </a:lnTo>
                  <a:lnTo>
                    <a:pt x="751285" y="1275805"/>
                  </a:lnTo>
                  <a:lnTo>
                    <a:pt x="751285" y="1284532"/>
                  </a:lnTo>
                  <a:lnTo>
                    <a:pt x="751681" y="1292863"/>
                  </a:lnTo>
                  <a:lnTo>
                    <a:pt x="752078" y="1301590"/>
                  </a:lnTo>
                  <a:lnTo>
                    <a:pt x="752872" y="1310317"/>
                  </a:lnTo>
                  <a:lnTo>
                    <a:pt x="754856" y="1325788"/>
                  </a:lnTo>
                  <a:lnTo>
                    <a:pt x="756444" y="1339275"/>
                  </a:lnTo>
                  <a:lnTo>
                    <a:pt x="758031" y="1350382"/>
                  </a:lnTo>
                  <a:lnTo>
                    <a:pt x="758031" y="1354349"/>
                  </a:lnTo>
                  <a:lnTo>
                    <a:pt x="756841" y="1357523"/>
                  </a:lnTo>
                  <a:lnTo>
                    <a:pt x="727869" y="1355539"/>
                  </a:lnTo>
                  <a:lnTo>
                    <a:pt x="715566" y="1354746"/>
                  </a:lnTo>
                  <a:lnTo>
                    <a:pt x="709613" y="1354746"/>
                  </a:lnTo>
                  <a:lnTo>
                    <a:pt x="704453" y="1355143"/>
                  </a:lnTo>
                  <a:lnTo>
                    <a:pt x="698897" y="1355539"/>
                  </a:lnTo>
                  <a:lnTo>
                    <a:pt x="693341" y="1356729"/>
                  </a:lnTo>
                  <a:lnTo>
                    <a:pt x="687785" y="1357919"/>
                  </a:lnTo>
                  <a:lnTo>
                    <a:pt x="682228" y="1359903"/>
                  </a:lnTo>
                  <a:lnTo>
                    <a:pt x="677069" y="1361886"/>
                  </a:lnTo>
                  <a:lnTo>
                    <a:pt x="671116" y="1364663"/>
                  </a:lnTo>
                  <a:lnTo>
                    <a:pt x="664766" y="1367836"/>
                  </a:lnTo>
                  <a:lnTo>
                    <a:pt x="658416" y="1372200"/>
                  </a:lnTo>
                  <a:lnTo>
                    <a:pt x="657225" y="1367043"/>
                  </a:lnTo>
                  <a:lnTo>
                    <a:pt x="655241" y="1361093"/>
                  </a:lnTo>
                  <a:lnTo>
                    <a:pt x="654050" y="1355143"/>
                  </a:lnTo>
                  <a:lnTo>
                    <a:pt x="653256" y="1348399"/>
                  </a:lnTo>
                  <a:lnTo>
                    <a:pt x="651669" y="1333325"/>
                  </a:lnTo>
                  <a:lnTo>
                    <a:pt x="650875" y="1316267"/>
                  </a:lnTo>
                  <a:lnTo>
                    <a:pt x="650875" y="1296830"/>
                  </a:lnTo>
                  <a:lnTo>
                    <a:pt x="651272" y="1274615"/>
                  </a:lnTo>
                  <a:lnTo>
                    <a:pt x="652066" y="1251211"/>
                  </a:lnTo>
                  <a:lnTo>
                    <a:pt x="653653" y="1225029"/>
                  </a:lnTo>
                  <a:lnTo>
                    <a:pt x="660797" y="1208369"/>
                  </a:lnTo>
                  <a:lnTo>
                    <a:pt x="667147" y="1194881"/>
                  </a:lnTo>
                  <a:lnTo>
                    <a:pt x="670322" y="1188931"/>
                  </a:lnTo>
                  <a:lnTo>
                    <a:pt x="673497" y="1183774"/>
                  </a:lnTo>
                  <a:lnTo>
                    <a:pt x="680244" y="1174254"/>
                  </a:lnTo>
                  <a:lnTo>
                    <a:pt x="687388" y="1164733"/>
                  </a:lnTo>
                  <a:lnTo>
                    <a:pt x="696119" y="1155213"/>
                  </a:lnTo>
                  <a:lnTo>
                    <a:pt x="706438" y="1143312"/>
                  </a:lnTo>
                  <a:lnTo>
                    <a:pt x="718741" y="1129031"/>
                  </a:lnTo>
                  <a:lnTo>
                    <a:pt x="738585" y="1108007"/>
                  </a:lnTo>
                  <a:lnTo>
                    <a:pt x="756047" y="1088966"/>
                  </a:lnTo>
                  <a:lnTo>
                    <a:pt x="785416" y="1057231"/>
                  </a:lnTo>
                  <a:lnTo>
                    <a:pt x="797719" y="1043744"/>
                  </a:lnTo>
                  <a:lnTo>
                    <a:pt x="809228" y="1032240"/>
                  </a:lnTo>
                  <a:lnTo>
                    <a:pt x="820738" y="1021926"/>
                  </a:lnTo>
                  <a:lnTo>
                    <a:pt x="831056" y="1012802"/>
                  </a:lnTo>
                  <a:lnTo>
                    <a:pt x="836613" y="1008439"/>
                  </a:lnTo>
                  <a:lnTo>
                    <a:pt x="842169" y="1004869"/>
                  </a:lnTo>
                  <a:lnTo>
                    <a:pt x="848122" y="1000902"/>
                  </a:lnTo>
                  <a:lnTo>
                    <a:pt x="854075" y="997331"/>
                  </a:lnTo>
                  <a:lnTo>
                    <a:pt x="860028" y="994555"/>
                  </a:lnTo>
                  <a:lnTo>
                    <a:pt x="866378" y="991381"/>
                  </a:lnTo>
                  <a:lnTo>
                    <a:pt x="873125" y="988208"/>
                  </a:lnTo>
                  <a:lnTo>
                    <a:pt x="880269" y="985828"/>
                  </a:lnTo>
                  <a:lnTo>
                    <a:pt x="895350" y="980274"/>
                  </a:lnTo>
                  <a:lnTo>
                    <a:pt x="912416" y="975117"/>
                  </a:lnTo>
                  <a:lnTo>
                    <a:pt x="932260" y="970753"/>
                  </a:lnTo>
                  <a:lnTo>
                    <a:pt x="954881" y="965597"/>
                  </a:lnTo>
                  <a:lnTo>
                    <a:pt x="963613" y="965993"/>
                  </a:lnTo>
                  <a:lnTo>
                    <a:pt x="979488" y="966787"/>
                  </a:lnTo>
                  <a:lnTo>
                    <a:pt x="1004491" y="968373"/>
                  </a:lnTo>
                  <a:lnTo>
                    <a:pt x="1089819" y="1240103"/>
                  </a:lnTo>
                  <a:lnTo>
                    <a:pt x="1081484" y="1159179"/>
                  </a:lnTo>
                  <a:lnTo>
                    <a:pt x="1077516" y="1013199"/>
                  </a:lnTo>
                  <a:lnTo>
                    <a:pt x="1071959" y="999315"/>
                  </a:lnTo>
                  <a:lnTo>
                    <a:pt x="1083072" y="980671"/>
                  </a:lnTo>
                  <a:lnTo>
                    <a:pt x="1107281" y="980671"/>
                  </a:lnTo>
                  <a:lnTo>
                    <a:pt x="1117600" y="999315"/>
                  </a:lnTo>
                  <a:lnTo>
                    <a:pt x="1112837" y="1015579"/>
                  </a:lnTo>
                  <a:lnTo>
                    <a:pt x="1142206" y="1228203"/>
                  </a:lnTo>
                  <a:lnTo>
                    <a:pt x="1137841" y="971944"/>
                  </a:lnTo>
                  <a:lnTo>
                    <a:pt x="1146572" y="967580"/>
                  </a:lnTo>
                  <a:lnTo>
                    <a:pt x="1148953" y="966390"/>
                  </a:lnTo>
                  <a:lnTo>
                    <a:pt x="1149350" y="965597"/>
                  </a:lnTo>
                  <a:lnTo>
                    <a:pt x="1155700" y="965200"/>
                  </a:lnTo>
                  <a:close/>
                  <a:moveTo>
                    <a:pt x="931148" y="736601"/>
                  </a:moveTo>
                  <a:lnTo>
                    <a:pt x="929554" y="751285"/>
                  </a:lnTo>
                  <a:lnTo>
                    <a:pt x="928757" y="762794"/>
                  </a:lnTo>
                  <a:lnTo>
                    <a:pt x="929155" y="762794"/>
                  </a:lnTo>
                  <a:lnTo>
                    <a:pt x="929554" y="751285"/>
                  </a:lnTo>
                  <a:lnTo>
                    <a:pt x="930351" y="746126"/>
                  </a:lnTo>
                  <a:lnTo>
                    <a:pt x="931148" y="741363"/>
                  </a:lnTo>
                  <a:lnTo>
                    <a:pt x="931148" y="736601"/>
                  </a:lnTo>
                  <a:close/>
                  <a:moveTo>
                    <a:pt x="949086" y="679054"/>
                  </a:moveTo>
                  <a:lnTo>
                    <a:pt x="948289" y="679847"/>
                  </a:lnTo>
                  <a:lnTo>
                    <a:pt x="945499" y="681435"/>
                  </a:lnTo>
                  <a:lnTo>
                    <a:pt x="943904" y="683419"/>
                  </a:lnTo>
                  <a:lnTo>
                    <a:pt x="941911" y="686991"/>
                  </a:lnTo>
                  <a:lnTo>
                    <a:pt x="945897" y="682625"/>
                  </a:lnTo>
                  <a:lnTo>
                    <a:pt x="948289" y="681038"/>
                  </a:lnTo>
                  <a:lnTo>
                    <a:pt x="950282" y="679054"/>
                  </a:lnTo>
                  <a:lnTo>
                    <a:pt x="949086" y="679054"/>
                  </a:lnTo>
                  <a:close/>
                  <a:moveTo>
                    <a:pt x="1038375" y="620713"/>
                  </a:moveTo>
                  <a:lnTo>
                    <a:pt x="1049138" y="620713"/>
                  </a:lnTo>
                  <a:lnTo>
                    <a:pt x="1059502" y="621110"/>
                  </a:lnTo>
                  <a:lnTo>
                    <a:pt x="1069866" y="622300"/>
                  </a:lnTo>
                  <a:lnTo>
                    <a:pt x="1079432" y="623491"/>
                  </a:lnTo>
                  <a:lnTo>
                    <a:pt x="1088999" y="625872"/>
                  </a:lnTo>
                  <a:lnTo>
                    <a:pt x="1098167" y="627857"/>
                  </a:lnTo>
                  <a:lnTo>
                    <a:pt x="1106937" y="630238"/>
                  </a:lnTo>
                  <a:lnTo>
                    <a:pt x="1115307" y="633413"/>
                  </a:lnTo>
                  <a:lnTo>
                    <a:pt x="1123678" y="636191"/>
                  </a:lnTo>
                  <a:lnTo>
                    <a:pt x="1130853" y="639763"/>
                  </a:lnTo>
                  <a:lnTo>
                    <a:pt x="1138028" y="642938"/>
                  </a:lnTo>
                  <a:lnTo>
                    <a:pt x="1144805" y="646510"/>
                  </a:lnTo>
                  <a:lnTo>
                    <a:pt x="1156365" y="652860"/>
                  </a:lnTo>
                  <a:lnTo>
                    <a:pt x="1166729" y="659607"/>
                  </a:lnTo>
                  <a:lnTo>
                    <a:pt x="1174701" y="664766"/>
                  </a:lnTo>
                  <a:lnTo>
                    <a:pt x="1180680" y="669529"/>
                  </a:lnTo>
                  <a:lnTo>
                    <a:pt x="1185862" y="673497"/>
                  </a:lnTo>
                  <a:lnTo>
                    <a:pt x="1185862" y="676275"/>
                  </a:lnTo>
                  <a:lnTo>
                    <a:pt x="1185862" y="684213"/>
                  </a:lnTo>
                  <a:lnTo>
                    <a:pt x="1185065" y="688975"/>
                  </a:lnTo>
                  <a:lnTo>
                    <a:pt x="1183869" y="694532"/>
                  </a:lnTo>
                  <a:lnTo>
                    <a:pt x="1182274" y="700088"/>
                  </a:lnTo>
                  <a:lnTo>
                    <a:pt x="1180281" y="704850"/>
                  </a:lnTo>
                  <a:lnTo>
                    <a:pt x="1179086" y="707629"/>
                  </a:lnTo>
                  <a:lnTo>
                    <a:pt x="1177093" y="710010"/>
                  </a:lnTo>
                  <a:lnTo>
                    <a:pt x="1175498" y="711994"/>
                  </a:lnTo>
                  <a:lnTo>
                    <a:pt x="1173505" y="713979"/>
                  </a:lnTo>
                  <a:lnTo>
                    <a:pt x="1170715" y="715963"/>
                  </a:lnTo>
                  <a:lnTo>
                    <a:pt x="1168323" y="717154"/>
                  </a:lnTo>
                  <a:lnTo>
                    <a:pt x="1165533" y="718344"/>
                  </a:lnTo>
                  <a:lnTo>
                    <a:pt x="1161945" y="719138"/>
                  </a:lnTo>
                  <a:lnTo>
                    <a:pt x="1158756" y="719535"/>
                  </a:lnTo>
                  <a:lnTo>
                    <a:pt x="1154770" y="719535"/>
                  </a:lnTo>
                  <a:lnTo>
                    <a:pt x="1150784" y="719138"/>
                  </a:lnTo>
                  <a:lnTo>
                    <a:pt x="1146001" y="718344"/>
                  </a:lnTo>
                  <a:lnTo>
                    <a:pt x="1140819" y="717154"/>
                  </a:lnTo>
                  <a:lnTo>
                    <a:pt x="1135238" y="715566"/>
                  </a:lnTo>
                  <a:lnTo>
                    <a:pt x="1129259" y="712788"/>
                  </a:lnTo>
                  <a:lnTo>
                    <a:pt x="1123678" y="710010"/>
                  </a:lnTo>
                  <a:lnTo>
                    <a:pt x="1120091" y="708819"/>
                  </a:lnTo>
                  <a:lnTo>
                    <a:pt x="1114112" y="707629"/>
                  </a:lnTo>
                  <a:lnTo>
                    <a:pt x="1098964" y="704850"/>
                  </a:lnTo>
                  <a:lnTo>
                    <a:pt x="1083418" y="702072"/>
                  </a:lnTo>
                  <a:lnTo>
                    <a:pt x="1077439" y="700882"/>
                  </a:lnTo>
                  <a:lnTo>
                    <a:pt x="1073852" y="700088"/>
                  </a:lnTo>
                  <a:lnTo>
                    <a:pt x="1104545" y="714772"/>
                  </a:lnTo>
                  <a:lnTo>
                    <a:pt x="1118895" y="721122"/>
                  </a:lnTo>
                  <a:lnTo>
                    <a:pt x="1125671" y="723504"/>
                  </a:lnTo>
                  <a:lnTo>
                    <a:pt x="1132448" y="725885"/>
                  </a:lnTo>
                  <a:lnTo>
                    <a:pt x="1138826" y="728266"/>
                  </a:lnTo>
                  <a:lnTo>
                    <a:pt x="1144805" y="729457"/>
                  </a:lnTo>
                  <a:lnTo>
                    <a:pt x="1150784" y="730647"/>
                  </a:lnTo>
                  <a:lnTo>
                    <a:pt x="1155966" y="731044"/>
                  </a:lnTo>
                  <a:lnTo>
                    <a:pt x="1161148" y="730647"/>
                  </a:lnTo>
                  <a:lnTo>
                    <a:pt x="1165931" y="729457"/>
                  </a:lnTo>
                  <a:lnTo>
                    <a:pt x="1170316" y="727869"/>
                  </a:lnTo>
                  <a:lnTo>
                    <a:pt x="1174302" y="725091"/>
                  </a:lnTo>
                  <a:lnTo>
                    <a:pt x="1175498" y="735410"/>
                  </a:lnTo>
                  <a:lnTo>
                    <a:pt x="1175897" y="744935"/>
                  </a:lnTo>
                  <a:lnTo>
                    <a:pt x="1175498" y="753666"/>
                  </a:lnTo>
                  <a:lnTo>
                    <a:pt x="1175099" y="762397"/>
                  </a:lnTo>
                  <a:lnTo>
                    <a:pt x="1176694" y="761207"/>
                  </a:lnTo>
                  <a:lnTo>
                    <a:pt x="1177491" y="760413"/>
                  </a:lnTo>
                  <a:lnTo>
                    <a:pt x="1178687" y="760016"/>
                  </a:lnTo>
                  <a:lnTo>
                    <a:pt x="1179086" y="760413"/>
                  </a:lnTo>
                  <a:lnTo>
                    <a:pt x="1179484" y="761207"/>
                  </a:lnTo>
                  <a:lnTo>
                    <a:pt x="1179883" y="763985"/>
                  </a:lnTo>
                  <a:lnTo>
                    <a:pt x="1180281" y="767954"/>
                  </a:lnTo>
                  <a:lnTo>
                    <a:pt x="1180281" y="773113"/>
                  </a:lnTo>
                  <a:lnTo>
                    <a:pt x="1179086" y="785813"/>
                  </a:lnTo>
                  <a:lnTo>
                    <a:pt x="1177491" y="800498"/>
                  </a:lnTo>
                  <a:lnTo>
                    <a:pt x="1175498" y="814388"/>
                  </a:lnTo>
                  <a:lnTo>
                    <a:pt x="1173505" y="826294"/>
                  </a:lnTo>
                  <a:lnTo>
                    <a:pt x="1171911" y="833438"/>
                  </a:lnTo>
                  <a:lnTo>
                    <a:pt x="1170715" y="834629"/>
                  </a:lnTo>
                  <a:lnTo>
                    <a:pt x="1170316" y="834232"/>
                  </a:lnTo>
                  <a:lnTo>
                    <a:pt x="1169519" y="842169"/>
                  </a:lnTo>
                  <a:lnTo>
                    <a:pt x="1168323" y="849710"/>
                  </a:lnTo>
                  <a:lnTo>
                    <a:pt x="1166729" y="856854"/>
                  </a:lnTo>
                  <a:lnTo>
                    <a:pt x="1165134" y="863998"/>
                  </a:lnTo>
                  <a:lnTo>
                    <a:pt x="1162742" y="870744"/>
                  </a:lnTo>
                  <a:lnTo>
                    <a:pt x="1160351" y="877491"/>
                  </a:lnTo>
                  <a:lnTo>
                    <a:pt x="1157959" y="883841"/>
                  </a:lnTo>
                  <a:lnTo>
                    <a:pt x="1154770" y="890191"/>
                  </a:lnTo>
                  <a:lnTo>
                    <a:pt x="1151980" y="896541"/>
                  </a:lnTo>
                  <a:lnTo>
                    <a:pt x="1148791" y="902098"/>
                  </a:lnTo>
                  <a:lnTo>
                    <a:pt x="1145602" y="907654"/>
                  </a:lnTo>
                  <a:lnTo>
                    <a:pt x="1141616" y="913210"/>
                  </a:lnTo>
                  <a:lnTo>
                    <a:pt x="1138028" y="918370"/>
                  </a:lnTo>
                  <a:lnTo>
                    <a:pt x="1134042" y="923529"/>
                  </a:lnTo>
                  <a:lnTo>
                    <a:pt x="1126070" y="932260"/>
                  </a:lnTo>
                  <a:lnTo>
                    <a:pt x="1117699" y="940595"/>
                  </a:lnTo>
                  <a:lnTo>
                    <a:pt x="1108531" y="947738"/>
                  </a:lnTo>
                  <a:lnTo>
                    <a:pt x="1099762" y="954088"/>
                  </a:lnTo>
                  <a:lnTo>
                    <a:pt x="1090593" y="959248"/>
                  </a:lnTo>
                  <a:lnTo>
                    <a:pt x="1081027" y="963216"/>
                  </a:lnTo>
                  <a:lnTo>
                    <a:pt x="1077041" y="964804"/>
                  </a:lnTo>
                  <a:lnTo>
                    <a:pt x="1072257" y="966391"/>
                  </a:lnTo>
                  <a:lnTo>
                    <a:pt x="1067474" y="967185"/>
                  </a:lnTo>
                  <a:lnTo>
                    <a:pt x="1063488" y="967979"/>
                  </a:lnTo>
                  <a:lnTo>
                    <a:pt x="1059103" y="968376"/>
                  </a:lnTo>
                  <a:lnTo>
                    <a:pt x="1054719" y="968376"/>
                  </a:lnTo>
                  <a:lnTo>
                    <a:pt x="1051530" y="968376"/>
                  </a:lnTo>
                  <a:lnTo>
                    <a:pt x="1047543" y="967979"/>
                  </a:lnTo>
                  <a:lnTo>
                    <a:pt x="1043956" y="967185"/>
                  </a:lnTo>
                  <a:lnTo>
                    <a:pt x="1039970" y="965995"/>
                  </a:lnTo>
                  <a:lnTo>
                    <a:pt x="1031998" y="962820"/>
                  </a:lnTo>
                  <a:lnTo>
                    <a:pt x="1023627" y="958851"/>
                  </a:lnTo>
                  <a:lnTo>
                    <a:pt x="1014857" y="953295"/>
                  </a:lnTo>
                  <a:lnTo>
                    <a:pt x="1006088" y="947341"/>
                  </a:lnTo>
                  <a:lnTo>
                    <a:pt x="997318" y="939801"/>
                  </a:lnTo>
                  <a:lnTo>
                    <a:pt x="988549" y="931863"/>
                  </a:lnTo>
                  <a:lnTo>
                    <a:pt x="979779" y="922338"/>
                  </a:lnTo>
                  <a:lnTo>
                    <a:pt x="971807" y="912813"/>
                  </a:lnTo>
                  <a:lnTo>
                    <a:pt x="963835" y="902098"/>
                  </a:lnTo>
                  <a:lnTo>
                    <a:pt x="956660" y="890985"/>
                  </a:lnTo>
                  <a:lnTo>
                    <a:pt x="949883" y="878682"/>
                  </a:lnTo>
                  <a:lnTo>
                    <a:pt x="943904" y="865982"/>
                  </a:lnTo>
                  <a:lnTo>
                    <a:pt x="941512" y="859632"/>
                  </a:lnTo>
                  <a:lnTo>
                    <a:pt x="938722" y="852885"/>
                  </a:lnTo>
                  <a:lnTo>
                    <a:pt x="936729" y="846138"/>
                  </a:lnTo>
                  <a:lnTo>
                    <a:pt x="934736" y="839391"/>
                  </a:lnTo>
                  <a:lnTo>
                    <a:pt x="933540" y="843757"/>
                  </a:lnTo>
                  <a:lnTo>
                    <a:pt x="931547" y="847329"/>
                  </a:lnTo>
                  <a:lnTo>
                    <a:pt x="929554" y="849710"/>
                  </a:lnTo>
                  <a:lnTo>
                    <a:pt x="928757" y="850107"/>
                  </a:lnTo>
                  <a:lnTo>
                    <a:pt x="927960" y="850504"/>
                  </a:lnTo>
                  <a:lnTo>
                    <a:pt x="926764" y="850107"/>
                  </a:lnTo>
                  <a:lnTo>
                    <a:pt x="925568" y="849710"/>
                  </a:lnTo>
                  <a:lnTo>
                    <a:pt x="924372" y="848123"/>
                  </a:lnTo>
                  <a:lnTo>
                    <a:pt x="923575" y="846535"/>
                  </a:lnTo>
                  <a:lnTo>
                    <a:pt x="921582" y="842963"/>
                  </a:lnTo>
                  <a:lnTo>
                    <a:pt x="920386" y="837407"/>
                  </a:lnTo>
                  <a:lnTo>
                    <a:pt x="918791" y="831057"/>
                  </a:lnTo>
                  <a:lnTo>
                    <a:pt x="917596" y="823516"/>
                  </a:lnTo>
                  <a:lnTo>
                    <a:pt x="917197" y="815182"/>
                  </a:lnTo>
                  <a:lnTo>
                    <a:pt x="916798" y="806054"/>
                  </a:lnTo>
                  <a:lnTo>
                    <a:pt x="917197" y="798116"/>
                  </a:lnTo>
                  <a:lnTo>
                    <a:pt x="917596" y="790576"/>
                  </a:lnTo>
                  <a:lnTo>
                    <a:pt x="918393" y="783829"/>
                  </a:lnTo>
                  <a:lnTo>
                    <a:pt x="919987" y="777479"/>
                  </a:lnTo>
                  <a:lnTo>
                    <a:pt x="921183" y="772319"/>
                  </a:lnTo>
                  <a:lnTo>
                    <a:pt x="922379" y="767954"/>
                  </a:lnTo>
                  <a:lnTo>
                    <a:pt x="924372" y="764779"/>
                  </a:lnTo>
                  <a:lnTo>
                    <a:pt x="925169" y="763588"/>
                  </a:lnTo>
                  <a:lnTo>
                    <a:pt x="926365" y="763191"/>
                  </a:lnTo>
                  <a:lnTo>
                    <a:pt x="923176" y="759619"/>
                  </a:lnTo>
                  <a:lnTo>
                    <a:pt x="920785" y="756444"/>
                  </a:lnTo>
                  <a:lnTo>
                    <a:pt x="918393" y="752476"/>
                  </a:lnTo>
                  <a:lnTo>
                    <a:pt x="916798" y="748507"/>
                  </a:lnTo>
                  <a:lnTo>
                    <a:pt x="915204" y="744538"/>
                  </a:lnTo>
                  <a:lnTo>
                    <a:pt x="914407" y="739776"/>
                  </a:lnTo>
                  <a:lnTo>
                    <a:pt x="913609" y="735807"/>
                  </a:lnTo>
                  <a:lnTo>
                    <a:pt x="913211" y="731044"/>
                  </a:lnTo>
                  <a:lnTo>
                    <a:pt x="912812" y="727076"/>
                  </a:lnTo>
                  <a:lnTo>
                    <a:pt x="912812" y="721916"/>
                  </a:lnTo>
                  <a:lnTo>
                    <a:pt x="913609" y="712391"/>
                  </a:lnTo>
                  <a:lnTo>
                    <a:pt x="915204" y="703263"/>
                  </a:lnTo>
                  <a:lnTo>
                    <a:pt x="917197" y="694135"/>
                  </a:lnTo>
                  <a:lnTo>
                    <a:pt x="920386" y="685007"/>
                  </a:lnTo>
                  <a:lnTo>
                    <a:pt x="923575" y="676672"/>
                  </a:lnTo>
                  <a:lnTo>
                    <a:pt x="927162" y="668735"/>
                  </a:lnTo>
                  <a:lnTo>
                    <a:pt x="930750" y="661988"/>
                  </a:lnTo>
                  <a:lnTo>
                    <a:pt x="934337" y="656035"/>
                  </a:lnTo>
                  <a:lnTo>
                    <a:pt x="937526" y="651272"/>
                  </a:lnTo>
                  <a:lnTo>
                    <a:pt x="940715" y="647700"/>
                  </a:lnTo>
                  <a:lnTo>
                    <a:pt x="943107" y="646113"/>
                  </a:lnTo>
                  <a:lnTo>
                    <a:pt x="955862" y="639763"/>
                  </a:lnTo>
                  <a:lnTo>
                    <a:pt x="968219" y="634604"/>
                  </a:lnTo>
                  <a:lnTo>
                    <a:pt x="980178" y="630238"/>
                  </a:lnTo>
                  <a:lnTo>
                    <a:pt x="992535" y="627063"/>
                  </a:lnTo>
                  <a:lnTo>
                    <a:pt x="1004493" y="624285"/>
                  </a:lnTo>
                  <a:lnTo>
                    <a:pt x="1016053" y="622300"/>
                  </a:lnTo>
                  <a:lnTo>
                    <a:pt x="1027214" y="621110"/>
                  </a:lnTo>
                  <a:lnTo>
                    <a:pt x="1038375" y="620713"/>
                  </a:lnTo>
                  <a:close/>
                  <a:moveTo>
                    <a:pt x="1043186" y="515586"/>
                  </a:moveTo>
                  <a:lnTo>
                    <a:pt x="1022934" y="515983"/>
                  </a:lnTo>
                  <a:lnTo>
                    <a:pt x="1002682" y="516777"/>
                  </a:lnTo>
                  <a:lnTo>
                    <a:pt x="982827" y="518364"/>
                  </a:lnTo>
                  <a:lnTo>
                    <a:pt x="962972" y="519952"/>
                  </a:lnTo>
                  <a:lnTo>
                    <a:pt x="943514" y="521937"/>
                  </a:lnTo>
                  <a:lnTo>
                    <a:pt x="924056" y="525113"/>
                  </a:lnTo>
                  <a:lnTo>
                    <a:pt x="904598" y="527891"/>
                  </a:lnTo>
                  <a:lnTo>
                    <a:pt x="885140" y="531861"/>
                  </a:lnTo>
                  <a:lnTo>
                    <a:pt x="866476" y="535830"/>
                  </a:lnTo>
                  <a:lnTo>
                    <a:pt x="847812" y="540594"/>
                  </a:lnTo>
                  <a:lnTo>
                    <a:pt x="829148" y="545754"/>
                  </a:lnTo>
                  <a:lnTo>
                    <a:pt x="810485" y="550914"/>
                  </a:lnTo>
                  <a:lnTo>
                    <a:pt x="792218" y="556869"/>
                  </a:lnTo>
                  <a:lnTo>
                    <a:pt x="774348" y="563220"/>
                  </a:lnTo>
                  <a:lnTo>
                    <a:pt x="756082" y="569968"/>
                  </a:lnTo>
                  <a:lnTo>
                    <a:pt x="738609" y="577113"/>
                  </a:lnTo>
                  <a:lnTo>
                    <a:pt x="721137" y="585449"/>
                  </a:lnTo>
                  <a:lnTo>
                    <a:pt x="704061" y="593388"/>
                  </a:lnTo>
                  <a:lnTo>
                    <a:pt x="686986" y="601724"/>
                  </a:lnTo>
                  <a:lnTo>
                    <a:pt x="670308" y="610457"/>
                  </a:lnTo>
                  <a:lnTo>
                    <a:pt x="653630" y="619587"/>
                  </a:lnTo>
                  <a:lnTo>
                    <a:pt x="637745" y="629114"/>
                  </a:lnTo>
                  <a:lnTo>
                    <a:pt x="621861" y="639037"/>
                  </a:lnTo>
                  <a:lnTo>
                    <a:pt x="605977" y="649755"/>
                  </a:lnTo>
                  <a:lnTo>
                    <a:pt x="590490" y="660473"/>
                  </a:lnTo>
                  <a:lnTo>
                    <a:pt x="575400" y="671190"/>
                  </a:lnTo>
                  <a:lnTo>
                    <a:pt x="559913" y="682702"/>
                  </a:lnTo>
                  <a:lnTo>
                    <a:pt x="545617" y="694610"/>
                  </a:lnTo>
                  <a:lnTo>
                    <a:pt x="531322" y="706519"/>
                  </a:lnTo>
                  <a:lnTo>
                    <a:pt x="517026" y="719221"/>
                  </a:lnTo>
                  <a:lnTo>
                    <a:pt x="503525" y="731924"/>
                  </a:lnTo>
                  <a:lnTo>
                    <a:pt x="490023" y="745023"/>
                  </a:lnTo>
                  <a:lnTo>
                    <a:pt x="476919" y="758520"/>
                  </a:lnTo>
                  <a:lnTo>
                    <a:pt x="464212" y="772413"/>
                  </a:lnTo>
                  <a:lnTo>
                    <a:pt x="451504" y="786306"/>
                  </a:lnTo>
                  <a:lnTo>
                    <a:pt x="439591" y="800596"/>
                  </a:lnTo>
                  <a:lnTo>
                    <a:pt x="427678" y="815680"/>
                  </a:lnTo>
                  <a:lnTo>
                    <a:pt x="416162" y="830368"/>
                  </a:lnTo>
                  <a:lnTo>
                    <a:pt x="405441" y="845452"/>
                  </a:lnTo>
                  <a:lnTo>
                    <a:pt x="394322" y="860933"/>
                  </a:lnTo>
                  <a:lnTo>
                    <a:pt x="383997" y="876811"/>
                  </a:lnTo>
                  <a:lnTo>
                    <a:pt x="374070" y="892689"/>
                  </a:lnTo>
                  <a:lnTo>
                    <a:pt x="364539" y="908964"/>
                  </a:lnTo>
                  <a:lnTo>
                    <a:pt x="355009" y="925636"/>
                  </a:lnTo>
                  <a:lnTo>
                    <a:pt x="346272" y="941911"/>
                  </a:lnTo>
                  <a:lnTo>
                    <a:pt x="337933" y="959377"/>
                  </a:lnTo>
                  <a:lnTo>
                    <a:pt x="329594" y="976048"/>
                  </a:lnTo>
                  <a:lnTo>
                    <a:pt x="322049" y="993911"/>
                  </a:lnTo>
                  <a:lnTo>
                    <a:pt x="314901" y="1011377"/>
                  </a:lnTo>
                  <a:lnTo>
                    <a:pt x="308151" y="1029240"/>
                  </a:lnTo>
                  <a:lnTo>
                    <a:pt x="301797" y="1047500"/>
                  </a:lnTo>
                  <a:lnTo>
                    <a:pt x="295840" y="1065362"/>
                  </a:lnTo>
                  <a:lnTo>
                    <a:pt x="290678" y="1084019"/>
                  </a:lnTo>
                  <a:lnTo>
                    <a:pt x="285516" y="1102676"/>
                  </a:lnTo>
                  <a:lnTo>
                    <a:pt x="280751" y="1121729"/>
                  </a:lnTo>
                  <a:lnTo>
                    <a:pt x="276780" y="1140783"/>
                  </a:lnTo>
                  <a:lnTo>
                    <a:pt x="272809" y="1159440"/>
                  </a:lnTo>
                  <a:lnTo>
                    <a:pt x="270029" y="1178890"/>
                  </a:lnTo>
                  <a:lnTo>
                    <a:pt x="266852" y="1198341"/>
                  </a:lnTo>
                  <a:lnTo>
                    <a:pt x="264867" y="1218188"/>
                  </a:lnTo>
                  <a:lnTo>
                    <a:pt x="263278" y="1237639"/>
                  </a:lnTo>
                  <a:lnTo>
                    <a:pt x="261690" y="1257883"/>
                  </a:lnTo>
                  <a:lnTo>
                    <a:pt x="260896" y="1277731"/>
                  </a:lnTo>
                  <a:lnTo>
                    <a:pt x="260498" y="1297975"/>
                  </a:lnTo>
                  <a:lnTo>
                    <a:pt x="260896" y="1318220"/>
                  </a:lnTo>
                  <a:lnTo>
                    <a:pt x="261690" y="1338067"/>
                  </a:lnTo>
                  <a:lnTo>
                    <a:pt x="263278" y="1357915"/>
                  </a:lnTo>
                  <a:lnTo>
                    <a:pt x="264867" y="1377763"/>
                  </a:lnTo>
                  <a:lnTo>
                    <a:pt x="266852" y="1397213"/>
                  </a:lnTo>
                  <a:lnTo>
                    <a:pt x="270029" y="1416664"/>
                  </a:lnTo>
                  <a:lnTo>
                    <a:pt x="272809" y="1436114"/>
                  </a:lnTo>
                  <a:lnTo>
                    <a:pt x="276780" y="1455168"/>
                  </a:lnTo>
                  <a:lnTo>
                    <a:pt x="280751" y="1474222"/>
                  </a:lnTo>
                  <a:lnTo>
                    <a:pt x="285516" y="1493275"/>
                  </a:lnTo>
                  <a:lnTo>
                    <a:pt x="290678" y="1511535"/>
                  </a:lnTo>
                  <a:lnTo>
                    <a:pt x="295840" y="1530192"/>
                  </a:lnTo>
                  <a:lnTo>
                    <a:pt x="301797" y="1548452"/>
                  </a:lnTo>
                  <a:lnTo>
                    <a:pt x="308151" y="1566314"/>
                  </a:lnTo>
                  <a:lnTo>
                    <a:pt x="314901" y="1584177"/>
                  </a:lnTo>
                  <a:lnTo>
                    <a:pt x="322049" y="1602040"/>
                  </a:lnTo>
                  <a:lnTo>
                    <a:pt x="329594" y="1619109"/>
                  </a:lnTo>
                  <a:lnTo>
                    <a:pt x="337933" y="1636575"/>
                  </a:lnTo>
                  <a:lnTo>
                    <a:pt x="346272" y="1653247"/>
                  </a:lnTo>
                  <a:lnTo>
                    <a:pt x="355009" y="1670316"/>
                  </a:lnTo>
                  <a:lnTo>
                    <a:pt x="364539" y="1686591"/>
                  </a:lnTo>
                  <a:lnTo>
                    <a:pt x="374070" y="1703262"/>
                  </a:lnTo>
                  <a:lnTo>
                    <a:pt x="383997" y="1719140"/>
                  </a:lnTo>
                  <a:lnTo>
                    <a:pt x="394322" y="1734622"/>
                  </a:lnTo>
                  <a:lnTo>
                    <a:pt x="405441" y="1750500"/>
                  </a:lnTo>
                  <a:lnTo>
                    <a:pt x="416162" y="1765584"/>
                  </a:lnTo>
                  <a:lnTo>
                    <a:pt x="427678" y="1780271"/>
                  </a:lnTo>
                  <a:lnTo>
                    <a:pt x="439591" y="1794958"/>
                  </a:lnTo>
                  <a:lnTo>
                    <a:pt x="451504" y="1809248"/>
                  </a:lnTo>
                  <a:lnTo>
                    <a:pt x="464212" y="1823142"/>
                  </a:lnTo>
                  <a:lnTo>
                    <a:pt x="476919" y="1837035"/>
                  </a:lnTo>
                  <a:lnTo>
                    <a:pt x="490023" y="1850531"/>
                  </a:lnTo>
                  <a:lnTo>
                    <a:pt x="503525" y="1863631"/>
                  </a:lnTo>
                  <a:lnTo>
                    <a:pt x="517026" y="1876333"/>
                  </a:lnTo>
                  <a:lnTo>
                    <a:pt x="531322" y="1889035"/>
                  </a:lnTo>
                  <a:lnTo>
                    <a:pt x="545617" y="1900944"/>
                  </a:lnTo>
                  <a:lnTo>
                    <a:pt x="559913" y="1912852"/>
                  </a:lnTo>
                  <a:lnTo>
                    <a:pt x="575400" y="1923967"/>
                  </a:lnTo>
                  <a:lnTo>
                    <a:pt x="590490" y="1935479"/>
                  </a:lnTo>
                  <a:lnTo>
                    <a:pt x="605977" y="1945799"/>
                  </a:lnTo>
                  <a:lnTo>
                    <a:pt x="621861" y="1956517"/>
                  </a:lnTo>
                  <a:lnTo>
                    <a:pt x="637745" y="1966044"/>
                  </a:lnTo>
                  <a:lnTo>
                    <a:pt x="653630" y="1975968"/>
                  </a:lnTo>
                  <a:lnTo>
                    <a:pt x="670308" y="1985097"/>
                  </a:lnTo>
                  <a:lnTo>
                    <a:pt x="686986" y="1994227"/>
                  </a:lnTo>
                  <a:lnTo>
                    <a:pt x="704061" y="2002563"/>
                  </a:lnTo>
                  <a:lnTo>
                    <a:pt x="721137" y="2010502"/>
                  </a:lnTo>
                  <a:lnTo>
                    <a:pt x="738609" y="2018044"/>
                  </a:lnTo>
                  <a:lnTo>
                    <a:pt x="756082" y="2025189"/>
                  </a:lnTo>
                  <a:lnTo>
                    <a:pt x="774348" y="2032335"/>
                  </a:lnTo>
                  <a:lnTo>
                    <a:pt x="792218" y="2038686"/>
                  </a:lnTo>
                  <a:lnTo>
                    <a:pt x="810485" y="2044640"/>
                  </a:lnTo>
                  <a:lnTo>
                    <a:pt x="829148" y="2050197"/>
                  </a:lnTo>
                  <a:lnTo>
                    <a:pt x="847812" y="2055358"/>
                  </a:lnTo>
                  <a:lnTo>
                    <a:pt x="866476" y="2059724"/>
                  </a:lnTo>
                  <a:lnTo>
                    <a:pt x="885140" y="2064091"/>
                  </a:lnTo>
                  <a:lnTo>
                    <a:pt x="904598" y="2067266"/>
                  </a:lnTo>
                  <a:lnTo>
                    <a:pt x="924056" y="2070839"/>
                  </a:lnTo>
                  <a:lnTo>
                    <a:pt x="943514" y="2073220"/>
                  </a:lnTo>
                  <a:lnTo>
                    <a:pt x="962972" y="2075999"/>
                  </a:lnTo>
                  <a:lnTo>
                    <a:pt x="982827" y="2077587"/>
                  </a:lnTo>
                  <a:lnTo>
                    <a:pt x="1002682" y="2078778"/>
                  </a:lnTo>
                  <a:lnTo>
                    <a:pt x="1022934" y="2079572"/>
                  </a:lnTo>
                  <a:lnTo>
                    <a:pt x="1043186" y="2079572"/>
                  </a:lnTo>
                  <a:lnTo>
                    <a:pt x="1063041" y="2079572"/>
                  </a:lnTo>
                  <a:lnTo>
                    <a:pt x="1083293" y="2078778"/>
                  </a:lnTo>
                  <a:lnTo>
                    <a:pt x="1103148" y="2077587"/>
                  </a:lnTo>
                  <a:lnTo>
                    <a:pt x="1122606" y="2075999"/>
                  </a:lnTo>
                  <a:lnTo>
                    <a:pt x="1142064" y="2073220"/>
                  </a:lnTo>
                  <a:lnTo>
                    <a:pt x="1161919" y="2070839"/>
                  </a:lnTo>
                  <a:lnTo>
                    <a:pt x="1180980" y="2067266"/>
                  </a:lnTo>
                  <a:lnTo>
                    <a:pt x="1200438" y="2064091"/>
                  </a:lnTo>
                  <a:lnTo>
                    <a:pt x="1219499" y="2059724"/>
                  </a:lnTo>
                  <a:lnTo>
                    <a:pt x="1237766" y="2055358"/>
                  </a:lnTo>
                  <a:lnTo>
                    <a:pt x="1256827" y="2050197"/>
                  </a:lnTo>
                  <a:lnTo>
                    <a:pt x="1275093" y="2044640"/>
                  </a:lnTo>
                  <a:lnTo>
                    <a:pt x="1293757" y="2038686"/>
                  </a:lnTo>
                  <a:lnTo>
                    <a:pt x="1311627" y="2032335"/>
                  </a:lnTo>
                  <a:lnTo>
                    <a:pt x="1329496" y="2025189"/>
                  </a:lnTo>
                  <a:lnTo>
                    <a:pt x="1347366" y="2018044"/>
                  </a:lnTo>
                  <a:lnTo>
                    <a:pt x="1364441" y="2010502"/>
                  </a:lnTo>
                  <a:lnTo>
                    <a:pt x="1381914" y="2002563"/>
                  </a:lnTo>
                  <a:lnTo>
                    <a:pt x="1398592" y="1994227"/>
                  </a:lnTo>
                  <a:lnTo>
                    <a:pt x="1415667" y="1985097"/>
                  </a:lnTo>
                  <a:lnTo>
                    <a:pt x="1431949" y="1975968"/>
                  </a:lnTo>
                  <a:lnTo>
                    <a:pt x="1447833" y="1966044"/>
                  </a:lnTo>
                  <a:lnTo>
                    <a:pt x="1464114" y="1956517"/>
                  </a:lnTo>
                  <a:lnTo>
                    <a:pt x="1479998" y="1945799"/>
                  </a:lnTo>
                  <a:lnTo>
                    <a:pt x="1495088" y="1935479"/>
                  </a:lnTo>
                  <a:lnTo>
                    <a:pt x="1510575" y="1923967"/>
                  </a:lnTo>
                  <a:lnTo>
                    <a:pt x="1525665" y="1912852"/>
                  </a:lnTo>
                  <a:lnTo>
                    <a:pt x="1539960" y="1900944"/>
                  </a:lnTo>
                  <a:lnTo>
                    <a:pt x="1554256" y="1889035"/>
                  </a:lnTo>
                  <a:lnTo>
                    <a:pt x="1568551" y="1876333"/>
                  </a:lnTo>
                  <a:lnTo>
                    <a:pt x="1582053" y="1863631"/>
                  </a:lnTo>
                  <a:lnTo>
                    <a:pt x="1595555" y="1850531"/>
                  </a:lnTo>
                  <a:lnTo>
                    <a:pt x="1608659" y="1837035"/>
                  </a:lnTo>
                  <a:lnTo>
                    <a:pt x="1621763" y="1823142"/>
                  </a:lnTo>
                  <a:lnTo>
                    <a:pt x="1634073" y="1809248"/>
                  </a:lnTo>
                  <a:lnTo>
                    <a:pt x="1646383" y="1794958"/>
                  </a:lnTo>
                  <a:lnTo>
                    <a:pt x="1657899" y="1780271"/>
                  </a:lnTo>
                  <a:lnTo>
                    <a:pt x="1669415" y="1765584"/>
                  </a:lnTo>
                  <a:lnTo>
                    <a:pt x="1680534" y="1750500"/>
                  </a:lnTo>
                  <a:lnTo>
                    <a:pt x="1691256" y="1734622"/>
                  </a:lnTo>
                  <a:lnTo>
                    <a:pt x="1701581" y="1719140"/>
                  </a:lnTo>
                  <a:lnTo>
                    <a:pt x="1711508" y="1703262"/>
                  </a:lnTo>
                  <a:lnTo>
                    <a:pt x="1721436" y="1686591"/>
                  </a:lnTo>
                  <a:lnTo>
                    <a:pt x="1730569" y="1670316"/>
                  </a:lnTo>
                  <a:lnTo>
                    <a:pt x="1739305" y="1653247"/>
                  </a:lnTo>
                  <a:lnTo>
                    <a:pt x="1748041" y="1636575"/>
                  </a:lnTo>
                  <a:lnTo>
                    <a:pt x="1755983" y="1619109"/>
                  </a:lnTo>
                  <a:lnTo>
                    <a:pt x="1763529" y="1602040"/>
                  </a:lnTo>
                  <a:lnTo>
                    <a:pt x="1770676" y="1584177"/>
                  </a:lnTo>
                  <a:lnTo>
                    <a:pt x="1777427" y="1566314"/>
                  </a:lnTo>
                  <a:lnTo>
                    <a:pt x="1783781" y="1548452"/>
                  </a:lnTo>
                  <a:lnTo>
                    <a:pt x="1789737" y="1530192"/>
                  </a:lnTo>
                  <a:lnTo>
                    <a:pt x="1795694" y="1511535"/>
                  </a:lnTo>
                  <a:lnTo>
                    <a:pt x="1800459" y="1493275"/>
                  </a:lnTo>
                  <a:lnTo>
                    <a:pt x="1804827" y="1474222"/>
                  </a:lnTo>
                  <a:lnTo>
                    <a:pt x="1809195" y="1455168"/>
                  </a:lnTo>
                  <a:lnTo>
                    <a:pt x="1812769" y="1436114"/>
                  </a:lnTo>
                  <a:lnTo>
                    <a:pt x="1816343" y="1416664"/>
                  </a:lnTo>
                  <a:lnTo>
                    <a:pt x="1818726" y="1397213"/>
                  </a:lnTo>
                  <a:lnTo>
                    <a:pt x="1820711" y="1377763"/>
                  </a:lnTo>
                  <a:lnTo>
                    <a:pt x="1823094" y="1357915"/>
                  </a:lnTo>
                  <a:lnTo>
                    <a:pt x="1824285" y="1338067"/>
                  </a:lnTo>
                  <a:lnTo>
                    <a:pt x="1824682" y="1318220"/>
                  </a:lnTo>
                  <a:lnTo>
                    <a:pt x="1825079" y="1297975"/>
                  </a:lnTo>
                  <a:lnTo>
                    <a:pt x="1824682" y="1277731"/>
                  </a:lnTo>
                  <a:lnTo>
                    <a:pt x="1824285" y="1257883"/>
                  </a:lnTo>
                  <a:lnTo>
                    <a:pt x="1823094" y="1237639"/>
                  </a:lnTo>
                  <a:lnTo>
                    <a:pt x="1820711" y="1218188"/>
                  </a:lnTo>
                  <a:lnTo>
                    <a:pt x="1818726" y="1198341"/>
                  </a:lnTo>
                  <a:lnTo>
                    <a:pt x="1816343" y="1178890"/>
                  </a:lnTo>
                  <a:lnTo>
                    <a:pt x="1812769" y="1159440"/>
                  </a:lnTo>
                  <a:lnTo>
                    <a:pt x="1809195" y="1140783"/>
                  </a:lnTo>
                  <a:lnTo>
                    <a:pt x="1804827" y="1121729"/>
                  </a:lnTo>
                  <a:lnTo>
                    <a:pt x="1800459" y="1102676"/>
                  </a:lnTo>
                  <a:lnTo>
                    <a:pt x="1795694" y="1084019"/>
                  </a:lnTo>
                  <a:lnTo>
                    <a:pt x="1789737" y="1065362"/>
                  </a:lnTo>
                  <a:lnTo>
                    <a:pt x="1783781" y="1047500"/>
                  </a:lnTo>
                  <a:lnTo>
                    <a:pt x="1777427" y="1029240"/>
                  </a:lnTo>
                  <a:lnTo>
                    <a:pt x="1770676" y="1011377"/>
                  </a:lnTo>
                  <a:lnTo>
                    <a:pt x="1763529" y="993911"/>
                  </a:lnTo>
                  <a:lnTo>
                    <a:pt x="1755983" y="976048"/>
                  </a:lnTo>
                  <a:lnTo>
                    <a:pt x="1748041" y="959377"/>
                  </a:lnTo>
                  <a:lnTo>
                    <a:pt x="1739305" y="941911"/>
                  </a:lnTo>
                  <a:lnTo>
                    <a:pt x="1730569" y="925636"/>
                  </a:lnTo>
                  <a:lnTo>
                    <a:pt x="1721436" y="908964"/>
                  </a:lnTo>
                  <a:lnTo>
                    <a:pt x="1711508" y="892689"/>
                  </a:lnTo>
                  <a:lnTo>
                    <a:pt x="1701581" y="876811"/>
                  </a:lnTo>
                  <a:lnTo>
                    <a:pt x="1691256" y="860933"/>
                  </a:lnTo>
                  <a:lnTo>
                    <a:pt x="1680534" y="845452"/>
                  </a:lnTo>
                  <a:lnTo>
                    <a:pt x="1669415" y="830368"/>
                  </a:lnTo>
                  <a:lnTo>
                    <a:pt x="1657899" y="815680"/>
                  </a:lnTo>
                  <a:lnTo>
                    <a:pt x="1646383" y="800596"/>
                  </a:lnTo>
                  <a:lnTo>
                    <a:pt x="1634073" y="786306"/>
                  </a:lnTo>
                  <a:lnTo>
                    <a:pt x="1621763" y="772413"/>
                  </a:lnTo>
                  <a:lnTo>
                    <a:pt x="1608659" y="758520"/>
                  </a:lnTo>
                  <a:lnTo>
                    <a:pt x="1595555" y="745023"/>
                  </a:lnTo>
                  <a:lnTo>
                    <a:pt x="1582053" y="731924"/>
                  </a:lnTo>
                  <a:lnTo>
                    <a:pt x="1568551" y="719221"/>
                  </a:lnTo>
                  <a:lnTo>
                    <a:pt x="1554256" y="706519"/>
                  </a:lnTo>
                  <a:lnTo>
                    <a:pt x="1539960" y="694610"/>
                  </a:lnTo>
                  <a:lnTo>
                    <a:pt x="1525665" y="682702"/>
                  </a:lnTo>
                  <a:lnTo>
                    <a:pt x="1510575" y="671190"/>
                  </a:lnTo>
                  <a:lnTo>
                    <a:pt x="1495088" y="660473"/>
                  </a:lnTo>
                  <a:lnTo>
                    <a:pt x="1479998" y="649755"/>
                  </a:lnTo>
                  <a:lnTo>
                    <a:pt x="1464114" y="639037"/>
                  </a:lnTo>
                  <a:lnTo>
                    <a:pt x="1447833" y="629114"/>
                  </a:lnTo>
                  <a:lnTo>
                    <a:pt x="1431949" y="619587"/>
                  </a:lnTo>
                  <a:lnTo>
                    <a:pt x="1415667" y="610457"/>
                  </a:lnTo>
                  <a:lnTo>
                    <a:pt x="1398592" y="601724"/>
                  </a:lnTo>
                  <a:lnTo>
                    <a:pt x="1381914" y="593388"/>
                  </a:lnTo>
                  <a:lnTo>
                    <a:pt x="1364441" y="585449"/>
                  </a:lnTo>
                  <a:lnTo>
                    <a:pt x="1347366" y="577113"/>
                  </a:lnTo>
                  <a:lnTo>
                    <a:pt x="1329496" y="569968"/>
                  </a:lnTo>
                  <a:lnTo>
                    <a:pt x="1311627" y="563220"/>
                  </a:lnTo>
                  <a:lnTo>
                    <a:pt x="1293757" y="556869"/>
                  </a:lnTo>
                  <a:lnTo>
                    <a:pt x="1275093" y="550914"/>
                  </a:lnTo>
                  <a:lnTo>
                    <a:pt x="1256827" y="545754"/>
                  </a:lnTo>
                  <a:lnTo>
                    <a:pt x="1237766" y="540594"/>
                  </a:lnTo>
                  <a:lnTo>
                    <a:pt x="1219499" y="535830"/>
                  </a:lnTo>
                  <a:lnTo>
                    <a:pt x="1200438" y="531861"/>
                  </a:lnTo>
                  <a:lnTo>
                    <a:pt x="1180980" y="527891"/>
                  </a:lnTo>
                  <a:lnTo>
                    <a:pt x="1161919" y="525113"/>
                  </a:lnTo>
                  <a:lnTo>
                    <a:pt x="1142064" y="521937"/>
                  </a:lnTo>
                  <a:lnTo>
                    <a:pt x="1122606" y="519952"/>
                  </a:lnTo>
                  <a:lnTo>
                    <a:pt x="1103148" y="518364"/>
                  </a:lnTo>
                  <a:lnTo>
                    <a:pt x="1083293" y="516777"/>
                  </a:lnTo>
                  <a:lnTo>
                    <a:pt x="1063041" y="515983"/>
                  </a:lnTo>
                  <a:lnTo>
                    <a:pt x="1043186" y="515586"/>
                  </a:lnTo>
                  <a:close/>
                  <a:moveTo>
                    <a:pt x="803734" y="280988"/>
                  </a:moveTo>
                  <a:lnTo>
                    <a:pt x="862902" y="391340"/>
                  </a:lnTo>
                  <a:lnTo>
                    <a:pt x="884743" y="387371"/>
                  </a:lnTo>
                  <a:lnTo>
                    <a:pt x="906980" y="383798"/>
                  </a:lnTo>
                  <a:lnTo>
                    <a:pt x="929218" y="380622"/>
                  </a:lnTo>
                  <a:lnTo>
                    <a:pt x="951456" y="378241"/>
                  </a:lnTo>
                  <a:lnTo>
                    <a:pt x="974488" y="376256"/>
                  </a:lnTo>
                  <a:lnTo>
                    <a:pt x="997122" y="374668"/>
                  </a:lnTo>
                  <a:lnTo>
                    <a:pt x="1019757" y="373874"/>
                  </a:lnTo>
                  <a:lnTo>
                    <a:pt x="1043186" y="373477"/>
                  </a:lnTo>
                  <a:lnTo>
                    <a:pt x="1059865" y="373874"/>
                  </a:lnTo>
                  <a:lnTo>
                    <a:pt x="1076940" y="374271"/>
                  </a:lnTo>
                  <a:lnTo>
                    <a:pt x="1093618" y="375462"/>
                  </a:lnTo>
                  <a:lnTo>
                    <a:pt x="1110693" y="376256"/>
                  </a:lnTo>
                  <a:lnTo>
                    <a:pt x="1127372" y="377844"/>
                  </a:lnTo>
                  <a:lnTo>
                    <a:pt x="1144050" y="379432"/>
                  </a:lnTo>
                  <a:lnTo>
                    <a:pt x="1160331" y="381019"/>
                  </a:lnTo>
                  <a:lnTo>
                    <a:pt x="1176612" y="383798"/>
                  </a:lnTo>
                  <a:lnTo>
                    <a:pt x="1193291" y="386180"/>
                  </a:lnTo>
                  <a:lnTo>
                    <a:pt x="1209572" y="388958"/>
                  </a:lnTo>
                  <a:lnTo>
                    <a:pt x="1225853" y="392134"/>
                  </a:lnTo>
                  <a:lnTo>
                    <a:pt x="1241737" y="395310"/>
                  </a:lnTo>
                  <a:lnTo>
                    <a:pt x="1257621" y="399279"/>
                  </a:lnTo>
                  <a:lnTo>
                    <a:pt x="1273505" y="403249"/>
                  </a:lnTo>
                  <a:lnTo>
                    <a:pt x="1289389" y="407218"/>
                  </a:lnTo>
                  <a:lnTo>
                    <a:pt x="1304876" y="411982"/>
                  </a:lnTo>
                  <a:lnTo>
                    <a:pt x="1370398" y="304805"/>
                  </a:lnTo>
                  <a:lnTo>
                    <a:pt x="1611439" y="417142"/>
                  </a:lnTo>
                  <a:lnTo>
                    <a:pt x="1570140" y="539800"/>
                  </a:lnTo>
                  <a:lnTo>
                    <a:pt x="1592775" y="555678"/>
                  </a:lnTo>
                  <a:lnTo>
                    <a:pt x="1614615" y="572747"/>
                  </a:lnTo>
                  <a:lnTo>
                    <a:pt x="1636059" y="589815"/>
                  </a:lnTo>
                  <a:lnTo>
                    <a:pt x="1656708" y="608075"/>
                  </a:lnTo>
                  <a:lnTo>
                    <a:pt x="1676960" y="626732"/>
                  </a:lnTo>
                  <a:lnTo>
                    <a:pt x="1696815" y="645389"/>
                  </a:lnTo>
                  <a:lnTo>
                    <a:pt x="1715876" y="665236"/>
                  </a:lnTo>
                  <a:lnTo>
                    <a:pt x="1734540" y="685481"/>
                  </a:lnTo>
                  <a:lnTo>
                    <a:pt x="1752410" y="706519"/>
                  </a:lnTo>
                  <a:lnTo>
                    <a:pt x="1769882" y="728351"/>
                  </a:lnTo>
                  <a:lnTo>
                    <a:pt x="1786560" y="750184"/>
                  </a:lnTo>
                  <a:lnTo>
                    <a:pt x="1802841" y="772413"/>
                  </a:lnTo>
                  <a:lnTo>
                    <a:pt x="1818329" y="795436"/>
                  </a:lnTo>
                  <a:lnTo>
                    <a:pt x="1832624" y="818856"/>
                  </a:lnTo>
                  <a:lnTo>
                    <a:pt x="1846920" y="842673"/>
                  </a:lnTo>
                  <a:lnTo>
                    <a:pt x="1860024" y="866887"/>
                  </a:lnTo>
                  <a:lnTo>
                    <a:pt x="1994642" y="834337"/>
                  </a:lnTo>
                  <a:lnTo>
                    <a:pt x="2085975" y="1084019"/>
                  </a:lnTo>
                  <a:lnTo>
                    <a:pt x="1954931" y="1149516"/>
                  </a:lnTo>
                  <a:lnTo>
                    <a:pt x="1958108" y="1167776"/>
                  </a:lnTo>
                  <a:lnTo>
                    <a:pt x="1960491" y="1185638"/>
                  </a:lnTo>
                  <a:lnTo>
                    <a:pt x="1962476" y="1204295"/>
                  </a:lnTo>
                  <a:lnTo>
                    <a:pt x="1964462" y="1222952"/>
                  </a:lnTo>
                  <a:lnTo>
                    <a:pt x="1965653" y="1241212"/>
                  </a:lnTo>
                  <a:lnTo>
                    <a:pt x="1966447" y="1259868"/>
                  </a:lnTo>
                  <a:lnTo>
                    <a:pt x="1967242" y="1278922"/>
                  </a:lnTo>
                  <a:lnTo>
                    <a:pt x="1967242" y="1297975"/>
                  </a:lnTo>
                  <a:lnTo>
                    <a:pt x="1967242" y="1315441"/>
                  </a:lnTo>
                  <a:lnTo>
                    <a:pt x="1966845" y="1332907"/>
                  </a:lnTo>
                  <a:lnTo>
                    <a:pt x="1966050" y="1349976"/>
                  </a:lnTo>
                  <a:lnTo>
                    <a:pt x="1964859" y="1367839"/>
                  </a:lnTo>
                  <a:lnTo>
                    <a:pt x="1962873" y="1385305"/>
                  </a:lnTo>
                  <a:lnTo>
                    <a:pt x="1961285" y="1401977"/>
                  </a:lnTo>
                  <a:lnTo>
                    <a:pt x="1959300" y="1419442"/>
                  </a:lnTo>
                  <a:lnTo>
                    <a:pt x="1957314" y="1436114"/>
                  </a:lnTo>
                  <a:lnTo>
                    <a:pt x="1954137" y="1453183"/>
                  </a:lnTo>
                  <a:lnTo>
                    <a:pt x="1951357" y="1469855"/>
                  </a:lnTo>
                  <a:lnTo>
                    <a:pt x="1947784" y="1486527"/>
                  </a:lnTo>
                  <a:lnTo>
                    <a:pt x="1944210" y="1503199"/>
                  </a:lnTo>
                  <a:lnTo>
                    <a:pt x="1940239" y="1519871"/>
                  </a:lnTo>
                  <a:lnTo>
                    <a:pt x="1935871" y="1535749"/>
                  </a:lnTo>
                  <a:lnTo>
                    <a:pt x="1931899" y="1552024"/>
                  </a:lnTo>
                  <a:lnTo>
                    <a:pt x="1926737" y="1568299"/>
                  </a:lnTo>
                  <a:lnTo>
                    <a:pt x="2061355" y="1650468"/>
                  </a:lnTo>
                  <a:lnTo>
                    <a:pt x="1949372" y="1891020"/>
                  </a:lnTo>
                  <a:lnTo>
                    <a:pt x="1791723" y="1838623"/>
                  </a:lnTo>
                  <a:lnTo>
                    <a:pt x="1776633" y="1859264"/>
                  </a:lnTo>
                  <a:lnTo>
                    <a:pt x="1761146" y="1879112"/>
                  </a:lnTo>
                  <a:lnTo>
                    <a:pt x="1744468" y="1898165"/>
                  </a:lnTo>
                  <a:lnTo>
                    <a:pt x="1728186" y="1917219"/>
                  </a:lnTo>
                  <a:lnTo>
                    <a:pt x="1710714" y="1935876"/>
                  </a:lnTo>
                  <a:lnTo>
                    <a:pt x="1693241" y="1954135"/>
                  </a:lnTo>
                  <a:lnTo>
                    <a:pt x="1674975" y="1971204"/>
                  </a:lnTo>
                  <a:lnTo>
                    <a:pt x="1655914" y="1988670"/>
                  </a:lnTo>
                  <a:lnTo>
                    <a:pt x="1636853" y="2004945"/>
                  </a:lnTo>
                  <a:lnTo>
                    <a:pt x="1616998" y="2021220"/>
                  </a:lnTo>
                  <a:lnTo>
                    <a:pt x="1597143" y="2036701"/>
                  </a:lnTo>
                  <a:lnTo>
                    <a:pt x="1576494" y="2051388"/>
                  </a:lnTo>
                  <a:lnTo>
                    <a:pt x="1555844" y="2066075"/>
                  </a:lnTo>
                  <a:lnTo>
                    <a:pt x="1534401" y="2079572"/>
                  </a:lnTo>
                  <a:lnTo>
                    <a:pt x="1512957" y="2093068"/>
                  </a:lnTo>
                  <a:lnTo>
                    <a:pt x="1491117" y="2105770"/>
                  </a:lnTo>
                  <a:lnTo>
                    <a:pt x="1531621" y="2274474"/>
                  </a:lnTo>
                  <a:lnTo>
                    <a:pt x="1281844" y="2365376"/>
                  </a:lnTo>
                  <a:lnTo>
                    <a:pt x="1202821" y="2207787"/>
                  </a:lnTo>
                  <a:lnTo>
                    <a:pt x="1183363" y="2210962"/>
                  </a:lnTo>
                  <a:lnTo>
                    <a:pt x="1163508" y="2213741"/>
                  </a:lnTo>
                  <a:lnTo>
                    <a:pt x="1144050" y="2216123"/>
                  </a:lnTo>
                  <a:lnTo>
                    <a:pt x="1124195" y="2218504"/>
                  </a:lnTo>
                  <a:lnTo>
                    <a:pt x="1103943" y="2219695"/>
                  </a:lnTo>
                  <a:lnTo>
                    <a:pt x="1083690" y="2220886"/>
                  </a:lnTo>
                  <a:lnTo>
                    <a:pt x="1063438" y="2221680"/>
                  </a:lnTo>
                  <a:lnTo>
                    <a:pt x="1043186" y="2221680"/>
                  </a:lnTo>
                  <a:lnTo>
                    <a:pt x="1013007" y="2221283"/>
                  </a:lnTo>
                  <a:lnTo>
                    <a:pt x="983224" y="2220092"/>
                  </a:lnTo>
                  <a:lnTo>
                    <a:pt x="954235" y="2217711"/>
                  </a:lnTo>
                  <a:lnTo>
                    <a:pt x="924850" y="2214535"/>
                  </a:lnTo>
                  <a:lnTo>
                    <a:pt x="895862" y="2210565"/>
                  </a:lnTo>
                  <a:lnTo>
                    <a:pt x="867270" y="2205405"/>
                  </a:lnTo>
                  <a:lnTo>
                    <a:pt x="839076" y="2199451"/>
                  </a:lnTo>
                  <a:lnTo>
                    <a:pt x="810882" y="2192703"/>
                  </a:lnTo>
                  <a:lnTo>
                    <a:pt x="715180" y="2341162"/>
                  </a:lnTo>
                  <a:lnTo>
                    <a:pt x="474536" y="2229222"/>
                  </a:lnTo>
                  <a:lnTo>
                    <a:pt x="524968" y="2062900"/>
                  </a:lnTo>
                  <a:lnTo>
                    <a:pt x="504716" y="2049006"/>
                  </a:lnTo>
                  <a:lnTo>
                    <a:pt x="484464" y="2033525"/>
                  </a:lnTo>
                  <a:lnTo>
                    <a:pt x="465006" y="2018441"/>
                  </a:lnTo>
                  <a:lnTo>
                    <a:pt x="445945" y="2002960"/>
                  </a:lnTo>
                  <a:lnTo>
                    <a:pt x="427281" y="1986288"/>
                  </a:lnTo>
                  <a:lnTo>
                    <a:pt x="408617" y="1969616"/>
                  </a:lnTo>
                  <a:lnTo>
                    <a:pt x="390748" y="1952151"/>
                  </a:lnTo>
                  <a:lnTo>
                    <a:pt x="373672" y="1934685"/>
                  </a:lnTo>
                  <a:lnTo>
                    <a:pt x="356597" y="1916028"/>
                  </a:lnTo>
                  <a:lnTo>
                    <a:pt x="340316" y="1897371"/>
                  </a:lnTo>
                  <a:lnTo>
                    <a:pt x="324432" y="1878715"/>
                  </a:lnTo>
                  <a:lnTo>
                    <a:pt x="308548" y="1858867"/>
                  </a:lnTo>
                  <a:lnTo>
                    <a:pt x="293855" y="1839020"/>
                  </a:lnTo>
                  <a:lnTo>
                    <a:pt x="279559" y="1818775"/>
                  </a:lnTo>
                  <a:lnTo>
                    <a:pt x="265661" y="1797737"/>
                  </a:lnTo>
                  <a:lnTo>
                    <a:pt x="252556" y="1776301"/>
                  </a:lnTo>
                  <a:lnTo>
                    <a:pt x="91333" y="1811630"/>
                  </a:lnTo>
                  <a:lnTo>
                    <a:pt x="0" y="1562345"/>
                  </a:lnTo>
                  <a:lnTo>
                    <a:pt x="138191" y="1488512"/>
                  </a:lnTo>
                  <a:lnTo>
                    <a:pt x="133426" y="1465092"/>
                  </a:lnTo>
                  <a:lnTo>
                    <a:pt x="129852" y="1441672"/>
                  </a:lnTo>
                  <a:lnTo>
                    <a:pt x="126278" y="1418251"/>
                  </a:lnTo>
                  <a:lnTo>
                    <a:pt x="123498" y="1394434"/>
                  </a:lnTo>
                  <a:lnTo>
                    <a:pt x="121513" y="1370220"/>
                  </a:lnTo>
                  <a:lnTo>
                    <a:pt x="119527" y="1346403"/>
                  </a:lnTo>
                  <a:lnTo>
                    <a:pt x="118733" y="1322189"/>
                  </a:lnTo>
                  <a:lnTo>
                    <a:pt x="118336" y="1297975"/>
                  </a:lnTo>
                  <a:lnTo>
                    <a:pt x="118733" y="1269395"/>
                  </a:lnTo>
                  <a:lnTo>
                    <a:pt x="119924" y="1240418"/>
                  </a:lnTo>
                  <a:lnTo>
                    <a:pt x="122704" y="1211837"/>
                  </a:lnTo>
                  <a:lnTo>
                    <a:pt x="125484" y="1184051"/>
                  </a:lnTo>
                  <a:lnTo>
                    <a:pt x="129455" y="1155867"/>
                  </a:lnTo>
                  <a:lnTo>
                    <a:pt x="134220" y="1128478"/>
                  </a:lnTo>
                  <a:lnTo>
                    <a:pt x="139780" y="1101088"/>
                  </a:lnTo>
                  <a:lnTo>
                    <a:pt x="146133" y="1074095"/>
                  </a:lnTo>
                  <a:lnTo>
                    <a:pt x="24223" y="995896"/>
                  </a:lnTo>
                  <a:lnTo>
                    <a:pt x="136603" y="755344"/>
                  </a:lnTo>
                  <a:lnTo>
                    <a:pt x="268043" y="794642"/>
                  </a:lnTo>
                  <a:lnTo>
                    <a:pt x="283530" y="772016"/>
                  </a:lnTo>
                  <a:lnTo>
                    <a:pt x="299017" y="750184"/>
                  </a:lnTo>
                  <a:lnTo>
                    <a:pt x="315696" y="728351"/>
                  </a:lnTo>
                  <a:lnTo>
                    <a:pt x="332771" y="707313"/>
                  </a:lnTo>
                  <a:lnTo>
                    <a:pt x="350243" y="686274"/>
                  </a:lnTo>
                  <a:lnTo>
                    <a:pt x="368907" y="666824"/>
                  </a:lnTo>
                  <a:lnTo>
                    <a:pt x="387571" y="646976"/>
                  </a:lnTo>
                  <a:lnTo>
                    <a:pt x="407426" y="627923"/>
                  </a:lnTo>
                  <a:lnTo>
                    <a:pt x="427281" y="609266"/>
                  </a:lnTo>
                  <a:lnTo>
                    <a:pt x="447930" y="591403"/>
                  </a:lnTo>
                  <a:lnTo>
                    <a:pt x="468977" y="574334"/>
                  </a:lnTo>
                  <a:lnTo>
                    <a:pt x="490420" y="557662"/>
                  </a:lnTo>
                  <a:lnTo>
                    <a:pt x="512261" y="541784"/>
                  </a:lnTo>
                  <a:lnTo>
                    <a:pt x="535293" y="526303"/>
                  </a:lnTo>
                  <a:lnTo>
                    <a:pt x="557928" y="511616"/>
                  </a:lnTo>
                  <a:lnTo>
                    <a:pt x="581754" y="497723"/>
                  </a:lnTo>
                  <a:lnTo>
                    <a:pt x="554354" y="371890"/>
                  </a:lnTo>
                  <a:lnTo>
                    <a:pt x="803734" y="280988"/>
                  </a:lnTo>
                  <a:close/>
                  <a:moveTo>
                    <a:pt x="2013752" y="186531"/>
                  </a:moveTo>
                  <a:lnTo>
                    <a:pt x="2001871" y="186928"/>
                  </a:lnTo>
                  <a:lnTo>
                    <a:pt x="1989594" y="188119"/>
                  </a:lnTo>
                  <a:lnTo>
                    <a:pt x="1978109" y="190103"/>
                  </a:lnTo>
                  <a:lnTo>
                    <a:pt x="1966624" y="192881"/>
                  </a:lnTo>
                  <a:lnTo>
                    <a:pt x="1955139" y="196453"/>
                  </a:lnTo>
                  <a:lnTo>
                    <a:pt x="1944050" y="200819"/>
                  </a:lnTo>
                  <a:lnTo>
                    <a:pt x="1932962" y="205978"/>
                  </a:lnTo>
                  <a:lnTo>
                    <a:pt x="1922269" y="211534"/>
                  </a:lnTo>
                  <a:lnTo>
                    <a:pt x="1914348" y="216297"/>
                  </a:lnTo>
                  <a:lnTo>
                    <a:pt x="1906823" y="221853"/>
                  </a:lnTo>
                  <a:lnTo>
                    <a:pt x="1899695" y="227409"/>
                  </a:lnTo>
                  <a:lnTo>
                    <a:pt x="1892962" y="233363"/>
                  </a:lnTo>
                  <a:lnTo>
                    <a:pt x="1886230" y="239713"/>
                  </a:lnTo>
                  <a:lnTo>
                    <a:pt x="1880289" y="246063"/>
                  </a:lnTo>
                  <a:lnTo>
                    <a:pt x="1874349" y="252809"/>
                  </a:lnTo>
                  <a:lnTo>
                    <a:pt x="1869200" y="259953"/>
                  </a:lnTo>
                  <a:lnTo>
                    <a:pt x="1864052" y="267097"/>
                  </a:lnTo>
                  <a:lnTo>
                    <a:pt x="1859300" y="274241"/>
                  </a:lnTo>
                  <a:lnTo>
                    <a:pt x="1855339" y="281781"/>
                  </a:lnTo>
                  <a:lnTo>
                    <a:pt x="1850983" y="289719"/>
                  </a:lnTo>
                  <a:lnTo>
                    <a:pt x="1847419" y="297656"/>
                  </a:lnTo>
                  <a:lnTo>
                    <a:pt x="1844646" y="305594"/>
                  </a:lnTo>
                  <a:lnTo>
                    <a:pt x="1841874" y="313928"/>
                  </a:lnTo>
                  <a:lnTo>
                    <a:pt x="1839102" y="322263"/>
                  </a:lnTo>
                  <a:lnTo>
                    <a:pt x="1837518" y="330597"/>
                  </a:lnTo>
                  <a:lnTo>
                    <a:pt x="1835934" y="339328"/>
                  </a:lnTo>
                  <a:lnTo>
                    <a:pt x="1834350" y="348059"/>
                  </a:lnTo>
                  <a:lnTo>
                    <a:pt x="1833557" y="356791"/>
                  </a:lnTo>
                  <a:lnTo>
                    <a:pt x="1833557" y="365125"/>
                  </a:lnTo>
                  <a:lnTo>
                    <a:pt x="1833557" y="373856"/>
                  </a:lnTo>
                  <a:lnTo>
                    <a:pt x="1833953" y="382984"/>
                  </a:lnTo>
                  <a:lnTo>
                    <a:pt x="1835142" y="391716"/>
                  </a:lnTo>
                  <a:lnTo>
                    <a:pt x="1836726" y="400050"/>
                  </a:lnTo>
                  <a:lnTo>
                    <a:pt x="1838310" y="409178"/>
                  </a:lnTo>
                  <a:lnTo>
                    <a:pt x="1840290" y="417513"/>
                  </a:lnTo>
                  <a:lnTo>
                    <a:pt x="1843458" y="426244"/>
                  </a:lnTo>
                  <a:lnTo>
                    <a:pt x="1846230" y="434578"/>
                  </a:lnTo>
                  <a:lnTo>
                    <a:pt x="1850191" y="443310"/>
                  </a:lnTo>
                  <a:lnTo>
                    <a:pt x="1853755" y="451247"/>
                  </a:lnTo>
                  <a:lnTo>
                    <a:pt x="1858507" y="459581"/>
                  </a:lnTo>
                  <a:lnTo>
                    <a:pt x="1864844" y="469503"/>
                  </a:lnTo>
                  <a:lnTo>
                    <a:pt x="1871973" y="479028"/>
                  </a:lnTo>
                  <a:lnTo>
                    <a:pt x="1879497" y="488156"/>
                  </a:lnTo>
                  <a:lnTo>
                    <a:pt x="1887418" y="496888"/>
                  </a:lnTo>
                  <a:lnTo>
                    <a:pt x="1896527" y="504428"/>
                  </a:lnTo>
                  <a:lnTo>
                    <a:pt x="1905239" y="511969"/>
                  </a:lnTo>
                  <a:lnTo>
                    <a:pt x="1914744" y="518716"/>
                  </a:lnTo>
                  <a:lnTo>
                    <a:pt x="1924645" y="524669"/>
                  </a:lnTo>
                  <a:lnTo>
                    <a:pt x="1934942" y="529828"/>
                  </a:lnTo>
                  <a:lnTo>
                    <a:pt x="1945635" y="534988"/>
                  </a:lnTo>
                  <a:lnTo>
                    <a:pt x="1956723" y="538956"/>
                  </a:lnTo>
                  <a:lnTo>
                    <a:pt x="1967812" y="542131"/>
                  </a:lnTo>
                  <a:lnTo>
                    <a:pt x="1979297" y="545306"/>
                  </a:lnTo>
                  <a:lnTo>
                    <a:pt x="1990782" y="546894"/>
                  </a:lnTo>
                  <a:lnTo>
                    <a:pt x="2002267" y="548085"/>
                  </a:lnTo>
                  <a:lnTo>
                    <a:pt x="2014544" y="548481"/>
                  </a:lnTo>
                  <a:lnTo>
                    <a:pt x="2026425" y="548085"/>
                  </a:lnTo>
                  <a:lnTo>
                    <a:pt x="2038306" y="546894"/>
                  </a:lnTo>
                  <a:lnTo>
                    <a:pt x="2049791" y="544910"/>
                  </a:lnTo>
                  <a:lnTo>
                    <a:pt x="2061672" y="542131"/>
                  </a:lnTo>
                  <a:lnTo>
                    <a:pt x="2073157" y="538560"/>
                  </a:lnTo>
                  <a:lnTo>
                    <a:pt x="2084246" y="534194"/>
                  </a:lnTo>
                  <a:lnTo>
                    <a:pt x="2095335" y="529035"/>
                  </a:lnTo>
                  <a:lnTo>
                    <a:pt x="2106028" y="523081"/>
                  </a:lnTo>
                  <a:lnTo>
                    <a:pt x="2113552" y="518716"/>
                  </a:lnTo>
                  <a:lnTo>
                    <a:pt x="2121077" y="513556"/>
                  </a:lnTo>
                  <a:lnTo>
                    <a:pt x="2128206" y="508000"/>
                  </a:lnTo>
                  <a:lnTo>
                    <a:pt x="2134938" y="502047"/>
                  </a:lnTo>
                  <a:lnTo>
                    <a:pt x="2141275" y="496491"/>
                  </a:lnTo>
                  <a:lnTo>
                    <a:pt x="2147215" y="490141"/>
                  </a:lnTo>
                  <a:lnTo>
                    <a:pt x="2153156" y="483394"/>
                  </a:lnTo>
                  <a:lnTo>
                    <a:pt x="2158304" y="476647"/>
                  </a:lnTo>
                  <a:lnTo>
                    <a:pt x="2163452" y="469503"/>
                  </a:lnTo>
                  <a:lnTo>
                    <a:pt x="2168601" y="461566"/>
                  </a:lnTo>
                  <a:lnTo>
                    <a:pt x="2172957" y="454025"/>
                  </a:lnTo>
                  <a:lnTo>
                    <a:pt x="2176917" y="446485"/>
                  </a:lnTo>
                  <a:lnTo>
                    <a:pt x="2180482" y="438150"/>
                  </a:lnTo>
                  <a:lnTo>
                    <a:pt x="2183650" y="430213"/>
                  </a:lnTo>
                  <a:lnTo>
                    <a:pt x="2186818" y="421481"/>
                  </a:lnTo>
                  <a:lnTo>
                    <a:pt x="2189195" y="412750"/>
                  </a:lnTo>
                  <a:lnTo>
                    <a:pt x="2191175" y="404019"/>
                  </a:lnTo>
                  <a:lnTo>
                    <a:pt x="2192363" y="395288"/>
                  </a:lnTo>
                  <a:lnTo>
                    <a:pt x="2193947" y="386159"/>
                  </a:lnTo>
                  <a:lnTo>
                    <a:pt x="2194739" y="377428"/>
                  </a:lnTo>
                  <a:lnTo>
                    <a:pt x="2194739" y="368697"/>
                  </a:lnTo>
                  <a:lnTo>
                    <a:pt x="2194739" y="359569"/>
                  </a:lnTo>
                  <a:lnTo>
                    <a:pt x="2194343" y="351234"/>
                  </a:lnTo>
                  <a:lnTo>
                    <a:pt x="2192759" y="342503"/>
                  </a:lnTo>
                  <a:lnTo>
                    <a:pt x="2191571" y="333375"/>
                  </a:lnTo>
                  <a:lnTo>
                    <a:pt x="2189591" y="325041"/>
                  </a:lnTo>
                  <a:lnTo>
                    <a:pt x="2187610" y="316706"/>
                  </a:lnTo>
                  <a:lnTo>
                    <a:pt x="2184838" y="308372"/>
                  </a:lnTo>
                  <a:lnTo>
                    <a:pt x="2181670" y="299641"/>
                  </a:lnTo>
                  <a:lnTo>
                    <a:pt x="2178106" y="291703"/>
                  </a:lnTo>
                  <a:lnTo>
                    <a:pt x="2174145" y="283766"/>
                  </a:lnTo>
                  <a:lnTo>
                    <a:pt x="2169789" y="275828"/>
                  </a:lnTo>
                  <a:lnTo>
                    <a:pt x="2163452" y="265509"/>
                  </a:lnTo>
                  <a:lnTo>
                    <a:pt x="2156324" y="255984"/>
                  </a:lnTo>
                  <a:lnTo>
                    <a:pt x="2148799" y="247253"/>
                  </a:lnTo>
                  <a:lnTo>
                    <a:pt x="2140879" y="238522"/>
                  </a:lnTo>
                  <a:lnTo>
                    <a:pt x="2131770" y="230584"/>
                  </a:lnTo>
                  <a:lnTo>
                    <a:pt x="2123057" y="223441"/>
                  </a:lnTo>
                  <a:lnTo>
                    <a:pt x="2113552" y="216694"/>
                  </a:lnTo>
                  <a:lnTo>
                    <a:pt x="2103255" y="210344"/>
                  </a:lnTo>
                  <a:lnTo>
                    <a:pt x="2093355" y="204788"/>
                  </a:lnTo>
                  <a:lnTo>
                    <a:pt x="2082662" y="200422"/>
                  </a:lnTo>
                  <a:lnTo>
                    <a:pt x="2071969" y="196056"/>
                  </a:lnTo>
                  <a:lnTo>
                    <a:pt x="2060484" y="192881"/>
                  </a:lnTo>
                  <a:lnTo>
                    <a:pt x="2048999" y="190103"/>
                  </a:lnTo>
                  <a:lnTo>
                    <a:pt x="2037118" y="188119"/>
                  </a:lnTo>
                  <a:lnTo>
                    <a:pt x="2025633" y="186928"/>
                  </a:lnTo>
                  <a:lnTo>
                    <a:pt x="2013752" y="186531"/>
                  </a:lnTo>
                  <a:close/>
                  <a:moveTo>
                    <a:pt x="2066028" y="0"/>
                  </a:moveTo>
                  <a:lnTo>
                    <a:pt x="2156324" y="23812"/>
                  </a:lnTo>
                  <a:lnTo>
                    <a:pt x="2146027" y="100013"/>
                  </a:lnTo>
                  <a:lnTo>
                    <a:pt x="2140916" y="118533"/>
                  </a:lnTo>
                  <a:lnTo>
                    <a:pt x="2134542" y="115094"/>
                  </a:lnTo>
                  <a:lnTo>
                    <a:pt x="2132671" y="114357"/>
                  </a:lnTo>
                  <a:lnTo>
                    <a:pt x="2132562" y="114300"/>
                  </a:lnTo>
                  <a:lnTo>
                    <a:pt x="2123453" y="110728"/>
                  </a:lnTo>
                  <a:lnTo>
                    <a:pt x="2132671" y="114357"/>
                  </a:lnTo>
                  <a:lnTo>
                    <a:pt x="2140879" y="118666"/>
                  </a:lnTo>
                  <a:lnTo>
                    <a:pt x="2140916" y="118533"/>
                  </a:lnTo>
                  <a:lnTo>
                    <a:pt x="2144839" y="120650"/>
                  </a:lnTo>
                  <a:lnTo>
                    <a:pt x="2153552" y="125413"/>
                  </a:lnTo>
                  <a:lnTo>
                    <a:pt x="2167413" y="133747"/>
                  </a:lnTo>
                  <a:lnTo>
                    <a:pt x="2174145" y="138113"/>
                  </a:lnTo>
                  <a:lnTo>
                    <a:pt x="2180878" y="142875"/>
                  </a:lnTo>
                  <a:lnTo>
                    <a:pt x="2181274" y="143272"/>
                  </a:lnTo>
                  <a:lnTo>
                    <a:pt x="2187610" y="148034"/>
                  </a:lnTo>
                  <a:lnTo>
                    <a:pt x="2193947" y="153194"/>
                  </a:lnTo>
                  <a:lnTo>
                    <a:pt x="2205432" y="163909"/>
                  </a:lnTo>
                  <a:lnTo>
                    <a:pt x="2212560" y="170656"/>
                  </a:lnTo>
                  <a:lnTo>
                    <a:pt x="2221273" y="180181"/>
                  </a:lnTo>
                  <a:lnTo>
                    <a:pt x="2226433" y="186128"/>
                  </a:lnTo>
                  <a:lnTo>
                    <a:pt x="2226422" y="186134"/>
                  </a:lnTo>
                  <a:lnTo>
                    <a:pt x="2229194" y="189309"/>
                  </a:lnTo>
                  <a:lnTo>
                    <a:pt x="2226433" y="186128"/>
                  </a:lnTo>
                  <a:lnTo>
                    <a:pt x="2244639" y="175419"/>
                  </a:lnTo>
                  <a:lnTo>
                    <a:pt x="2315925" y="143669"/>
                  </a:lnTo>
                  <a:lnTo>
                    <a:pt x="2363053" y="224234"/>
                  </a:lnTo>
                  <a:lnTo>
                    <a:pt x="2302064" y="270669"/>
                  </a:lnTo>
                  <a:lnTo>
                    <a:pt x="2280282" y="283369"/>
                  </a:lnTo>
                  <a:lnTo>
                    <a:pt x="2284242" y="296466"/>
                  </a:lnTo>
                  <a:lnTo>
                    <a:pt x="2287015" y="309166"/>
                  </a:lnTo>
                  <a:lnTo>
                    <a:pt x="2289787" y="322263"/>
                  </a:lnTo>
                  <a:lnTo>
                    <a:pt x="2291371" y="335359"/>
                  </a:lnTo>
                  <a:lnTo>
                    <a:pt x="2292559" y="348456"/>
                  </a:lnTo>
                  <a:lnTo>
                    <a:pt x="2293351" y="361553"/>
                  </a:lnTo>
                  <a:lnTo>
                    <a:pt x="2293351" y="374650"/>
                  </a:lnTo>
                  <a:lnTo>
                    <a:pt x="2292559" y="387350"/>
                  </a:lnTo>
                  <a:lnTo>
                    <a:pt x="2318301" y="394097"/>
                  </a:lnTo>
                  <a:lnTo>
                    <a:pt x="2390775" y="422275"/>
                  </a:lnTo>
                  <a:lnTo>
                    <a:pt x="2367409" y="512763"/>
                  </a:lnTo>
                  <a:lnTo>
                    <a:pt x="2291371" y="502047"/>
                  </a:lnTo>
                  <a:lnTo>
                    <a:pt x="2262857" y="494506"/>
                  </a:lnTo>
                  <a:lnTo>
                    <a:pt x="2256916" y="506016"/>
                  </a:lnTo>
                  <a:lnTo>
                    <a:pt x="2250183" y="517128"/>
                  </a:lnTo>
                  <a:lnTo>
                    <a:pt x="2243451" y="527447"/>
                  </a:lnTo>
                  <a:lnTo>
                    <a:pt x="2235926" y="537766"/>
                  </a:lnTo>
                  <a:lnTo>
                    <a:pt x="2228006" y="547688"/>
                  </a:lnTo>
                  <a:lnTo>
                    <a:pt x="2219293" y="557610"/>
                  </a:lnTo>
                  <a:lnTo>
                    <a:pt x="2210580" y="566738"/>
                  </a:lnTo>
                  <a:lnTo>
                    <a:pt x="2201075" y="575469"/>
                  </a:lnTo>
                  <a:lnTo>
                    <a:pt x="2216125" y="601266"/>
                  </a:lnTo>
                  <a:lnTo>
                    <a:pt x="2247807" y="671910"/>
                  </a:lnTo>
                  <a:lnTo>
                    <a:pt x="2167413" y="719932"/>
                  </a:lnTo>
                  <a:lnTo>
                    <a:pt x="2121077" y="658416"/>
                  </a:lnTo>
                  <a:lnTo>
                    <a:pt x="2105632" y="632222"/>
                  </a:lnTo>
                  <a:lnTo>
                    <a:pt x="2110780" y="629841"/>
                  </a:lnTo>
                  <a:lnTo>
                    <a:pt x="2115929" y="627857"/>
                  </a:lnTo>
                  <a:lnTo>
                    <a:pt x="2104048" y="632222"/>
                  </a:lnTo>
                  <a:lnTo>
                    <a:pt x="2092563" y="635794"/>
                  </a:lnTo>
                  <a:lnTo>
                    <a:pt x="2083058" y="638969"/>
                  </a:lnTo>
                  <a:lnTo>
                    <a:pt x="2067217" y="642541"/>
                  </a:lnTo>
                  <a:lnTo>
                    <a:pt x="2059296" y="643732"/>
                  </a:lnTo>
                  <a:lnTo>
                    <a:pt x="2050583" y="644922"/>
                  </a:lnTo>
                  <a:lnTo>
                    <a:pt x="2048999" y="644922"/>
                  </a:lnTo>
                  <a:lnTo>
                    <a:pt x="2033554" y="646907"/>
                  </a:lnTo>
                  <a:lnTo>
                    <a:pt x="2018505" y="647303"/>
                  </a:lnTo>
                  <a:lnTo>
                    <a:pt x="2014544" y="647700"/>
                  </a:lnTo>
                  <a:lnTo>
                    <a:pt x="2008208" y="647303"/>
                  </a:lnTo>
                  <a:lnTo>
                    <a:pt x="2002617" y="647117"/>
                  </a:lnTo>
                  <a:lnTo>
                    <a:pt x="1994743" y="646510"/>
                  </a:lnTo>
                  <a:lnTo>
                    <a:pt x="1984842" y="645716"/>
                  </a:lnTo>
                  <a:lnTo>
                    <a:pt x="1996327" y="646907"/>
                  </a:lnTo>
                  <a:lnTo>
                    <a:pt x="2002617" y="647117"/>
                  </a:lnTo>
                  <a:lnTo>
                    <a:pt x="2005039" y="647303"/>
                  </a:lnTo>
                  <a:lnTo>
                    <a:pt x="1994347" y="687785"/>
                  </a:lnTo>
                  <a:lnTo>
                    <a:pt x="1970189" y="747713"/>
                  </a:lnTo>
                  <a:lnTo>
                    <a:pt x="1879497" y="724297"/>
                  </a:lnTo>
                  <a:lnTo>
                    <a:pt x="1886230" y="662385"/>
                  </a:lnTo>
                  <a:lnTo>
                    <a:pt x="1896923" y="621507"/>
                  </a:lnTo>
                  <a:lnTo>
                    <a:pt x="1904447" y="625078"/>
                  </a:lnTo>
                  <a:lnTo>
                    <a:pt x="1893754" y="619919"/>
                  </a:lnTo>
                  <a:lnTo>
                    <a:pt x="1883061" y="614363"/>
                  </a:lnTo>
                  <a:lnTo>
                    <a:pt x="1874745" y="609997"/>
                  </a:lnTo>
                  <a:lnTo>
                    <a:pt x="1860884" y="601663"/>
                  </a:lnTo>
                  <a:lnTo>
                    <a:pt x="1854151" y="596900"/>
                  </a:lnTo>
                  <a:lnTo>
                    <a:pt x="1847419" y="592535"/>
                  </a:lnTo>
                  <a:lnTo>
                    <a:pt x="1846627" y="592138"/>
                  </a:lnTo>
                  <a:lnTo>
                    <a:pt x="1840290" y="586978"/>
                  </a:lnTo>
                  <a:lnTo>
                    <a:pt x="1834350" y="581819"/>
                  </a:lnTo>
                  <a:lnTo>
                    <a:pt x="1822469" y="571103"/>
                  </a:lnTo>
                  <a:lnTo>
                    <a:pt x="1815736" y="564356"/>
                  </a:lnTo>
                  <a:lnTo>
                    <a:pt x="1809516" y="557841"/>
                  </a:lnTo>
                  <a:lnTo>
                    <a:pt x="1805439" y="553244"/>
                  </a:lnTo>
                  <a:lnTo>
                    <a:pt x="1799103" y="545703"/>
                  </a:lnTo>
                  <a:lnTo>
                    <a:pt x="1807023" y="555228"/>
                  </a:lnTo>
                  <a:lnTo>
                    <a:pt x="1809516" y="557841"/>
                  </a:lnTo>
                  <a:lnTo>
                    <a:pt x="1811776" y="560388"/>
                  </a:lnTo>
                  <a:lnTo>
                    <a:pt x="1779697" y="579438"/>
                  </a:lnTo>
                  <a:lnTo>
                    <a:pt x="1720292" y="604044"/>
                  </a:lnTo>
                  <a:lnTo>
                    <a:pt x="1673164" y="523875"/>
                  </a:lnTo>
                  <a:lnTo>
                    <a:pt x="1721480" y="484585"/>
                  </a:lnTo>
                  <a:lnTo>
                    <a:pt x="1752767" y="465931"/>
                  </a:lnTo>
                  <a:lnTo>
                    <a:pt x="1748410" y="452835"/>
                  </a:lnTo>
                  <a:lnTo>
                    <a:pt x="1744450" y="439341"/>
                  </a:lnTo>
                  <a:lnTo>
                    <a:pt x="1741282" y="425847"/>
                  </a:lnTo>
                  <a:lnTo>
                    <a:pt x="1738510" y="412353"/>
                  </a:lnTo>
                  <a:lnTo>
                    <a:pt x="1736530" y="398860"/>
                  </a:lnTo>
                  <a:lnTo>
                    <a:pt x="1735737" y="385366"/>
                  </a:lnTo>
                  <a:lnTo>
                    <a:pt x="1734945" y="371475"/>
                  </a:lnTo>
                  <a:lnTo>
                    <a:pt x="1735341" y="357981"/>
                  </a:lnTo>
                  <a:lnTo>
                    <a:pt x="1704451" y="350441"/>
                  </a:lnTo>
                  <a:lnTo>
                    <a:pt x="1644650" y="325438"/>
                  </a:lnTo>
                  <a:lnTo>
                    <a:pt x="1668412" y="235347"/>
                  </a:lnTo>
                  <a:lnTo>
                    <a:pt x="1730193" y="242094"/>
                  </a:lnTo>
                  <a:lnTo>
                    <a:pt x="1760687" y="250031"/>
                  </a:lnTo>
                  <a:lnTo>
                    <a:pt x="1766628" y="237331"/>
                  </a:lnTo>
                  <a:lnTo>
                    <a:pt x="1773361" y="225028"/>
                  </a:lnTo>
                  <a:lnTo>
                    <a:pt x="1781281" y="213519"/>
                  </a:lnTo>
                  <a:lnTo>
                    <a:pt x="1789202" y="201613"/>
                  </a:lnTo>
                  <a:lnTo>
                    <a:pt x="1797915" y="190500"/>
                  </a:lnTo>
                  <a:lnTo>
                    <a:pt x="1807023" y="179784"/>
                  </a:lnTo>
                  <a:lnTo>
                    <a:pt x="1816924" y="169069"/>
                  </a:lnTo>
                  <a:lnTo>
                    <a:pt x="1827221" y="159544"/>
                  </a:lnTo>
                  <a:lnTo>
                    <a:pt x="1812964" y="135334"/>
                  </a:lnTo>
                  <a:lnTo>
                    <a:pt x="1788410" y="75406"/>
                  </a:lnTo>
                  <a:lnTo>
                    <a:pt x="1868804" y="27781"/>
                  </a:lnTo>
                  <a:lnTo>
                    <a:pt x="1907219" y="76994"/>
                  </a:lnTo>
                  <a:lnTo>
                    <a:pt x="1923061" y="102791"/>
                  </a:lnTo>
                  <a:lnTo>
                    <a:pt x="1917516" y="105172"/>
                  </a:lnTo>
                  <a:lnTo>
                    <a:pt x="1912368" y="107156"/>
                  </a:lnTo>
                  <a:lnTo>
                    <a:pt x="1924249" y="102791"/>
                  </a:lnTo>
                  <a:lnTo>
                    <a:pt x="1935734" y="99219"/>
                  </a:lnTo>
                  <a:lnTo>
                    <a:pt x="1945239" y="96044"/>
                  </a:lnTo>
                  <a:lnTo>
                    <a:pt x="1961080" y="92869"/>
                  </a:lnTo>
                  <a:lnTo>
                    <a:pt x="1969001" y="91281"/>
                  </a:lnTo>
                  <a:lnTo>
                    <a:pt x="1977317" y="89694"/>
                  </a:lnTo>
                  <a:lnTo>
                    <a:pt x="1979297" y="89694"/>
                  </a:lnTo>
                  <a:lnTo>
                    <a:pt x="1994347" y="88106"/>
                  </a:lnTo>
                  <a:lnTo>
                    <a:pt x="2009792" y="87709"/>
                  </a:lnTo>
                  <a:lnTo>
                    <a:pt x="2013752" y="87709"/>
                  </a:lnTo>
                  <a:lnTo>
                    <a:pt x="2019693" y="87709"/>
                  </a:lnTo>
                  <a:lnTo>
                    <a:pt x="2031970" y="88503"/>
                  </a:lnTo>
                  <a:lnTo>
                    <a:pt x="2043455" y="89297"/>
                  </a:lnTo>
                  <a:lnTo>
                    <a:pt x="2034346" y="88503"/>
                  </a:lnTo>
                  <a:lnTo>
                    <a:pt x="2038306" y="72628"/>
                  </a:lnTo>
                  <a:lnTo>
                    <a:pt x="2066028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ea typeface="宋体" panose="02010600030101010101" pitchFamily="2" charset="-122"/>
              </a:endParaRPr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1891901" y="477466"/>
            <a:ext cx="343825" cy="309997"/>
            <a:chOff x="6068610" y="2138335"/>
            <a:chExt cx="428348" cy="386204"/>
          </a:xfrm>
        </p:grpSpPr>
        <p:sp>
          <p:nvSpPr>
            <p:cNvPr id="50" name="Freeform 5"/>
            <p:cNvSpPr>
              <a:spLocks/>
            </p:cNvSpPr>
            <p:nvPr/>
          </p:nvSpPr>
          <p:spPr bwMode="auto">
            <a:xfrm>
              <a:off x="6068610" y="2138335"/>
              <a:ext cx="428348" cy="386204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solidFill>
              <a:srgbClr val="EF7E86"/>
            </a:solidFill>
            <a:ln w="9525" cap="flat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KSO_Shape"/>
            <p:cNvSpPr>
              <a:spLocks/>
            </p:cNvSpPr>
            <p:nvPr/>
          </p:nvSpPr>
          <p:spPr bwMode="auto">
            <a:xfrm>
              <a:off x="6173883" y="2215236"/>
              <a:ext cx="232088" cy="197274"/>
            </a:xfrm>
            <a:custGeom>
              <a:avLst/>
              <a:gdLst>
                <a:gd name="T0" fmla="*/ 1221908 w 2276475"/>
                <a:gd name="T1" fmla="*/ 1328927 h 1936751"/>
                <a:gd name="T2" fmla="*/ 1196654 w 2276475"/>
                <a:gd name="T3" fmla="*/ 1388292 h 1936751"/>
                <a:gd name="T4" fmla="*/ 691864 w 2276475"/>
                <a:gd name="T5" fmla="*/ 1376845 h 1936751"/>
                <a:gd name="T6" fmla="*/ 695585 w 2276475"/>
                <a:gd name="T7" fmla="*/ 1314285 h 1936751"/>
                <a:gd name="T8" fmla="*/ 1104489 w 2276475"/>
                <a:gd name="T9" fmla="*/ 1115137 h 1936751"/>
                <a:gd name="T10" fmla="*/ 1117497 w 2276475"/>
                <a:gd name="T11" fmla="*/ 1168850 h 1936751"/>
                <a:gd name="T12" fmla="*/ 811396 w 2276475"/>
                <a:gd name="T13" fmla="*/ 1188695 h 1936751"/>
                <a:gd name="T14" fmla="*/ 783254 w 2276475"/>
                <a:gd name="T15" fmla="*/ 1141068 h 1936751"/>
                <a:gd name="T16" fmla="*/ 309026 w 2276475"/>
                <a:gd name="T17" fmla="*/ 898551 h 1936751"/>
                <a:gd name="T18" fmla="*/ 798665 w 2276475"/>
                <a:gd name="T19" fmla="*/ 935449 h 1936751"/>
                <a:gd name="T20" fmla="*/ 759855 w 2276475"/>
                <a:gd name="T21" fmla="*/ 989335 h 1936751"/>
                <a:gd name="T22" fmla="*/ 259317 w 2276475"/>
                <a:gd name="T23" fmla="*/ 967303 h 1936751"/>
                <a:gd name="T24" fmla="*/ 277393 w 2276475"/>
                <a:gd name="T25" fmla="*/ 906514 h 1936751"/>
                <a:gd name="T26" fmla="*/ 1086287 w 2276475"/>
                <a:gd name="T27" fmla="*/ 817903 h 1936751"/>
                <a:gd name="T28" fmla="*/ 1028372 w 2276475"/>
                <a:gd name="T29" fmla="*/ 919230 h 1936751"/>
                <a:gd name="T30" fmla="*/ 999280 w 2276475"/>
                <a:gd name="T31" fmla="*/ 917630 h 1936751"/>
                <a:gd name="T32" fmla="*/ 289574 w 2276475"/>
                <a:gd name="T33" fmla="*/ 706099 h 1936751"/>
                <a:gd name="T34" fmla="*/ 590631 w 2276475"/>
                <a:gd name="T35" fmla="*/ 735033 h 1936751"/>
                <a:gd name="T36" fmla="*/ 567535 w 2276475"/>
                <a:gd name="T37" fmla="*/ 784938 h 1936751"/>
                <a:gd name="T38" fmla="*/ 259309 w 2276475"/>
                <a:gd name="T39" fmla="*/ 770073 h 1936751"/>
                <a:gd name="T40" fmla="*/ 267273 w 2276475"/>
                <a:gd name="T41" fmla="*/ 715124 h 1936751"/>
                <a:gd name="T42" fmla="*/ 836933 w 2276475"/>
                <a:gd name="T43" fmla="*/ 505684 h 1936751"/>
                <a:gd name="T44" fmla="*/ 846494 w 2276475"/>
                <a:gd name="T45" fmla="*/ 574170 h 1936751"/>
                <a:gd name="T46" fmla="*/ 268069 w 2276475"/>
                <a:gd name="T47" fmla="*/ 592752 h 1936751"/>
                <a:gd name="T48" fmla="*/ 238855 w 2276475"/>
                <a:gd name="T49" fmla="*/ 530105 h 1936751"/>
                <a:gd name="T50" fmla="*/ 1467818 w 2276475"/>
                <a:gd name="T51" fmla="*/ 344025 h 1936751"/>
                <a:gd name="T52" fmla="*/ 1566759 w 2276475"/>
                <a:gd name="T53" fmla="*/ 428438 h 1936751"/>
                <a:gd name="T54" fmla="*/ 1578461 w 2276475"/>
                <a:gd name="T55" fmla="*/ 479936 h 1936751"/>
                <a:gd name="T56" fmla="*/ 1197862 w 2276475"/>
                <a:gd name="T57" fmla="*/ 846789 h 1936751"/>
                <a:gd name="T58" fmla="*/ 1138817 w 2276475"/>
                <a:gd name="T59" fmla="*/ 842806 h 1936751"/>
                <a:gd name="T60" fmla="*/ 1093869 w 2276475"/>
                <a:gd name="T61" fmla="*/ 799538 h 1936751"/>
                <a:gd name="T62" fmla="*/ 1075782 w 2276475"/>
                <a:gd name="T63" fmla="*/ 737423 h 1936751"/>
                <a:gd name="T64" fmla="*/ 1456382 w 2276475"/>
                <a:gd name="T65" fmla="*/ 344821 h 1936751"/>
                <a:gd name="T66" fmla="*/ 199469 w 2276475"/>
                <a:gd name="T67" fmla="*/ 367345 h 1936751"/>
                <a:gd name="T68" fmla="*/ 114475 w 2276475"/>
                <a:gd name="T69" fmla="*/ 448541 h 1936751"/>
                <a:gd name="T70" fmla="*/ 103321 w 2276475"/>
                <a:gd name="T71" fmla="*/ 1407238 h 1936751"/>
                <a:gd name="T72" fmla="*/ 171315 w 2276475"/>
                <a:gd name="T73" fmla="*/ 1503559 h 1936751"/>
                <a:gd name="T74" fmla="*/ 1382734 w 2276475"/>
                <a:gd name="T75" fmla="*/ 1530890 h 1936751"/>
                <a:gd name="T76" fmla="*/ 1488975 w 2276475"/>
                <a:gd name="T77" fmla="*/ 1477289 h 1936751"/>
                <a:gd name="T78" fmla="*/ 1531737 w 2276475"/>
                <a:gd name="T79" fmla="*/ 1365845 h 1936751"/>
                <a:gd name="T80" fmla="*/ 1605841 w 2276475"/>
                <a:gd name="T81" fmla="*/ 1539381 h 1936751"/>
                <a:gd name="T82" fmla="*/ 1513146 w 2276475"/>
                <a:gd name="T83" fmla="*/ 1611821 h 1936751"/>
                <a:gd name="T84" fmla="*/ 101461 w 2276475"/>
                <a:gd name="T85" fmla="*/ 1605982 h 1936751"/>
                <a:gd name="T86" fmla="*/ 16468 w 2276475"/>
                <a:gd name="T87" fmla="*/ 1525317 h 1936751"/>
                <a:gd name="T88" fmla="*/ 5312 w 2276475"/>
                <a:gd name="T89" fmla="*/ 391226 h 1936751"/>
                <a:gd name="T90" fmla="*/ 73307 w 2276475"/>
                <a:gd name="T91" fmla="*/ 295170 h 1936751"/>
                <a:gd name="T92" fmla="*/ 1746529 w 2276475"/>
                <a:gd name="T93" fmla="*/ 88926 h 1936751"/>
                <a:gd name="T94" fmla="*/ 1805153 w 2276475"/>
                <a:gd name="T95" fmla="*/ 114614 h 1936751"/>
                <a:gd name="T96" fmla="*/ 1838312 w 2276475"/>
                <a:gd name="T97" fmla="*/ 176846 h 1936751"/>
                <a:gd name="T98" fmla="*/ 1821600 w 2276475"/>
                <a:gd name="T99" fmla="*/ 237490 h 1936751"/>
                <a:gd name="T100" fmla="*/ 1620792 w 2276475"/>
                <a:gd name="T101" fmla="*/ 421806 h 1936751"/>
                <a:gd name="T102" fmla="*/ 1543068 w 2276475"/>
                <a:gd name="T103" fmla="*/ 339447 h 1936751"/>
                <a:gd name="T104" fmla="*/ 1506460 w 2276475"/>
                <a:gd name="T105" fmla="*/ 289925 h 1936751"/>
                <a:gd name="T106" fmla="*/ 1716818 w 2276475"/>
                <a:gd name="T107" fmla="*/ 92634 h 1936751"/>
                <a:gd name="T108" fmla="*/ 1893521 w 2276475"/>
                <a:gd name="T109" fmla="*/ 35131 h 1936751"/>
                <a:gd name="T110" fmla="*/ 1889783 w 2276475"/>
                <a:gd name="T111" fmla="*/ 106078 h 1936751"/>
                <a:gd name="T112" fmla="*/ 1844400 w 2276475"/>
                <a:gd name="T113" fmla="*/ 105545 h 1936751"/>
                <a:gd name="T114" fmla="*/ 1793944 w 2276475"/>
                <a:gd name="T115" fmla="*/ 59669 h 1936751"/>
                <a:gd name="T116" fmla="*/ 1847069 w 2276475"/>
                <a:gd name="T117" fmla="*/ 16194 h 1936751"/>
                <a:gd name="T118" fmla="*/ 1697756 w 2276475"/>
                <a:gd name="T119" fmla="*/ 22017 h 1936751"/>
                <a:gd name="T120" fmla="*/ 1364698 w 2276475"/>
                <a:gd name="T121" fmla="*/ 383050 h 1936751"/>
                <a:gd name="T122" fmla="*/ 1317840 w 2276475"/>
                <a:gd name="T123" fmla="*/ 375887 h 1936751"/>
                <a:gd name="T124" fmla="*/ 1320237 w 2276475"/>
                <a:gd name="T125" fmla="*/ 329200 h 1936751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2276475" h="1936751">
                  <a:moveTo>
                    <a:pt x="872202" y="1555750"/>
                  </a:moveTo>
                  <a:lnTo>
                    <a:pt x="879190" y="1555750"/>
                  </a:lnTo>
                  <a:lnTo>
                    <a:pt x="1397284" y="1555750"/>
                  </a:lnTo>
                  <a:lnTo>
                    <a:pt x="1404272" y="1555750"/>
                  </a:lnTo>
                  <a:lnTo>
                    <a:pt x="1410943" y="1557024"/>
                  </a:lnTo>
                  <a:lnTo>
                    <a:pt x="1417614" y="1557979"/>
                  </a:lnTo>
                  <a:lnTo>
                    <a:pt x="1423649" y="1560208"/>
                  </a:lnTo>
                  <a:lnTo>
                    <a:pt x="1430002" y="1562437"/>
                  </a:lnTo>
                  <a:lnTo>
                    <a:pt x="1435403" y="1565303"/>
                  </a:lnTo>
                  <a:lnTo>
                    <a:pt x="1440485" y="1568168"/>
                  </a:lnTo>
                  <a:lnTo>
                    <a:pt x="1445567" y="1571989"/>
                  </a:lnTo>
                  <a:lnTo>
                    <a:pt x="1450015" y="1576128"/>
                  </a:lnTo>
                  <a:lnTo>
                    <a:pt x="1453509" y="1580268"/>
                  </a:lnTo>
                  <a:lnTo>
                    <a:pt x="1457321" y="1584726"/>
                  </a:lnTo>
                  <a:lnTo>
                    <a:pt x="1460180" y="1589502"/>
                  </a:lnTo>
                  <a:lnTo>
                    <a:pt x="1462403" y="1594915"/>
                  </a:lnTo>
                  <a:lnTo>
                    <a:pt x="1463674" y="1600009"/>
                  </a:lnTo>
                  <a:lnTo>
                    <a:pt x="1464944" y="1605741"/>
                  </a:lnTo>
                  <a:lnTo>
                    <a:pt x="1465262" y="1611472"/>
                  </a:lnTo>
                  <a:lnTo>
                    <a:pt x="1464944" y="1617203"/>
                  </a:lnTo>
                  <a:lnTo>
                    <a:pt x="1463674" y="1622935"/>
                  </a:lnTo>
                  <a:lnTo>
                    <a:pt x="1462403" y="1628029"/>
                  </a:lnTo>
                  <a:lnTo>
                    <a:pt x="1460180" y="1633124"/>
                  </a:lnTo>
                  <a:lnTo>
                    <a:pt x="1457321" y="1638218"/>
                  </a:lnTo>
                  <a:lnTo>
                    <a:pt x="1453509" y="1642358"/>
                  </a:lnTo>
                  <a:lnTo>
                    <a:pt x="1450015" y="1646815"/>
                  </a:lnTo>
                  <a:lnTo>
                    <a:pt x="1445567" y="1650955"/>
                  </a:lnTo>
                  <a:lnTo>
                    <a:pt x="1440485" y="1654457"/>
                  </a:lnTo>
                  <a:lnTo>
                    <a:pt x="1435403" y="1657641"/>
                  </a:lnTo>
                  <a:lnTo>
                    <a:pt x="1430002" y="1660507"/>
                  </a:lnTo>
                  <a:lnTo>
                    <a:pt x="1423649" y="1662736"/>
                  </a:lnTo>
                  <a:lnTo>
                    <a:pt x="1417614" y="1664328"/>
                  </a:lnTo>
                  <a:lnTo>
                    <a:pt x="1410943" y="1665920"/>
                  </a:lnTo>
                  <a:lnTo>
                    <a:pt x="1404272" y="1666875"/>
                  </a:lnTo>
                  <a:lnTo>
                    <a:pt x="1397284" y="1666875"/>
                  </a:lnTo>
                  <a:lnTo>
                    <a:pt x="879190" y="1666875"/>
                  </a:lnTo>
                  <a:lnTo>
                    <a:pt x="872202" y="1666875"/>
                  </a:lnTo>
                  <a:lnTo>
                    <a:pt x="865531" y="1665920"/>
                  </a:lnTo>
                  <a:lnTo>
                    <a:pt x="858860" y="1664328"/>
                  </a:lnTo>
                  <a:lnTo>
                    <a:pt x="852507" y="1662736"/>
                  </a:lnTo>
                  <a:lnTo>
                    <a:pt x="846790" y="1660507"/>
                  </a:lnTo>
                  <a:lnTo>
                    <a:pt x="841389" y="1657641"/>
                  </a:lnTo>
                  <a:lnTo>
                    <a:pt x="835989" y="1654139"/>
                  </a:lnTo>
                  <a:lnTo>
                    <a:pt x="831224" y="1650955"/>
                  </a:lnTo>
                  <a:lnTo>
                    <a:pt x="826777" y="1646815"/>
                  </a:lnTo>
                  <a:lnTo>
                    <a:pt x="822648" y="1642358"/>
                  </a:lnTo>
                  <a:lnTo>
                    <a:pt x="819471" y="1637900"/>
                  </a:lnTo>
                  <a:lnTo>
                    <a:pt x="816612" y="1633124"/>
                  </a:lnTo>
                  <a:lnTo>
                    <a:pt x="814389" y="1628029"/>
                  </a:lnTo>
                  <a:lnTo>
                    <a:pt x="812483" y="1622935"/>
                  </a:lnTo>
                  <a:lnTo>
                    <a:pt x="811530" y="1617203"/>
                  </a:lnTo>
                  <a:lnTo>
                    <a:pt x="811212" y="1611472"/>
                  </a:lnTo>
                  <a:lnTo>
                    <a:pt x="811530" y="1605741"/>
                  </a:lnTo>
                  <a:lnTo>
                    <a:pt x="812483" y="1600009"/>
                  </a:lnTo>
                  <a:lnTo>
                    <a:pt x="814389" y="1594915"/>
                  </a:lnTo>
                  <a:lnTo>
                    <a:pt x="816612" y="1589820"/>
                  </a:lnTo>
                  <a:lnTo>
                    <a:pt x="819471" y="1584726"/>
                  </a:lnTo>
                  <a:lnTo>
                    <a:pt x="822648" y="1580268"/>
                  </a:lnTo>
                  <a:lnTo>
                    <a:pt x="826777" y="1576128"/>
                  </a:lnTo>
                  <a:lnTo>
                    <a:pt x="831224" y="1571989"/>
                  </a:lnTo>
                  <a:lnTo>
                    <a:pt x="835989" y="1568168"/>
                  </a:lnTo>
                  <a:lnTo>
                    <a:pt x="841389" y="1565303"/>
                  </a:lnTo>
                  <a:lnTo>
                    <a:pt x="846790" y="1562437"/>
                  </a:lnTo>
                  <a:lnTo>
                    <a:pt x="852507" y="1560208"/>
                  </a:lnTo>
                  <a:lnTo>
                    <a:pt x="858860" y="1558298"/>
                  </a:lnTo>
                  <a:lnTo>
                    <a:pt x="865531" y="1557024"/>
                  </a:lnTo>
                  <a:lnTo>
                    <a:pt x="872202" y="1555750"/>
                  </a:lnTo>
                  <a:close/>
                  <a:moveTo>
                    <a:pt x="984211" y="1325563"/>
                  </a:moveTo>
                  <a:lnTo>
                    <a:pt x="1292263" y="1325563"/>
                  </a:lnTo>
                  <a:lnTo>
                    <a:pt x="1297339" y="1325880"/>
                  </a:lnTo>
                  <a:lnTo>
                    <a:pt x="1302415" y="1326513"/>
                  </a:lnTo>
                  <a:lnTo>
                    <a:pt x="1307174" y="1327779"/>
                  </a:lnTo>
                  <a:lnTo>
                    <a:pt x="1311615" y="1329361"/>
                  </a:lnTo>
                  <a:lnTo>
                    <a:pt x="1315740" y="1331260"/>
                  </a:lnTo>
                  <a:lnTo>
                    <a:pt x="1319864" y="1333792"/>
                  </a:lnTo>
                  <a:lnTo>
                    <a:pt x="1323671" y="1336640"/>
                  </a:lnTo>
                  <a:lnTo>
                    <a:pt x="1327161" y="1340121"/>
                  </a:lnTo>
                  <a:lnTo>
                    <a:pt x="1330333" y="1343286"/>
                  </a:lnTo>
                  <a:lnTo>
                    <a:pt x="1332871" y="1347400"/>
                  </a:lnTo>
                  <a:lnTo>
                    <a:pt x="1335409" y="1351198"/>
                  </a:lnTo>
                  <a:lnTo>
                    <a:pt x="1337630" y="1355629"/>
                  </a:lnTo>
                  <a:lnTo>
                    <a:pt x="1339216" y="1360059"/>
                  </a:lnTo>
                  <a:lnTo>
                    <a:pt x="1340485" y="1364807"/>
                  </a:lnTo>
                  <a:lnTo>
                    <a:pt x="1341437" y="1369870"/>
                  </a:lnTo>
                  <a:lnTo>
                    <a:pt x="1341437" y="1374934"/>
                  </a:lnTo>
                  <a:lnTo>
                    <a:pt x="1341437" y="1379681"/>
                  </a:lnTo>
                  <a:lnTo>
                    <a:pt x="1340485" y="1384745"/>
                  </a:lnTo>
                  <a:lnTo>
                    <a:pt x="1339216" y="1389492"/>
                  </a:lnTo>
                  <a:lnTo>
                    <a:pt x="1337630" y="1393923"/>
                  </a:lnTo>
                  <a:lnTo>
                    <a:pt x="1335409" y="1398037"/>
                  </a:lnTo>
                  <a:lnTo>
                    <a:pt x="1332871" y="1402151"/>
                  </a:lnTo>
                  <a:lnTo>
                    <a:pt x="1330016" y="1405632"/>
                  </a:lnTo>
                  <a:lnTo>
                    <a:pt x="1327161" y="1409430"/>
                  </a:lnTo>
                  <a:lnTo>
                    <a:pt x="1323671" y="1412595"/>
                  </a:lnTo>
                  <a:lnTo>
                    <a:pt x="1319864" y="1415443"/>
                  </a:lnTo>
                  <a:lnTo>
                    <a:pt x="1315740" y="1417659"/>
                  </a:lnTo>
                  <a:lnTo>
                    <a:pt x="1311615" y="1419874"/>
                  </a:lnTo>
                  <a:lnTo>
                    <a:pt x="1306857" y="1421773"/>
                  </a:lnTo>
                  <a:lnTo>
                    <a:pt x="1302415" y="1422722"/>
                  </a:lnTo>
                  <a:lnTo>
                    <a:pt x="1297339" y="1423672"/>
                  </a:lnTo>
                  <a:lnTo>
                    <a:pt x="1292263" y="1423988"/>
                  </a:lnTo>
                  <a:lnTo>
                    <a:pt x="984211" y="1423988"/>
                  </a:lnTo>
                  <a:lnTo>
                    <a:pt x="979453" y="1423672"/>
                  </a:lnTo>
                  <a:lnTo>
                    <a:pt x="974377" y="1422722"/>
                  </a:lnTo>
                  <a:lnTo>
                    <a:pt x="969618" y="1421773"/>
                  </a:lnTo>
                  <a:lnTo>
                    <a:pt x="965176" y="1419874"/>
                  </a:lnTo>
                  <a:lnTo>
                    <a:pt x="960735" y="1417659"/>
                  </a:lnTo>
                  <a:lnTo>
                    <a:pt x="956928" y="1415443"/>
                  </a:lnTo>
                  <a:lnTo>
                    <a:pt x="952803" y="1412595"/>
                  </a:lnTo>
                  <a:lnTo>
                    <a:pt x="949631" y="1409430"/>
                  </a:lnTo>
                  <a:lnTo>
                    <a:pt x="946141" y="1405632"/>
                  </a:lnTo>
                  <a:lnTo>
                    <a:pt x="943286" y="1402151"/>
                  </a:lnTo>
                  <a:lnTo>
                    <a:pt x="941065" y="1398037"/>
                  </a:lnTo>
                  <a:lnTo>
                    <a:pt x="938844" y="1393923"/>
                  </a:lnTo>
                  <a:lnTo>
                    <a:pt x="937258" y="1389492"/>
                  </a:lnTo>
                  <a:lnTo>
                    <a:pt x="935989" y="1384745"/>
                  </a:lnTo>
                  <a:lnTo>
                    <a:pt x="935355" y="1379681"/>
                  </a:lnTo>
                  <a:lnTo>
                    <a:pt x="935037" y="1374934"/>
                  </a:lnTo>
                  <a:lnTo>
                    <a:pt x="935355" y="1369870"/>
                  </a:lnTo>
                  <a:lnTo>
                    <a:pt x="935989" y="1364807"/>
                  </a:lnTo>
                  <a:lnTo>
                    <a:pt x="937258" y="1360059"/>
                  </a:lnTo>
                  <a:lnTo>
                    <a:pt x="938844" y="1355629"/>
                  </a:lnTo>
                  <a:lnTo>
                    <a:pt x="940748" y="1351198"/>
                  </a:lnTo>
                  <a:lnTo>
                    <a:pt x="943286" y="1347400"/>
                  </a:lnTo>
                  <a:lnTo>
                    <a:pt x="946141" y="1343286"/>
                  </a:lnTo>
                  <a:lnTo>
                    <a:pt x="949631" y="1340121"/>
                  </a:lnTo>
                  <a:lnTo>
                    <a:pt x="952803" y="1336640"/>
                  </a:lnTo>
                  <a:lnTo>
                    <a:pt x="956928" y="1333792"/>
                  </a:lnTo>
                  <a:lnTo>
                    <a:pt x="960735" y="1331260"/>
                  </a:lnTo>
                  <a:lnTo>
                    <a:pt x="965176" y="1329361"/>
                  </a:lnTo>
                  <a:lnTo>
                    <a:pt x="969618" y="1327779"/>
                  </a:lnTo>
                  <a:lnTo>
                    <a:pt x="974377" y="1326513"/>
                  </a:lnTo>
                  <a:lnTo>
                    <a:pt x="979453" y="1325880"/>
                  </a:lnTo>
                  <a:lnTo>
                    <a:pt x="984211" y="1325563"/>
                  </a:lnTo>
                  <a:close/>
                  <a:moveTo>
                    <a:pt x="369286" y="1074738"/>
                  </a:moveTo>
                  <a:lnTo>
                    <a:pt x="887697" y="1074738"/>
                  </a:lnTo>
                  <a:lnTo>
                    <a:pt x="894368" y="1075056"/>
                  </a:lnTo>
                  <a:lnTo>
                    <a:pt x="901356" y="1076008"/>
                  </a:lnTo>
                  <a:lnTo>
                    <a:pt x="908027" y="1077278"/>
                  </a:lnTo>
                  <a:lnTo>
                    <a:pt x="914063" y="1079183"/>
                  </a:lnTo>
                  <a:lnTo>
                    <a:pt x="920098" y="1081406"/>
                  </a:lnTo>
                  <a:lnTo>
                    <a:pt x="925816" y="1084263"/>
                  </a:lnTo>
                  <a:lnTo>
                    <a:pt x="930898" y="1087438"/>
                  </a:lnTo>
                  <a:lnTo>
                    <a:pt x="935663" y="1090931"/>
                  </a:lnTo>
                  <a:lnTo>
                    <a:pt x="940110" y="1094741"/>
                  </a:lnTo>
                  <a:lnTo>
                    <a:pt x="944240" y="1099186"/>
                  </a:lnTo>
                  <a:lnTo>
                    <a:pt x="947416" y="1103948"/>
                  </a:lnTo>
                  <a:lnTo>
                    <a:pt x="950275" y="1108711"/>
                  </a:lnTo>
                  <a:lnTo>
                    <a:pt x="952499" y="1113791"/>
                  </a:lnTo>
                  <a:lnTo>
                    <a:pt x="954405" y="1118871"/>
                  </a:lnTo>
                  <a:lnTo>
                    <a:pt x="955358" y="1124903"/>
                  </a:lnTo>
                  <a:lnTo>
                    <a:pt x="955675" y="1130301"/>
                  </a:lnTo>
                  <a:lnTo>
                    <a:pt x="955358" y="1136016"/>
                  </a:lnTo>
                  <a:lnTo>
                    <a:pt x="954405" y="1141413"/>
                  </a:lnTo>
                  <a:lnTo>
                    <a:pt x="952499" y="1147128"/>
                  </a:lnTo>
                  <a:lnTo>
                    <a:pt x="950275" y="1152208"/>
                  </a:lnTo>
                  <a:lnTo>
                    <a:pt x="947416" y="1156971"/>
                  </a:lnTo>
                  <a:lnTo>
                    <a:pt x="944240" y="1161098"/>
                  </a:lnTo>
                  <a:lnTo>
                    <a:pt x="940110" y="1165543"/>
                  </a:lnTo>
                  <a:lnTo>
                    <a:pt x="935663" y="1169671"/>
                  </a:lnTo>
                  <a:lnTo>
                    <a:pt x="930898" y="1173163"/>
                  </a:lnTo>
                  <a:lnTo>
                    <a:pt x="925816" y="1176656"/>
                  </a:lnTo>
                  <a:lnTo>
                    <a:pt x="920098" y="1179196"/>
                  </a:lnTo>
                  <a:lnTo>
                    <a:pt x="914063" y="1181736"/>
                  </a:lnTo>
                  <a:lnTo>
                    <a:pt x="908027" y="1183323"/>
                  </a:lnTo>
                  <a:lnTo>
                    <a:pt x="901356" y="1184593"/>
                  </a:lnTo>
                  <a:lnTo>
                    <a:pt x="894368" y="1185546"/>
                  </a:lnTo>
                  <a:lnTo>
                    <a:pt x="887697" y="1185863"/>
                  </a:lnTo>
                  <a:lnTo>
                    <a:pt x="369286" y="1185863"/>
                  </a:lnTo>
                  <a:lnTo>
                    <a:pt x="362615" y="1185546"/>
                  </a:lnTo>
                  <a:lnTo>
                    <a:pt x="355944" y="1184593"/>
                  </a:lnTo>
                  <a:lnTo>
                    <a:pt x="349273" y="1183323"/>
                  </a:lnTo>
                  <a:lnTo>
                    <a:pt x="343238" y="1181736"/>
                  </a:lnTo>
                  <a:lnTo>
                    <a:pt x="337203" y="1179196"/>
                  </a:lnTo>
                  <a:lnTo>
                    <a:pt x="331485" y="1176656"/>
                  </a:lnTo>
                  <a:lnTo>
                    <a:pt x="326402" y="1173163"/>
                  </a:lnTo>
                  <a:lnTo>
                    <a:pt x="321637" y="1169671"/>
                  </a:lnTo>
                  <a:lnTo>
                    <a:pt x="317190" y="1165543"/>
                  </a:lnTo>
                  <a:lnTo>
                    <a:pt x="313378" y="1161098"/>
                  </a:lnTo>
                  <a:lnTo>
                    <a:pt x="309884" y="1156971"/>
                  </a:lnTo>
                  <a:lnTo>
                    <a:pt x="307025" y="1152208"/>
                  </a:lnTo>
                  <a:lnTo>
                    <a:pt x="304802" y="1147128"/>
                  </a:lnTo>
                  <a:lnTo>
                    <a:pt x="302896" y="1141413"/>
                  </a:lnTo>
                  <a:lnTo>
                    <a:pt x="301943" y="1136016"/>
                  </a:lnTo>
                  <a:lnTo>
                    <a:pt x="301625" y="1130301"/>
                  </a:lnTo>
                  <a:lnTo>
                    <a:pt x="301943" y="1124903"/>
                  </a:lnTo>
                  <a:lnTo>
                    <a:pt x="302896" y="1119188"/>
                  </a:lnTo>
                  <a:lnTo>
                    <a:pt x="304802" y="1113791"/>
                  </a:lnTo>
                  <a:lnTo>
                    <a:pt x="307025" y="1108711"/>
                  </a:lnTo>
                  <a:lnTo>
                    <a:pt x="309884" y="1103948"/>
                  </a:lnTo>
                  <a:lnTo>
                    <a:pt x="313378" y="1099186"/>
                  </a:lnTo>
                  <a:lnTo>
                    <a:pt x="317190" y="1094741"/>
                  </a:lnTo>
                  <a:lnTo>
                    <a:pt x="321637" y="1091248"/>
                  </a:lnTo>
                  <a:lnTo>
                    <a:pt x="326402" y="1087438"/>
                  </a:lnTo>
                  <a:lnTo>
                    <a:pt x="331485" y="1084263"/>
                  </a:lnTo>
                  <a:lnTo>
                    <a:pt x="337203" y="1081406"/>
                  </a:lnTo>
                  <a:lnTo>
                    <a:pt x="343238" y="1079183"/>
                  </a:lnTo>
                  <a:lnTo>
                    <a:pt x="349273" y="1077278"/>
                  </a:lnTo>
                  <a:lnTo>
                    <a:pt x="355944" y="1076008"/>
                  </a:lnTo>
                  <a:lnTo>
                    <a:pt x="362615" y="1075056"/>
                  </a:lnTo>
                  <a:lnTo>
                    <a:pt x="369286" y="1074738"/>
                  </a:lnTo>
                  <a:close/>
                  <a:moveTo>
                    <a:pt x="1261435" y="965200"/>
                  </a:moveTo>
                  <a:lnTo>
                    <a:pt x="1264624" y="965200"/>
                  </a:lnTo>
                  <a:lnTo>
                    <a:pt x="1267814" y="965200"/>
                  </a:lnTo>
                  <a:lnTo>
                    <a:pt x="1271322" y="965838"/>
                  </a:lnTo>
                  <a:lnTo>
                    <a:pt x="1275149" y="967114"/>
                  </a:lnTo>
                  <a:lnTo>
                    <a:pt x="1278977" y="968390"/>
                  </a:lnTo>
                  <a:lnTo>
                    <a:pt x="1282804" y="969984"/>
                  </a:lnTo>
                  <a:lnTo>
                    <a:pt x="1290777" y="973811"/>
                  </a:lnTo>
                  <a:lnTo>
                    <a:pt x="1298113" y="978277"/>
                  </a:lnTo>
                  <a:lnTo>
                    <a:pt x="1304491" y="982742"/>
                  </a:lnTo>
                  <a:lnTo>
                    <a:pt x="1308637" y="986250"/>
                  </a:lnTo>
                  <a:lnTo>
                    <a:pt x="1312784" y="990715"/>
                  </a:lnTo>
                  <a:lnTo>
                    <a:pt x="1317249" y="997094"/>
                  </a:lnTo>
                  <a:lnTo>
                    <a:pt x="1321395" y="1004429"/>
                  </a:lnTo>
                  <a:lnTo>
                    <a:pt x="1325222" y="1012403"/>
                  </a:lnTo>
                  <a:lnTo>
                    <a:pt x="1326817" y="1016549"/>
                  </a:lnTo>
                  <a:lnTo>
                    <a:pt x="1328092" y="1020057"/>
                  </a:lnTo>
                  <a:lnTo>
                    <a:pt x="1329368" y="1024203"/>
                  </a:lnTo>
                  <a:lnTo>
                    <a:pt x="1330006" y="1027711"/>
                  </a:lnTo>
                  <a:lnTo>
                    <a:pt x="1330325" y="1030901"/>
                  </a:lnTo>
                  <a:lnTo>
                    <a:pt x="1330006" y="1034090"/>
                  </a:lnTo>
                  <a:lnTo>
                    <a:pt x="1329368" y="1036004"/>
                  </a:lnTo>
                  <a:lnTo>
                    <a:pt x="1327774" y="1038236"/>
                  </a:lnTo>
                  <a:lnTo>
                    <a:pt x="1228904" y="1099472"/>
                  </a:lnTo>
                  <a:lnTo>
                    <a:pt x="1226990" y="1101066"/>
                  </a:lnTo>
                  <a:lnTo>
                    <a:pt x="1225396" y="1102342"/>
                  </a:lnTo>
                  <a:lnTo>
                    <a:pt x="1223163" y="1103618"/>
                  </a:lnTo>
                  <a:lnTo>
                    <a:pt x="1220930" y="1104575"/>
                  </a:lnTo>
                  <a:lnTo>
                    <a:pt x="1219017" y="1105213"/>
                  </a:lnTo>
                  <a:lnTo>
                    <a:pt x="1216784" y="1105850"/>
                  </a:lnTo>
                  <a:lnTo>
                    <a:pt x="1212000" y="1106488"/>
                  </a:lnTo>
                  <a:lnTo>
                    <a:pt x="1207854" y="1105850"/>
                  </a:lnTo>
                  <a:lnTo>
                    <a:pt x="1205622" y="1105213"/>
                  </a:lnTo>
                  <a:lnTo>
                    <a:pt x="1203389" y="1104575"/>
                  </a:lnTo>
                  <a:lnTo>
                    <a:pt x="1201475" y="1103618"/>
                  </a:lnTo>
                  <a:lnTo>
                    <a:pt x="1199243" y="1102342"/>
                  </a:lnTo>
                  <a:lnTo>
                    <a:pt x="1197329" y="1101066"/>
                  </a:lnTo>
                  <a:lnTo>
                    <a:pt x="1195735" y="1099472"/>
                  </a:lnTo>
                  <a:lnTo>
                    <a:pt x="1194140" y="1097558"/>
                  </a:lnTo>
                  <a:lnTo>
                    <a:pt x="1192864" y="1095963"/>
                  </a:lnTo>
                  <a:lnTo>
                    <a:pt x="1191588" y="1093731"/>
                  </a:lnTo>
                  <a:lnTo>
                    <a:pt x="1190632" y="1091817"/>
                  </a:lnTo>
                  <a:lnTo>
                    <a:pt x="1189356" y="1087352"/>
                  </a:lnTo>
                  <a:lnTo>
                    <a:pt x="1189037" y="1082887"/>
                  </a:lnTo>
                  <a:lnTo>
                    <a:pt x="1189356" y="1078741"/>
                  </a:lnTo>
                  <a:lnTo>
                    <a:pt x="1190632" y="1074276"/>
                  </a:lnTo>
                  <a:lnTo>
                    <a:pt x="1191588" y="1072043"/>
                  </a:lnTo>
                  <a:lnTo>
                    <a:pt x="1192864" y="1070130"/>
                  </a:lnTo>
                  <a:lnTo>
                    <a:pt x="1194140" y="1068535"/>
                  </a:lnTo>
                  <a:lnTo>
                    <a:pt x="1195735" y="1066621"/>
                  </a:lnTo>
                  <a:lnTo>
                    <a:pt x="1257289" y="967433"/>
                  </a:lnTo>
                  <a:lnTo>
                    <a:pt x="1258884" y="965838"/>
                  </a:lnTo>
                  <a:lnTo>
                    <a:pt x="1261435" y="965200"/>
                  </a:lnTo>
                  <a:close/>
                  <a:moveTo>
                    <a:pt x="346041" y="844550"/>
                  </a:moveTo>
                  <a:lnTo>
                    <a:pt x="350799" y="844550"/>
                  </a:lnTo>
                  <a:lnTo>
                    <a:pt x="658851" y="844550"/>
                  </a:lnTo>
                  <a:lnTo>
                    <a:pt x="663927" y="844550"/>
                  </a:lnTo>
                  <a:lnTo>
                    <a:pt x="669003" y="845185"/>
                  </a:lnTo>
                  <a:lnTo>
                    <a:pt x="673762" y="846773"/>
                  </a:lnTo>
                  <a:lnTo>
                    <a:pt x="678204" y="848043"/>
                  </a:lnTo>
                  <a:lnTo>
                    <a:pt x="682645" y="850265"/>
                  </a:lnTo>
                  <a:lnTo>
                    <a:pt x="686452" y="852805"/>
                  </a:lnTo>
                  <a:lnTo>
                    <a:pt x="690259" y="855345"/>
                  </a:lnTo>
                  <a:lnTo>
                    <a:pt x="693749" y="858838"/>
                  </a:lnTo>
                  <a:lnTo>
                    <a:pt x="697239" y="862330"/>
                  </a:lnTo>
                  <a:lnTo>
                    <a:pt x="699777" y="865823"/>
                  </a:lnTo>
                  <a:lnTo>
                    <a:pt x="702315" y="869950"/>
                  </a:lnTo>
                  <a:lnTo>
                    <a:pt x="704218" y="874395"/>
                  </a:lnTo>
                  <a:lnTo>
                    <a:pt x="705804" y="879158"/>
                  </a:lnTo>
                  <a:lnTo>
                    <a:pt x="707391" y="883920"/>
                  </a:lnTo>
                  <a:lnTo>
                    <a:pt x="708025" y="888683"/>
                  </a:lnTo>
                  <a:lnTo>
                    <a:pt x="708025" y="893763"/>
                  </a:lnTo>
                  <a:lnTo>
                    <a:pt x="708025" y="898843"/>
                  </a:lnTo>
                  <a:lnTo>
                    <a:pt x="707391" y="903605"/>
                  </a:lnTo>
                  <a:lnTo>
                    <a:pt x="705804" y="908368"/>
                  </a:lnTo>
                  <a:lnTo>
                    <a:pt x="704218" y="912495"/>
                  </a:lnTo>
                  <a:lnTo>
                    <a:pt x="702315" y="916940"/>
                  </a:lnTo>
                  <a:lnTo>
                    <a:pt x="699777" y="921068"/>
                  </a:lnTo>
                  <a:lnTo>
                    <a:pt x="697239" y="924878"/>
                  </a:lnTo>
                  <a:lnTo>
                    <a:pt x="693749" y="928370"/>
                  </a:lnTo>
                  <a:lnTo>
                    <a:pt x="690259" y="931545"/>
                  </a:lnTo>
                  <a:lnTo>
                    <a:pt x="686452" y="934403"/>
                  </a:lnTo>
                  <a:lnTo>
                    <a:pt x="682645" y="936943"/>
                  </a:lnTo>
                  <a:lnTo>
                    <a:pt x="678204" y="938848"/>
                  </a:lnTo>
                  <a:lnTo>
                    <a:pt x="673762" y="940753"/>
                  </a:lnTo>
                  <a:lnTo>
                    <a:pt x="669003" y="941705"/>
                  </a:lnTo>
                  <a:lnTo>
                    <a:pt x="663927" y="942658"/>
                  </a:lnTo>
                  <a:lnTo>
                    <a:pt x="658851" y="942975"/>
                  </a:lnTo>
                  <a:lnTo>
                    <a:pt x="350799" y="942975"/>
                  </a:lnTo>
                  <a:lnTo>
                    <a:pt x="346041" y="942658"/>
                  </a:lnTo>
                  <a:lnTo>
                    <a:pt x="340965" y="941705"/>
                  </a:lnTo>
                  <a:lnTo>
                    <a:pt x="336206" y="940753"/>
                  </a:lnTo>
                  <a:lnTo>
                    <a:pt x="331764" y="938848"/>
                  </a:lnTo>
                  <a:lnTo>
                    <a:pt x="327323" y="936943"/>
                  </a:lnTo>
                  <a:lnTo>
                    <a:pt x="323516" y="934403"/>
                  </a:lnTo>
                  <a:lnTo>
                    <a:pt x="319391" y="931545"/>
                  </a:lnTo>
                  <a:lnTo>
                    <a:pt x="316219" y="928370"/>
                  </a:lnTo>
                  <a:lnTo>
                    <a:pt x="312729" y="924878"/>
                  </a:lnTo>
                  <a:lnTo>
                    <a:pt x="309874" y="921068"/>
                  </a:lnTo>
                  <a:lnTo>
                    <a:pt x="307653" y="916940"/>
                  </a:lnTo>
                  <a:lnTo>
                    <a:pt x="305432" y="912495"/>
                  </a:lnTo>
                  <a:lnTo>
                    <a:pt x="303846" y="908368"/>
                  </a:lnTo>
                  <a:lnTo>
                    <a:pt x="302577" y="903605"/>
                  </a:lnTo>
                  <a:lnTo>
                    <a:pt x="301943" y="898843"/>
                  </a:lnTo>
                  <a:lnTo>
                    <a:pt x="301625" y="893763"/>
                  </a:lnTo>
                  <a:lnTo>
                    <a:pt x="301943" y="888683"/>
                  </a:lnTo>
                  <a:lnTo>
                    <a:pt x="302577" y="883920"/>
                  </a:lnTo>
                  <a:lnTo>
                    <a:pt x="303846" y="879158"/>
                  </a:lnTo>
                  <a:lnTo>
                    <a:pt x="305432" y="874395"/>
                  </a:lnTo>
                  <a:lnTo>
                    <a:pt x="307336" y="869950"/>
                  </a:lnTo>
                  <a:lnTo>
                    <a:pt x="309874" y="865823"/>
                  </a:lnTo>
                  <a:lnTo>
                    <a:pt x="312729" y="862330"/>
                  </a:lnTo>
                  <a:lnTo>
                    <a:pt x="316219" y="858838"/>
                  </a:lnTo>
                  <a:lnTo>
                    <a:pt x="319391" y="855345"/>
                  </a:lnTo>
                  <a:lnTo>
                    <a:pt x="323516" y="852805"/>
                  </a:lnTo>
                  <a:lnTo>
                    <a:pt x="327323" y="850265"/>
                  </a:lnTo>
                  <a:lnTo>
                    <a:pt x="331764" y="848043"/>
                  </a:lnTo>
                  <a:lnTo>
                    <a:pt x="336206" y="846773"/>
                  </a:lnTo>
                  <a:lnTo>
                    <a:pt x="340965" y="845185"/>
                  </a:lnTo>
                  <a:lnTo>
                    <a:pt x="346041" y="844550"/>
                  </a:lnTo>
                  <a:close/>
                  <a:moveTo>
                    <a:pt x="344144" y="590550"/>
                  </a:moveTo>
                  <a:lnTo>
                    <a:pt x="960782" y="590550"/>
                  </a:lnTo>
                  <a:lnTo>
                    <a:pt x="966812" y="591185"/>
                  </a:lnTo>
                  <a:lnTo>
                    <a:pt x="973159" y="592138"/>
                  </a:lnTo>
                  <a:lnTo>
                    <a:pt x="978871" y="593725"/>
                  </a:lnTo>
                  <a:lnTo>
                    <a:pt x="984584" y="595630"/>
                  </a:lnTo>
                  <a:lnTo>
                    <a:pt x="990296" y="598488"/>
                  </a:lnTo>
                  <a:lnTo>
                    <a:pt x="995374" y="601345"/>
                  </a:lnTo>
                  <a:lnTo>
                    <a:pt x="1000135" y="604838"/>
                  </a:lnTo>
                  <a:lnTo>
                    <a:pt x="1004260" y="608965"/>
                  </a:lnTo>
                  <a:lnTo>
                    <a:pt x="1008386" y="613410"/>
                  </a:lnTo>
                  <a:lnTo>
                    <a:pt x="1011560" y="617855"/>
                  </a:lnTo>
                  <a:lnTo>
                    <a:pt x="1015051" y="623253"/>
                  </a:lnTo>
                  <a:lnTo>
                    <a:pt x="1017590" y="628650"/>
                  </a:lnTo>
                  <a:lnTo>
                    <a:pt x="1019811" y="634048"/>
                  </a:lnTo>
                  <a:lnTo>
                    <a:pt x="1021081" y="639763"/>
                  </a:lnTo>
                  <a:lnTo>
                    <a:pt x="1021715" y="646113"/>
                  </a:lnTo>
                  <a:lnTo>
                    <a:pt x="1022350" y="652145"/>
                  </a:lnTo>
                  <a:lnTo>
                    <a:pt x="1021715" y="658813"/>
                  </a:lnTo>
                  <a:lnTo>
                    <a:pt x="1021081" y="664528"/>
                  </a:lnTo>
                  <a:lnTo>
                    <a:pt x="1019811" y="670878"/>
                  </a:lnTo>
                  <a:lnTo>
                    <a:pt x="1017590" y="676275"/>
                  </a:lnTo>
                  <a:lnTo>
                    <a:pt x="1015051" y="681673"/>
                  </a:lnTo>
                  <a:lnTo>
                    <a:pt x="1011560" y="686753"/>
                  </a:lnTo>
                  <a:lnTo>
                    <a:pt x="1008386" y="691515"/>
                  </a:lnTo>
                  <a:lnTo>
                    <a:pt x="1004260" y="695960"/>
                  </a:lnTo>
                  <a:lnTo>
                    <a:pt x="1000135" y="700088"/>
                  </a:lnTo>
                  <a:lnTo>
                    <a:pt x="995374" y="703580"/>
                  </a:lnTo>
                  <a:lnTo>
                    <a:pt x="990296" y="706438"/>
                  </a:lnTo>
                  <a:lnTo>
                    <a:pt x="984584" y="708978"/>
                  </a:lnTo>
                  <a:lnTo>
                    <a:pt x="978871" y="711200"/>
                  </a:lnTo>
                  <a:lnTo>
                    <a:pt x="973159" y="712788"/>
                  </a:lnTo>
                  <a:lnTo>
                    <a:pt x="966812" y="713740"/>
                  </a:lnTo>
                  <a:lnTo>
                    <a:pt x="960782" y="714375"/>
                  </a:lnTo>
                  <a:lnTo>
                    <a:pt x="344144" y="714375"/>
                  </a:lnTo>
                  <a:lnTo>
                    <a:pt x="338114" y="713740"/>
                  </a:lnTo>
                  <a:lnTo>
                    <a:pt x="331767" y="712788"/>
                  </a:lnTo>
                  <a:lnTo>
                    <a:pt x="326054" y="711200"/>
                  </a:lnTo>
                  <a:lnTo>
                    <a:pt x="320342" y="708978"/>
                  </a:lnTo>
                  <a:lnTo>
                    <a:pt x="314946" y="706438"/>
                  </a:lnTo>
                  <a:lnTo>
                    <a:pt x="309869" y="703580"/>
                  </a:lnTo>
                  <a:lnTo>
                    <a:pt x="305108" y="700088"/>
                  </a:lnTo>
                  <a:lnTo>
                    <a:pt x="300982" y="695960"/>
                  </a:lnTo>
                  <a:lnTo>
                    <a:pt x="296857" y="691515"/>
                  </a:lnTo>
                  <a:lnTo>
                    <a:pt x="293366" y="686753"/>
                  </a:lnTo>
                  <a:lnTo>
                    <a:pt x="290192" y="681673"/>
                  </a:lnTo>
                  <a:lnTo>
                    <a:pt x="287653" y="676275"/>
                  </a:lnTo>
                  <a:lnTo>
                    <a:pt x="285432" y="670878"/>
                  </a:lnTo>
                  <a:lnTo>
                    <a:pt x="284162" y="664528"/>
                  </a:lnTo>
                  <a:lnTo>
                    <a:pt x="282893" y="658813"/>
                  </a:lnTo>
                  <a:lnTo>
                    <a:pt x="282575" y="652145"/>
                  </a:lnTo>
                  <a:lnTo>
                    <a:pt x="282893" y="646113"/>
                  </a:lnTo>
                  <a:lnTo>
                    <a:pt x="284162" y="639763"/>
                  </a:lnTo>
                  <a:lnTo>
                    <a:pt x="285432" y="634048"/>
                  </a:lnTo>
                  <a:lnTo>
                    <a:pt x="287653" y="628650"/>
                  </a:lnTo>
                  <a:lnTo>
                    <a:pt x="290192" y="623253"/>
                  </a:lnTo>
                  <a:lnTo>
                    <a:pt x="293366" y="617855"/>
                  </a:lnTo>
                  <a:lnTo>
                    <a:pt x="296857" y="613410"/>
                  </a:lnTo>
                  <a:lnTo>
                    <a:pt x="300982" y="608965"/>
                  </a:lnTo>
                  <a:lnTo>
                    <a:pt x="305108" y="604838"/>
                  </a:lnTo>
                  <a:lnTo>
                    <a:pt x="309869" y="601345"/>
                  </a:lnTo>
                  <a:lnTo>
                    <a:pt x="314946" y="598488"/>
                  </a:lnTo>
                  <a:lnTo>
                    <a:pt x="320342" y="595630"/>
                  </a:lnTo>
                  <a:lnTo>
                    <a:pt x="326054" y="593725"/>
                  </a:lnTo>
                  <a:lnTo>
                    <a:pt x="331767" y="592138"/>
                  </a:lnTo>
                  <a:lnTo>
                    <a:pt x="338114" y="591185"/>
                  </a:lnTo>
                  <a:lnTo>
                    <a:pt x="344144" y="590550"/>
                  </a:lnTo>
                  <a:close/>
                  <a:moveTo>
                    <a:pt x="1750865" y="411163"/>
                  </a:moveTo>
                  <a:lnTo>
                    <a:pt x="1754043" y="411481"/>
                  </a:lnTo>
                  <a:lnTo>
                    <a:pt x="1757540" y="411798"/>
                  </a:lnTo>
                  <a:lnTo>
                    <a:pt x="1760718" y="413068"/>
                  </a:lnTo>
                  <a:lnTo>
                    <a:pt x="1764214" y="414021"/>
                  </a:lnTo>
                  <a:lnTo>
                    <a:pt x="1767710" y="414973"/>
                  </a:lnTo>
                  <a:lnTo>
                    <a:pt x="1770889" y="416878"/>
                  </a:lnTo>
                  <a:lnTo>
                    <a:pt x="1777563" y="421006"/>
                  </a:lnTo>
                  <a:lnTo>
                    <a:pt x="1784555" y="425768"/>
                  </a:lnTo>
                  <a:lnTo>
                    <a:pt x="1790912" y="431166"/>
                  </a:lnTo>
                  <a:lnTo>
                    <a:pt x="1797904" y="437198"/>
                  </a:lnTo>
                  <a:lnTo>
                    <a:pt x="1812207" y="451486"/>
                  </a:lnTo>
                  <a:lnTo>
                    <a:pt x="1827145" y="466408"/>
                  </a:lnTo>
                  <a:lnTo>
                    <a:pt x="1836680" y="476251"/>
                  </a:lnTo>
                  <a:lnTo>
                    <a:pt x="1851935" y="491173"/>
                  </a:lnTo>
                  <a:lnTo>
                    <a:pt x="1865920" y="505461"/>
                  </a:lnTo>
                  <a:lnTo>
                    <a:pt x="1872277" y="512446"/>
                  </a:lnTo>
                  <a:lnTo>
                    <a:pt x="1877680" y="519431"/>
                  </a:lnTo>
                  <a:lnTo>
                    <a:pt x="1882447" y="525781"/>
                  </a:lnTo>
                  <a:lnTo>
                    <a:pt x="1886579" y="532766"/>
                  </a:lnTo>
                  <a:lnTo>
                    <a:pt x="1888486" y="536258"/>
                  </a:lnTo>
                  <a:lnTo>
                    <a:pt x="1889439" y="539433"/>
                  </a:lnTo>
                  <a:lnTo>
                    <a:pt x="1891029" y="542608"/>
                  </a:lnTo>
                  <a:lnTo>
                    <a:pt x="1891664" y="546101"/>
                  </a:lnTo>
                  <a:lnTo>
                    <a:pt x="1891982" y="549593"/>
                  </a:lnTo>
                  <a:lnTo>
                    <a:pt x="1892300" y="552768"/>
                  </a:lnTo>
                  <a:lnTo>
                    <a:pt x="1892300" y="556261"/>
                  </a:lnTo>
                  <a:lnTo>
                    <a:pt x="1891664" y="559753"/>
                  </a:lnTo>
                  <a:lnTo>
                    <a:pt x="1891029" y="562928"/>
                  </a:lnTo>
                  <a:lnTo>
                    <a:pt x="1889757" y="566738"/>
                  </a:lnTo>
                  <a:lnTo>
                    <a:pt x="1888486" y="570231"/>
                  </a:lnTo>
                  <a:lnTo>
                    <a:pt x="1886261" y="574041"/>
                  </a:lnTo>
                  <a:lnTo>
                    <a:pt x="1884036" y="577533"/>
                  </a:lnTo>
                  <a:lnTo>
                    <a:pt x="1881176" y="581343"/>
                  </a:lnTo>
                  <a:lnTo>
                    <a:pt x="1877680" y="585153"/>
                  </a:lnTo>
                  <a:lnTo>
                    <a:pt x="1874184" y="588963"/>
                  </a:lnTo>
                  <a:lnTo>
                    <a:pt x="1476895" y="985838"/>
                  </a:lnTo>
                  <a:lnTo>
                    <a:pt x="1472763" y="989966"/>
                  </a:lnTo>
                  <a:lnTo>
                    <a:pt x="1468313" y="993458"/>
                  </a:lnTo>
                  <a:lnTo>
                    <a:pt x="1464182" y="996633"/>
                  </a:lnTo>
                  <a:lnTo>
                    <a:pt x="1459732" y="999808"/>
                  </a:lnTo>
                  <a:lnTo>
                    <a:pt x="1455282" y="1002348"/>
                  </a:lnTo>
                  <a:lnTo>
                    <a:pt x="1450515" y="1004888"/>
                  </a:lnTo>
                  <a:lnTo>
                    <a:pt x="1446065" y="1007111"/>
                  </a:lnTo>
                  <a:lnTo>
                    <a:pt x="1440980" y="1009016"/>
                  </a:lnTo>
                  <a:lnTo>
                    <a:pt x="1436212" y="1010921"/>
                  </a:lnTo>
                  <a:lnTo>
                    <a:pt x="1431445" y="1012826"/>
                  </a:lnTo>
                  <a:lnTo>
                    <a:pt x="1426360" y="1013778"/>
                  </a:lnTo>
                  <a:lnTo>
                    <a:pt x="1421274" y="1015366"/>
                  </a:lnTo>
                  <a:lnTo>
                    <a:pt x="1416507" y="1016001"/>
                  </a:lnTo>
                  <a:lnTo>
                    <a:pt x="1411422" y="1016953"/>
                  </a:lnTo>
                  <a:lnTo>
                    <a:pt x="1406336" y="1017271"/>
                  </a:lnTo>
                  <a:lnTo>
                    <a:pt x="1401569" y="1017588"/>
                  </a:lnTo>
                  <a:lnTo>
                    <a:pt x="1396484" y="1017588"/>
                  </a:lnTo>
                  <a:lnTo>
                    <a:pt x="1391716" y="1017271"/>
                  </a:lnTo>
                  <a:lnTo>
                    <a:pt x="1386949" y="1016953"/>
                  </a:lnTo>
                  <a:lnTo>
                    <a:pt x="1382499" y="1015683"/>
                  </a:lnTo>
                  <a:lnTo>
                    <a:pt x="1377731" y="1015048"/>
                  </a:lnTo>
                  <a:lnTo>
                    <a:pt x="1373282" y="1013461"/>
                  </a:lnTo>
                  <a:lnTo>
                    <a:pt x="1368832" y="1012191"/>
                  </a:lnTo>
                  <a:lnTo>
                    <a:pt x="1364700" y="1010286"/>
                  </a:lnTo>
                  <a:lnTo>
                    <a:pt x="1360886" y="1008063"/>
                  </a:lnTo>
                  <a:lnTo>
                    <a:pt x="1357072" y="1005523"/>
                  </a:lnTo>
                  <a:lnTo>
                    <a:pt x="1353576" y="1002983"/>
                  </a:lnTo>
                  <a:lnTo>
                    <a:pt x="1350080" y="1000126"/>
                  </a:lnTo>
                  <a:lnTo>
                    <a:pt x="1347220" y="996633"/>
                  </a:lnTo>
                  <a:lnTo>
                    <a:pt x="1344359" y="993458"/>
                  </a:lnTo>
                  <a:lnTo>
                    <a:pt x="1341817" y="989331"/>
                  </a:lnTo>
                  <a:lnTo>
                    <a:pt x="1339274" y="985521"/>
                  </a:lnTo>
                  <a:lnTo>
                    <a:pt x="1337367" y="981076"/>
                  </a:lnTo>
                  <a:lnTo>
                    <a:pt x="1335778" y="976313"/>
                  </a:lnTo>
                  <a:lnTo>
                    <a:pt x="1326561" y="967106"/>
                  </a:lnTo>
                  <a:lnTo>
                    <a:pt x="1322111" y="965518"/>
                  </a:lnTo>
                  <a:lnTo>
                    <a:pt x="1317979" y="963296"/>
                  </a:lnTo>
                  <a:lnTo>
                    <a:pt x="1314165" y="961073"/>
                  </a:lnTo>
                  <a:lnTo>
                    <a:pt x="1310351" y="958851"/>
                  </a:lnTo>
                  <a:lnTo>
                    <a:pt x="1307173" y="956311"/>
                  </a:lnTo>
                  <a:lnTo>
                    <a:pt x="1303995" y="953453"/>
                  </a:lnTo>
                  <a:lnTo>
                    <a:pt x="1301134" y="950913"/>
                  </a:lnTo>
                  <a:lnTo>
                    <a:pt x="1298274" y="948056"/>
                  </a:lnTo>
                  <a:lnTo>
                    <a:pt x="1295731" y="944563"/>
                  </a:lnTo>
                  <a:lnTo>
                    <a:pt x="1293824" y="941706"/>
                  </a:lnTo>
                  <a:lnTo>
                    <a:pt x="1291599" y="938531"/>
                  </a:lnTo>
                  <a:lnTo>
                    <a:pt x="1289692" y="935038"/>
                  </a:lnTo>
                  <a:lnTo>
                    <a:pt x="1288103" y="931546"/>
                  </a:lnTo>
                  <a:lnTo>
                    <a:pt x="1286832" y="928371"/>
                  </a:lnTo>
                  <a:lnTo>
                    <a:pt x="1284607" y="921068"/>
                  </a:lnTo>
                  <a:lnTo>
                    <a:pt x="1283336" y="913448"/>
                  </a:lnTo>
                  <a:lnTo>
                    <a:pt x="1282700" y="905511"/>
                  </a:lnTo>
                  <a:lnTo>
                    <a:pt x="1283018" y="897573"/>
                  </a:lnTo>
                  <a:lnTo>
                    <a:pt x="1283971" y="889953"/>
                  </a:lnTo>
                  <a:lnTo>
                    <a:pt x="1285560" y="882016"/>
                  </a:lnTo>
                  <a:lnTo>
                    <a:pt x="1287785" y="874078"/>
                  </a:lnTo>
                  <a:lnTo>
                    <a:pt x="1290646" y="866141"/>
                  </a:lnTo>
                  <a:lnTo>
                    <a:pt x="1294142" y="858521"/>
                  </a:lnTo>
                  <a:lnTo>
                    <a:pt x="1298909" y="849948"/>
                  </a:lnTo>
                  <a:lnTo>
                    <a:pt x="1304313" y="841376"/>
                  </a:lnTo>
                  <a:lnTo>
                    <a:pt x="1310351" y="833756"/>
                  </a:lnTo>
                  <a:lnTo>
                    <a:pt x="1317026" y="826136"/>
                  </a:lnTo>
                  <a:lnTo>
                    <a:pt x="1714315" y="429261"/>
                  </a:lnTo>
                  <a:lnTo>
                    <a:pt x="1718446" y="425768"/>
                  </a:lnTo>
                  <a:lnTo>
                    <a:pt x="1721943" y="422276"/>
                  </a:lnTo>
                  <a:lnTo>
                    <a:pt x="1726074" y="419736"/>
                  </a:lnTo>
                  <a:lnTo>
                    <a:pt x="1729571" y="417196"/>
                  </a:lnTo>
                  <a:lnTo>
                    <a:pt x="1733384" y="415608"/>
                  </a:lnTo>
                  <a:lnTo>
                    <a:pt x="1736881" y="414021"/>
                  </a:lnTo>
                  <a:lnTo>
                    <a:pt x="1740377" y="412433"/>
                  </a:lnTo>
                  <a:lnTo>
                    <a:pt x="1743873" y="411798"/>
                  </a:lnTo>
                  <a:lnTo>
                    <a:pt x="1747051" y="411481"/>
                  </a:lnTo>
                  <a:lnTo>
                    <a:pt x="1750865" y="411163"/>
                  </a:lnTo>
                  <a:close/>
                  <a:moveTo>
                    <a:pt x="198373" y="319088"/>
                  </a:moveTo>
                  <a:lnTo>
                    <a:pt x="1557783" y="319088"/>
                  </a:lnTo>
                  <a:lnTo>
                    <a:pt x="1453042" y="423822"/>
                  </a:lnTo>
                  <a:lnTo>
                    <a:pt x="315492" y="423822"/>
                  </a:lnTo>
                  <a:lnTo>
                    <a:pt x="305336" y="424140"/>
                  </a:lnTo>
                  <a:lnTo>
                    <a:pt x="295179" y="424774"/>
                  </a:lnTo>
                  <a:lnTo>
                    <a:pt x="285340" y="426361"/>
                  </a:lnTo>
                  <a:lnTo>
                    <a:pt x="275500" y="427631"/>
                  </a:lnTo>
                  <a:lnTo>
                    <a:pt x="265979" y="429852"/>
                  </a:lnTo>
                  <a:lnTo>
                    <a:pt x="256457" y="433026"/>
                  </a:lnTo>
                  <a:lnTo>
                    <a:pt x="247570" y="435882"/>
                  </a:lnTo>
                  <a:lnTo>
                    <a:pt x="238365" y="439374"/>
                  </a:lnTo>
                  <a:lnTo>
                    <a:pt x="229478" y="443499"/>
                  </a:lnTo>
                  <a:lnTo>
                    <a:pt x="221226" y="447943"/>
                  </a:lnTo>
                  <a:lnTo>
                    <a:pt x="212973" y="452703"/>
                  </a:lnTo>
                  <a:lnTo>
                    <a:pt x="204721" y="457781"/>
                  </a:lnTo>
                  <a:lnTo>
                    <a:pt x="196786" y="463494"/>
                  </a:lnTo>
                  <a:lnTo>
                    <a:pt x="189486" y="469207"/>
                  </a:lnTo>
                  <a:lnTo>
                    <a:pt x="182186" y="475554"/>
                  </a:lnTo>
                  <a:lnTo>
                    <a:pt x="175203" y="481902"/>
                  </a:lnTo>
                  <a:lnTo>
                    <a:pt x="168855" y="488884"/>
                  </a:lnTo>
                  <a:lnTo>
                    <a:pt x="162507" y="496184"/>
                  </a:lnTo>
                  <a:lnTo>
                    <a:pt x="156794" y="503483"/>
                  </a:lnTo>
                  <a:lnTo>
                    <a:pt x="151398" y="511100"/>
                  </a:lnTo>
                  <a:lnTo>
                    <a:pt x="145685" y="519670"/>
                  </a:lnTo>
                  <a:lnTo>
                    <a:pt x="140924" y="527604"/>
                  </a:lnTo>
                  <a:lnTo>
                    <a:pt x="136798" y="536490"/>
                  </a:lnTo>
                  <a:lnTo>
                    <a:pt x="132672" y="545060"/>
                  </a:lnTo>
                  <a:lnTo>
                    <a:pt x="129498" y="554263"/>
                  </a:lnTo>
                  <a:lnTo>
                    <a:pt x="126007" y="563150"/>
                  </a:lnTo>
                  <a:lnTo>
                    <a:pt x="123468" y="572671"/>
                  </a:lnTo>
                  <a:lnTo>
                    <a:pt x="121246" y="582193"/>
                  </a:lnTo>
                  <a:lnTo>
                    <a:pt x="119659" y="592031"/>
                  </a:lnTo>
                  <a:lnTo>
                    <a:pt x="118072" y="601870"/>
                  </a:lnTo>
                  <a:lnTo>
                    <a:pt x="117437" y="612026"/>
                  </a:lnTo>
                  <a:lnTo>
                    <a:pt x="117437" y="622182"/>
                  </a:lnTo>
                  <a:lnTo>
                    <a:pt x="117437" y="1633658"/>
                  </a:lnTo>
                  <a:lnTo>
                    <a:pt x="117437" y="1643814"/>
                  </a:lnTo>
                  <a:lnTo>
                    <a:pt x="118072" y="1653970"/>
                  </a:lnTo>
                  <a:lnTo>
                    <a:pt x="119659" y="1663808"/>
                  </a:lnTo>
                  <a:lnTo>
                    <a:pt x="121246" y="1673647"/>
                  </a:lnTo>
                  <a:lnTo>
                    <a:pt x="123468" y="1683168"/>
                  </a:lnTo>
                  <a:lnTo>
                    <a:pt x="126007" y="1692689"/>
                  </a:lnTo>
                  <a:lnTo>
                    <a:pt x="129498" y="1701576"/>
                  </a:lnTo>
                  <a:lnTo>
                    <a:pt x="132672" y="1710780"/>
                  </a:lnTo>
                  <a:lnTo>
                    <a:pt x="136798" y="1719666"/>
                  </a:lnTo>
                  <a:lnTo>
                    <a:pt x="140924" y="1728235"/>
                  </a:lnTo>
                  <a:lnTo>
                    <a:pt x="145685" y="1736170"/>
                  </a:lnTo>
                  <a:lnTo>
                    <a:pt x="151398" y="1744739"/>
                  </a:lnTo>
                  <a:lnTo>
                    <a:pt x="156794" y="1752356"/>
                  </a:lnTo>
                  <a:lnTo>
                    <a:pt x="162507" y="1759656"/>
                  </a:lnTo>
                  <a:lnTo>
                    <a:pt x="168855" y="1766955"/>
                  </a:lnTo>
                  <a:lnTo>
                    <a:pt x="175203" y="1773938"/>
                  </a:lnTo>
                  <a:lnTo>
                    <a:pt x="182186" y="1780285"/>
                  </a:lnTo>
                  <a:lnTo>
                    <a:pt x="189486" y="1786633"/>
                  </a:lnTo>
                  <a:lnTo>
                    <a:pt x="196786" y="1792345"/>
                  </a:lnTo>
                  <a:lnTo>
                    <a:pt x="204721" y="1798375"/>
                  </a:lnTo>
                  <a:lnTo>
                    <a:pt x="212973" y="1803453"/>
                  </a:lnTo>
                  <a:lnTo>
                    <a:pt x="221226" y="1808214"/>
                  </a:lnTo>
                  <a:lnTo>
                    <a:pt x="229478" y="1812340"/>
                  </a:lnTo>
                  <a:lnTo>
                    <a:pt x="238365" y="1816466"/>
                  </a:lnTo>
                  <a:lnTo>
                    <a:pt x="247570" y="1819640"/>
                  </a:lnTo>
                  <a:lnTo>
                    <a:pt x="256457" y="1823131"/>
                  </a:lnTo>
                  <a:lnTo>
                    <a:pt x="265979" y="1825670"/>
                  </a:lnTo>
                  <a:lnTo>
                    <a:pt x="275500" y="1827891"/>
                  </a:lnTo>
                  <a:lnTo>
                    <a:pt x="285340" y="1829478"/>
                  </a:lnTo>
                  <a:lnTo>
                    <a:pt x="295179" y="1831065"/>
                  </a:lnTo>
                  <a:lnTo>
                    <a:pt x="305336" y="1831700"/>
                  </a:lnTo>
                  <a:lnTo>
                    <a:pt x="315492" y="1831700"/>
                  </a:lnTo>
                  <a:lnTo>
                    <a:pt x="1632371" y="1831700"/>
                  </a:lnTo>
                  <a:lnTo>
                    <a:pt x="1642527" y="1831700"/>
                  </a:lnTo>
                  <a:lnTo>
                    <a:pt x="1652367" y="1831065"/>
                  </a:lnTo>
                  <a:lnTo>
                    <a:pt x="1662523" y="1829478"/>
                  </a:lnTo>
                  <a:lnTo>
                    <a:pt x="1672045" y="1827891"/>
                  </a:lnTo>
                  <a:lnTo>
                    <a:pt x="1681885" y="1825670"/>
                  </a:lnTo>
                  <a:lnTo>
                    <a:pt x="1691089" y="1823131"/>
                  </a:lnTo>
                  <a:lnTo>
                    <a:pt x="1700611" y="1819640"/>
                  </a:lnTo>
                  <a:lnTo>
                    <a:pt x="1709181" y="1816466"/>
                  </a:lnTo>
                  <a:lnTo>
                    <a:pt x="1718385" y="1812340"/>
                  </a:lnTo>
                  <a:lnTo>
                    <a:pt x="1726637" y="1808214"/>
                  </a:lnTo>
                  <a:lnTo>
                    <a:pt x="1735207" y="1803453"/>
                  </a:lnTo>
                  <a:lnTo>
                    <a:pt x="1743142" y="1798375"/>
                  </a:lnTo>
                  <a:lnTo>
                    <a:pt x="1750760" y="1792345"/>
                  </a:lnTo>
                  <a:lnTo>
                    <a:pt x="1758377" y="1786633"/>
                  </a:lnTo>
                  <a:lnTo>
                    <a:pt x="1765677" y="1780285"/>
                  </a:lnTo>
                  <a:lnTo>
                    <a:pt x="1772660" y="1773938"/>
                  </a:lnTo>
                  <a:lnTo>
                    <a:pt x="1779325" y="1766955"/>
                  </a:lnTo>
                  <a:lnTo>
                    <a:pt x="1785356" y="1759973"/>
                  </a:lnTo>
                  <a:lnTo>
                    <a:pt x="1791069" y="1752356"/>
                  </a:lnTo>
                  <a:lnTo>
                    <a:pt x="1796782" y="1744739"/>
                  </a:lnTo>
                  <a:lnTo>
                    <a:pt x="1801861" y="1736805"/>
                  </a:lnTo>
                  <a:lnTo>
                    <a:pt x="1806621" y="1728235"/>
                  </a:lnTo>
                  <a:lnTo>
                    <a:pt x="1810748" y="1719666"/>
                  </a:lnTo>
                  <a:lnTo>
                    <a:pt x="1814874" y="1710780"/>
                  </a:lnTo>
                  <a:lnTo>
                    <a:pt x="1818683" y="1702211"/>
                  </a:lnTo>
                  <a:lnTo>
                    <a:pt x="1821857" y="1692689"/>
                  </a:lnTo>
                  <a:lnTo>
                    <a:pt x="1824396" y="1683168"/>
                  </a:lnTo>
                  <a:lnTo>
                    <a:pt x="1826617" y="1673647"/>
                  </a:lnTo>
                  <a:lnTo>
                    <a:pt x="1828522" y="1663808"/>
                  </a:lnTo>
                  <a:lnTo>
                    <a:pt x="1829474" y="1653970"/>
                  </a:lnTo>
                  <a:lnTo>
                    <a:pt x="1830109" y="1643814"/>
                  </a:lnTo>
                  <a:lnTo>
                    <a:pt x="1830426" y="1633658"/>
                  </a:lnTo>
                  <a:lnTo>
                    <a:pt x="1830426" y="1113162"/>
                  </a:lnTo>
                  <a:lnTo>
                    <a:pt x="1830426" y="773570"/>
                  </a:lnTo>
                  <a:lnTo>
                    <a:pt x="1947863" y="656458"/>
                  </a:lnTo>
                  <a:lnTo>
                    <a:pt x="1947863" y="1738391"/>
                  </a:lnTo>
                  <a:lnTo>
                    <a:pt x="1947546" y="1748865"/>
                  </a:lnTo>
                  <a:lnTo>
                    <a:pt x="1946911" y="1758704"/>
                  </a:lnTo>
                  <a:lnTo>
                    <a:pt x="1945324" y="1768860"/>
                  </a:lnTo>
                  <a:lnTo>
                    <a:pt x="1943419" y="1778063"/>
                  </a:lnTo>
                  <a:lnTo>
                    <a:pt x="1941198" y="1787902"/>
                  </a:lnTo>
                  <a:lnTo>
                    <a:pt x="1938659" y="1797423"/>
                  </a:lnTo>
                  <a:lnTo>
                    <a:pt x="1935802" y="1806627"/>
                  </a:lnTo>
                  <a:lnTo>
                    <a:pt x="1932311" y="1815831"/>
                  </a:lnTo>
                  <a:lnTo>
                    <a:pt x="1928184" y="1824400"/>
                  </a:lnTo>
                  <a:lnTo>
                    <a:pt x="1923741" y="1832969"/>
                  </a:lnTo>
                  <a:lnTo>
                    <a:pt x="1918980" y="1841221"/>
                  </a:lnTo>
                  <a:lnTo>
                    <a:pt x="1913902" y="1849156"/>
                  </a:lnTo>
                  <a:lnTo>
                    <a:pt x="1908188" y="1856773"/>
                  </a:lnTo>
                  <a:lnTo>
                    <a:pt x="1902475" y="1864707"/>
                  </a:lnTo>
                  <a:lnTo>
                    <a:pt x="1896127" y="1871689"/>
                  </a:lnTo>
                  <a:lnTo>
                    <a:pt x="1889462" y="1878671"/>
                  </a:lnTo>
                  <a:lnTo>
                    <a:pt x="1882797" y="1885336"/>
                  </a:lnTo>
                  <a:lnTo>
                    <a:pt x="1875497" y="1891366"/>
                  </a:lnTo>
                  <a:lnTo>
                    <a:pt x="1868197" y="1897397"/>
                  </a:lnTo>
                  <a:lnTo>
                    <a:pt x="1860579" y="1902792"/>
                  </a:lnTo>
                  <a:lnTo>
                    <a:pt x="1852327" y="1907870"/>
                  </a:lnTo>
                  <a:lnTo>
                    <a:pt x="1844074" y="1912631"/>
                  </a:lnTo>
                  <a:lnTo>
                    <a:pt x="1835187" y="1917074"/>
                  </a:lnTo>
                  <a:lnTo>
                    <a:pt x="1826617" y="1920882"/>
                  </a:lnTo>
                  <a:lnTo>
                    <a:pt x="1817413" y="1924691"/>
                  </a:lnTo>
                  <a:lnTo>
                    <a:pt x="1808209" y="1927865"/>
                  </a:lnTo>
                  <a:lnTo>
                    <a:pt x="1799004" y="1930404"/>
                  </a:lnTo>
                  <a:lnTo>
                    <a:pt x="1789482" y="1932625"/>
                  </a:lnTo>
                  <a:lnTo>
                    <a:pt x="1779643" y="1934530"/>
                  </a:lnTo>
                  <a:lnTo>
                    <a:pt x="1769803" y="1935482"/>
                  </a:lnTo>
                  <a:lnTo>
                    <a:pt x="1759647" y="1936434"/>
                  </a:lnTo>
                  <a:lnTo>
                    <a:pt x="1749173" y="1936751"/>
                  </a:lnTo>
                  <a:lnTo>
                    <a:pt x="198373" y="1936751"/>
                  </a:lnTo>
                  <a:lnTo>
                    <a:pt x="188216" y="1936434"/>
                  </a:lnTo>
                  <a:lnTo>
                    <a:pt x="178377" y="1935482"/>
                  </a:lnTo>
                  <a:lnTo>
                    <a:pt x="168538" y="1934530"/>
                  </a:lnTo>
                  <a:lnTo>
                    <a:pt x="158699" y="1932625"/>
                  </a:lnTo>
                  <a:lnTo>
                    <a:pt x="148859" y="1930404"/>
                  </a:lnTo>
                  <a:lnTo>
                    <a:pt x="139655" y="1927865"/>
                  </a:lnTo>
                  <a:lnTo>
                    <a:pt x="130133" y="1924691"/>
                  </a:lnTo>
                  <a:lnTo>
                    <a:pt x="121246" y="1920882"/>
                  </a:lnTo>
                  <a:lnTo>
                    <a:pt x="112359" y="1917074"/>
                  </a:lnTo>
                  <a:lnTo>
                    <a:pt x="103789" y="1912631"/>
                  </a:lnTo>
                  <a:lnTo>
                    <a:pt x="95537" y="1907870"/>
                  </a:lnTo>
                  <a:lnTo>
                    <a:pt x="87602" y="1902792"/>
                  </a:lnTo>
                  <a:lnTo>
                    <a:pt x="79984" y="1897397"/>
                  </a:lnTo>
                  <a:lnTo>
                    <a:pt x="72049" y="1891366"/>
                  </a:lnTo>
                  <a:lnTo>
                    <a:pt x="65067" y="1885336"/>
                  </a:lnTo>
                  <a:lnTo>
                    <a:pt x="58084" y="1878671"/>
                  </a:lnTo>
                  <a:lnTo>
                    <a:pt x="51418" y="1871689"/>
                  </a:lnTo>
                  <a:lnTo>
                    <a:pt x="45388" y="1864707"/>
                  </a:lnTo>
                  <a:lnTo>
                    <a:pt x="39357" y="1856773"/>
                  </a:lnTo>
                  <a:lnTo>
                    <a:pt x="33962" y="1849156"/>
                  </a:lnTo>
                  <a:lnTo>
                    <a:pt x="28883" y="1841221"/>
                  </a:lnTo>
                  <a:lnTo>
                    <a:pt x="24122" y="1832969"/>
                  </a:lnTo>
                  <a:lnTo>
                    <a:pt x="19679" y="1824400"/>
                  </a:lnTo>
                  <a:lnTo>
                    <a:pt x="15870" y="1815831"/>
                  </a:lnTo>
                  <a:lnTo>
                    <a:pt x="12061" y="1806627"/>
                  </a:lnTo>
                  <a:lnTo>
                    <a:pt x="8887" y="1797423"/>
                  </a:lnTo>
                  <a:lnTo>
                    <a:pt x="6348" y="1787902"/>
                  </a:lnTo>
                  <a:lnTo>
                    <a:pt x="4126" y="1778063"/>
                  </a:lnTo>
                  <a:lnTo>
                    <a:pt x="2222" y="1768860"/>
                  </a:lnTo>
                  <a:lnTo>
                    <a:pt x="1270" y="1758704"/>
                  </a:lnTo>
                  <a:lnTo>
                    <a:pt x="318" y="1748865"/>
                  </a:lnTo>
                  <a:lnTo>
                    <a:pt x="0" y="1738391"/>
                  </a:lnTo>
                  <a:lnTo>
                    <a:pt x="0" y="517448"/>
                  </a:lnTo>
                  <a:lnTo>
                    <a:pt x="318" y="507292"/>
                  </a:lnTo>
                  <a:lnTo>
                    <a:pt x="1270" y="497453"/>
                  </a:lnTo>
                  <a:lnTo>
                    <a:pt x="2222" y="487297"/>
                  </a:lnTo>
                  <a:lnTo>
                    <a:pt x="4126" y="477776"/>
                  </a:lnTo>
                  <a:lnTo>
                    <a:pt x="6348" y="467937"/>
                  </a:lnTo>
                  <a:lnTo>
                    <a:pt x="8887" y="458416"/>
                  </a:lnTo>
                  <a:lnTo>
                    <a:pt x="12061" y="449212"/>
                  </a:lnTo>
                  <a:lnTo>
                    <a:pt x="15870" y="440008"/>
                  </a:lnTo>
                  <a:lnTo>
                    <a:pt x="19679" y="431439"/>
                  </a:lnTo>
                  <a:lnTo>
                    <a:pt x="24122" y="423187"/>
                  </a:lnTo>
                  <a:lnTo>
                    <a:pt x="28883" y="414618"/>
                  </a:lnTo>
                  <a:lnTo>
                    <a:pt x="33962" y="406684"/>
                  </a:lnTo>
                  <a:lnTo>
                    <a:pt x="39357" y="399067"/>
                  </a:lnTo>
                  <a:lnTo>
                    <a:pt x="45388" y="391450"/>
                  </a:lnTo>
                  <a:lnTo>
                    <a:pt x="51418" y="384150"/>
                  </a:lnTo>
                  <a:lnTo>
                    <a:pt x="58084" y="377168"/>
                  </a:lnTo>
                  <a:lnTo>
                    <a:pt x="65067" y="370503"/>
                  </a:lnTo>
                  <a:lnTo>
                    <a:pt x="72049" y="364473"/>
                  </a:lnTo>
                  <a:lnTo>
                    <a:pt x="79984" y="358443"/>
                  </a:lnTo>
                  <a:lnTo>
                    <a:pt x="87602" y="353047"/>
                  </a:lnTo>
                  <a:lnTo>
                    <a:pt x="95537" y="347969"/>
                  </a:lnTo>
                  <a:lnTo>
                    <a:pt x="103789" y="343209"/>
                  </a:lnTo>
                  <a:lnTo>
                    <a:pt x="112359" y="338766"/>
                  </a:lnTo>
                  <a:lnTo>
                    <a:pt x="121246" y="334957"/>
                  </a:lnTo>
                  <a:lnTo>
                    <a:pt x="130133" y="331149"/>
                  </a:lnTo>
                  <a:lnTo>
                    <a:pt x="139655" y="328292"/>
                  </a:lnTo>
                  <a:lnTo>
                    <a:pt x="148859" y="325436"/>
                  </a:lnTo>
                  <a:lnTo>
                    <a:pt x="158699" y="323214"/>
                  </a:lnTo>
                  <a:lnTo>
                    <a:pt x="168538" y="321310"/>
                  </a:lnTo>
                  <a:lnTo>
                    <a:pt x="178377" y="320358"/>
                  </a:lnTo>
                  <a:lnTo>
                    <a:pt x="188216" y="319723"/>
                  </a:lnTo>
                  <a:lnTo>
                    <a:pt x="198373" y="319088"/>
                  </a:lnTo>
                  <a:close/>
                  <a:moveTo>
                    <a:pt x="2076641" y="106363"/>
                  </a:moveTo>
                  <a:lnTo>
                    <a:pt x="2082030" y="106363"/>
                  </a:lnTo>
                  <a:lnTo>
                    <a:pt x="2087102" y="106363"/>
                  </a:lnTo>
                  <a:lnTo>
                    <a:pt x="2092174" y="106679"/>
                  </a:lnTo>
                  <a:lnTo>
                    <a:pt x="2097246" y="107313"/>
                  </a:lnTo>
                  <a:lnTo>
                    <a:pt x="2102318" y="108263"/>
                  </a:lnTo>
                  <a:lnTo>
                    <a:pt x="2107390" y="109213"/>
                  </a:lnTo>
                  <a:lnTo>
                    <a:pt x="2112145" y="110797"/>
                  </a:lnTo>
                  <a:lnTo>
                    <a:pt x="2117217" y="112064"/>
                  </a:lnTo>
                  <a:lnTo>
                    <a:pt x="2121972" y="113965"/>
                  </a:lnTo>
                  <a:lnTo>
                    <a:pt x="2126727" y="116182"/>
                  </a:lnTo>
                  <a:lnTo>
                    <a:pt x="2131482" y="118399"/>
                  </a:lnTo>
                  <a:lnTo>
                    <a:pt x="2136237" y="120933"/>
                  </a:lnTo>
                  <a:lnTo>
                    <a:pt x="2140358" y="123784"/>
                  </a:lnTo>
                  <a:lnTo>
                    <a:pt x="2144796" y="126634"/>
                  </a:lnTo>
                  <a:lnTo>
                    <a:pt x="2148916" y="130119"/>
                  </a:lnTo>
                  <a:lnTo>
                    <a:pt x="2153354" y="133603"/>
                  </a:lnTo>
                  <a:lnTo>
                    <a:pt x="2157158" y="137087"/>
                  </a:lnTo>
                  <a:lnTo>
                    <a:pt x="2166351" y="146589"/>
                  </a:lnTo>
                  <a:lnTo>
                    <a:pt x="2169838" y="150707"/>
                  </a:lnTo>
                  <a:lnTo>
                    <a:pt x="2173642" y="154825"/>
                  </a:lnTo>
                  <a:lnTo>
                    <a:pt x="2176812" y="158626"/>
                  </a:lnTo>
                  <a:lnTo>
                    <a:pt x="2179665" y="163060"/>
                  </a:lnTo>
                  <a:lnTo>
                    <a:pt x="2182835" y="167811"/>
                  </a:lnTo>
                  <a:lnTo>
                    <a:pt x="2185371" y="172246"/>
                  </a:lnTo>
                  <a:lnTo>
                    <a:pt x="2187273" y="176997"/>
                  </a:lnTo>
                  <a:lnTo>
                    <a:pt x="2189492" y="181748"/>
                  </a:lnTo>
                  <a:lnTo>
                    <a:pt x="2191394" y="186183"/>
                  </a:lnTo>
                  <a:lnTo>
                    <a:pt x="2192979" y="191567"/>
                  </a:lnTo>
                  <a:lnTo>
                    <a:pt x="2194247" y="196002"/>
                  </a:lnTo>
                  <a:lnTo>
                    <a:pt x="2195515" y="201387"/>
                  </a:lnTo>
                  <a:lnTo>
                    <a:pt x="2196149" y="206454"/>
                  </a:lnTo>
                  <a:lnTo>
                    <a:pt x="2196783" y="211522"/>
                  </a:lnTo>
                  <a:lnTo>
                    <a:pt x="2197100" y="216590"/>
                  </a:lnTo>
                  <a:lnTo>
                    <a:pt x="2197100" y="221658"/>
                  </a:lnTo>
                  <a:lnTo>
                    <a:pt x="2197100" y="226726"/>
                  </a:lnTo>
                  <a:lnTo>
                    <a:pt x="2196783" y="231794"/>
                  </a:lnTo>
                  <a:lnTo>
                    <a:pt x="2196149" y="236862"/>
                  </a:lnTo>
                  <a:lnTo>
                    <a:pt x="2195515" y="241613"/>
                  </a:lnTo>
                  <a:lnTo>
                    <a:pt x="2194247" y="246681"/>
                  </a:lnTo>
                  <a:lnTo>
                    <a:pt x="2192979" y="251749"/>
                  </a:lnTo>
                  <a:lnTo>
                    <a:pt x="2191394" y="256500"/>
                  </a:lnTo>
                  <a:lnTo>
                    <a:pt x="2189492" y="261251"/>
                  </a:lnTo>
                  <a:lnTo>
                    <a:pt x="2187273" y="266319"/>
                  </a:lnTo>
                  <a:lnTo>
                    <a:pt x="2185371" y="270754"/>
                  </a:lnTo>
                  <a:lnTo>
                    <a:pt x="2182835" y="275505"/>
                  </a:lnTo>
                  <a:lnTo>
                    <a:pt x="2179665" y="279623"/>
                  </a:lnTo>
                  <a:lnTo>
                    <a:pt x="2176812" y="284057"/>
                  </a:lnTo>
                  <a:lnTo>
                    <a:pt x="2173642" y="288492"/>
                  </a:lnTo>
                  <a:lnTo>
                    <a:pt x="2169838" y="292609"/>
                  </a:lnTo>
                  <a:lnTo>
                    <a:pt x="2166351" y="296410"/>
                  </a:lnTo>
                  <a:lnTo>
                    <a:pt x="1970764" y="491843"/>
                  </a:lnTo>
                  <a:lnTo>
                    <a:pt x="1967277" y="495010"/>
                  </a:lnTo>
                  <a:lnTo>
                    <a:pt x="1963473" y="498178"/>
                  </a:lnTo>
                  <a:lnTo>
                    <a:pt x="1959986" y="500712"/>
                  </a:lnTo>
                  <a:lnTo>
                    <a:pt x="1956816" y="502612"/>
                  </a:lnTo>
                  <a:lnTo>
                    <a:pt x="1953329" y="504513"/>
                  </a:lnTo>
                  <a:lnTo>
                    <a:pt x="1950476" y="505463"/>
                  </a:lnTo>
                  <a:lnTo>
                    <a:pt x="1947623" y="505780"/>
                  </a:lnTo>
                  <a:lnTo>
                    <a:pt x="1944771" y="506413"/>
                  </a:lnTo>
                  <a:lnTo>
                    <a:pt x="1941918" y="505780"/>
                  </a:lnTo>
                  <a:lnTo>
                    <a:pt x="1939382" y="505463"/>
                  </a:lnTo>
                  <a:lnTo>
                    <a:pt x="1936846" y="504513"/>
                  </a:lnTo>
                  <a:lnTo>
                    <a:pt x="1933993" y="502929"/>
                  </a:lnTo>
                  <a:lnTo>
                    <a:pt x="1931457" y="501662"/>
                  </a:lnTo>
                  <a:lnTo>
                    <a:pt x="1928921" y="499445"/>
                  </a:lnTo>
                  <a:lnTo>
                    <a:pt x="1924166" y="494694"/>
                  </a:lnTo>
                  <a:lnTo>
                    <a:pt x="1919094" y="489309"/>
                  </a:lnTo>
                  <a:lnTo>
                    <a:pt x="1914022" y="482657"/>
                  </a:lnTo>
                  <a:lnTo>
                    <a:pt x="1903561" y="467770"/>
                  </a:lnTo>
                  <a:lnTo>
                    <a:pt x="1897855" y="459852"/>
                  </a:lnTo>
                  <a:lnTo>
                    <a:pt x="1891515" y="451616"/>
                  </a:lnTo>
                  <a:lnTo>
                    <a:pt x="1884541" y="443698"/>
                  </a:lnTo>
                  <a:lnTo>
                    <a:pt x="1877250" y="435779"/>
                  </a:lnTo>
                  <a:lnTo>
                    <a:pt x="1868057" y="426277"/>
                  </a:lnTo>
                  <a:lnTo>
                    <a:pt x="1859815" y="418991"/>
                  </a:lnTo>
                  <a:lnTo>
                    <a:pt x="1851890" y="412023"/>
                  </a:lnTo>
                  <a:lnTo>
                    <a:pt x="1843966" y="406005"/>
                  </a:lnTo>
                  <a:lnTo>
                    <a:pt x="1836041" y="399987"/>
                  </a:lnTo>
                  <a:lnTo>
                    <a:pt x="1820825" y="389217"/>
                  </a:lnTo>
                  <a:lnTo>
                    <a:pt x="1814485" y="384466"/>
                  </a:lnTo>
                  <a:lnTo>
                    <a:pt x="1808462" y="379398"/>
                  </a:lnTo>
                  <a:lnTo>
                    <a:pt x="1804024" y="374647"/>
                  </a:lnTo>
                  <a:lnTo>
                    <a:pt x="1802122" y="372113"/>
                  </a:lnTo>
                  <a:lnTo>
                    <a:pt x="1800220" y="369579"/>
                  </a:lnTo>
                  <a:lnTo>
                    <a:pt x="1798635" y="367045"/>
                  </a:lnTo>
                  <a:lnTo>
                    <a:pt x="1798001" y="364511"/>
                  </a:lnTo>
                  <a:lnTo>
                    <a:pt x="1797367" y="361660"/>
                  </a:lnTo>
                  <a:lnTo>
                    <a:pt x="1797050" y="359126"/>
                  </a:lnTo>
                  <a:lnTo>
                    <a:pt x="1797367" y="355959"/>
                  </a:lnTo>
                  <a:lnTo>
                    <a:pt x="1797684" y="353108"/>
                  </a:lnTo>
                  <a:lnTo>
                    <a:pt x="1798635" y="349941"/>
                  </a:lnTo>
                  <a:lnTo>
                    <a:pt x="1800220" y="346773"/>
                  </a:lnTo>
                  <a:lnTo>
                    <a:pt x="1802439" y="343289"/>
                  </a:lnTo>
                  <a:lnTo>
                    <a:pt x="1804975" y="340122"/>
                  </a:lnTo>
                  <a:lnTo>
                    <a:pt x="1807828" y="336637"/>
                  </a:lnTo>
                  <a:lnTo>
                    <a:pt x="1811632" y="332520"/>
                  </a:lnTo>
                  <a:lnTo>
                    <a:pt x="2006902" y="137087"/>
                  </a:lnTo>
                  <a:lnTo>
                    <a:pt x="2011023" y="133603"/>
                  </a:lnTo>
                  <a:lnTo>
                    <a:pt x="2014827" y="130119"/>
                  </a:lnTo>
                  <a:lnTo>
                    <a:pt x="2019265" y="126634"/>
                  </a:lnTo>
                  <a:lnTo>
                    <a:pt x="2023703" y="123784"/>
                  </a:lnTo>
                  <a:lnTo>
                    <a:pt x="2028141" y="120933"/>
                  </a:lnTo>
                  <a:lnTo>
                    <a:pt x="2032896" y="118399"/>
                  </a:lnTo>
                  <a:lnTo>
                    <a:pt x="2037017" y="116182"/>
                  </a:lnTo>
                  <a:lnTo>
                    <a:pt x="2041772" y="113965"/>
                  </a:lnTo>
                  <a:lnTo>
                    <a:pt x="2046843" y="112064"/>
                  </a:lnTo>
                  <a:lnTo>
                    <a:pt x="2051598" y="110797"/>
                  </a:lnTo>
                  <a:lnTo>
                    <a:pt x="2056670" y="109213"/>
                  </a:lnTo>
                  <a:lnTo>
                    <a:pt x="2061425" y="108263"/>
                  </a:lnTo>
                  <a:lnTo>
                    <a:pt x="2066497" y="107313"/>
                  </a:lnTo>
                  <a:lnTo>
                    <a:pt x="2071569" y="106679"/>
                  </a:lnTo>
                  <a:lnTo>
                    <a:pt x="2076641" y="106363"/>
                  </a:lnTo>
                  <a:close/>
                  <a:moveTo>
                    <a:pt x="2213628" y="19050"/>
                  </a:moveTo>
                  <a:lnTo>
                    <a:pt x="2219371" y="19369"/>
                  </a:lnTo>
                  <a:lnTo>
                    <a:pt x="2225751" y="20007"/>
                  </a:lnTo>
                  <a:lnTo>
                    <a:pt x="2231493" y="21602"/>
                  </a:lnTo>
                  <a:lnTo>
                    <a:pt x="2237236" y="23516"/>
                  </a:lnTo>
                  <a:lnTo>
                    <a:pt x="2242978" y="26387"/>
                  </a:lnTo>
                  <a:lnTo>
                    <a:pt x="2248401" y="29258"/>
                  </a:lnTo>
                  <a:lnTo>
                    <a:pt x="2253506" y="33087"/>
                  </a:lnTo>
                  <a:lnTo>
                    <a:pt x="2258291" y="37234"/>
                  </a:lnTo>
                  <a:lnTo>
                    <a:pt x="2262757" y="42019"/>
                  </a:lnTo>
                  <a:lnTo>
                    <a:pt x="2266266" y="47123"/>
                  </a:lnTo>
                  <a:lnTo>
                    <a:pt x="2269457" y="52547"/>
                  </a:lnTo>
                  <a:lnTo>
                    <a:pt x="2272009" y="58608"/>
                  </a:lnTo>
                  <a:lnTo>
                    <a:pt x="2273923" y="64350"/>
                  </a:lnTo>
                  <a:lnTo>
                    <a:pt x="2275518" y="70412"/>
                  </a:lnTo>
                  <a:lnTo>
                    <a:pt x="2276475" y="76154"/>
                  </a:lnTo>
                  <a:lnTo>
                    <a:pt x="2276475" y="82216"/>
                  </a:lnTo>
                  <a:lnTo>
                    <a:pt x="2276475" y="88277"/>
                  </a:lnTo>
                  <a:lnTo>
                    <a:pt x="2275518" y="94338"/>
                  </a:lnTo>
                  <a:lnTo>
                    <a:pt x="2273923" y="100400"/>
                  </a:lnTo>
                  <a:lnTo>
                    <a:pt x="2272009" y="106142"/>
                  </a:lnTo>
                  <a:lnTo>
                    <a:pt x="2269457" y="111565"/>
                  </a:lnTo>
                  <a:lnTo>
                    <a:pt x="2266266" y="117308"/>
                  </a:lnTo>
                  <a:lnTo>
                    <a:pt x="2262757" y="122412"/>
                  </a:lnTo>
                  <a:lnTo>
                    <a:pt x="2258291" y="126878"/>
                  </a:lnTo>
                  <a:lnTo>
                    <a:pt x="2241064" y="144105"/>
                  </a:lnTo>
                  <a:lnTo>
                    <a:pt x="2236598" y="148253"/>
                  </a:lnTo>
                  <a:lnTo>
                    <a:pt x="2232769" y="150805"/>
                  </a:lnTo>
                  <a:lnTo>
                    <a:pt x="2230855" y="151443"/>
                  </a:lnTo>
                  <a:lnTo>
                    <a:pt x="2228941" y="152400"/>
                  </a:lnTo>
                  <a:lnTo>
                    <a:pt x="2227346" y="152400"/>
                  </a:lnTo>
                  <a:lnTo>
                    <a:pt x="2225751" y="152400"/>
                  </a:lnTo>
                  <a:lnTo>
                    <a:pt x="2224156" y="152081"/>
                  </a:lnTo>
                  <a:lnTo>
                    <a:pt x="2222880" y="151443"/>
                  </a:lnTo>
                  <a:lnTo>
                    <a:pt x="2220009" y="149848"/>
                  </a:lnTo>
                  <a:lnTo>
                    <a:pt x="2217456" y="147295"/>
                  </a:lnTo>
                  <a:lnTo>
                    <a:pt x="2214904" y="143786"/>
                  </a:lnTo>
                  <a:lnTo>
                    <a:pt x="2212352" y="140277"/>
                  </a:lnTo>
                  <a:lnTo>
                    <a:pt x="2209800" y="135811"/>
                  </a:lnTo>
                  <a:lnTo>
                    <a:pt x="2204058" y="126240"/>
                  </a:lnTo>
                  <a:lnTo>
                    <a:pt x="2201186" y="121455"/>
                  </a:lnTo>
                  <a:lnTo>
                    <a:pt x="2197358" y="116351"/>
                  </a:lnTo>
                  <a:lnTo>
                    <a:pt x="2193530" y="111246"/>
                  </a:lnTo>
                  <a:lnTo>
                    <a:pt x="2189064" y="106461"/>
                  </a:lnTo>
                  <a:lnTo>
                    <a:pt x="2184278" y="101995"/>
                  </a:lnTo>
                  <a:lnTo>
                    <a:pt x="2179493" y="98167"/>
                  </a:lnTo>
                  <a:lnTo>
                    <a:pt x="2174389" y="94657"/>
                  </a:lnTo>
                  <a:lnTo>
                    <a:pt x="2169285" y="91467"/>
                  </a:lnTo>
                  <a:lnTo>
                    <a:pt x="2159714" y="85725"/>
                  </a:lnTo>
                  <a:lnTo>
                    <a:pt x="2155248" y="83173"/>
                  </a:lnTo>
                  <a:lnTo>
                    <a:pt x="2151739" y="80620"/>
                  </a:lnTo>
                  <a:lnTo>
                    <a:pt x="2148229" y="78068"/>
                  </a:lnTo>
                  <a:lnTo>
                    <a:pt x="2145677" y="75516"/>
                  </a:lnTo>
                  <a:lnTo>
                    <a:pt x="2144082" y="72964"/>
                  </a:lnTo>
                  <a:lnTo>
                    <a:pt x="2143763" y="71369"/>
                  </a:lnTo>
                  <a:lnTo>
                    <a:pt x="2143125" y="69774"/>
                  </a:lnTo>
                  <a:lnTo>
                    <a:pt x="2143125" y="68179"/>
                  </a:lnTo>
                  <a:lnTo>
                    <a:pt x="2143763" y="66584"/>
                  </a:lnTo>
                  <a:lnTo>
                    <a:pt x="2144082" y="64669"/>
                  </a:lnTo>
                  <a:lnTo>
                    <a:pt x="2144720" y="63074"/>
                  </a:lnTo>
                  <a:lnTo>
                    <a:pt x="2147591" y="59246"/>
                  </a:lnTo>
                  <a:lnTo>
                    <a:pt x="2151419" y="54780"/>
                  </a:lnTo>
                  <a:lnTo>
                    <a:pt x="2168647" y="37234"/>
                  </a:lnTo>
                  <a:lnTo>
                    <a:pt x="2173751" y="33087"/>
                  </a:lnTo>
                  <a:lnTo>
                    <a:pt x="2178855" y="29258"/>
                  </a:lnTo>
                  <a:lnTo>
                    <a:pt x="2183959" y="26387"/>
                  </a:lnTo>
                  <a:lnTo>
                    <a:pt x="2189702" y="23516"/>
                  </a:lnTo>
                  <a:lnTo>
                    <a:pt x="2195125" y="21602"/>
                  </a:lnTo>
                  <a:lnTo>
                    <a:pt x="2201506" y="20007"/>
                  </a:lnTo>
                  <a:lnTo>
                    <a:pt x="2207248" y="19369"/>
                  </a:lnTo>
                  <a:lnTo>
                    <a:pt x="2213628" y="19050"/>
                  </a:lnTo>
                  <a:close/>
                  <a:moveTo>
                    <a:pt x="1985550" y="0"/>
                  </a:moveTo>
                  <a:lnTo>
                    <a:pt x="1989686" y="0"/>
                  </a:lnTo>
                  <a:lnTo>
                    <a:pt x="1993822" y="0"/>
                  </a:lnTo>
                  <a:lnTo>
                    <a:pt x="1997640" y="634"/>
                  </a:lnTo>
                  <a:lnTo>
                    <a:pt x="2001776" y="1903"/>
                  </a:lnTo>
                  <a:lnTo>
                    <a:pt x="2005594" y="2855"/>
                  </a:lnTo>
                  <a:lnTo>
                    <a:pt x="2009411" y="4759"/>
                  </a:lnTo>
                  <a:lnTo>
                    <a:pt x="2012911" y="6980"/>
                  </a:lnTo>
                  <a:lnTo>
                    <a:pt x="2016411" y="9518"/>
                  </a:lnTo>
                  <a:lnTo>
                    <a:pt x="2019592" y="12374"/>
                  </a:lnTo>
                  <a:lnTo>
                    <a:pt x="2022456" y="15229"/>
                  </a:lnTo>
                  <a:lnTo>
                    <a:pt x="2025001" y="19037"/>
                  </a:lnTo>
                  <a:lnTo>
                    <a:pt x="2026910" y="22210"/>
                  </a:lnTo>
                  <a:lnTo>
                    <a:pt x="2028819" y="26334"/>
                  </a:lnTo>
                  <a:lnTo>
                    <a:pt x="2030091" y="29824"/>
                  </a:lnTo>
                  <a:lnTo>
                    <a:pt x="2031364" y="33949"/>
                  </a:lnTo>
                  <a:lnTo>
                    <a:pt x="2031682" y="37757"/>
                  </a:lnTo>
                  <a:lnTo>
                    <a:pt x="2032000" y="41881"/>
                  </a:lnTo>
                  <a:lnTo>
                    <a:pt x="2031682" y="46006"/>
                  </a:lnTo>
                  <a:lnTo>
                    <a:pt x="2031046" y="49813"/>
                  </a:lnTo>
                  <a:lnTo>
                    <a:pt x="2030091" y="53938"/>
                  </a:lnTo>
                  <a:lnTo>
                    <a:pt x="2028819" y="57745"/>
                  </a:lnTo>
                  <a:lnTo>
                    <a:pt x="2026910" y="61553"/>
                  </a:lnTo>
                  <a:lnTo>
                    <a:pt x="2025001" y="65043"/>
                  </a:lnTo>
                  <a:lnTo>
                    <a:pt x="2022456" y="68533"/>
                  </a:lnTo>
                  <a:lnTo>
                    <a:pt x="2019592" y="71706"/>
                  </a:lnTo>
                  <a:lnTo>
                    <a:pt x="1637177" y="453081"/>
                  </a:lnTo>
                  <a:lnTo>
                    <a:pt x="1633995" y="455937"/>
                  </a:lnTo>
                  <a:lnTo>
                    <a:pt x="1630814" y="458158"/>
                  </a:lnTo>
                  <a:lnTo>
                    <a:pt x="1626996" y="460379"/>
                  </a:lnTo>
                  <a:lnTo>
                    <a:pt x="1623496" y="462283"/>
                  </a:lnTo>
                  <a:lnTo>
                    <a:pt x="1619360" y="463552"/>
                  </a:lnTo>
                  <a:lnTo>
                    <a:pt x="1615224" y="464186"/>
                  </a:lnTo>
                  <a:lnTo>
                    <a:pt x="1611407" y="465138"/>
                  </a:lnTo>
                  <a:lnTo>
                    <a:pt x="1607271" y="465138"/>
                  </a:lnTo>
                  <a:lnTo>
                    <a:pt x="1603135" y="465138"/>
                  </a:lnTo>
                  <a:lnTo>
                    <a:pt x="1599317" y="464186"/>
                  </a:lnTo>
                  <a:lnTo>
                    <a:pt x="1595181" y="463552"/>
                  </a:lnTo>
                  <a:lnTo>
                    <a:pt x="1591681" y="462283"/>
                  </a:lnTo>
                  <a:lnTo>
                    <a:pt x="1587864" y="460379"/>
                  </a:lnTo>
                  <a:lnTo>
                    <a:pt x="1584364" y="458158"/>
                  </a:lnTo>
                  <a:lnTo>
                    <a:pt x="1580864" y="455937"/>
                  </a:lnTo>
                  <a:lnTo>
                    <a:pt x="1577683" y="453081"/>
                  </a:lnTo>
                  <a:lnTo>
                    <a:pt x="1574819" y="449591"/>
                  </a:lnTo>
                  <a:lnTo>
                    <a:pt x="1572274" y="446418"/>
                  </a:lnTo>
                  <a:lnTo>
                    <a:pt x="1570047" y="442928"/>
                  </a:lnTo>
                  <a:lnTo>
                    <a:pt x="1568138" y="439121"/>
                  </a:lnTo>
                  <a:lnTo>
                    <a:pt x="1567184" y="435314"/>
                  </a:lnTo>
                  <a:lnTo>
                    <a:pt x="1565911" y="431189"/>
                  </a:lnTo>
                  <a:lnTo>
                    <a:pt x="1565275" y="427381"/>
                  </a:lnTo>
                  <a:lnTo>
                    <a:pt x="1565275" y="423257"/>
                  </a:lnTo>
                  <a:lnTo>
                    <a:pt x="1565275" y="419132"/>
                  </a:lnTo>
                  <a:lnTo>
                    <a:pt x="1565911" y="415007"/>
                  </a:lnTo>
                  <a:lnTo>
                    <a:pt x="1567184" y="411517"/>
                  </a:lnTo>
                  <a:lnTo>
                    <a:pt x="1568138" y="407393"/>
                  </a:lnTo>
                  <a:lnTo>
                    <a:pt x="1570047" y="403902"/>
                  </a:lnTo>
                  <a:lnTo>
                    <a:pt x="1572274" y="400095"/>
                  </a:lnTo>
                  <a:lnTo>
                    <a:pt x="1574819" y="396922"/>
                  </a:lnTo>
                  <a:lnTo>
                    <a:pt x="1577683" y="393749"/>
                  </a:lnTo>
                  <a:lnTo>
                    <a:pt x="1960098" y="12374"/>
                  </a:lnTo>
                  <a:lnTo>
                    <a:pt x="1962962" y="9518"/>
                  </a:lnTo>
                  <a:lnTo>
                    <a:pt x="1966779" y="6980"/>
                  </a:lnTo>
                  <a:lnTo>
                    <a:pt x="1970279" y="4759"/>
                  </a:lnTo>
                  <a:lnTo>
                    <a:pt x="1974097" y="2855"/>
                  </a:lnTo>
                  <a:lnTo>
                    <a:pt x="1977596" y="1903"/>
                  </a:lnTo>
                  <a:lnTo>
                    <a:pt x="1981732" y="634"/>
                  </a:lnTo>
                  <a:lnTo>
                    <a:pt x="198555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ea typeface="宋体" panose="02010600030101010101" pitchFamily="2" charset="-122"/>
              </a:endParaRP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2375613" y="477466"/>
            <a:ext cx="343825" cy="309997"/>
            <a:chOff x="6623914" y="2138335"/>
            <a:chExt cx="428348" cy="386204"/>
          </a:xfrm>
        </p:grpSpPr>
        <p:sp>
          <p:nvSpPr>
            <p:cNvPr id="53" name="Freeform 5"/>
            <p:cNvSpPr>
              <a:spLocks/>
            </p:cNvSpPr>
            <p:nvPr/>
          </p:nvSpPr>
          <p:spPr bwMode="auto">
            <a:xfrm>
              <a:off x="6623914" y="2138335"/>
              <a:ext cx="428348" cy="386204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solidFill>
              <a:srgbClr val="87D8CD"/>
            </a:solidFill>
            <a:ln w="9525" cap="flat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" name="KSO_Shape"/>
            <p:cNvSpPr>
              <a:spLocks/>
            </p:cNvSpPr>
            <p:nvPr/>
          </p:nvSpPr>
          <p:spPr bwMode="auto">
            <a:xfrm>
              <a:off x="6715817" y="2193847"/>
              <a:ext cx="230254" cy="221044"/>
            </a:xfrm>
            <a:custGeom>
              <a:avLst/>
              <a:gdLst>
                <a:gd name="T0" fmla="*/ 1618108 w 3816350"/>
                <a:gd name="T1" fmla="*/ 3491708 h 3665538"/>
                <a:gd name="T2" fmla="*/ 3711914 w 3816350"/>
                <a:gd name="T3" fmla="*/ 3515947 h 3665538"/>
                <a:gd name="T4" fmla="*/ 1938033 w 3816350"/>
                <a:gd name="T5" fmla="*/ 3320852 h 3665538"/>
                <a:gd name="T6" fmla="*/ 2466975 w 3816350"/>
                <a:gd name="T7" fmla="*/ 3464378 h 3665538"/>
                <a:gd name="T8" fmla="*/ 1420823 w 3816350"/>
                <a:gd name="T9" fmla="*/ 3514907 h 3665538"/>
                <a:gd name="T10" fmla="*/ 1072366 w 3816350"/>
                <a:gd name="T11" fmla="*/ 3448171 h 3665538"/>
                <a:gd name="T12" fmla="*/ 350995 w 3816350"/>
                <a:gd name="T13" fmla="*/ 3613421 h 3665538"/>
                <a:gd name="T14" fmla="*/ 2826009 w 3816350"/>
                <a:gd name="T15" fmla="*/ 3416327 h 3665538"/>
                <a:gd name="T16" fmla="*/ 3710327 w 3816350"/>
                <a:gd name="T17" fmla="*/ 3553504 h 3665538"/>
                <a:gd name="T18" fmla="*/ 1625482 w 3816350"/>
                <a:gd name="T19" fmla="*/ 3379536 h 3665538"/>
                <a:gd name="T20" fmla="*/ 2426374 w 3816350"/>
                <a:gd name="T21" fmla="*/ 3213000 h 3665538"/>
                <a:gd name="T22" fmla="*/ 771525 w 3816350"/>
                <a:gd name="T23" fmla="*/ 3205163 h 3665538"/>
                <a:gd name="T24" fmla="*/ 1067953 w 3816350"/>
                <a:gd name="T25" fmla="*/ 3277053 h 3665538"/>
                <a:gd name="T26" fmla="*/ 784892 w 3816350"/>
                <a:gd name="T27" fmla="*/ 3451540 h 3665538"/>
                <a:gd name="T28" fmla="*/ 2490788 w 3816350"/>
                <a:gd name="T29" fmla="*/ 3116568 h 3665538"/>
                <a:gd name="T30" fmla="*/ 1449375 w 3816350"/>
                <a:gd name="T31" fmla="*/ 3307847 h 3665538"/>
                <a:gd name="T32" fmla="*/ 2434307 w 3816350"/>
                <a:gd name="T33" fmla="*/ 3163198 h 3665538"/>
                <a:gd name="T34" fmla="*/ 3783974 w 3816350"/>
                <a:gd name="T35" fmla="*/ 3278823 h 3665538"/>
                <a:gd name="T36" fmla="*/ 2635250 w 3816350"/>
                <a:gd name="T37" fmla="*/ 3206432 h 3665538"/>
                <a:gd name="T38" fmla="*/ 3815080 w 3816350"/>
                <a:gd name="T39" fmla="*/ 3040062 h 3665538"/>
                <a:gd name="T40" fmla="*/ 2866956 w 3816350"/>
                <a:gd name="T41" fmla="*/ 3006725 h 3665538"/>
                <a:gd name="T42" fmla="*/ 657993 w 3816350"/>
                <a:gd name="T43" fmla="*/ 3196983 h 3665538"/>
                <a:gd name="T44" fmla="*/ 872062 w 3816350"/>
                <a:gd name="T45" fmla="*/ 3214746 h 3665538"/>
                <a:gd name="T46" fmla="*/ 825374 w 3816350"/>
                <a:gd name="T47" fmla="*/ 2994614 h 3665538"/>
                <a:gd name="T48" fmla="*/ 1190307 w 3816350"/>
                <a:gd name="T49" fmla="*/ 3120223 h 3665538"/>
                <a:gd name="T50" fmla="*/ 273368 w 3816350"/>
                <a:gd name="T51" fmla="*/ 3120223 h 3665538"/>
                <a:gd name="T52" fmla="*/ 1472924 w 3816350"/>
                <a:gd name="T53" fmla="*/ 2958852 h 3665538"/>
                <a:gd name="T54" fmla="*/ 2445690 w 3816350"/>
                <a:gd name="T55" fmla="*/ 3096148 h 3665538"/>
                <a:gd name="T56" fmla="*/ 1403350 w 3816350"/>
                <a:gd name="T57" fmla="*/ 2909186 h 3665538"/>
                <a:gd name="T58" fmla="*/ 3767144 w 3816350"/>
                <a:gd name="T59" fmla="*/ 2880042 h 3665538"/>
                <a:gd name="T60" fmla="*/ 2660954 w 3816350"/>
                <a:gd name="T61" fmla="*/ 3062923 h 3665538"/>
                <a:gd name="T62" fmla="*/ 2077078 w 3816350"/>
                <a:gd name="T63" fmla="*/ 2755988 h 3665538"/>
                <a:gd name="T64" fmla="*/ 2064323 w 3816350"/>
                <a:gd name="T65" fmla="*/ 3023556 h 3665538"/>
                <a:gd name="T66" fmla="*/ 1553136 w 3816350"/>
                <a:gd name="T67" fmla="*/ 2926811 h 3665538"/>
                <a:gd name="T68" fmla="*/ 2489519 w 3816350"/>
                <a:gd name="T69" fmla="*/ 2707310 h 3665538"/>
                <a:gd name="T70" fmla="*/ 1846579 w 3816350"/>
                <a:gd name="T71" fmla="*/ 2621224 h 3665538"/>
                <a:gd name="T72" fmla="*/ 3411957 w 3816350"/>
                <a:gd name="T73" fmla="*/ 2738921 h 3665538"/>
                <a:gd name="T74" fmla="*/ 3080259 w 3816350"/>
                <a:gd name="T75" fmla="*/ 2936880 h 3665538"/>
                <a:gd name="T76" fmla="*/ 1829436 w 3816350"/>
                <a:gd name="T77" fmla="*/ 2582778 h 3665538"/>
                <a:gd name="T78" fmla="*/ 1856740 w 3816350"/>
                <a:gd name="T79" fmla="*/ 2801747 h 3665538"/>
                <a:gd name="T80" fmla="*/ 2088516 w 3816350"/>
                <a:gd name="T81" fmla="*/ 2619751 h 3665538"/>
                <a:gd name="T82" fmla="*/ 2403793 w 3816350"/>
                <a:gd name="T83" fmla="*/ 2645568 h 3665538"/>
                <a:gd name="T84" fmla="*/ 1545273 w 3816350"/>
                <a:gd name="T85" fmla="*/ 2758080 h 3665538"/>
                <a:gd name="T86" fmla="*/ 2737140 w 3816350"/>
                <a:gd name="T87" fmla="*/ 2576196 h 3665538"/>
                <a:gd name="T88" fmla="*/ 3655103 w 3816350"/>
                <a:gd name="T89" fmla="*/ 2636838 h 3665538"/>
                <a:gd name="T90" fmla="*/ 2771738 w 3816350"/>
                <a:gd name="T91" fmla="*/ 2448243 h 3665538"/>
                <a:gd name="T92" fmla="*/ 2989478 w 3816350"/>
                <a:gd name="T93" fmla="*/ 2307907 h 3665538"/>
                <a:gd name="T94" fmla="*/ 2867591 w 3816350"/>
                <a:gd name="T95" fmla="*/ 2234247 h 3665538"/>
                <a:gd name="T96" fmla="*/ 3696043 w 3816350"/>
                <a:gd name="T97" fmla="*/ 2367598 h 3665538"/>
                <a:gd name="T98" fmla="*/ 3314856 w 3816350"/>
                <a:gd name="T99" fmla="*/ 1892183 h 3665538"/>
                <a:gd name="T100" fmla="*/ 2974884 w 3816350"/>
                <a:gd name="T101" fmla="*/ 2068371 h 3665538"/>
                <a:gd name="T102" fmla="*/ 3799844 w 3816350"/>
                <a:gd name="T103" fmla="*/ 2062969 h 3665538"/>
                <a:gd name="T104" fmla="*/ 2637789 w 3816350"/>
                <a:gd name="T105" fmla="*/ 2027696 h 3665538"/>
                <a:gd name="T106" fmla="*/ 3189458 w 3816350"/>
                <a:gd name="T107" fmla="*/ 1697313 h 3665538"/>
                <a:gd name="T108" fmla="*/ 3015840 w 3816350"/>
                <a:gd name="T109" fmla="*/ 1948969 h 3665538"/>
                <a:gd name="T110" fmla="*/ 3354189 w 3816350"/>
                <a:gd name="T111" fmla="*/ 1860541 h 3665538"/>
                <a:gd name="T112" fmla="*/ 3468771 w 3816350"/>
                <a:gd name="T113" fmla="*/ 1695411 h 3665538"/>
                <a:gd name="T114" fmla="*/ 3173905 w 3816350"/>
                <a:gd name="T115" fmla="*/ 2035495 h 3665538"/>
                <a:gd name="T116" fmla="*/ 3074241 w 3816350"/>
                <a:gd name="T117" fmla="*/ 1681466 h 3665538"/>
                <a:gd name="T118" fmla="*/ 3386120 w 3816350"/>
                <a:gd name="T119" fmla="*/ 1131189 h 3665538"/>
                <a:gd name="T120" fmla="*/ 254975 w 3816350"/>
                <a:gd name="T121" fmla="*/ 2785759 h 3665538"/>
                <a:gd name="T122" fmla="*/ 1131353 w 3816350"/>
                <a:gd name="T123" fmla="*/ 1377803 h 3665538"/>
                <a:gd name="T124" fmla="*/ 2508155 w 3816350"/>
                <a:gd name="T125" fmla="*/ 314537 h 36655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3816350" h="3665538">
                  <a:moveTo>
                    <a:pt x="1892592" y="3532067"/>
                  </a:moveTo>
                  <a:lnTo>
                    <a:pt x="1892592" y="3635348"/>
                  </a:lnTo>
                  <a:lnTo>
                    <a:pt x="1913877" y="3636302"/>
                  </a:lnTo>
                  <a:lnTo>
                    <a:pt x="1935480" y="3636302"/>
                  </a:lnTo>
                  <a:lnTo>
                    <a:pt x="1965343" y="3635666"/>
                  </a:lnTo>
                  <a:lnTo>
                    <a:pt x="1965343" y="3532385"/>
                  </a:lnTo>
                  <a:lnTo>
                    <a:pt x="1935480" y="3532703"/>
                  </a:lnTo>
                  <a:lnTo>
                    <a:pt x="1913877" y="3532703"/>
                  </a:lnTo>
                  <a:lnTo>
                    <a:pt x="1892592" y="3532067"/>
                  </a:lnTo>
                  <a:close/>
                  <a:moveTo>
                    <a:pt x="665284" y="3532067"/>
                  </a:moveTo>
                  <a:lnTo>
                    <a:pt x="665284" y="3635348"/>
                  </a:lnTo>
                  <a:lnTo>
                    <a:pt x="686575" y="3636302"/>
                  </a:lnTo>
                  <a:lnTo>
                    <a:pt x="708185" y="3636302"/>
                  </a:lnTo>
                  <a:lnTo>
                    <a:pt x="738374" y="3635666"/>
                  </a:lnTo>
                  <a:lnTo>
                    <a:pt x="738374" y="3532385"/>
                  </a:lnTo>
                  <a:lnTo>
                    <a:pt x="708185" y="3532703"/>
                  </a:lnTo>
                  <a:lnTo>
                    <a:pt x="686575" y="3532703"/>
                  </a:lnTo>
                  <a:lnTo>
                    <a:pt x="665284" y="3532067"/>
                  </a:lnTo>
                  <a:close/>
                  <a:moveTo>
                    <a:pt x="1746773" y="3519356"/>
                  </a:moveTo>
                  <a:lnTo>
                    <a:pt x="1746773" y="3623272"/>
                  </a:lnTo>
                  <a:lnTo>
                    <a:pt x="1764563" y="3625497"/>
                  </a:lnTo>
                  <a:lnTo>
                    <a:pt x="1782671" y="3628039"/>
                  </a:lnTo>
                  <a:lnTo>
                    <a:pt x="1800780" y="3629628"/>
                  </a:lnTo>
                  <a:lnTo>
                    <a:pt x="1819841" y="3631535"/>
                  </a:lnTo>
                  <a:lnTo>
                    <a:pt x="1819841" y="3527618"/>
                  </a:lnTo>
                  <a:lnTo>
                    <a:pt x="1800780" y="3526029"/>
                  </a:lnTo>
                  <a:lnTo>
                    <a:pt x="1782671" y="3524123"/>
                  </a:lnTo>
                  <a:lnTo>
                    <a:pt x="1764563" y="3521580"/>
                  </a:lnTo>
                  <a:lnTo>
                    <a:pt x="1746773" y="3519356"/>
                  </a:lnTo>
                  <a:close/>
                  <a:moveTo>
                    <a:pt x="519421" y="3519356"/>
                  </a:moveTo>
                  <a:lnTo>
                    <a:pt x="519421" y="3623272"/>
                  </a:lnTo>
                  <a:lnTo>
                    <a:pt x="537217" y="3625497"/>
                  </a:lnTo>
                  <a:lnTo>
                    <a:pt x="555330" y="3628039"/>
                  </a:lnTo>
                  <a:lnTo>
                    <a:pt x="573762" y="3629946"/>
                  </a:lnTo>
                  <a:lnTo>
                    <a:pt x="592511" y="3631535"/>
                  </a:lnTo>
                  <a:lnTo>
                    <a:pt x="592511" y="3527618"/>
                  </a:lnTo>
                  <a:lnTo>
                    <a:pt x="573762" y="3526029"/>
                  </a:lnTo>
                  <a:lnTo>
                    <a:pt x="555330" y="3524123"/>
                  </a:lnTo>
                  <a:lnTo>
                    <a:pt x="537217" y="3521580"/>
                  </a:lnTo>
                  <a:lnTo>
                    <a:pt x="519421" y="3519356"/>
                  </a:lnTo>
                  <a:close/>
                  <a:moveTo>
                    <a:pt x="3151360" y="3517220"/>
                  </a:moveTo>
                  <a:lnTo>
                    <a:pt x="3151360" y="3632118"/>
                  </a:lnTo>
                  <a:lnTo>
                    <a:pt x="3174848" y="3632755"/>
                  </a:lnTo>
                  <a:lnTo>
                    <a:pt x="3198972" y="3633073"/>
                  </a:lnTo>
                  <a:lnTo>
                    <a:pt x="3231983" y="3632755"/>
                  </a:lnTo>
                  <a:lnTo>
                    <a:pt x="3231983" y="3517539"/>
                  </a:lnTo>
                  <a:lnTo>
                    <a:pt x="3198972" y="3517857"/>
                  </a:lnTo>
                  <a:lnTo>
                    <a:pt x="3174848" y="3517539"/>
                  </a:lnTo>
                  <a:lnTo>
                    <a:pt x="3151360" y="3517220"/>
                  </a:lnTo>
                  <a:close/>
                  <a:moveTo>
                    <a:pt x="2989478" y="3502580"/>
                  </a:moveTo>
                  <a:lnTo>
                    <a:pt x="2989478" y="3618432"/>
                  </a:lnTo>
                  <a:lnTo>
                    <a:pt x="3009158" y="3620979"/>
                  </a:lnTo>
                  <a:lnTo>
                    <a:pt x="3029472" y="3623525"/>
                  </a:lnTo>
                  <a:lnTo>
                    <a:pt x="3049469" y="3625753"/>
                  </a:lnTo>
                  <a:lnTo>
                    <a:pt x="3070419" y="3627344"/>
                  </a:lnTo>
                  <a:lnTo>
                    <a:pt x="3070419" y="3512446"/>
                  </a:lnTo>
                  <a:lnTo>
                    <a:pt x="3049469" y="3510537"/>
                  </a:lnTo>
                  <a:lnTo>
                    <a:pt x="3029472" y="3507990"/>
                  </a:lnTo>
                  <a:lnTo>
                    <a:pt x="3009158" y="3505763"/>
                  </a:lnTo>
                  <a:lnTo>
                    <a:pt x="2989478" y="3502580"/>
                  </a:lnTo>
                  <a:close/>
                  <a:moveTo>
                    <a:pt x="1600953" y="3486306"/>
                  </a:moveTo>
                  <a:lnTo>
                    <a:pt x="1600953" y="3591494"/>
                  </a:lnTo>
                  <a:lnTo>
                    <a:pt x="1618744" y="3596578"/>
                  </a:lnTo>
                  <a:lnTo>
                    <a:pt x="1636217" y="3601345"/>
                  </a:lnTo>
                  <a:lnTo>
                    <a:pt x="1654960" y="3606112"/>
                  </a:lnTo>
                  <a:lnTo>
                    <a:pt x="1673704" y="3610243"/>
                  </a:lnTo>
                  <a:lnTo>
                    <a:pt x="1673704" y="3506009"/>
                  </a:lnTo>
                  <a:lnTo>
                    <a:pt x="1654960" y="3501242"/>
                  </a:lnTo>
                  <a:lnTo>
                    <a:pt x="1636217" y="3496475"/>
                  </a:lnTo>
                  <a:lnTo>
                    <a:pt x="1618108" y="3491708"/>
                  </a:lnTo>
                  <a:lnTo>
                    <a:pt x="1600953" y="3486306"/>
                  </a:lnTo>
                  <a:close/>
                  <a:moveTo>
                    <a:pt x="373875" y="3486306"/>
                  </a:moveTo>
                  <a:lnTo>
                    <a:pt x="373875" y="3591494"/>
                  </a:lnTo>
                  <a:lnTo>
                    <a:pt x="391353" y="3596578"/>
                  </a:lnTo>
                  <a:lnTo>
                    <a:pt x="409149" y="3601345"/>
                  </a:lnTo>
                  <a:lnTo>
                    <a:pt x="427581" y="3606112"/>
                  </a:lnTo>
                  <a:lnTo>
                    <a:pt x="446648" y="3610243"/>
                  </a:lnTo>
                  <a:lnTo>
                    <a:pt x="446648" y="3506009"/>
                  </a:lnTo>
                  <a:lnTo>
                    <a:pt x="427581" y="3501242"/>
                  </a:lnTo>
                  <a:lnTo>
                    <a:pt x="409149" y="3496475"/>
                  </a:lnTo>
                  <a:lnTo>
                    <a:pt x="390718" y="3491708"/>
                  </a:lnTo>
                  <a:lnTo>
                    <a:pt x="373875" y="3486306"/>
                  </a:lnTo>
                  <a:close/>
                  <a:moveTo>
                    <a:pt x="2827597" y="3465978"/>
                  </a:moveTo>
                  <a:lnTo>
                    <a:pt x="2827597" y="3583104"/>
                  </a:lnTo>
                  <a:lnTo>
                    <a:pt x="2846959" y="3589151"/>
                  </a:lnTo>
                  <a:lnTo>
                    <a:pt x="2866956" y="3594243"/>
                  </a:lnTo>
                  <a:lnTo>
                    <a:pt x="2887588" y="3599336"/>
                  </a:lnTo>
                  <a:lnTo>
                    <a:pt x="2908220" y="3604110"/>
                  </a:lnTo>
                  <a:lnTo>
                    <a:pt x="2908220" y="3487939"/>
                  </a:lnTo>
                  <a:lnTo>
                    <a:pt x="2887588" y="3482847"/>
                  </a:lnTo>
                  <a:lnTo>
                    <a:pt x="2866956" y="3477436"/>
                  </a:lnTo>
                  <a:lnTo>
                    <a:pt x="2846959" y="3472025"/>
                  </a:lnTo>
                  <a:lnTo>
                    <a:pt x="2827597" y="3465978"/>
                  </a:lnTo>
                  <a:close/>
                  <a:moveTo>
                    <a:pt x="2402802" y="3447218"/>
                  </a:moveTo>
                  <a:lnTo>
                    <a:pt x="2397719" y="3450714"/>
                  </a:lnTo>
                  <a:lnTo>
                    <a:pt x="2391365" y="3453891"/>
                  </a:lnTo>
                  <a:lnTo>
                    <a:pt x="2383740" y="3457387"/>
                  </a:lnTo>
                  <a:lnTo>
                    <a:pt x="2376433" y="3460565"/>
                  </a:lnTo>
                  <a:lnTo>
                    <a:pt x="2347841" y="3472005"/>
                  </a:lnTo>
                  <a:lnTo>
                    <a:pt x="2347841" y="3562893"/>
                  </a:lnTo>
                  <a:lnTo>
                    <a:pt x="2355784" y="3558761"/>
                  </a:lnTo>
                  <a:lnTo>
                    <a:pt x="2363408" y="3554630"/>
                  </a:lnTo>
                  <a:lnTo>
                    <a:pt x="2371033" y="3550181"/>
                  </a:lnTo>
                  <a:lnTo>
                    <a:pt x="2378340" y="3545414"/>
                  </a:lnTo>
                  <a:lnTo>
                    <a:pt x="2385329" y="3540648"/>
                  </a:lnTo>
                  <a:lnTo>
                    <a:pt x="2391683" y="3535881"/>
                  </a:lnTo>
                  <a:lnTo>
                    <a:pt x="2397719" y="3531114"/>
                  </a:lnTo>
                  <a:lnTo>
                    <a:pt x="2402802" y="3526983"/>
                  </a:lnTo>
                  <a:lnTo>
                    <a:pt x="2402802" y="3447218"/>
                  </a:lnTo>
                  <a:close/>
                  <a:moveTo>
                    <a:pt x="1175646" y="3447218"/>
                  </a:moveTo>
                  <a:lnTo>
                    <a:pt x="1170561" y="3450714"/>
                  </a:lnTo>
                  <a:lnTo>
                    <a:pt x="1164205" y="3453891"/>
                  </a:lnTo>
                  <a:lnTo>
                    <a:pt x="1156578" y="3457387"/>
                  </a:lnTo>
                  <a:lnTo>
                    <a:pt x="1149269" y="3460565"/>
                  </a:lnTo>
                  <a:lnTo>
                    <a:pt x="1120669" y="3472005"/>
                  </a:lnTo>
                  <a:lnTo>
                    <a:pt x="1120669" y="3562893"/>
                  </a:lnTo>
                  <a:lnTo>
                    <a:pt x="1128613" y="3558761"/>
                  </a:lnTo>
                  <a:lnTo>
                    <a:pt x="1136240" y="3554630"/>
                  </a:lnTo>
                  <a:lnTo>
                    <a:pt x="1144185" y="3550181"/>
                  </a:lnTo>
                  <a:lnTo>
                    <a:pt x="1151176" y="3545414"/>
                  </a:lnTo>
                  <a:lnTo>
                    <a:pt x="1158167" y="3540648"/>
                  </a:lnTo>
                  <a:lnTo>
                    <a:pt x="1164523" y="3535881"/>
                  </a:lnTo>
                  <a:lnTo>
                    <a:pt x="1170561" y="3531114"/>
                  </a:lnTo>
                  <a:lnTo>
                    <a:pt x="1175646" y="3526347"/>
                  </a:lnTo>
                  <a:lnTo>
                    <a:pt x="1175646" y="3447218"/>
                  </a:lnTo>
                  <a:close/>
                  <a:moveTo>
                    <a:pt x="3717945" y="3422692"/>
                  </a:moveTo>
                  <a:lnTo>
                    <a:pt x="3711914" y="3426193"/>
                  </a:lnTo>
                  <a:lnTo>
                    <a:pt x="3704931" y="3430013"/>
                  </a:lnTo>
                  <a:lnTo>
                    <a:pt x="3696678" y="3433832"/>
                  </a:lnTo>
                  <a:lnTo>
                    <a:pt x="3688425" y="3437651"/>
                  </a:lnTo>
                  <a:lnTo>
                    <a:pt x="3671285" y="3444335"/>
                  </a:lnTo>
                  <a:lnTo>
                    <a:pt x="3656684" y="3450064"/>
                  </a:lnTo>
                  <a:lnTo>
                    <a:pt x="3656684" y="3551276"/>
                  </a:lnTo>
                  <a:lnTo>
                    <a:pt x="3665254" y="3546820"/>
                  </a:lnTo>
                  <a:lnTo>
                    <a:pt x="3674142" y="3542046"/>
                  </a:lnTo>
                  <a:lnTo>
                    <a:pt x="3682394" y="3537272"/>
                  </a:lnTo>
                  <a:lnTo>
                    <a:pt x="3690647" y="3532179"/>
                  </a:lnTo>
                  <a:lnTo>
                    <a:pt x="3698582" y="3526769"/>
                  </a:lnTo>
                  <a:lnTo>
                    <a:pt x="3705566" y="3521358"/>
                  </a:lnTo>
                  <a:lnTo>
                    <a:pt x="3711914" y="3515947"/>
                  </a:lnTo>
                  <a:lnTo>
                    <a:pt x="3717945" y="3510855"/>
                  </a:lnTo>
                  <a:lnTo>
                    <a:pt x="3717945" y="3422692"/>
                  </a:lnTo>
                  <a:close/>
                  <a:moveTo>
                    <a:pt x="1455133" y="3410672"/>
                  </a:moveTo>
                  <a:lnTo>
                    <a:pt x="1455133" y="3516813"/>
                  </a:lnTo>
                  <a:lnTo>
                    <a:pt x="1457675" y="3519674"/>
                  </a:lnTo>
                  <a:lnTo>
                    <a:pt x="1460216" y="3522534"/>
                  </a:lnTo>
                  <a:lnTo>
                    <a:pt x="1466888" y="3528572"/>
                  </a:lnTo>
                  <a:lnTo>
                    <a:pt x="1475466" y="3534610"/>
                  </a:lnTo>
                  <a:lnTo>
                    <a:pt x="1484679" y="3540965"/>
                  </a:lnTo>
                  <a:lnTo>
                    <a:pt x="1495162" y="3547639"/>
                  </a:lnTo>
                  <a:lnTo>
                    <a:pt x="1505964" y="3553677"/>
                  </a:lnTo>
                  <a:lnTo>
                    <a:pt x="1517083" y="3559715"/>
                  </a:lnTo>
                  <a:lnTo>
                    <a:pt x="1528202" y="3564799"/>
                  </a:lnTo>
                  <a:lnTo>
                    <a:pt x="1528202" y="3457387"/>
                  </a:lnTo>
                  <a:lnTo>
                    <a:pt x="1517083" y="3452302"/>
                  </a:lnTo>
                  <a:lnTo>
                    <a:pt x="1506917" y="3446582"/>
                  </a:lnTo>
                  <a:lnTo>
                    <a:pt x="1497068" y="3441180"/>
                  </a:lnTo>
                  <a:lnTo>
                    <a:pt x="1487538" y="3435142"/>
                  </a:lnTo>
                  <a:lnTo>
                    <a:pt x="1478960" y="3429422"/>
                  </a:lnTo>
                  <a:lnTo>
                    <a:pt x="1470700" y="3423384"/>
                  </a:lnTo>
                  <a:lnTo>
                    <a:pt x="1462758" y="3417028"/>
                  </a:lnTo>
                  <a:lnTo>
                    <a:pt x="1455133" y="3410672"/>
                  </a:lnTo>
                  <a:close/>
                  <a:moveTo>
                    <a:pt x="227694" y="3410672"/>
                  </a:moveTo>
                  <a:lnTo>
                    <a:pt x="227694" y="3516813"/>
                  </a:lnTo>
                  <a:lnTo>
                    <a:pt x="230237" y="3519674"/>
                  </a:lnTo>
                  <a:lnTo>
                    <a:pt x="233097" y="3522534"/>
                  </a:lnTo>
                  <a:lnTo>
                    <a:pt x="239770" y="3528572"/>
                  </a:lnTo>
                  <a:lnTo>
                    <a:pt x="248033" y="3534610"/>
                  </a:lnTo>
                  <a:lnTo>
                    <a:pt x="257566" y="3540965"/>
                  </a:lnTo>
                  <a:lnTo>
                    <a:pt x="267735" y="3547639"/>
                  </a:lnTo>
                  <a:lnTo>
                    <a:pt x="278858" y="3553677"/>
                  </a:lnTo>
                  <a:lnTo>
                    <a:pt x="289662" y="3559715"/>
                  </a:lnTo>
                  <a:lnTo>
                    <a:pt x="300785" y="3564799"/>
                  </a:lnTo>
                  <a:lnTo>
                    <a:pt x="300785" y="3457387"/>
                  </a:lnTo>
                  <a:lnTo>
                    <a:pt x="289662" y="3452302"/>
                  </a:lnTo>
                  <a:lnTo>
                    <a:pt x="279493" y="3446582"/>
                  </a:lnTo>
                  <a:lnTo>
                    <a:pt x="269642" y="3441180"/>
                  </a:lnTo>
                  <a:lnTo>
                    <a:pt x="260108" y="3435142"/>
                  </a:lnTo>
                  <a:lnTo>
                    <a:pt x="251528" y="3429422"/>
                  </a:lnTo>
                  <a:lnTo>
                    <a:pt x="243266" y="3423384"/>
                  </a:lnTo>
                  <a:lnTo>
                    <a:pt x="235321" y="3417028"/>
                  </a:lnTo>
                  <a:lnTo>
                    <a:pt x="227694" y="3410672"/>
                  </a:lnTo>
                  <a:close/>
                  <a:moveTo>
                    <a:pt x="2665715" y="3381953"/>
                  </a:moveTo>
                  <a:lnTo>
                    <a:pt x="2665715" y="3500670"/>
                  </a:lnTo>
                  <a:lnTo>
                    <a:pt x="2668254" y="3503216"/>
                  </a:lnTo>
                  <a:lnTo>
                    <a:pt x="2671429" y="3506399"/>
                  </a:lnTo>
                  <a:lnTo>
                    <a:pt x="2678729" y="3512765"/>
                  </a:lnTo>
                  <a:lnTo>
                    <a:pt x="2687934" y="3519767"/>
                  </a:lnTo>
                  <a:lnTo>
                    <a:pt x="2698726" y="3527087"/>
                  </a:lnTo>
                  <a:lnTo>
                    <a:pt x="2710153" y="3534089"/>
                  </a:lnTo>
                  <a:lnTo>
                    <a:pt x="2722215" y="3541409"/>
                  </a:lnTo>
                  <a:lnTo>
                    <a:pt x="2734594" y="3547457"/>
                  </a:lnTo>
                  <a:lnTo>
                    <a:pt x="2746656" y="3553504"/>
                  </a:lnTo>
                  <a:lnTo>
                    <a:pt x="2746656" y="3434150"/>
                  </a:lnTo>
                  <a:lnTo>
                    <a:pt x="2734594" y="3428103"/>
                  </a:lnTo>
                  <a:lnTo>
                    <a:pt x="2723167" y="3422374"/>
                  </a:lnTo>
                  <a:lnTo>
                    <a:pt x="2712058" y="3416009"/>
                  </a:lnTo>
                  <a:lnTo>
                    <a:pt x="2701583" y="3409325"/>
                  </a:lnTo>
                  <a:lnTo>
                    <a:pt x="2691743" y="3402959"/>
                  </a:lnTo>
                  <a:lnTo>
                    <a:pt x="2682538" y="3396276"/>
                  </a:lnTo>
                  <a:lnTo>
                    <a:pt x="2673650" y="3388955"/>
                  </a:lnTo>
                  <a:lnTo>
                    <a:pt x="2665715" y="3381953"/>
                  </a:lnTo>
                  <a:close/>
                  <a:moveTo>
                    <a:pt x="1916773" y="3320218"/>
                  </a:moveTo>
                  <a:lnTo>
                    <a:pt x="1916773" y="3423312"/>
                  </a:lnTo>
                  <a:lnTo>
                    <a:pt x="1938033" y="3423629"/>
                  </a:lnTo>
                  <a:lnTo>
                    <a:pt x="1959928" y="3424263"/>
                  </a:lnTo>
                  <a:lnTo>
                    <a:pt x="1989755" y="3423629"/>
                  </a:lnTo>
                  <a:lnTo>
                    <a:pt x="1989755" y="3320535"/>
                  </a:lnTo>
                  <a:lnTo>
                    <a:pt x="1959293" y="3320852"/>
                  </a:lnTo>
                  <a:lnTo>
                    <a:pt x="1938033" y="3320852"/>
                  </a:lnTo>
                  <a:lnTo>
                    <a:pt x="1916773" y="3320218"/>
                  </a:lnTo>
                  <a:close/>
                  <a:moveTo>
                    <a:pt x="1404938" y="3314700"/>
                  </a:moveTo>
                  <a:lnTo>
                    <a:pt x="1408115" y="3320420"/>
                  </a:lnTo>
                  <a:lnTo>
                    <a:pt x="1411928" y="3325505"/>
                  </a:lnTo>
                  <a:lnTo>
                    <a:pt x="1415740" y="3330590"/>
                  </a:lnTo>
                  <a:lnTo>
                    <a:pt x="1419552" y="3335992"/>
                  </a:lnTo>
                  <a:lnTo>
                    <a:pt x="1424000" y="3340759"/>
                  </a:lnTo>
                  <a:lnTo>
                    <a:pt x="1428447" y="3346161"/>
                  </a:lnTo>
                  <a:lnTo>
                    <a:pt x="1438296" y="3356013"/>
                  </a:lnTo>
                  <a:lnTo>
                    <a:pt x="1448780" y="3365229"/>
                  </a:lnTo>
                  <a:lnTo>
                    <a:pt x="1460852" y="3374444"/>
                  </a:lnTo>
                  <a:lnTo>
                    <a:pt x="1472924" y="3383025"/>
                  </a:lnTo>
                  <a:lnTo>
                    <a:pt x="1486267" y="3391287"/>
                  </a:lnTo>
                  <a:lnTo>
                    <a:pt x="1500563" y="3399550"/>
                  </a:lnTo>
                  <a:lnTo>
                    <a:pt x="1515494" y="3407494"/>
                  </a:lnTo>
                  <a:lnTo>
                    <a:pt x="1531061" y="3415121"/>
                  </a:lnTo>
                  <a:lnTo>
                    <a:pt x="1547263" y="3422113"/>
                  </a:lnTo>
                  <a:lnTo>
                    <a:pt x="1564101" y="3428786"/>
                  </a:lnTo>
                  <a:lnTo>
                    <a:pt x="1581574" y="3435142"/>
                  </a:lnTo>
                  <a:lnTo>
                    <a:pt x="1599682" y="3441498"/>
                  </a:lnTo>
                  <a:lnTo>
                    <a:pt x="1618108" y="3447218"/>
                  </a:lnTo>
                  <a:lnTo>
                    <a:pt x="1637170" y="3452620"/>
                  </a:lnTo>
                  <a:lnTo>
                    <a:pt x="1656866" y="3457705"/>
                  </a:lnTo>
                  <a:lnTo>
                    <a:pt x="1676881" y="3462472"/>
                  </a:lnTo>
                  <a:lnTo>
                    <a:pt x="1697213" y="3466921"/>
                  </a:lnTo>
                  <a:lnTo>
                    <a:pt x="1718180" y="3471052"/>
                  </a:lnTo>
                  <a:lnTo>
                    <a:pt x="1738830" y="3474865"/>
                  </a:lnTo>
                  <a:lnTo>
                    <a:pt x="1760116" y="3478361"/>
                  </a:lnTo>
                  <a:lnTo>
                    <a:pt x="1782036" y="3480903"/>
                  </a:lnTo>
                  <a:lnTo>
                    <a:pt x="1803639" y="3483763"/>
                  </a:lnTo>
                  <a:lnTo>
                    <a:pt x="1825877" y="3486306"/>
                  </a:lnTo>
                  <a:lnTo>
                    <a:pt x="1847798" y="3488213"/>
                  </a:lnTo>
                  <a:lnTo>
                    <a:pt x="1870036" y="3489801"/>
                  </a:lnTo>
                  <a:lnTo>
                    <a:pt x="1891957" y="3490755"/>
                  </a:lnTo>
                  <a:lnTo>
                    <a:pt x="1914513" y="3492026"/>
                  </a:lnTo>
                  <a:lnTo>
                    <a:pt x="1936751" y="3492344"/>
                  </a:lnTo>
                  <a:lnTo>
                    <a:pt x="1959307" y="3492979"/>
                  </a:lnTo>
                  <a:lnTo>
                    <a:pt x="1978051" y="3492344"/>
                  </a:lnTo>
                  <a:lnTo>
                    <a:pt x="1996794" y="3492026"/>
                  </a:lnTo>
                  <a:lnTo>
                    <a:pt x="2015538" y="3491708"/>
                  </a:lnTo>
                  <a:lnTo>
                    <a:pt x="2034599" y="3490437"/>
                  </a:lnTo>
                  <a:lnTo>
                    <a:pt x="2053025" y="3489801"/>
                  </a:lnTo>
                  <a:lnTo>
                    <a:pt x="2071769" y="3488213"/>
                  </a:lnTo>
                  <a:lnTo>
                    <a:pt x="2090513" y="3486624"/>
                  </a:lnTo>
                  <a:lnTo>
                    <a:pt x="2108621" y="3484717"/>
                  </a:lnTo>
                  <a:lnTo>
                    <a:pt x="2127365" y="3482492"/>
                  </a:lnTo>
                  <a:lnTo>
                    <a:pt x="2145473" y="3480268"/>
                  </a:lnTo>
                  <a:lnTo>
                    <a:pt x="2163581" y="3477408"/>
                  </a:lnTo>
                  <a:lnTo>
                    <a:pt x="2181372" y="3474865"/>
                  </a:lnTo>
                  <a:lnTo>
                    <a:pt x="2199163" y="3471688"/>
                  </a:lnTo>
                  <a:lnTo>
                    <a:pt x="2216318" y="3468510"/>
                  </a:lnTo>
                  <a:lnTo>
                    <a:pt x="2233473" y="3464696"/>
                  </a:lnTo>
                  <a:lnTo>
                    <a:pt x="2250311" y="3460883"/>
                  </a:lnTo>
                  <a:lnTo>
                    <a:pt x="2266830" y="3457069"/>
                  </a:lnTo>
                  <a:lnTo>
                    <a:pt x="2283668" y="3452620"/>
                  </a:lnTo>
                  <a:lnTo>
                    <a:pt x="2299235" y="3448171"/>
                  </a:lnTo>
                  <a:lnTo>
                    <a:pt x="2315119" y="3443404"/>
                  </a:lnTo>
                  <a:lnTo>
                    <a:pt x="2330051" y="3438320"/>
                  </a:lnTo>
                  <a:lnTo>
                    <a:pt x="2344982" y="3432917"/>
                  </a:lnTo>
                  <a:lnTo>
                    <a:pt x="2359278" y="3427833"/>
                  </a:lnTo>
                  <a:lnTo>
                    <a:pt x="2373574" y="3421795"/>
                  </a:lnTo>
                  <a:lnTo>
                    <a:pt x="2386917" y="3415757"/>
                  </a:lnTo>
                  <a:lnTo>
                    <a:pt x="2399942" y="3409719"/>
                  </a:lnTo>
                  <a:lnTo>
                    <a:pt x="2412650" y="3403363"/>
                  </a:lnTo>
                  <a:lnTo>
                    <a:pt x="2424722" y="3396690"/>
                  </a:lnTo>
                  <a:lnTo>
                    <a:pt x="2436159" y="3389380"/>
                  </a:lnTo>
                  <a:lnTo>
                    <a:pt x="2446961" y="3382389"/>
                  </a:lnTo>
                  <a:lnTo>
                    <a:pt x="2457444" y="3375080"/>
                  </a:lnTo>
                  <a:lnTo>
                    <a:pt x="2466975" y="3367453"/>
                  </a:lnTo>
                  <a:lnTo>
                    <a:pt x="2466975" y="3464378"/>
                  </a:lnTo>
                  <a:lnTo>
                    <a:pt x="2466657" y="3464696"/>
                  </a:lnTo>
                  <a:lnTo>
                    <a:pt x="2466340" y="3472641"/>
                  </a:lnTo>
                  <a:lnTo>
                    <a:pt x="2466022" y="3477408"/>
                  </a:lnTo>
                  <a:lnTo>
                    <a:pt x="2464751" y="3482492"/>
                  </a:lnTo>
                  <a:lnTo>
                    <a:pt x="2463480" y="3487895"/>
                  </a:lnTo>
                  <a:lnTo>
                    <a:pt x="2461892" y="3492344"/>
                  </a:lnTo>
                  <a:lnTo>
                    <a:pt x="2459986" y="3497111"/>
                  </a:lnTo>
                  <a:lnTo>
                    <a:pt x="2457444" y="3501877"/>
                  </a:lnTo>
                  <a:lnTo>
                    <a:pt x="2455220" y="3506962"/>
                  </a:lnTo>
                  <a:lnTo>
                    <a:pt x="2452361" y="3511729"/>
                  </a:lnTo>
                  <a:lnTo>
                    <a:pt x="2449184" y="3516178"/>
                  </a:lnTo>
                  <a:lnTo>
                    <a:pt x="2445690" y="3520945"/>
                  </a:lnTo>
                  <a:lnTo>
                    <a:pt x="2441878" y="3525712"/>
                  </a:lnTo>
                  <a:lnTo>
                    <a:pt x="2437748" y="3529843"/>
                  </a:lnTo>
                  <a:lnTo>
                    <a:pt x="2429170" y="3539059"/>
                  </a:lnTo>
                  <a:lnTo>
                    <a:pt x="2419322" y="3547639"/>
                  </a:lnTo>
                  <a:lnTo>
                    <a:pt x="2408202" y="3556537"/>
                  </a:lnTo>
                  <a:lnTo>
                    <a:pt x="2396130" y="3564799"/>
                  </a:lnTo>
                  <a:lnTo>
                    <a:pt x="2383423" y="3572744"/>
                  </a:lnTo>
                  <a:lnTo>
                    <a:pt x="2369127" y="3580689"/>
                  </a:lnTo>
                  <a:lnTo>
                    <a:pt x="2354195" y="3587998"/>
                  </a:lnTo>
                  <a:lnTo>
                    <a:pt x="2338311" y="3595625"/>
                  </a:lnTo>
                  <a:lnTo>
                    <a:pt x="2321791" y="3602298"/>
                  </a:lnTo>
                  <a:lnTo>
                    <a:pt x="2304636" y="3608972"/>
                  </a:lnTo>
                  <a:lnTo>
                    <a:pt x="2285892" y="3615328"/>
                  </a:lnTo>
                  <a:lnTo>
                    <a:pt x="2266830" y="3621683"/>
                  </a:lnTo>
                  <a:lnTo>
                    <a:pt x="2247134" y="3627086"/>
                  </a:lnTo>
                  <a:lnTo>
                    <a:pt x="2226802" y="3632806"/>
                  </a:lnTo>
                  <a:lnTo>
                    <a:pt x="2205516" y="3637255"/>
                  </a:lnTo>
                  <a:lnTo>
                    <a:pt x="2183278" y="3642022"/>
                  </a:lnTo>
                  <a:lnTo>
                    <a:pt x="2160722" y="3646471"/>
                  </a:lnTo>
                  <a:lnTo>
                    <a:pt x="2137848" y="3649967"/>
                  </a:lnTo>
                  <a:lnTo>
                    <a:pt x="2114340" y="3653462"/>
                  </a:lnTo>
                  <a:lnTo>
                    <a:pt x="2089877" y="3656640"/>
                  </a:lnTo>
                  <a:lnTo>
                    <a:pt x="2065415" y="3659182"/>
                  </a:lnTo>
                  <a:lnTo>
                    <a:pt x="2040000" y="3661407"/>
                  </a:lnTo>
                  <a:lnTo>
                    <a:pt x="2014267" y="3662996"/>
                  </a:lnTo>
                  <a:lnTo>
                    <a:pt x="1988217" y="3664267"/>
                  </a:lnTo>
                  <a:lnTo>
                    <a:pt x="1962166" y="3664903"/>
                  </a:lnTo>
                  <a:lnTo>
                    <a:pt x="1935480" y="3665538"/>
                  </a:lnTo>
                  <a:lnTo>
                    <a:pt x="1908159" y="3664903"/>
                  </a:lnTo>
                  <a:lnTo>
                    <a:pt x="1881155" y="3664267"/>
                  </a:lnTo>
                  <a:lnTo>
                    <a:pt x="1854469" y="3662996"/>
                  </a:lnTo>
                  <a:lnTo>
                    <a:pt x="1828419" y="3661089"/>
                  </a:lnTo>
                  <a:lnTo>
                    <a:pt x="1803004" y="3659182"/>
                  </a:lnTo>
                  <a:lnTo>
                    <a:pt x="1777588" y="3656322"/>
                  </a:lnTo>
                  <a:lnTo>
                    <a:pt x="1752809" y="3653145"/>
                  </a:lnTo>
                  <a:lnTo>
                    <a:pt x="1728664" y="3649649"/>
                  </a:lnTo>
                  <a:lnTo>
                    <a:pt x="1705155" y="3645835"/>
                  </a:lnTo>
                  <a:lnTo>
                    <a:pt x="1682282" y="3641069"/>
                  </a:lnTo>
                  <a:lnTo>
                    <a:pt x="1660043" y="3636302"/>
                  </a:lnTo>
                  <a:lnTo>
                    <a:pt x="1638440" y="3631217"/>
                  </a:lnTo>
                  <a:lnTo>
                    <a:pt x="1617791" y="3625497"/>
                  </a:lnTo>
                  <a:lnTo>
                    <a:pt x="1597776" y="3619777"/>
                  </a:lnTo>
                  <a:lnTo>
                    <a:pt x="1578397" y="3613421"/>
                  </a:lnTo>
                  <a:lnTo>
                    <a:pt x="1559653" y="3606747"/>
                  </a:lnTo>
                  <a:lnTo>
                    <a:pt x="1542498" y="3599438"/>
                  </a:lnTo>
                  <a:lnTo>
                    <a:pt x="1525343" y="3592447"/>
                  </a:lnTo>
                  <a:lnTo>
                    <a:pt x="1509776" y="3584820"/>
                  </a:lnTo>
                  <a:lnTo>
                    <a:pt x="1495162" y="3576875"/>
                  </a:lnTo>
                  <a:lnTo>
                    <a:pt x="1481184" y="3568613"/>
                  </a:lnTo>
                  <a:lnTo>
                    <a:pt x="1468159" y="3560350"/>
                  </a:lnTo>
                  <a:lnTo>
                    <a:pt x="1456404" y="3551770"/>
                  </a:lnTo>
                  <a:lnTo>
                    <a:pt x="1445603" y="3542554"/>
                  </a:lnTo>
                  <a:lnTo>
                    <a:pt x="1440837" y="3538423"/>
                  </a:lnTo>
                  <a:lnTo>
                    <a:pt x="1436390" y="3533656"/>
                  </a:lnTo>
                  <a:lnTo>
                    <a:pt x="1431942" y="3529207"/>
                  </a:lnTo>
                  <a:lnTo>
                    <a:pt x="1428130" y="3524440"/>
                  </a:lnTo>
                  <a:lnTo>
                    <a:pt x="1424318" y="3519674"/>
                  </a:lnTo>
                  <a:lnTo>
                    <a:pt x="1420823" y="3514907"/>
                  </a:lnTo>
                  <a:lnTo>
                    <a:pt x="1417646" y="3510140"/>
                  </a:lnTo>
                  <a:lnTo>
                    <a:pt x="1415105" y="3505055"/>
                  </a:lnTo>
                  <a:lnTo>
                    <a:pt x="1412563" y="3500288"/>
                  </a:lnTo>
                  <a:lnTo>
                    <a:pt x="1410339" y="3495204"/>
                  </a:lnTo>
                  <a:lnTo>
                    <a:pt x="1408115" y="3490437"/>
                  </a:lnTo>
                  <a:lnTo>
                    <a:pt x="1407162" y="3485352"/>
                  </a:lnTo>
                  <a:lnTo>
                    <a:pt x="1405892" y="3480268"/>
                  </a:lnTo>
                  <a:lnTo>
                    <a:pt x="1404621" y="3475183"/>
                  </a:lnTo>
                  <a:lnTo>
                    <a:pt x="1404303" y="3470099"/>
                  </a:lnTo>
                  <a:lnTo>
                    <a:pt x="1404303" y="3464696"/>
                  </a:lnTo>
                  <a:lnTo>
                    <a:pt x="1403350" y="3464696"/>
                  </a:lnTo>
                  <a:lnTo>
                    <a:pt x="1403350" y="3333132"/>
                  </a:lnTo>
                  <a:lnTo>
                    <a:pt x="1403350" y="3329318"/>
                  </a:lnTo>
                  <a:lnTo>
                    <a:pt x="1403985" y="3322327"/>
                  </a:lnTo>
                  <a:lnTo>
                    <a:pt x="1404938" y="3314700"/>
                  </a:lnTo>
                  <a:close/>
                  <a:moveTo>
                    <a:pt x="177802" y="3314700"/>
                  </a:moveTo>
                  <a:lnTo>
                    <a:pt x="180980" y="3320420"/>
                  </a:lnTo>
                  <a:lnTo>
                    <a:pt x="184476" y="3325505"/>
                  </a:lnTo>
                  <a:lnTo>
                    <a:pt x="188289" y="3330590"/>
                  </a:lnTo>
                  <a:lnTo>
                    <a:pt x="192420" y="3335992"/>
                  </a:lnTo>
                  <a:lnTo>
                    <a:pt x="196551" y="3340759"/>
                  </a:lnTo>
                  <a:lnTo>
                    <a:pt x="201000" y="3346161"/>
                  </a:lnTo>
                  <a:lnTo>
                    <a:pt x="210852" y="3356013"/>
                  </a:lnTo>
                  <a:lnTo>
                    <a:pt x="221656" y="3365229"/>
                  </a:lnTo>
                  <a:lnTo>
                    <a:pt x="233414" y="3374444"/>
                  </a:lnTo>
                  <a:lnTo>
                    <a:pt x="245490" y="3383025"/>
                  </a:lnTo>
                  <a:lnTo>
                    <a:pt x="259155" y="3391287"/>
                  </a:lnTo>
                  <a:lnTo>
                    <a:pt x="273138" y="3399550"/>
                  </a:lnTo>
                  <a:lnTo>
                    <a:pt x="288073" y="3407494"/>
                  </a:lnTo>
                  <a:lnTo>
                    <a:pt x="303645" y="3415121"/>
                  </a:lnTo>
                  <a:lnTo>
                    <a:pt x="319852" y="3422113"/>
                  </a:lnTo>
                  <a:lnTo>
                    <a:pt x="336694" y="3428786"/>
                  </a:lnTo>
                  <a:lnTo>
                    <a:pt x="354173" y="3435142"/>
                  </a:lnTo>
                  <a:lnTo>
                    <a:pt x="372286" y="3441498"/>
                  </a:lnTo>
                  <a:lnTo>
                    <a:pt x="390718" y="3447218"/>
                  </a:lnTo>
                  <a:lnTo>
                    <a:pt x="409785" y="3452620"/>
                  </a:lnTo>
                  <a:lnTo>
                    <a:pt x="429488" y="3457705"/>
                  </a:lnTo>
                  <a:lnTo>
                    <a:pt x="449826" y="3462472"/>
                  </a:lnTo>
                  <a:lnTo>
                    <a:pt x="469846" y="3466921"/>
                  </a:lnTo>
                  <a:lnTo>
                    <a:pt x="490820" y="3471052"/>
                  </a:lnTo>
                  <a:lnTo>
                    <a:pt x="511794" y="3474865"/>
                  </a:lnTo>
                  <a:lnTo>
                    <a:pt x="533085" y="3478361"/>
                  </a:lnTo>
                  <a:lnTo>
                    <a:pt x="554695" y="3480903"/>
                  </a:lnTo>
                  <a:lnTo>
                    <a:pt x="576304" y="3483763"/>
                  </a:lnTo>
                  <a:lnTo>
                    <a:pt x="598549" y="3486306"/>
                  </a:lnTo>
                  <a:lnTo>
                    <a:pt x="620476" y="3488213"/>
                  </a:lnTo>
                  <a:lnTo>
                    <a:pt x="642721" y="3489801"/>
                  </a:lnTo>
                  <a:lnTo>
                    <a:pt x="664966" y="3490755"/>
                  </a:lnTo>
                  <a:lnTo>
                    <a:pt x="687211" y="3492026"/>
                  </a:lnTo>
                  <a:lnTo>
                    <a:pt x="709456" y="3492344"/>
                  </a:lnTo>
                  <a:lnTo>
                    <a:pt x="732018" y="3492344"/>
                  </a:lnTo>
                  <a:lnTo>
                    <a:pt x="750768" y="3492344"/>
                  </a:lnTo>
                  <a:lnTo>
                    <a:pt x="769517" y="3492026"/>
                  </a:lnTo>
                  <a:lnTo>
                    <a:pt x="788266" y="3491708"/>
                  </a:lnTo>
                  <a:lnTo>
                    <a:pt x="807333" y="3490437"/>
                  </a:lnTo>
                  <a:lnTo>
                    <a:pt x="825765" y="3489801"/>
                  </a:lnTo>
                  <a:lnTo>
                    <a:pt x="844832" y="3488213"/>
                  </a:lnTo>
                  <a:lnTo>
                    <a:pt x="863263" y="3486624"/>
                  </a:lnTo>
                  <a:lnTo>
                    <a:pt x="881695" y="3484717"/>
                  </a:lnTo>
                  <a:lnTo>
                    <a:pt x="900126" y="3482492"/>
                  </a:lnTo>
                  <a:lnTo>
                    <a:pt x="918240" y="3480268"/>
                  </a:lnTo>
                  <a:lnTo>
                    <a:pt x="936354" y="3477408"/>
                  </a:lnTo>
                  <a:lnTo>
                    <a:pt x="954150" y="3474865"/>
                  </a:lnTo>
                  <a:lnTo>
                    <a:pt x="971946" y="3471688"/>
                  </a:lnTo>
                  <a:lnTo>
                    <a:pt x="989424" y="3468510"/>
                  </a:lnTo>
                  <a:lnTo>
                    <a:pt x="1006266" y="3464696"/>
                  </a:lnTo>
                  <a:lnTo>
                    <a:pt x="1023109" y="3460883"/>
                  </a:lnTo>
                  <a:lnTo>
                    <a:pt x="1039952" y="3457069"/>
                  </a:lnTo>
                  <a:lnTo>
                    <a:pt x="1056476" y="3452620"/>
                  </a:lnTo>
                  <a:lnTo>
                    <a:pt x="1072366" y="3448171"/>
                  </a:lnTo>
                  <a:lnTo>
                    <a:pt x="1087937" y="3443087"/>
                  </a:lnTo>
                  <a:lnTo>
                    <a:pt x="1102873" y="3438320"/>
                  </a:lnTo>
                  <a:lnTo>
                    <a:pt x="1118126" y="3432917"/>
                  </a:lnTo>
                  <a:lnTo>
                    <a:pt x="1132109" y="3427833"/>
                  </a:lnTo>
                  <a:lnTo>
                    <a:pt x="1146409" y="3421795"/>
                  </a:lnTo>
                  <a:lnTo>
                    <a:pt x="1159756" y="3415757"/>
                  </a:lnTo>
                  <a:lnTo>
                    <a:pt x="1172785" y="3409719"/>
                  </a:lnTo>
                  <a:lnTo>
                    <a:pt x="1185497" y="3403363"/>
                  </a:lnTo>
                  <a:lnTo>
                    <a:pt x="1197890" y="3396690"/>
                  </a:lnTo>
                  <a:lnTo>
                    <a:pt x="1209331" y="3389380"/>
                  </a:lnTo>
                  <a:lnTo>
                    <a:pt x="1219818" y="3382389"/>
                  </a:lnTo>
                  <a:lnTo>
                    <a:pt x="1230622" y="3375080"/>
                  </a:lnTo>
                  <a:lnTo>
                    <a:pt x="1239838" y="3367453"/>
                  </a:lnTo>
                  <a:lnTo>
                    <a:pt x="1239838" y="3464378"/>
                  </a:lnTo>
                  <a:lnTo>
                    <a:pt x="1239838" y="3464696"/>
                  </a:lnTo>
                  <a:lnTo>
                    <a:pt x="1239520" y="3468827"/>
                  </a:lnTo>
                  <a:lnTo>
                    <a:pt x="1239202" y="3472641"/>
                  </a:lnTo>
                  <a:lnTo>
                    <a:pt x="1238885" y="3477408"/>
                  </a:lnTo>
                  <a:lnTo>
                    <a:pt x="1237614" y="3482492"/>
                  </a:lnTo>
                  <a:lnTo>
                    <a:pt x="1236342" y="3487895"/>
                  </a:lnTo>
                  <a:lnTo>
                    <a:pt x="1234754" y="3492344"/>
                  </a:lnTo>
                  <a:lnTo>
                    <a:pt x="1232847" y="3497111"/>
                  </a:lnTo>
                  <a:lnTo>
                    <a:pt x="1230622" y="3501877"/>
                  </a:lnTo>
                  <a:lnTo>
                    <a:pt x="1228080" y="3506962"/>
                  </a:lnTo>
                  <a:lnTo>
                    <a:pt x="1225538" y="3511729"/>
                  </a:lnTo>
                  <a:lnTo>
                    <a:pt x="1222360" y="3516178"/>
                  </a:lnTo>
                  <a:lnTo>
                    <a:pt x="1218546" y="3520945"/>
                  </a:lnTo>
                  <a:lnTo>
                    <a:pt x="1214733" y="3525712"/>
                  </a:lnTo>
                  <a:lnTo>
                    <a:pt x="1210920" y="3529843"/>
                  </a:lnTo>
                  <a:lnTo>
                    <a:pt x="1202022" y="3539059"/>
                  </a:lnTo>
                  <a:lnTo>
                    <a:pt x="1192170" y="3547639"/>
                  </a:lnTo>
                  <a:lnTo>
                    <a:pt x="1181048" y="3556537"/>
                  </a:lnTo>
                  <a:lnTo>
                    <a:pt x="1169290" y="3564799"/>
                  </a:lnTo>
                  <a:lnTo>
                    <a:pt x="1156261" y="3572744"/>
                  </a:lnTo>
                  <a:lnTo>
                    <a:pt x="1141960" y="3580689"/>
                  </a:lnTo>
                  <a:lnTo>
                    <a:pt x="1127024" y="3587998"/>
                  </a:lnTo>
                  <a:lnTo>
                    <a:pt x="1111453" y="3595625"/>
                  </a:lnTo>
                  <a:lnTo>
                    <a:pt x="1094610" y="3602298"/>
                  </a:lnTo>
                  <a:lnTo>
                    <a:pt x="1077450" y="3608972"/>
                  </a:lnTo>
                  <a:lnTo>
                    <a:pt x="1058701" y="3615328"/>
                  </a:lnTo>
                  <a:lnTo>
                    <a:pt x="1039952" y="3621683"/>
                  </a:lnTo>
                  <a:lnTo>
                    <a:pt x="1020249" y="3627086"/>
                  </a:lnTo>
                  <a:lnTo>
                    <a:pt x="999593" y="3632806"/>
                  </a:lnTo>
                  <a:lnTo>
                    <a:pt x="978301" y="3637255"/>
                  </a:lnTo>
                  <a:lnTo>
                    <a:pt x="956056" y="3642022"/>
                  </a:lnTo>
                  <a:lnTo>
                    <a:pt x="933494" y="3646471"/>
                  </a:lnTo>
                  <a:lnTo>
                    <a:pt x="910613" y="3649967"/>
                  </a:lnTo>
                  <a:lnTo>
                    <a:pt x="887097" y="3653462"/>
                  </a:lnTo>
                  <a:lnTo>
                    <a:pt x="862946" y="3656640"/>
                  </a:lnTo>
                  <a:lnTo>
                    <a:pt x="838158" y="3659182"/>
                  </a:lnTo>
                  <a:lnTo>
                    <a:pt x="812736" y="3661407"/>
                  </a:lnTo>
                  <a:lnTo>
                    <a:pt x="787313" y="3662996"/>
                  </a:lnTo>
                  <a:lnTo>
                    <a:pt x="761572" y="3664267"/>
                  </a:lnTo>
                  <a:lnTo>
                    <a:pt x="735196" y="3664903"/>
                  </a:lnTo>
                  <a:lnTo>
                    <a:pt x="708185" y="3665538"/>
                  </a:lnTo>
                  <a:lnTo>
                    <a:pt x="680855" y="3664903"/>
                  </a:lnTo>
                  <a:lnTo>
                    <a:pt x="654161" y="3664267"/>
                  </a:lnTo>
                  <a:lnTo>
                    <a:pt x="627467" y="3662996"/>
                  </a:lnTo>
                  <a:lnTo>
                    <a:pt x="601409" y="3661089"/>
                  </a:lnTo>
                  <a:lnTo>
                    <a:pt x="575668" y="3659182"/>
                  </a:lnTo>
                  <a:lnTo>
                    <a:pt x="550246" y="3656322"/>
                  </a:lnTo>
                  <a:lnTo>
                    <a:pt x="525458" y="3653145"/>
                  </a:lnTo>
                  <a:lnTo>
                    <a:pt x="501307" y="3649649"/>
                  </a:lnTo>
                  <a:lnTo>
                    <a:pt x="478109" y="3645835"/>
                  </a:lnTo>
                  <a:lnTo>
                    <a:pt x="455228" y="3641069"/>
                  </a:lnTo>
                  <a:lnTo>
                    <a:pt x="432665" y="3636302"/>
                  </a:lnTo>
                  <a:lnTo>
                    <a:pt x="411374" y="3631217"/>
                  </a:lnTo>
                  <a:lnTo>
                    <a:pt x="390400" y="3625497"/>
                  </a:lnTo>
                  <a:lnTo>
                    <a:pt x="370380" y="3619777"/>
                  </a:lnTo>
                  <a:lnTo>
                    <a:pt x="350995" y="3613421"/>
                  </a:lnTo>
                  <a:lnTo>
                    <a:pt x="332563" y="3606747"/>
                  </a:lnTo>
                  <a:lnTo>
                    <a:pt x="315085" y="3599438"/>
                  </a:lnTo>
                  <a:lnTo>
                    <a:pt x="297925" y="3592447"/>
                  </a:lnTo>
                  <a:lnTo>
                    <a:pt x="282353" y="3584820"/>
                  </a:lnTo>
                  <a:lnTo>
                    <a:pt x="267735" y="3576875"/>
                  </a:lnTo>
                  <a:lnTo>
                    <a:pt x="253753" y="3568613"/>
                  </a:lnTo>
                  <a:lnTo>
                    <a:pt x="240724" y="3560350"/>
                  </a:lnTo>
                  <a:lnTo>
                    <a:pt x="229283" y="3551770"/>
                  </a:lnTo>
                  <a:lnTo>
                    <a:pt x="218796" y="3542872"/>
                  </a:lnTo>
                  <a:lnTo>
                    <a:pt x="213712" y="3538423"/>
                  </a:lnTo>
                  <a:lnTo>
                    <a:pt x="208945" y="3533656"/>
                  </a:lnTo>
                  <a:lnTo>
                    <a:pt x="204814" y="3529207"/>
                  </a:lnTo>
                  <a:lnTo>
                    <a:pt x="200683" y="3524440"/>
                  </a:lnTo>
                  <a:lnTo>
                    <a:pt x="196869" y="3519674"/>
                  </a:lnTo>
                  <a:lnTo>
                    <a:pt x="193374" y="3514907"/>
                  </a:lnTo>
                  <a:lnTo>
                    <a:pt x="190196" y="3510140"/>
                  </a:lnTo>
                  <a:lnTo>
                    <a:pt x="187653" y="3505055"/>
                  </a:lnTo>
                  <a:lnTo>
                    <a:pt x="185111" y="3500288"/>
                  </a:lnTo>
                  <a:lnTo>
                    <a:pt x="182887" y="3495204"/>
                  </a:lnTo>
                  <a:lnTo>
                    <a:pt x="181298" y="3490437"/>
                  </a:lnTo>
                  <a:lnTo>
                    <a:pt x="179709" y="3485352"/>
                  </a:lnTo>
                  <a:lnTo>
                    <a:pt x="178438" y="3480268"/>
                  </a:lnTo>
                  <a:lnTo>
                    <a:pt x="177802" y="3475183"/>
                  </a:lnTo>
                  <a:lnTo>
                    <a:pt x="176849" y="3470099"/>
                  </a:lnTo>
                  <a:lnTo>
                    <a:pt x="176849" y="3464696"/>
                  </a:lnTo>
                  <a:lnTo>
                    <a:pt x="176531" y="3464696"/>
                  </a:lnTo>
                  <a:lnTo>
                    <a:pt x="176531" y="3333132"/>
                  </a:lnTo>
                  <a:lnTo>
                    <a:pt x="176213" y="3329318"/>
                  </a:lnTo>
                  <a:lnTo>
                    <a:pt x="176531" y="3322327"/>
                  </a:lnTo>
                  <a:lnTo>
                    <a:pt x="177802" y="3314700"/>
                  </a:lnTo>
                  <a:close/>
                  <a:moveTo>
                    <a:pt x="1771445" y="3307529"/>
                  </a:moveTo>
                  <a:lnTo>
                    <a:pt x="1771445" y="3411258"/>
                  </a:lnTo>
                  <a:lnTo>
                    <a:pt x="1789215" y="3413478"/>
                  </a:lnTo>
                  <a:lnTo>
                    <a:pt x="1807301" y="3415698"/>
                  </a:lnTo>
                  <a:lnTo>
                    <a:pt x="1825388" y="3417285"/>
                  </a:lnTo>
                  <a:lnTo>
                    <a:pt x="1843792" y="3419505"/>
                  </a:lnTo>
                  <a:lnTo>
                    <a:pt x="1843792" y="3315777"/>
                  </a:lnTo>
                  <a:lnTo>
                    <a:pt x="1825388" y="3314191"/>
                  </a:lnTo>
                  <a:lnTo>
                    <a:pt x="1807301" y="3312287"/>
                  </a:lnTo>
                  <a:lnTo>
                    <a:pt x="1789215" y="3309750"/>
                  </a:lnTo>
                  <a:lnTo>
                    <a:pt x="1771445" y="3307529"/>
                  </a:lnTo>
                  <a:close/>
                  <a:moveTo>
                    <a:pt x="3178346" y="3281045"/>
                  </a:moveTo>
                  <a:lnTo>
                    <a:pt x="3178346" y="3395980"/>
                  </a:lnTo>
                  <a:lnTo>
                    <a:pt x="3201835" y="3396298"/>
                  </a:lnTo>
                  <a:lnTo>
                    <a:pt x="3225959" y="3396615"/>
                  </a:lnTo>
                  <a:lnTo>
                    <a:pt x="3258970" y="3396298"/>
                  </a:lnTo>
                  <a:lnTo>
                    <a:pt x="3258970" y="3281363"/>
                  </a:lnTo>
                  <a:lnTo>
                    <a:pt x="3225641" y="3281680"/>
                  </a:lnTo>
                  <a:lnTo>
                    <a:pt x="3201835" y="3281363"/>
                  </a:lnTo>
                  <a:lnTo>
                    <a:pt x="3178346" y="3281045"/>
                  </a:lnTo>
                  <a:close/>
                  <a:moveTo>
                    <a:pt x="2609850" y="3275012"/>
                  </a:moveTo>
                  <a:lnTo>
                    <a:pt x="2613342" y="3281059"/>
                  </a:lnTo>
                  <a:lnTo>
                    <a:pt x="2617468" y="3287107"/>
                  </a:lnTo>
                  <a:lnTo>
                    <a:pt x="2621594" y="3292836"/>
                  </a:lnTo>
                  <a:lnTo>
                    <a:pt x="2626038" y="3298883"/>
                  </a:lnTo>
                  <a:lnTo>
                    <a:pt x="2631117" y="3304294"/>
                  </a:lnTo>
                  <a:lnTo>
                    <a:pt x="2635878" y="3310023"/>
                  </a:lnTo>
                  <a:lnTo>
                    <a:pt x="2641274" y="3315433"/>
                  </a:lnTo>
                  <a:lnTo>
                    <a:pt x="2646988" y="3320844"/>
                  </a:lnTo>
                  <a:lnTo>
                    <a:pt x="2658732" y="3331347"/>
                  </a:lnTo>
                  <a:lnTo>
                    <a:pt x="2671746" y="3341532"/>
                  </a:lnTo>
                  <a:lnTo>
                    <a:pt x="2685712" y="3351080"/>
                  </a:lnTo>
                  <a:lnTo>
                    <a:pt x="2700631" y="3360629"/>
                  </a:lnTo>
                  <a:lnTo>
                    <a:pt x="2715867" y="3369540"/>
                  </a:lnTo>
                  <a:lnTo>
                    <a:pt x="2732372" y="3378452"/>
                  </a:lnTo>
                  <a:lnTo>
                    <a:pt x="2749830" y="3386727"/>
                  </a:lnTo>
                  <a:lnTo>
                    <a:pt x="2767923" y="3394684"/>
                  </a:lnTo>
                  <a:lnTo>
                    <a:pt x="2786650" y="3402004"/>
                  </a:lnTo>
                  <a:lnTo>
                    <a:pt x="2805695" y="3409325"/>
                  </a:lnTo>
                  <a:lnTo>
                    <a:pt x="2826009" y="3416327"/>
                  </a:lnTo>
                  <a:lnTo>
                    <a:pt x="2846959" y="3422692"/>
                  </a:lnTo>
                  <a:lnTo>
                    <a:pt x="2867591" y="3428421"/>
                  </a:lnTo>
                  <a:lnTo>
                    <a:pt x="2889492" y="3434469"/>
                  </a:lnTo>
                  <a:lnTo>
                    <a:pt x="2912029" y="3439561"/>
                  </a:lnTo>
                  <a:lnTo>
                    <a:pt x="2934248" y="3444654"/>
                  </a:lnTo>
                  <a:lnTo>
                    <a:pt x="2957102" y="3449109"/>
                  </a:lnTo>
                  <a:lnTo>
                    <a:pt x="2980908" y="3453565"/>
                  </a:lnTo>
                  <a:lnTo>
                    <a:pt x="3004396" y="3457066"/>
                  </a:lnTo>
                  <a:lnTo>
                    <a:pt x="3028203" y="3460567"/>
                  </a:lnTo>
                  <a:lnTo>
                    <a:pt x="3052644" y="3463432"/>
                  </a:lnTo>
                  <a:lnTo>
                    <a:pt x="3077084" y="3465978"/>
                  </a:lnTo>
                  <a:lnTo>
                    <a:pt x="3101525" y="3468206"/>
                  </a:lnTo>
                  <a:lnTo>
                    <a:pt x="3125966" y="3470116"/>
                  </a:lnTo>
                  <a:lnTo>
                    <a:pt x="3150725" y="3471389"/>
                  </a:lnTo>
                  <a:lnTo>
                    <a:pt x="3175800" y="3472344"/>
                  </a:lnTo>
                  <a:lnTo>
                    <a:pt x="3200559" y="3472980"/>
                  </a:lnTo>
                  <a:lnTo>
                    <a:pt x="3225317" y="3473298"/>
                  </a:lnTo>
                  <a:lnTo>
                    <a:pt x="3246266" y="3473298"/>
                  </a:lnTo>
                  <a:lnTo>
                    <a:pt x="3267216" y="3472344"/>
                  </a:lnTo>
                  <a:lnTo>
                    <a:pt x="3288165" y="3472025"/>
                  </a:lnTo>
                  <a:lnTo>
                    <a:pt x="3308797" y="3470752"/>
                  </a:lnTo>
                  <a:lnTo>
                    <a:pt x="3329429" y="3469797"/>
                  </a:lnTo>
                  <a:lnTo>
                    <a:pt x="3350378" y="3468206"/>
                  </a:lnTo>
                  <a:lnTo>
                    <a:pt x="3371010" y="3466615"/>
                  </a:lnTo>
                  <a:lnTo>
                    <a:pt x="3391325" y="3464068"/>
                  </a:lnTo>
                  <a:lnTo>
                    <a:pt x="3411957" y="3462159"/>
                  </a:lnTo>
                  <a:lnTo>
                    <a:pt x="3431954" y="3459294"/>
                  </a:lnTo>
                  <a:lnTo>
                    <a:pt x="3451951" y="3456748"/>
                  </a:lnTo>
                  <a:lnTo>
                    <a:pt x="3471948" y="3453565"/>
                  </a:lnTo>
                  <a:lnTo>
                    <a:pt x="3491628" y="3450064"/>
                  </a:lnTo>
                  <a:lnTo>
                    <a:pt x="3510990" y="3446245"/>
                  </a:lnTo>
                  <a:lnTo>
                    <a:pt x="3530035" y="3442107"/>
                  </a:lnTo>
                  <a:lnTo>
                    <a:pt x="3548763" y="3437970"/>
                  </a:lnTo>
                  <a:lnTo>
                    <a:pt x="3567173" y="3433196"/>
                  </a:lnTo>
                  <a:lnTo>
                    <a:pt x="3585265" y="3428421"/>
                  </a:lnTo>
                  <a:lnTo>
                    <a:pt x="3603041" y="3423329"/>
                  </a:lnTo>
                  <a:lnTo>
                    <a:pt x="3620498" y="3418237"/>
                  </a:lnTo>
                  <a:lnTo>
                    <a:pt x="3637004" y="3412826"/>
                  </a:lnTo>
                  <a:lnTo>
                    <a:pt x="3653510" y="3406779"/>
                  </a:lnTo>
                  <a:lnTo>
                    <a:pt x="3669698" y="3400731"/>
                  </a:lnTo>
                  <a:lnTo>
                    <a:pt x="3685251" y="3394048"/>
                  </a:lnTo>
                  <a:lnTo>
                    <a:pt x="3700170" y="3387682"/>
                  </a:lnTo>
                  <a:lnTo>
                    <a:pt x="3714770" y="3380680"/>
                  </a:lnTo>
                  <a:lnTo>
                    <a:pt x="3728419" y="3373678"/>
                  </a:lnTo>
                  <a:lnTo>
                    <a:pt x="3741751" y="3366039"/>
                  </a:lnTo>
                  <a:lnTo>
                    <a:pt x="3754765" y="3358719"/>
                  </a:lnTo>
                  <a:lnTo>
                    <a:pt x="3767144" y="3350762"/>
                  </a:lnTo>
                  <a:lnTo>
                    <a:pt x="3778571" y="3342487"/>
                  </a:lnTo>
                  <a:lnTo>
                    <a:pt x="3789363" y="3333575"/>
                  </a:lnTo>
                  <a:lnTo>
                    <a:pt x="3789363" y="3441471"/>
                  </a:lnTo>
                  <a:lnTo>
                    <a:pt x="3788728" y="3442107"/>
                  </a:lnTo>
                  <a:lnTo>
                    <a:pt x="3788411" y="3451019"/>
                  </a:lnTo>
                  <a:lnTo>
                    <a:pt x="3787776" y="3456748"/>
                  </a:lnTo>
                  <a:lnTo>
                    <a:pt x="3786506" y="3462159"/>
                  </a:lnTo>
                  <a:lnTo>
                    <a:pt x="3785237" y="3467569"/>
                  </a:lnTo>
                  <a:lnTo>
                    <a:pt x="3783332" y="3472980"/>
                  </a:lnTo>
                  <a:lnTo>
                    <a:pt x="3781428" y="3478391"/>
                  </a:lnTo>
                  <a:lnTo>
                    <a:pt x="3778571" y="3483801"/>
                  </a:lnTo>
                  <a:lnTo>
                    <a:pt x="3775714" y="3489212"/>
                  </a:lnTo>
                  <a:lnTo>
                    <a:pt x="3772540" y="3494305"/>
                  </a:lnTo>
                  <a:lnTo>
                    <a:pt x="3769048" y="3499715"/>
                  </a:lnTo>
                  <a:lnTo>
                    <a:pt x="3765557" y="3504808"/>
                  </a:lnTo>
                  <a:lnTo>
                    <a:pt x="3761113" y="3509900"/>
                  </a:lnTo>
                  <a:lnTo>
                    <a:pt x="3756987" y="3514674"/>
                  </a:lnTo>
                  <a:lnTo>
                    <a:pt x="3752226" y="3519767"/>
                  </a:lnTo>
                  <a:lnTo>
                    <a:pt x="3747147" y="3525177"/>
                  </a:lnTo>
                  <a:lnTo>
                    <a:pt x="3741433" y="3529633"/>
                  </a:lnTo>
                  <a:lnTo>
                    <a:pt x="3736037" y="3534407"/>
                  </a:lnTo>
                  <a:lnTo>
                    <a:pt x="3723658" y="3543956"/>
                  </a:lnTo>
                  <a:lnTo>
                    <a:pt x="3710327" y="3553504"/>
                  </a:lnTo>
                  <a:lnTo>
                    <a:pt x="3696043" y="3562097"/>
                  </a:lnTo>
                  <a:lnTo>
                    <a:pt x="3680490" y="3571009"/>
                  </a:lnTo>
                  <a:lnTo>
                    <a:pt x="3663667" y="3579603"/>
                  </a:lnTo>
                  <a:lnTo>
                    <a:pt x="3646526" y="3587560"/>
                  </a:lnTo>
                  <a:lnTo>
                    <a:pt x="3627799" y="3595516"/>
                  </a:lnTo>
                  <a:lnTo>
                    <a:pt x="3608754" y="3602837"/>
                  </a:lnTo>
                  <a:lnTo>
                    <a:pt x="3588122" y="3609521"/>
                  </a:lnTo>
                  <a:lnTo>
                    <a:pt x="3566855" y="3616523"/>
                  </a:lnTo>
                  <a:lnTo>
                    <a:pt x="3544636" y="3622570"/>
                  </a:lnTo>
                  <a:lnTo>
                    <a:pt x="3522417" y="3628935"/>
                  </a:lnTo>
                  <a:lnTo>
                    <a:pt x="3498611" y="3634664"/>
                  </a:lnTo>
                  <a:lnTo>
                    <a:pt x="3474170" y="3639757"/>
                  </a:lnTo>
                  <a:lnTo>
                    <a:pt x="3449412" y="3644213"/>
                  </a:lnTo>
                  <a:lnTo>
                    <a:pt x="3423701" y="3648350"/>
                  </a:lnTo>
                  <a:lnTo>
                    <a:pt x="3397356" y="3652488"/>
                  </a:lnTo>
                  <a:lnTo>
                    <a:pt x="3370376" y="3655671"/>
                  </a:lnTo>
                  <a:lnTo>
                    <a:pt x="3343395" y="3658853"/>
                  </a:lnTo>
                  <a:lnTo>
                    <a:pt x="3315146" y="3661081"/>
                  </a:lnTo>
                  <a:lnTo>
                    <a:pt x="3286896" y="3662673"/>
                  </a:lnTo>
                  <a:lnTo>
                    <a:pt x="3258011" y="3664264"/>
                  </a:lnTo>
                  <a:lnTo>
                    <a:pt x="3228491" y="3664901"/>
                  </a:lnTo>
                  <a:lnTo>
                    <a:pt x="3198972" y="3665537"/>
                  </a:lnTo>
                  <a:lnTo>
                    <a:pt x="3168500" y="3664901"/>
                  </a:lnTo>
                  <a:lnTo>
                    <a:pt x="3138663" y="3664264"/>
                  </a:lnTo>
                  <a:lnTo>
                    <a:pt x="3109143" y="3662673"/>
                  </a:lnTo>
                  <a:lnTo>
                    <a:pt x="3080259" y="3660763"/>
                  </a:lnTo>
                  <a:lnTo>
                    <a:pt x="3051374" y="3658217"/>
                  </a:lnTo>
                  <a:lnTo>
                    <a:pt x="3023441" y="3655034"/>
                  </a:lnTo>
                  <a:lnTo>
                    <a:pt x="2996144" y="3651533"/>
                  </a:lnTo>
                  <a:lnTo>
                    <a:pt x="2969481" y="3647714"/>
                  </a:lnTo>
                  <a:lnTo>
                    <a:pt x="2943453" y="3643258"/>
                  </a:lnTo>
                  <a:lnTo>
                    <a:pt x="2917742" y="3638165"/>
                  </a:lnTo>
                  <a:lnTo>
                    <a:pt x="2892984" y="3633073"/>
                  </a:lnTo>
                  <a:lnTo>
                    <a:pt x="2869178" y="3627026"/>
                  </a:lnTo>
                  <a:lnTo>
                    <a:pt x="2846007" y="3620660"/>
                  </a:lnTo>
                  <a:lnTo>
                    <a:pt x="2823470" y="3614295"/>
                  </a:lnTo>
                  <a:lnTo>
                    <a:pt x="2802203" y="3607293"/>
                  </a:lnTo>
                  <a:lnTo>
                    <a:pt x="2781889" y="3599654"/>
                  </a:lnTo>
                  <a:lnTo>
                    <a:pt x="2762527" y="3592334"/>
                  </a:lnTo>
                  <a:lnTo>
                    <a:pt x="2743799" y="3584059"/>
                  </a:lnTo>
                  <a:lnTo>
                    <a:pt x="2726024" y="3575783"/>
                  </a:lnTo>
                  <a:lnTo>
                    <a:pt x="2709518" y="3566872"/>
                  </a:lnTo>
                  <a:lnTo>
                    <a:pt x="2694600" y="3557960"/>
                  </a:lnTo>
                  <a:lnTo>
                    <a:pt x="2679999" y="3548412"/>
                  </a:lnTo>
                  <a:lnTo>
                    <a:pt x="2666985" y="3538863"/>
                  </a:lnTo>
                  <a:lnTo>
                    <a:pt x="2660954" y="3533771"/>
                  </a:lnTo>
                  <a:lnTo>
                    <a:pt x="2655240" y="3528997"/>
                  </a:lnTo>
                  <a:lnTo>
                    <a:pt x="2650162" y="3523904"/>
                  </a:lnTo>
                  <a:lnTo>
                    <a:pt x="2645083" y="3518812"/>
                  </a:lnTo>
                  <a:lnTo>
                    <a:pt x="2639687" y="3513719"/>
                  </a:lnTo>
                  <a:lnTo>
                    <a:pt x="2635561" y="3508309"/>
                  </a:lnTo>
                  <a:lnTo>
                    <a:pt x="2631434" y="3503216"/>
                  </a:lnTo>
                  <a:lnTo>
                    <a:pt x="2627625" y="3497806"/>
                  </a:lnTo>
                  <a:lnTo>
                    <a:pt x="2624134" y="3492713"/>
                  </a:lnTo>
                  <a:lnTo>
                    <a:pt x="2620960" y="3486984"/>
                  </a:lnTo>
                  <a:lnTo>
                    <a:pt x="2618103" y="3481574"/>
                  </a:lnTo>
                  <a:lnTo>
                    <a:pt x="2615881" y="3476163"/>
                  </a:lnTo>
                  <a:lnTo>
                    <a:pt x="2613659" y="3470434"/>
                  </a:lnTo>
                  <a:lnTo>
                    <a:pt x="2612072" y="3465023"/>
                  </a:lnTo>
                  <a:lnTo>
                    <a:pt x="2610485" y="3459294"/>
                  </a:lnTo>
                  <a:lnTo>
                    <a:pt x="2609850" y="3453565"/>
                  </a:lnTo>
                  <a:lnTo>
                    <a:pt x="2609215" y="3447836"/>
                  </a:lnTo>
                  <a:lnTo>
                    <a:pt x="2609215" y="3442107"/>
                  </a:lnTo>
                  <a:lnTo>
                    <a:pt x="2608580" y="3442426"/>
                  </a:lnTo>
                  <a:lnTo>
                    <a:pt x="2608580" y="3295700"/>
                  </a:lnTo>
                  <a:lnTo>
                    <a:pt x="2608263" y="3291881"/>
                  </a:lnTo>
                  <a:lnTo>
                    <a:pt x="2608580" y="3283287"/>
                  </a:lnTo>
                  <a:lnTo>
                    <a:pt x="2609850" y="3275012"/>
                  </a:lnTo>
                  <a:close/>
                  <a:moveTo>
                    <a:pt x="1625482" y="3274222"/>
                  </a:moveTo>
                  <a:lnTo>
                    <a:pt x="1625482" y="3379536"/>
                  </a:lnTo>
                  <a:lnTo>
                    <a:pt x="1642935" y="3384612"/>
                  </a:lnTo>
                  <a:lnTo>
                    <a:pt x="1661021" y="3389370"/>
                  </a:lnTo>
                  <a:lnTo>
                    <a:pt x="1679425" y="3394128"/>
                  </a:lnTo>
                  <a:lnTo>
                    <a:pt x="1698464" y="3398252"/>
                  </a:lnTo>
                  <a:lnTo>
                    <a:pt x="1698464" y="3294206"/>
                  </a:lnTo>
                  <a:lnTo>
                    <a:pt x="1679425" y="3289448"/>
                  </a:lnTo>
                  <a:lnTo>
                    <a:pt x="1661021" y="3284690"/>
                  </a:lnTo>
                  <a:lnTo>
                    <a:pt x="1642935" y="3279932"/>
                  </a:lnTo>
                  <a:lnTo>
                    <a:pt x="1625482" y="3274222"/>
                  </a:lnTo>
                  <a:close/>
                  <a:moveTo>
                    <a:pt x="3016148" y="3266758"/>
                  </a:moveTo>
                  <a:lnTo>
                    <a:pt x="3016148" y="3382010"/>
                  </a:lnTo>
                  <a:lnTo>
                    <a:pt x="3035827" y="3384868"/>
                  </a:lnTo>
                  <a:lnTo>
                    <a:pt x="3056142" y="3387090"/>
                  </a:lnTo>
                  <a:lnTo>
                    <a:pt x="3076456" y="3389630"/>
                  </a:lnTo>
                  <a:lnTo>
                    <a:pt x="3097406" y="3391535"/>
                  </a:lnTo>
                  <a:lnTo>
                    <a:pt x="3097406" y="3276283"/>
                  </a:lnTo>
                  <a:lnTo>
                    <a:pt x="3076456" y="3274378"/>
                  </a:lnTo>
                  <a:lnTo>
                    <a:pt x="3056142" y="3271838"/>
                  </a:lnTo>
                  <a:lnTo>
                    <a:pt x="3035827" y="3269615"/>
                  </a:lnTo>
                  <a:lnTo>
                    <a:pt x="3016148" y="3266758"/>
                  </a:lnTo>
                  <a:close/>
                  <a:moveTo>
                    <a:pt x="2854584" y="3230245"/>
                  </a:moveTo>
                  <a:lnTo>
                    <a:pt x="2854584" y="3347403"/>
                  </a:lnTo>
                  <a:lnTo>
                    <a:pt x="2873946" y="3352800"/>
                  </a:lnTo>
                  <a:lnTo>
                    <a:pt x="2893626" y="3357880"/>
                  </a:lnTo>
                  <a:lnTo>
                    <a:pt x="2914258" y="3362960"/>
                  </a:lnTo>
                  <a:lnTo>
                    <a:pt x="2935524" y="3367723"/>
                  </a:lnTo>
                  <a:lnTo>
                    <a:pt x="2935524" y="3251835"/>
                  </a:lnTo>
                  <a:lnTo>
                    <a:pt x="2914258" y="3246755"/>
                  </a:lnTo>
                  <a:lnTo>
                    <a:pt x="2893626" y="3241675"/>
                  </a:lnTo>
                  <a:lnTo>
                    <a:pt x="2873946" y="3235960"/>
                  </a:lnTo>
                  <a:lnTo>
                    <a:pt x="2854584" y="3230245"/>
                  </a:lnTo>
                  <a:close/>
                  <a:moveTo>
                    <a:pt x="1480154" y="3217441"/>
                  </a:moveTo>
                  <a:lnTo>
                    <a:pt x="1480154" y="3305626"/>
                  </a:lnTo>
                  <a:lnTo>
                    <a:pt x="1482375" y="3307847"/>
                  </a:lnTo>
                  <a:lnTo>
                    <a:pt x="1484914" y="3310701"/>
                  </a:lnTo>
                  <a:lnTo>
                    <a:pt x="1491895" y="3316411"/>
                  </a:lnTo>
                  <a:lnTo>
                    <a:pt x="1500145" y="3322755"/>
                  </a:lnTo>
                  <a:lnTo>
                    <a:pt x="1509664" y="3329100"/>
                  </a:lnTo>
                  <a:lnTo>
                    <a:pt x="1519818" y="3335444"/>
                  </a:lnTo>
                  <a:lnTo>
                    <a:pt x="1530924" y="3341788"/>
                  </a:lnTo>
                  <a:lnTo>
                    <a:pt x="1542030" y="3347498"/>
                  </a:lnTo>
                  <a:lnTo>
                    <a:pt x="1553136" y="3352891"/>
                  </a:lnTo>
                  <a:lnTo>
                    <a:pt x="1553136" y="3255189"/>
                  </a:lnTo>
                  <a:lnTo>
                    <a:pt x="1539174" y="3249797"/>
                  </a:lnTo>
                  <a:lnTo>
                    <a:pt x="1527116" y="3244721"/>
                  </a:lnTo>
                  <a:lnTo>
                    <a:pt x="1516010" y="3239646"/>
                  </a:lnTo>
                  <a:lnTo>
                    <a:pt x="1506174" y="3234888"/>
                  </a:lnTo>
                  <a:lnTo>
                    <a:pt x="1497924" y="3230130"/>
                  </a:lnTo>
                  <a:lnTo>
                    <a:pt x="1490626" y="3226006"/>
                  </a:lnTo>
                  <a:lnTo>
                    <a:pt x="1484914" y="3221565"/>
                  </a:lnTo>
                  <a:lnTo>
                    <a:pt x="1480154" y="3217441"/>
                  </a:lnTo>
                  <a:close/>
                  <a:moveTo>
                    <a:pt x="2426374" y="3213000"/>
                  </a:moveTo>
                  <a:lnTo>
                    <a:pt x="2420662" y="3217124"/>
                  </a:lnTo>
                  <a:lnTo>
                    <a:pt x="2413999" y="3221565"/>
                  </a:lnTo>
                  <a:lnTo>
                    <a:pt x="2406701" y="3226323"/>
                  </a:lnTo>
                  <a:lnTo>
                    <a:pt x="2399720" y="3230130"/>
                  </a:lnTo>
                  <a:lnTo>
                    <a:pt x="2392739" y="3234253"/>
                  </a:lnTo>
                  <a:lnTo>
                    <a:pt x="2385124" y="3237743"/>
                  </a:lnTo>
                  <a:lnTo>
                    <a:pt x="2378460" y="3240915"/>
                  </a:lnTo>
                  <a:lnTo>
                    <a:pt x="2371797" y="3243135"/>
                  </a:lnTo>
                  <a:lnTo>
                    <a:pt x="2371797" y="3350353"/>
                  </a:lnTo>
                  <a:lnTo>
                    <a:pt x="2379729" y="3346864"/>
                  </a:lnTo>
                  <a:lnTo>
                    <a:pt x="2387028" y="3342423"/>
                  </a:lnTo>
                  <a:lnTo>
                    <a:pt x="2394643" y="3338299"/>
                  </a:lnTo>
                  <a:lnTo>
                    <a:pt x="2401941" y="3333541"/>
                  </a:lnTo>
                  <a:lnTo>
                    <a:pt x="2409239" y="3328782"/>
                  </a:lnTo>
                  <a:lnTo>
                    <a:pt x="2415585" y="3324024"/>
                  </a:lnTo>
                  <a:lnTo>
                    <a:pt x="2421297" y="3319266"/>
                  </a:lnTo>
                  <a:lnTo>
                    <a:pt x="2426374" y="3314508"/>
                  </a:lnTo>
                  <a:lnTo>
                    <a:pt x="2426374" y="3213000"/>
                  </a:lnTo>
                  <a:close/>
                  <a:moveTo>
                    <a:pt x="2692385" y="3167062"/>
                  </a:moveTo>
                  <a:lnTo>
                    <a:pt x="2692385" y="3264535"/>
                  </a:lnTo>
                  <a:lnTo>
                    <a:pt x="2695241" y="3267393"/>
                  </a:lnTo>
                  <a:lnTo>
                    <a:pt x="2698098" y="3270250"/>
                  </a:lnTo>
                  <a:lnTo>
                    <a:pt x="2705399" y="3276600"/>
                  </a:lnTo>
                  <a:lnTo>
                    <a:pt x="2714921" y="3283903"/>
                  </a:lnTo>
                  <a:lnTo>
                    <a:pt x="2725078" y="3290888"/>
                  </a:lnTo>
                  <a:lnTo>
                    <a:pt x="2737140" y="3297873"/>
                  </a:lnTo>
                  <a:lnTo>
                    <a:pt x="2748884" y="3305175"/>
                  </a:lnTo>
                  <a:lnTo>
                    <a:pt x="2761581" y="3311525"/>
                  </a:lnTo>
                  <a:lnTo>
                    <a:pt x="2773325" y="3317240"/>
                  </a:lnTo>
                  <a:lnTo>
                    <a:pt x="2773325" y="3208337"/>
                  </a:lnTo>
                  <a:lnTo>
                    <a:pt x="2758407" y="3202940"/>
                  </a:lnTo>
                  <a:lnTo>
                    <a:pt x="2744441" y="3196907"/>
                  </a:lnTo>
                  <a:lnTo>
                    <a:pt x="2732379" y="3191510"/>
                  </a:lnTo>
                  <a:lnTo>
                    <a:pt x="2721269" y="3186430"/>
                  </a:lnTo>
                  <a:lnTo>
                    <a:pt x="2712064" y="3180715"/>
                  </a:lnTo>
                  <a:lnTo>
                    <a:pt x="2704446" y="3176270"/>
                  </a:lnTo>
                  <a:lnTo>
                    <a:pt x="2697781" y="3171507"/>
                  </a:lnTo>
                  <a:lnTo>
                    <a:pt x="2692385" y="3167062"/>
                  </a:lnTo>
                  <a:close/>
                  <a:moveTo>
                    <a:pt x="3744614" y="3161665"/>
                  </a:moveTo>
                  <a:lnTo>
                    <a:pt x="3737949" y="3166745"/>
                  </a:lnTo>
                  <a:lnTo>
                    <a:pt x="3730648" y="3171507"/>
                  </a:lnTo>
                  <a:lnTo>
                    <a:pt x="3722713" y="3176587"/>
                  </a:lnTo>
                  <a:lnTo>
                    <a:pt x="3715095" y="3180715"/>
                  </a:lnTo>
                  <a:lnTo>
                    <a:pt x="3706524" y="3185160"/>
                  </a:lnTo>
                  <a:lnTo>
                    <a:pt x="3698907" y="3189287"/>
                  </a:lnTo>
                  <a:lnTo>
                    <a:pt x="3691289" y="3192780"/>
                  </a:lnTo>
                  <a:lnTo>
                    <a:pt x="3683671" y="3195320"/>
                  </a:lnTo>
                  <a:lnTo>
                    <a:pt x="3683671" y="3315018"/>
                  </a:lnTo>
                  <a:lnTo>
                    <a:pt x="3692558" y="3310573"/>
                  </a:lnTo>
                  <a:lnTo>
                    <a:pt x="3701128" y="3305810"/>
                  </a:lnTo>
                  <a:lnTo>
                    <a:pt x="3709381" y="3301048"/>
                  </a:lnTo>
                  <a:lnTo>
                    <a:pt x="3717634" y="3295968"/>
                  </a:lnTo>
                  <a:lnTo>
                    <a:pt x="3725252" y="3290570"/>
                  </a:lnTo>
                  <a:lnTo>
                    <a:pt x="3732235" y="3285490"/>
                  </a:lnTo>
                  <a:lnTo>
                    <a:pt x="3738901" y="3279775"/>
                  </a:lnTo>
                  <a:lnTo>
                    <a:pt x="3744614" y="3275013"/>
                  </a:lnTo>
                  <a:lnTo>
                    <a:pt x="3744614" y="3161665"/>
                  </a:lnTo>
                  <a:close/>
                  <a:moveTo>
                    <a:pt x="771525" y="3136900"/>
                  </a:moveTo>
                  <a:lnTo>
                    <a:pt x="805634" y="3143476"/>
                  </a:lnTo>
                  <a:lnTo>
                    <a:pt x="812009" y="3145042"/>
                  </a:lnTo>
                  <a:lnTo>
                    <a:pt x="818066" y="3146921"/>
                  </a:lnTo>
                  <a:lnTo>
                    <a:pt x="823167" y="3148486"/>
                  </a:lnTo>
                  <a:lnTo>
                    <a:pt x="827311" y="3150365"/>
                  </a:lnTo>
                  <a:lnTo>
                    <a:pt x="831455" y="3152557"/>
                  </a:lnTo>
                  <a:lnTo>
                    <a:pt x="835280" y="3155062"/>
                  </a:lnTo>
                  <a:lnTo>
                    <a:pt x="842612" y="3160072"/>
                  </a:lnTo>
                  <a:lnTo>
                    <a:pt x="845162" y="3162890"/>
                  </a:lnTo>
                  <a:lnTo>
                    <a:pt x="847075" y="3165082"/>
                  </a:lnTo>
                  <a:lnTo>
                    <a:pt x="848669" y="3167587"/>
                  </a:lnTo>
                  <a:lnTo>
                    <a:pt x="849944" y="3170092"/>
                  </a:lnTo>
                  <a:lnTo>
                    <a:pt x="850900" y="3172597"/>
                  </a:lnTo>
                  <a:lnTo>
                    <a:pt x="850900" y="3175416"/>
                  </a:lnTo>
                  <a:lnTo>
                    <a:pt x="850262" y="3177608"/>
                  </a:lnTo>
                  <a:lnTo>
                    <a:pt x="849625" y="3180426"/>
                  </a:lnTo>
                  <a:lnTo>
                    <a:pt x="848031" y="3182618"/>
                  </a:lnTo>
                  <a:lnTo>
                    <a:pt x="846437" y="3185123"/>
                  </a:lnTo>
                  <a:lnTo>
                    <a:pt x="844206" y="3187315"/>
                  </a:lnTo>
                  <a:lnTo>
                    <a:pt x="841656" y="3189820"/>
                  </a:lnTo>
                  <a:lnTo>
                    <a:pt x="838468" y="3191699"/>
                  </a:lnTo>
                  <a:lnTo>
                    <a:pt x="834961" y="3193577"/>
                  </a:lnTo>
                  <a:lnTo>
                    <a:pt x="831136" y="3195143"/>
                  </a:lnTo>
                  <a:lnTo>
                    <a:pt x="826992" y="3197022"/>
                  </a:lnTo>
                  <a:lnTo>
                    <a:pt x="820935" y="3198587"/>
                  </a:lnTo>
                  <a:lnTo>
                    <a:pt x="815197" y="3200153"/>
                  </a:lnTo>
                  <a:lnTo>
                    <a:pt x="808503" y="3201719"/>
                  </a:lnTo>
                  <a:lnTo>
                    <a:pt x="801171" y="3202971"/>
                  </a:lnTo>
                  <a:lnTo>
                    <a:pt x="787145" y="3204537"/>
                  </a:lnTo>
                  <a:lnTo>
                    <a:pt x="771525" y="3205163"/>
                  </a:lnTo>
                  <a:lnTo>
                    <a:pt x="771525" y="3136900"/>
                  </a:lnTo>
                  <a:close/>
                  <a:moveTo>
                    <a:pt x="200025" y="3117850"/>
                  </a:moveTo>
                  <a:lnTo>
                    <a:pt x="200343" y="3123582"/>
                  </a:lnTo>
                  <a:lnTo>
                    <a:pt x="201296" y="3129631"/>
                  </a:lnTo>
                  <a:lnTo>
                    <a:pt x="202567" y="3135044"/>
                  </a:lnTo>
                  <a:lnTo>
                    <a:pt x="204155" y="3141094"/>
                  </a:lnTo>
                  <a:lnTo>
                    <a:pt x="206061" y="3146507"/>
                  </a:lnTo>
                  <a:lnTo>
                    <a:pt x="208285" y="3152238"/>
                  </a:lnTo>
                  <a:lnTo>
                    <a:pt x="211144" y="3157651"/>
                  </a:lnTo>
                  <a:lnTo>
                    <a:pt x="214321" y="3163064"/>
                  </a:lnTo>
                  <a:lnTo>
                    <a:pt x="217816" y="3168795"/>
                  </a:lnTo>
                  <a:lnTo>
                    <a:pt x="221310" y="3173890"/>
                  </a:lnTo>
                  <a:lnTo>
                    <a:pt x="225758" y="3179303"/>
                  </a:lnTo>
                  <a:lnTo>
                    <a:pt x="230206" y="3184715"/>
                  </a:lnTo>
                  <a:lnTo>
                    <a:pt x="235289" y="3189810"/>
                  </a:lnTo>
                  <a:lnTo>
                    <a:pt x="240372" y="3194904"/>
                  </a:lnTo>
                  <a:lnTo>
                    <a:pt x="245773" y="3199999"/>
                  </a:lnTo>
                  <a:lnTo>
                    <a:pt x="251809" y="3205093"/>
                  </a:lnTo>
                  <a:lnTo>
                    <a:pt x="251809" y="3304436"/>
                  </a:lnTo>
                  <a:lnTo>
                    <a:pt x="254032" y="3306983"/>
                  </a:lnTo>
                  <a:lnTo>
                    <a:pt x="256574" y="3309531"/>
                  </a:lnTo>
                  <a:lnTo>
                    <a:pt x="263563" y="3315580"/>
                  </a:lnTo>
                  <a:lnTo>
                    <a:pt x="271823" y="3321948"/>
                  </a:lnTo>
                  <a:lnTo>
                    <a:pt x="281354" y="3328317"/>
                  </a:lnTo>
                  <a:lnTo>
                    <a:pt x="291520" y="3335003"/>
                  </a:lnTo>
                  <a:lnTo>
                    <a:pt x="302639" y="3340734"/>
                  </a:lnTo>
                  <a:lnTo>
                    <a:pt x="313758" y="3346784"/>
                  </a:lnTo>
                  <a:lnTo>
                    <a:pt x="324877" y="3351879"/>
                  </a:lnTo>
                  <a:lnTo>
                    <a:pt x="324877" y="3249352"/>
                  </a:lnTo>
                  <a:lnTo>
                    <a:pt x="341715" y="3256994"/>
                  </a:lnTo>
                  <a:lnTo>
                    <a:pt x="359505" y="3263999"/>
                  </a:lnTo>
                  <a:lnTo>
                    <a:pt x="377931" y="3270685"/>
                  </a:lnTo>
                  <a:lnTo>
                    <a:pt x="397311" y="3277053"/>
                  </a:lnTo>
                  <a:lnTo>
                    <a:pt x="397311" y="3378943"/>
                  </a:lnTo>
                  <a:lnTo>
                    <a:pt x="414783" y="3384038"/>
                  </a:lnTo>
                  <a:lnTo>
                    <a:pt x="432892" y="3388814"/>
                  </a:lnTo>
                  <a:lnTo>
                    <a:pt x="451318" y="3393590"/>
                  </a:lnTo>
                  <a:lnTo>
                    <a:pt x="470379" y="3397729"/>
                  </a:lnTo>
                  <a:lnTo>
                    <a:pt x="470379" y="3296476"/>
                  </a:lnTo>
                  <a:lnTo>
                    <a:pt x="488170" y="3300615"/>
                  </a:lnTo>
                  <a:lnTo>
                    <a:pt x="506278" y="3303799"/>
                  </a:lnTo>
                  <a:lnTo>
                    <a:pt x="524386" y="3306983"/>
                  </a:lnTo>
                  <a:lnTo>
                    <a:pt x="543448" y="3309849"/>
                  </a:lnTo>
                  <a:lnTo>
                    <a:pt x="543448" y="3410465"/>
                  </a:lnTo>
                  <a:lnTo>
                    <a:pt x="561238" y="3412694"/>
                  </a:lnTo>
                  <a:lnTo>
                    <a:pt x="579347" y="3415241"/>
                  </a:lnTo>
                  <a:lnTo>
                    <a:pt x="597455" y="3417152"/>
                  </a:lnTo>
                  <a:lnTo>
                    <a:pt x="615881" y="3418744"/>
                  </a:lnTo>
                  <a:lnTo>
                    <a:pt x="615881" y="3318446"/>
                  </a:lnTo>
                  <a:lnTo>
                    <a:pt x="634307" y="3320038"/>
                  </a:lnTo>
                  <a:lnTo>
                    <a:pt x="652415" y="3320993"/>
                  </a:lnTo>
                  <a:lnTo>
                    <a:pt x="670524" y="3321948"/>
                  </a:lnTo>
                  <a:lnTo>
                    <a:pt x="688950" y="3322585"/>
                  </a:lnTo>
                  <a:lnTo>
                    <a:pt x="688950" y="3422883"/>
                  </a:lnTo>
                  <a:lnTo>
                    <a:pt x="710235" y="3423520"/>
                  </a:lnTo>
                  <a:lnTo>
                    <a:pt x="732155" y="3423520"/>
                  </a:lnTo>
                  <a:lnTo>
                    <a:pt x="762018" y="3423201"/>
                  </a:lnTo>
                  <a:lnTo>
                    <a:pt x="762018" y="3322904"/>
                  </a:lnTo>
                  <a:lnTo>
                    <a:pt x="790928" y="3321948"/>
                  </a:lnTo>
                  <a:lnTo>
                    <a:pt x="818884" y="3320675"/>
                  </a:lnTo>
                  <a:lnTo>
                    <a:pt x="846524" y="3318446"/>
                  </a:lnTo>
                  <a:lnTo>
                    <a:pt x="873845" y="3315899"/>
                  </a:lnTo>
                  <a:lnTo>
                    <a:pt x="900531" y="3312715"/>
                  </a:lnTo>
                  <a:lnTo>
                    <a:pt x="926581" y="3309212"/>
                  </a:lnTo>
                  <a:lnTo>
                    <a:pt x="951996" y="3304755"/>
                  </a:lnTo>
                  <a:lnTo>
                    <a:pt x="976776" y="3299978"/>
                  </a:lnTo>
                  <a:lnTo>
                    <a:pt x="1000921" y="3294884"/>
                  </a:lnTo>
                  <a:lnTo>
                    <a:pt x="1023794" y="3289471"/>
                  </a:lnTo>
                  <a:lnTo>
                    <a:pt x="1046350" y="3283421"/>
                  </a:lnTo>
                  <a:lnTo>
                    <a:pt x="1067953" y="3277053"/>
                  </a:lnTo>
                  <a:lnTo>
                    <a:pt x="1088285" y="3270048"/>
                  </a:lnTo>
                  <a:lnTo>
                    <a:pt x="1108300" y="3263043"/>
                  </a:lnTo>
                  <a:lnTo>
                    <a:pt x="1126726" y="3255083"/>
                  </a:lnTo>
                  <a:lnTo>
                    <a:pt x="1144516" y="3247123"/>
                  </a:lnTo>
                  <a:lnTo>
                    <a:pt x="1144516" y="3349968"/>
                  </a:lnTo>
                  <a:lnTo>
                    <a:pt x="1152459" y="3346147"/>
                  </a:lnTo>
                  <a:lnTo>
                    <a:pt x="1159766" y="3342008"/>
                  </a:lnTo>
                  <a:lnTo>
                    <a:pt x="1167390" y="3337232"/>
                  </a:lnTo>
                  <a:lnTo>
                    <a:pt x="1175015" y="3332456"/>
                  </a:lnTo>
                  <a:lnTo>
                    <a:pt x="1182004" y="3327680"/>
                  </a:lnTo>
                  <a:lnTo>
                    <a:pt x="1188358" y="3322904"/>
                  </a:lnTo>
                  <a:lnTo>
                    <a:pt x="1194076" y="3318446"/>
                  </a:lnTo>
                  <a:lnTo>
                    <a:pt x="1199477" y="3313988"/>
                  </a:lnTo>
                  <a:lnTo>
                    <a:pt x="1199477" y="3215601"/>
                  </a:lnTo>
                  <a:lnTo>
                    <a:pt x="1206784" y="3209870"/>
                  </a:lnTo>
                  <a:lnTo>
                    <a:pt x="1213455" y="3204457"/>
                  </a:lnTo>
                  <a:lnTo>
                    <a:pt x="1220126" y="3198725"/>
                  </a:lnTo>
                  <a:lnTo>
                    <a:pt x="1226163" y="3192994"/>
                  </a:lnTo>
                  <a:lnTo>
                    <a:pt x="1232199" y="3186944"/>
                  </a:lnTo>
                  <a:lnTo>
                    <a:pt x="1237282" y="3181531"/>
                  </a:lnTo>
                  <a:lnTo>
                    <a:pt x="1242047" y="3175163"/>
                  </a:lnTo>
                  <a:lnTo>
                    <a:pt x="1246177" y="3169114"/>
                  </a:lnTo>
                  <a:lnTo>
                    <a:pt x="1250307" y="3162745"/>
                  </a:lnTo>
                  <a:lnTo>
                    <a:pt x="1253802" y="3157014"/>
                  </a:lnTo>
                  <a:lnTo>
                    <a:pt x="1256661" y="3150646"/>
                  </a:lnTo>
                  <a:lnTo>
                    <a:pt x="1258885" y="3144278"/>
                  </a:lnTo>
                  <a:lnTo>
                    <a:pt x="1260791" y="3137910"/>
                  </a:lnTo>
                  <a:lnTo>
                    <a:pt x="1262379" y="3131223"/>
                  </a:lnTo>
                  <a:lnTo>
                    <a:pt x="1263332" y="3124855"/>
                  </a:lnTo>
                  <a:lnTo>
                    <a:pt x="1263650" y="3118169"/>
                  </a:lnTo>
                  <a:lnTo>
                    <a:pt x="1263650" y="3251581"/>
                  </a:lnTo>
                  <a:lnTo>
                    <a:pt x="1263332" y="3251899"/>
                  </a:lnTo>
                  <a:lnTo>
                    <a:pt x="1263332" y="3255720"/>
                  </a:lnTo>
                  <a:lnTo>
                    <a:pt x="1263015" y="3259859"/>
                  </a:lnTo>
                  <a:lnTo>
                    <a:pt x="1262379" y="3264635"/>
                  </a:lnTo>
                  <a:lnTo>
                    <a:pt x="1261426" y="3269730"/>
                  </a:lnTo>
                  <a:lnTo>
                    <a:pt x="1260155" y="3274506"/>
                  </a:lnTo>
                  <a:lnTo>
                    <a:pt x="1258567" y="3279600"/>
                  </a:lnTo>
                  <a:lnTo>
                    <a:pt x="1256661" y="3284377"/>
                  </a:lnTo>
                  <a:lnTo>
                    <a:pt x="1254119" y="3289153"/>
                  </a:lnTo>
                  <a:lnTo>
                    <a:pt x="1251896" y="3294247"/>
                  </a:lnTo>
                  <a:lnTo>
                    <a:pt x="1248719" y="3299023"/>
                  </a:lnTo>
                  <a:lnTo>
                    <a:pt x="1245542" y="3303162"/>
                  </a:lnTo>
                  <a:lnTo>
                    <a:pt x="1242365" y="3307939"/>
                  </a:lnTo>
                  <a:lnTo>
                    <a:pt x="1238552" y="3312715"/>
                  </a:lnTo>
                  <a:lnTo>
                    <a:pt x="1234423" y="3317172"/>
                  </a:lnTo>
                  <a:lnTo>
                    <a:pt x="1225845" y="3326088"/>
                  </a:lnTo>
                  <a:lnTo>
                    <a:pt x="1215997" y="3335003"/>
                  </a:lnTo>
                  <a:lnTo>
                    <a:pt x="1204877" y="3343600"/>
                  </a:lnTo>
                  <a:lnTo>
                    <a:pt x="1192488" y="3351879"/>
                  </a:lnTo>
                  <a:lnTo>
                    <a:pt x="1179462" y="3360157"/>
                  </a:lnTo>
                  <a:lnTo>
                    <a:pt x="1165802" y="3367799"/>
                  </a:lnTo>
                  <a:lnTo>
                    <a:pt x="1150870" y="3375122"/>
                  </a:lnTo>
                  <a:lnTo>
                    <a:pt x="1134986" y="3382764"/>
                  </a:lnTo>
                  <a:lnTo>
                    <a:pt x="1118466" y="3389769"/>
                  </a:lnTo>
                  <a:lnTo>
                    <a:pt x="1100993" y="3396137"/>
                  </a:lnTo>
                  <a:lnTo>
                    <a:pt x="1082567" y="3402824"/>
                  </a:lnTo>
                  <a:lnTo>
                    <a:pt x="1063506" y="3408873"/>
                  </a:lnTo>
                  <a:lnTo>
                    <a:pt x="1043491" y="3414286"/>
                  </a:lnTo>
                  <a:lnTo>
                    <a:pt x="1022841" y="3420017"/>
                  </a:lnTo>
                  <a:lnTo>
                    <a:pt x="1001874" y="3424794"/>
                  </a:lnTo>
                  <a:lnTo>
                    <a:pt x="979953" y="3429570"/>
                  </a:lnTo>
                  <a:lnTo>
                    <a:pt x="957397" y="3433709"/>
                  </a:lnTo>
                  <a:lnTo>
                    <a:pt x="934524" y="3437848"/>
                  </a:lnTo>
                  <a:lnTo>
                    <a:pt x="910697" y="3441032"/>
                  </a:lnTo>
                  <a:lnTo>
                    <a:pt x="886235" y="3444216"/>
                  </a:lnTo>
                  <a:lnTo>
                    <a:pt x="861773" y="3446764"/>
                  </a:lnTo>
                  <a:lnTo>
                    <a:pt x="836675" y="3448992"/>
                  </a:lnTo>
                  <a:lnTo>
                    <a:pt x="810942" y="3450584"/>
                  </a:lnTo>
                  <a:lnTo>
                    <a:pt x="784892" y="3451540"/>
                  </a:lnTo>
                  <a:lnTo>
                    <a:pt x="758841" y="3452495"/>
                  </a:lnTo>
                  <a:lnTo>
                    <a:pt x="732155" y="3452813"/>
                  </a:lnTo>
                  <a:lnTo>
                    <a:pt x="704834" y="3452495"/>
                  </a:lnTo>
                  <a:lnTo>
                    <a:pt x="677513" y="3451540"/>
                  </a:lnTo>
                  <a:lnTo>
                    <a:pt x="651145" y="3450584"/>
                  </a:lnTo>
                  <a:lnTo>
                    <a:pt x="625094" y="3448356"/>
                  </a:lnTo>
                  <a:lnTo>
                    <a:pt x="599361" y="3446445"/>
                  </a:lnTo>
                  <a:lnTo>
                    <a:pt x="574264" y="3443579"/>
                  </a:lnTo>
                  <a:lnTo>
                    <a:pt x="549484" y="3440395"/>
                  </a:lnTo>
                  <a:lnTo>
                    <a:pt x="525339" y="3436893"/>
                  </a:lnTo>
                  <a:lnTo>
                    <a:pt x="501513" y="3433072"/>
                  </a:lnTo>
                  <a:lnTo>
                    <a:pt x="478639" y="3428296"/>
                  </a:lnTo>
                  <a:lnTo>
                    <a:pt x="456718" y="3423520"/>
                  </a:lnTo>
                  <a:lnTo>
                    <a:pt x="434798" y="3418425"/>
                  </a:lnTo>
                  <a:lnTo>
                    <a:pt x="413830" y="3412694"/>
                  </a:lnTo>
                  <a:lnTo>
                    <a:pt x="394134" y="3406963"/>
                  </a:lnTo>
                  <a:lnTo>
                    <a:pt x="374755" y="3400595"/>
                  </a:lnTo>
                  <a:lnTo>
                    <a:pt x="356329" y="3393908"/>
                  </a:lnTo>
                  <a:lnTo>
                    <a:pt x="338538" y="3386585"/>
                  </a:lnTo>
                  <a:lnTo>
                    <a:pt x="322018" y="3379580"/>
                  </a:lnTo>
                  <a:lnTo>
                    <a:pt x="306134" y="3372257"/>
                  </a:lnTo>
                  <a:lnTo>
                    <a:pt x="291520" y="3364296"/>
                  </a:lnTo>
                  <a:lnTo>
                    <a:pt x="277542" y="3356018"/>
                  </a:lnTo>
                  <a:lnTo>
                    <a:pt x="264834" y="3347421"/>
                  </a:lnTo>
                  <a:lnTo>
                    <a:pt x="253079" y="3338824"/>
                  </a:lnTo>
                  <a:lnTo>
                    <a:pt x="242278" y="3330227"/>
                  </a:lnTo>
                  <a:lnTo>
                    <a:pt x="237513" y="3325451"/>
                  </a:lnTo>
                  <a:lnTo>
                    <a:pt x="232747" y="3320675"/>
                  </a:lnTo>
                  <a:lnTo>
                    <a:pt x="228617" y="3316217"/>
                  </a:lnTo>
                  <a:lnTo>
                    <a:pt x="224487" y="3311441"/>
                  </a:lnTo>
                  <a:lnTo>
                    <a:pt x="220993" y="3306983"/>
                  </a:lnTo>
                  <a:lnTo>
                    <a:pt x="217498" y="3302207"/>
                  </a:lnTo>
                  <a:lnTo>
                    <a:pt x="214321" y="3297431"/>
                  </a:lnTo>
                  <a:lnTo>
                    <a:pt x="211462" y="3292337"/>
                  </a:lnTo>
                  <a:lnTo>
                    <a:pt x="208921" y="3287561"/>
                  </a:lnTo>
                  <a:lnTo>
                    <a:pt x="206697" y="3282148"/>
                  </a:lnTo>
                  <a:lnTo>
                    <a:pt x="204791" y="3277690"/>
                  </a:lnTo>
                  <a:lnTo>
                    <a:pt x="203202" y="3272277"/>
                  </a:lnTo>
                  <a:lnTo>
                    <a:pt x="201931" y="3267183"/>
                  </a:lnTo>
                  <a:lnTo>
                    <a:pt x="201296" y="3262088"/>
                  </a:lnTo>
                  <a:lnTo>
                    <a:pt x="200978" y="3256994"/>
                  </a:lnTo>
                  <a:lnTo>
                    <a:pt x="200343" y="3251899"/>
                  </a:lnTo>
                  <a:lnTo>
                    <a:pt x="200025" y="3251899"/>
                  </a:lnTo>
                  <a:lnTo>
                    <a:pt x="200025" y="3117850"/>
                  </a:lnTo>
                  <a:close/>
                  <a:moveTo>
                    <a:pt x="1263332" y="3111818"/>
                  </a:moveTo>
                  <a:lnTo>
                    <a:pt x="1263650" y="3117533"/>
                  </a:lnTo>
                  <a:lnTo>
                    <a:pt x="1263332" y="3119438"/>
                  </a:lnTo>
                  <a:lnTo>
                    <a:pt x="1263332" y="3116263"/>
                  </a:lnTo>
                  <a:lnTo>
                    <a:pt x="1263332" y="3111818"/>
                  </a:lnTo>
                  <a:close/>
                  <a:moveTo>
                    <a:pt x="1263253" y="3110548"/>
                  </a:moveTo>
                  <a:lnTo>
                    <a:pt x="1263332" y="3111183"/>
                  </a:lnTo>
                  <a:lnTo>
                    <a:pt x="1263332" y="3111818"/>
                  </a:lnTo>
                  <a:lnTo>
                    <a:pt x="1263253" y="3110548"/>
                  </a:lnTo>
                  <a:close/>
                  <a:moveTo>
                    <a:pt x="1892592" y="3107220"/>
                  </a:moveTo>
                  <a:lnTo>
                    <a:pt x="1892592" y="3210034"/>
                  </a:lnTo>
                  <a:lnTo>
                    <a:pt x="1913877" y="3210983"/>
                  </a:lnTo>
                  <a:lnTo>
                    <a:pt x="1935480" y="3210983"/>
                  </a:lnTo>
                  <a:lnTo>
                    <a:pt x="1965343" y="3210667"/>
                  </a:lnTo>
                  <a:lnTo>
                    <a:pt x="1965343" y="3107537"/>
                  </a:lnTo>
                  <a:lnTo>
                    <a:pt x="1935480" y="3107853"/>
                  </a:lnTo>
                  <a:lnTo>
                    <a:pt x="1913877" y="3107853"/>
                  </a:lnTo>
                  <a:lnTo>
                    <a:pt x="1892592" y="3107220"/>
                  </a:lnTo>
                  <a:close/>
                  <a:moveTo>
                    <a:pt x="200819" y="3107046"/>
                  </a:moveTo>
                  <a:lnTo>
                    <a:pt x="200378" y="3110133"/>
                  </a:lnTo>
                  <a:lnTo>
                    <a:pt x="200025" y="3115072"/>
                  </a:lnTo>
                  <a:lnTo>
                    <a:pt x="200025" y="3110751"/>
                  </a:lnTo>
                  <a:lnTo>
                    <a:pt x="200819" y="3107046"/>
                  </a:lnTo>
                  <a:close/>
                  <a:moveTo>
                    <a:pt x="2489519" y="3103562"/>
                  </a:moveTo>
                  <a:lnTo>
                    <a:pt x="2490471" y="3109906"/>
                  </a:lnTo>
                  <a:lnTo>
                    <a:pt x="2490788" y="3116568"/>
                  </a:lnTo>
                  <a:lnTo>
                    <a:pt x="2490788" y="3252652"/>
                  </a:lnTo>
                  <a:lnTo>
                    <a:pt x="2490471" y="3252969"/>
                  </a:lnTo>
                  <a:lnTo>
                    <a:pt x="2489836" y="3260899"/>
                  </a:lnTo>
                  <a:lnTo>
                    <a:pt x="2489519" y="3265657"/>
                  </a:lnTo>
                  <a:lnTo>
                    <a:pt x="2488250" y="3270733"/>
                  </a:lnTo>
                  <a:lnTo>
                    <a:pt x="2487298" y="3275491"/>
                  </a:lnTo>
                  <a:lnTo>
                    <a:pt x="2485711" y="3280566"/>
                  </a:lnTo>
                  <a:lnTo>
                    <a:pt x="2483490" y="3285325"/>
                  </a:lnTo>
                  <a:lnTo>
                    <a:pt x="2481269" y="3290083"/>
                  </a:lnTo>
                  <a:lnTo>
                    <a:pt x="2479048" y="3294841"/>
                  </a:lnTo>
                  <a:lnTo>
                    <a:pt x="2475874" y="3299599"/>
                  </a:lnTo>
                  <a:lnTo>
                    <a:pt x="2472701" y="3304357"/>
                  </a:lnTo>
                  <a:lnTo>
                    <a:pt x="2469528" y="3309115"/>
                  </a:lnTo>
                  <a:lnTo>
                    <a:pt x="2465403" y="3313874"/>
                  </a:lnTo>
                  <a:lnTo>
                    <a:pt x="2461595" y="3317997"/>
                  </a:lnTo>
                  <a:lnTo>
                    <a:pt x="2453028" y="3327196"/>
                  </a:lnTo>
                  <a:lnTo>
                    <a:pt x="2443191" y="3335761"/>
                  </a:lnTo>
                  <a:lnTo>
                    <a:pt x="2432086" y="3344643"/>
                  </a:lnTo>
                  <a:lnTo>
                    <a:pt x="2419710" y="3352891"/>
                  </a:lnTo>
                  <a:lnTo>
                    <a:pt x="2406701" y="3360504"/>
                  </a:lnTo>
                  <a:lnTo>
                    <a:pt x="2393056" y="3368434"/>
                  </a:lnTo>
                  <a:lnTo>
                    <a:pt x="2378143" y="3376047"/>
                  </a:lnTo>
                  <a:lnTo>
                    <a:pt x="2362277" y="3383660"/>
                  </a:lnTo>
                  <a:lnTo>
                    <a:pt x="2345777" y="3390322"/>
                  </a:lnTo>
                  <a:lnTo>
                    <a:pt x="2328325" y="3396983"/>
                  </a:lnTo>
                  <a:lnTo>
                    <a:pt x="2309921" y="3403327"/>
                  </a:lnTo>
                  <a:lnTo>
                    <a:pt x="2290882" y="3409671"/>
                  </a:lnTo>
                  <a:lnTo>
                    <a:pt x="2270892" y="3415064"/>
                  </a:lnTo>
                  <a:lnTo>
                    <a:pt x="2250267" y="3420139"/>
                  </a:lnTo>
                  <a:lnTo>
                    <a:pt x="2229324" y="3425215"/>
                  </a:lnTo>
                  <a:lnTo>
                    <a:pt x="2207430" y="3429973"/>
                  </a:lnTo>
                  <a:lnTo>
                    <a:pt x="2184901" y="3434414"/>
                  </a:lnTo>
                  <a:lnTo>
                    <a:pt x="2162054" y="3437903"/>
                  </a:lnTo>
                  <a:lnTo>
                    <a:pt x="2138256" y="3441393"/>
                  </a:lnTo>
                  <a:lnTo>
                    <a:pt x="2113823" y="3444565"/>
                  </a:lnTo>
                  <a:lnTo>
                    <a:pt x="2089390" y="3447102"/>
                  </a:lnTo>
                  <a:lnTo>
                    <a:pt x="2064323" y="3449006"/>
                  </a:lnTo>
                  <a:lnTo>
                    <a:pt x="2038621" y="3450909"/>
                  </a:lnTo>
                  <a:lnTo>
                    <a:pt x="2012601" y="3452178"/>
                  </a:lnTo>
                  <a:lnTo>
                    <a:pt x="1986582" y="3452812"/>
                  </a:lnTo>
                  <a:lnTo>
                    <a:pt x="1959928" y="3452812"/>
                  </a:lnTo>
                  <a:lnTo>
                    <a:pt x="1932639" y="3452812"/>
                  </a:lnTo>
                  <a:lnTo>
                    <a:pt x="1905350" y="3452178"/>
                  </a:lnTo>
                  <a:lnTo>
                    <a:pt x="1879014" y="3450592"/>
                  </a:lnTo>
                  <a:lnTo>
                    <a:pt x="1852994" y="3449006"/>
                  </a:lnTo>
                  <a:lnTo>
                    <a:pt x="1827292" y="3446468"/>
                  </a:lnTo>
                  <a:lnTo>
                    <a:pt x="1802224" y="3443930"/>
                  </a:lnTo>
                  <a:lnTo>
                    <a:pt x="1777157" y="3441075"/>
                  </a:lnTo>
                  <a:lnTo>
                    <a:pt x="1753359" y="3437269"/>
                  </a:lnTo>
                  <a:lnTo>
                    <a:pt x="1729560" y="3433145"/>
                  </a:lnTo>
                  <a:lnTo>
                    <a:pt x="1706714" y="3428704"/>
                  </a:lnTo>
                  <a:lnTo>
                    <a:pt x="1684502" y="3424263"/>
                  </a:lnTo>
                  <a:lnTo>
                    <a:pt x="1662925" y="3418871"/>
                  </a:lnTo>
                  <a:lnTo>
                    <a:pt x="1641983" y="3413478"/>
                  </a:lnTo>
                  <a:lnTo>
                    <a:pt x="1622309" y="3407134"/>
                  </a:lnTo>
                  <a:lnTo>
                    <a:pt x="1602953" y="3400790"/>
                  </a:lnTo>
                  <a:lnTo>
                    <a:pt x="1584549" y="3394445"/>
                  </a:lnTo>
                  <a:lnTo>
                    <a:pt x="1566780" y="3387467"/>
                  </a:lnTo>
                  <a:lnTo>
                    <a:pt x="1550280" y="3380488"/>
                  </a:lnTo>
                  <a:lnTo>
                    <a:pt x="1534414" y="3372558"/>
                  </a:lnTo>
                  <a:lnTo>
                    <a:pt x="1519501" y="3364945"/>
                  </a:lnTo>
                  <a:lnTo>
                    <a:pt x="1505539" y="3356697"/>
                  </a:lnTo>
                  <a:lnTo>
                    <a:pt x="1493164" y="3348450"/>
                  </a:lnTo>
                  <a:lnTo>
                    <a:pt x="1481106" y="3339885"/>
                  </a:lnTo>
                  <a:lnTo>
                    <a:pt x="1470635" y="3330686"/>
                  </a:lnTo>
                  <a:lnTo>
                    <a:pt x="1465875" y="3326245"/>
                  </a:lnTo>
                  <a:lnTo>
                    <a:pt x="1461116" y="3321487"/>
                  </a:lnTo>
                  <a:lnTo>
                    <a:pt x="1456673" y="3317363"/>
                  </a:lnTo>
                  <a:lnTo>
                    <a:pt x="1452866" y="3312605"/>
                  </a:lnTo>
                  <a:lnTo>
                    <a:pt x="1449375" y="3307847"/>
                  </a:lnTo>
                  <a:lnTo>
                    <a:pt x="1445885" y="3303088"/>
                  </a:lnTo>
                  <a:lnTo>
                    <a:pt x="1442712" y="3298013"/>
                  </a:lnTo>
                  <a:lnTo>
                    <a:pt x="1439856" y="3293255"/>
                  </a:lnTo>
                  <a:lnTo>
                    <a:pt x="1437000" y="3288497"/>
                  </a:lnTo>
                  <a:lnTo>
                    <a:pt x="1435096" y="3283421"/>
                  </a:lnTo>
                  <a:lnTo>
                    <a:pt x="1433192" y="3278346"/>
                  </a:lnTo>
                  <a:lnTo>
                    <a:pt x="1431606" y="3273588"/>
                  </a:lnTo>
                  <a:lnTo>
                    <a:pt x="1430337" y="3268512"/>
                  </a:lnTo>
                  <a:lnTo>
                    <a:pt x="1429702" y="3263437"/>
                  </a:lnTo>
                  <a:lnTo>
                    <a:pt x="1429385" y="3258044"/>
                  </a:lnTo>
                  <a:lnTo>
                    <a:pt x="1428750" y="3252969"/>
                  </a:lnTo>
                  <a:lnTo>
                    <a:pt x="1428750" y="3155268"/>
                  </a:lnTo>
                  <a:lnTo>
                    <a:pt x="1438269" y="3162881"/>
                  </a:lnTo>
                  <a:lnTo>
                    <a:pt x="1449058" y="3170177"/>
                  </a:lnTo>
                  <a:lnTo>
                    <a:pt x="1459846" y="3177473"/>
                  </a:lnTo>
                  <a:lnTo>
                    <a:pt x="1471270" y="3184134"/>
                  </a:lnTo>
                  <a:lnTo>
                    <a:pt x="1483645" y="3190795"/>
                  </a:lnTo>
                  <a:lnTo>
                    <a:pt x="1496337" y="3197140"/>
                  </a:lnTo>
                  <a:lnTo>
                    <a:pt x="1509347" y="3203484"/>
                  </a:lnTo>
                  <a:lnTo>
                    <a:pt x="1522674" y="3209194"/>
                  </a:lnTo>
                  <a:lnTo>
                    <a:pt x="1536953" y="3215221"/>
                  </a:lnTo>
                  <a:lnTo>
                    <a:pt x="1550915" y="3220613"/>
                  </a:lnTo>
                  <a:lnTo>
                    <a:pt x="1566145" y="3226006"/>
                  </a:lnTo>
                  <a:lnTo>
                    <a:pt x="1581376" y="3231081"/>
                  </a:lnTo>
                  <a:lnTo>
                    <a:pt x="1597242" y="3235839"/>
                  </a:lnTo>
                  <a:lnTo>
                    <a:pt x="1612790" y="3240598"/>
                  </a:lnTo>
                  <a:lnTo>
                    <a:pt x="1628973" y="3244721"/>
                  </a:lnTo>
                  <a:lnTo>
                    <a:pt x="1646108" y="3248845"/>
                  </a:lnTo>
                  <a:lnTo>
                    <a:pt x="1662608" y="3252652"/>
                  </a:lnTo>
                  <a:lnTo>
                    <a:pt x="1680060" y="3256141"/>
                  </a:lnTo>
                  <a:lnTo>
                    <a:pt x="1697195" y="3259313"/>
                  </a:lnTo>
                  <a:lnTo>
                    <a:pt x="1714964" y="3262485"/>
                  </a:lnTo>
                  <a:lnTo>
                    <a:pt x="1732733" y="3265657"/>
                  </a:lnTo>
                  <a:lnTo>
                    <a:pt x="1750820" y="3268195"/>
                  </a:lnTo>
                  <a:lnTo>
                    <a:pt x="1768907" y="3270416"/>
                  </a:lnTo>
                  <a:lnTo>
                    <a:pt x="1786993" y="3272636"/>
                  </a:lnTo>
                  <a:lnTo>
                    <a:pt x="1805715" y="3274857"/>
                  </a:lnTo>
                  <a:lnTo>
                    <a:pt x="1824119" y="3276443"/>
                  </a:lnTo>
                  <a:lnTo>
                    <a:pt x="1842840" y="3277394"/>
                  </a:lnTo>
                  <a:lnTo>
                    <a:pt x="1861561" y="3278663"/>
                  </a:lnTo>
                  <a:lnTo>
                    <a:pt x="1880283" y="3279615"/>
                  </a:lnTo>
                  <a:lnTo>
                    <a:pt x="1898687" y="3280249"/>
                  </a:lnTo>
                  <a:lnTo>
                    <a:pt x="1917725" y="3280566"/>
                  </a:lnTo>
                  <a:lnTo>
                    <a:pt x="1936129" y="3280566"/>
                  </a:lnTo>
                  <a:lnTo>
                    <a:pt x="1958658" y="3280566"/>
                  </a:lnTo>
                  <a:lnTo>
                    <a:pt x="1981187" y="3280249"/>
                  </a:lnTo>
                  <a:lnTo>
                    <a:pt x="2003399" y="3278980"/>
                  </a:lnTo>
                  <a:lnTo>
                    <a:pt x="2025928" y="3278029"/>
                  </a:lnTo>
                  <a:lnTo>
                    <a:pt x="2048140" y="3276443"/>
                  </a:lnTo>
                  <a:lnTo>
                    <a:pt x="2070034" y="3274222"/>
                  </a:lnTo>
                  <a:lnTo>
                    <a:pt x="2092246" y="3272002"/>
                  </a:lnTo>
                  <a:lnTo>
                    <a:pt x="2114458" y="3269464"/>
                  </a:lnTo>
                  <a:lnTo>
                    <a:pt x="2135718" y="3266609"/>
                  </a:lnTo>
                  <a:lnTo>
                    <a:pt x="2157295" y="3263437"/>
                  </a:lnTo>
                  <a:lnTo>
                    <a:pt x="2178237" y="3259313"/>
                  </a:lnTo>
                  <a:lnTo>
                    <a:pt x="2198545" y="3255507"/>
                  </a:lnTo>
                  <a:lnTo>
                    <a:pt x="2219170" y="3251066"/>
                  </a:lnTo>
                  <a:lnTo>
                    <a:pt x="2239161" y="3246307"/>
                  </a:lnTo>
                  <a:lnTo>
                    <a:pt x="2258517" y="3241232"/>
                  </a:lnTo>
                  <a:lnTo>
                    <a:pt x="2277555" y="3235839"/>
                  </a:lnTo>
                  <a:lnTo>
                    <a:pt x="2295959" y="3230130"/>
                  </a:lnTo>
                  <a:lnTo>
                    <a:pt x="2314046" y="3223785"/>
                  </a:lnTo>
                  <a:lnTo>
                    <a:pt x="2331498" y="3217441"/>
                  </a:lnTo>
                  <a:lnTo>
                    <a:pt x="2348316" y="3210780"/>
                  </a:lnTo>
                  <a:lnTo>
                    <a:pt x="2364498" y="3203801"/>
                  </a:lnTo>
                  <a:lnTo>
                    <a:pt x="2380047" y="3196188"/>
                  </a:lnTo>
                  <a:lnTo>
                    <a:pt x="2394643" y="3188575"/>
                  </a:lnTo>
                  <a:lnTo>
                    <a:pt x="2408605" y="3180645"/>
                  </a:lnTo>
                  <a:lnTo>
                    <a:pt x="2422249" y="3171763"/>
                  </a:lnTo>
                  <a:lnTo>
                    <a:pt x="2434307" y="3163198"/>
                  </a:lnTo>
                  <a:lnTo>
                    <a:pt x="2445730" y="3153999"/>
                  </a:lnTo>
                  <a:lnTo>
                    <a:pt x="2456518" y="3144800"/>
                  </a:lnTo>
                  <a:lnTo>
                    <a:pt x="2466355" y="3134966"/>
                  </a:lnTo>
                  <a:lnTo>
                    <a:pt x="2471115" y="3129574"/>
                  </a:lnTo>
                  <a:lnTo>
                    <a:pt x="2474922" y="3124498"/>
                  </a:lnTo>
                  <a:lnTo>
                    <a:pt x="2479365" y="3119423"/>
                  </a:lnTo>
                  <a:lnTo>
                    <a:pt x="2482855" y="3114347"/>
                  </a:lnTo>
                  <a:lnTo>
                    <a:pt x="2486346" y="3108955"/>
                  </a:lnTo>
                  <a:lnTo>
                    <a:pt x="2489519" y="3103562"/>
                  </a:lnTo>
                  <a:close/>
                  <a:moveTo>
                    <a:pt x="201789" y="3100564"/>
                  </a:moveTo>
                  <a:lnTo>
                    <a:pt x="201084" y="3105812"/>
                  </a:lnTo>
                  <a:lnTo>
                    <a:pt x="200819" y="3107046"/>
                  </a:lnTo>
                  <a:lnTo>
                    <a:pt x="201084" y="3105194"/>
                  </a:lnTo>
                  <a:lnTo>
                    <a:pt x="201789" y="3100564"/>
                  </a:lnTo>
                  <a:close/>
                  <a:moveTo>
                    <a:pt x="1260475" y="3095625"/>
                  </a:moveTo>
                  <a:lnTo>
                    <a:pt x="1262062" y="3101340"/>
                  </a:lnTo>
                  <a:lnTo>
                    <a:pt x="1263015" y="3106738"/>
                  </a:lnTo>
                  <a:lnTo>
                    <a:pt x="1263253" y="3110548"/>
                  </a:lnTo>
                  <a:lnTo>
                    <a:pt x="1262698" y="3106103"/>
                  </a:lnTo>
                  <a:lnTo>
                    <a:pt x="1261745" y="3100705"/>
                  </a:lnTo>
                  <a:lnTo>
                    <a:pt x="1260475" y="3095625"/>
                  </a:lnTo>
                  <a:close/>
                  <a:moveTo>
                    <a:pt x="1746773" y="3094566"/>
                  </a:moveTo>
                  <a:lnTo>
                    <a:pt x="1746773" y="3198013"/>
                  </a:lnTo>
                  <a:lnTo>
                    <a:pt x="1764563" y="3200227"/>
                  </a:lnTo>
                  <a:lnTo>
                    <a:pt x="1782671" y="3202758"/>
                  </a:lnTo>
                  <a:lnTo>
                    <a:pt x="1800780" y="3204656"/>
                  </a:lnTo>
                  <a:lnTo>
                    <a:pt x="1819841" y="3206238"/>
                  </a:lnTo>
                  <a:lnTo>
                    <a:pt x="1819841" y="3102791"/>
                  </a:lnTo>
                  <a:lnTo>
                    <a:pt x="1800780" y="3101210"/>
                  </a:lnTo>
                  <a:lnTo>
                    <a:pt x="1782671" y="3099312"/>
                  </a:lnTo>
                  <a:lnTo>
                    <a:pt x="1764563" y="3097097"/>
                  </a:lnTo>
                  <a:lnTo>
                    <a:pt x="1746773" y="3094566"/>
                  </a:lnTo>
                  <a:close/>
                  <a:moveTo>
                    <a:pt x="1600953" y="3061666"/>
                  </a:moveTo>
                  <a:lnTo>
                    <a:pt x="1600953" y="3166378"/>
                  </a:lnTo>
                  <a:lnTo>
                    <a:pt x="1618744" y="3171756"/>
                  </a:lnTo>
                  <a:lnTo>
                    <a:pt x="1636217" y="3176501"/>
                  </a:lnTo>
                  <a:lnTo>
                    <a:pt x="1654960" y="3180930"/>
                  </a:lnTo>
                  <a:lnTo>
                    <a:pt x="1673704" y="3185042"/>
                  </a:lnTo>
                  <a:lnTo>
                    <a:pt x="1673704" y="3080963"/>
                  </a:lnTo>
                  <a:lnTo>
                    <a:pt x="1654960" y="3076534"/>
                  </a:lnTo>
                  <a:lnTo>
                    <a:pt x="1636217" y="3071789"/>
                  </a:lnTo>
                  <a:lnTo>
                    <a:pt x="1618108" y="3066728"/>
                  </a:lnTo>
                  <a:lnTo>
                    <a:pt x="1600953" y="3061666"/>
                  </a:lnTo>
                  <a:close/>
                  <a:moveTo>
                    <a:pt x="3151360" y="3046095"/>
                  </a:moveTo>
                  <a:lnTo>
                    <a:pt x="3151360" y="3160713"/>
                  </a:lnTo>
                  <a:lnTo>
                    <a:pt x="3174848" y="3161665"/>
                  </a:lnTo>
                  <a:lnTo>
                    <a:pt x="3198972" y="3161665"/>
                  </a:lnTo>
                  <a:lnTo>
                    <a:pt x="3231983" y="3161348"/>
                  </a:lnTo>
                  <a:lnTo>
                    <a:pt x="3231983" y="3046413"/>
                  </a:lnTo>
                  <a:lnTo>
                    <a:pt x="3198972" y="3046730"/>
                  </a:lnTo>
                  <a:lnTo>
                    <a:pt x="3174848" y="3046413"/>
                  </a:lnTo>
                  <a:lnTo>
                    <a:pt x="3151360" y="3046095"/>
                  </a:lnTo>
                  <a:close/>
                  <a:moveTo>
                    <a:pt x="3815080" y="3040062"/>
                  </a:moveTo>
                  <a:lnTo>
                    <a:pt x="3816033" y="3047365"/>
                  </a:lnTo>
                  <a:lnTo>
                    <a:pt x="3816350" y="3054985"/>
                  </a:lnTo>
                  <a:lnTo>
                    <a:pt x="3816350" y="3206115"/>
                  </a:lnTo>
                  <a:lnTo>
                    <a:pt x="3816033" y="3206432"/>
                  </a:lnTo>
                  <a:lnTo>
                    <a:pt x="3815398" y="3214687"/>
                  </a:lnTo>
                  <a:lnTo>
                    <a:pt x="3814763" y="3220720"/>
                  </a:lnTo>
                  <a:lnTo>
                    <a:pt x="3813493" y="3226117"/>
                  </a:lnTo>
                  <a:lnTo>
                    <a:pt x="3811906" y="3231197"/>
                  </a:lnTo>
                  <a:lnTo>
                    <a:pt x="3810319" y="3236912"/>
                  </a:lnTo>
                  <a:lnTo>
                    <a:pt x="3808097" y="3242310"/>
                  </a:lnTo>
                  <a:lnTo>
                    <a:pt x="3805558" y="3248025"/>
                  </a:lnTo>
                  <a:lnTo>
                    <a:pt x="3803019" y="3253105"/>
                  </a:lnTo>
                  <a:lnTo>
                    <a:pt x="3799844" y="3258185"/>
                  </a:lnTo>
                  <a:lnTo>
                    <a:pt x="3796036" y="3263583"/>
                  </a:lnTo>
                  <a:lnTo>
                    <a:pt x="3792226" y="3268663"/>
                  </a:lnTo>
                  <a:lnTo>
                    <a:pt x="3788418" y="3274060"/>
                  </a:lnTo>
                  <a:lnTo>
                    <a:pt x="3783974" y="3278823"/>
                  </a:lnTo>
                  <a:lnTo>
                    <a:pt x="3779212" y="3283903"/>
                  </a:lnTo>
                  <a:lnTo>
                    <a:pt x="3774134" y="3288983"/>
                  </a:lnTo>
                  <a:lnTo>
                    <a:pt x="3768420" y="3293745"/>
                  </a:lnTo>
                  <a:lnTo>
                    <a:pt x="3763024" y="3298508"/>
                  </a:lnTo>
                  <a:lnTo>
                    <a:pt x="3750963" y="3307715"/>
                  </a:lnTo>
                  <a:lnTo>
                    <a:pt x="3737314" y="3317240"/>
                  </a:lnTo>
                  <a:lnTo>
                    <a:pt x="3722713" y="3326448"/>
                  </a:lnTo>
                  <a:lnTo>
                    <a:pt x="3707477" y="3335020"/>
                  </a:lnTo>
                  <a:lnTo>
                    <a:pt x="3690971" y="3343275"/>
                  </a:lnTo>
                  <a:lnTo>
                    <a:pt x="3673513" y="3351213"/>
                  </a:lnTo>
                  <a:lnTo>
                    <a:pt x="3655103" y="3359150"/>
                  </a:lnTo>
                  <a:lnTo>
                    <a:pt x="3635424" y="3366770"/>
                  </a:lnTo>
                  <a:lnTo>
                    <a:pt x="3615109" y="3373755"/>
                  </a:lnTo>
                  <a:lnTo>
                    <a:pt x="3593842" y="3380423"/>
                  </a:lnTo>
                  <a:lnTo>
                    <a:pt x="3571941" y="3386773"/>
                  </a:lnTo>
                  <a:lnTo>
                    <a:pt x="3549087" y="3392805"/>
                  </a:lnTo>
                  <a:lnTo>
                    <a:pt x="3525281" y="3398203"/>
                  </a:lnTo>
                  <a:lnTo>
                    <a:pt x="3501157" y="3403283"/>
                  </a:lnTo>
                  <a:lnTo>
                    <a:pt x="3476082" y="3408045"/>
                  </a:lnTo>
                  <a:lnTo>
                    <a:pt x="3450371" y="3411855"/>
                  </a:lnTo>
                  <a:lnTo>
                    <a:pt x="3424343" y="3415983"/>
                  </a:lnTo>
                  <a:lnTo>
                    <a:pt x="3397680" y="3419475"/>
                  </a:lnTo>
                  <a:lnTo>
                    <a:pt x="3370065" y="3422333"/>
                  </a:lnTo>
                  <a:lnTo>
                    <a:pt x="3341815" y="3424555"/>
                  </a:lnTo>
                  <a:lnTo>
                    <a:pt x="3313565" y="3426460"/>
                  </a:lnTo>
                  <a:lnTo>
                    <a:pt x="3284680" y="3427730"/>
                  </a:lnTo>
                  <a:lnTo>
                    <a:pt x="3255478" y="3428683"/>
                  </a:lnTo>
                  <a:lnTo>
                    <a:pt x="3225959" y="3429000"/>
                  </a:lnTo>
                  <a:lnTo>
                    <a:pt x="3195487" y="3428683"/>
                  </a:lnTo>
                  <a:lnTo>
                    <a:pt x="3165650" y="3427730"/>
                  </a:lnTo>
                  <a:lnTo>
                    <a:pt x="3136130" y="3426143"/>
                  </a:lnTo>
                  <a:lnTo>
                    <a:pt x="3106928" y="3424238"/>
                  </a:lnTo>
                  <a:lnTo>
                    <a:pt x="3078678" y="3422015"/>
                  </a:lnTo>
                  <a:lnTo>
                    <a:pt x="3050428" y="3418840"/>
                  </a:lnTo>
                  <a:lnTo>
                    <a:pt x="3022813" y="3415030"/>
                  </a:lnTo>
                  <a:lnTo>
                    <a:pt x="2996150" y="3411220"/>
                  </a:lnTo>
                  <a:lnTo>
                    <a:pt x="2970122" y="3406775"/>
                  </a:lnTo>
                  <a:lnTo>
                    <a:pt x="2944729" y="3402013"/>
                  </a:lnTo>
                  <a:lnTo>
                    <a:pt x="2919971" y="3396615"/>
                  </a:lnTo>
                  <a:lnTo>
                    <a:pt x="2895847" y="3390583"/>
                  </a:lnTo>
                  <a:lnTo>
                    <a:pt x="2872994" y="3384868"/>
                  </a:lnTo>
                  <a:lnTo>
                    <a:pt x="2850775" y="3378200"/>
                  </a:lnTo>
                  <a:lnTo>
                    <a:pt x="2829190" y="3370898"/>
                  </a:lnTo>
                  <a:lnTo>
                    <a:pt x="2808876" y="3363595"/>
                  </a:lnTo>
                  <a:lnTo>
                    <a:pt x="2789196" y="3355975"/>
                  </a:lnTo>
                  <a:lnTo>
                    <a:pt x="2770469" y="3347720"/>
                  </a:lnTo>
                  <a:lnTo>
                    <a:pt x="2753328" y="3339465"/>
                  </a:lnTo>
                  <a:lnTo>
                    <a:pt x="2736823" y="3330893"/>
                  </a:lnTo>
                  <a:lnTo>
                    <a:pt x="2721269" y="3321685"/>
                  </a:lnTo>
                  <a:lnTo>
                    <a:pt x="2706986" y="3312160"/>
                  </a:lnTo>
                  <a:lnTo>
                    <a:pt x="2693972" y="3302635"/>
                  </a:lnTo>
                  <a:lnTo>
                    <a:pt x="2688258" y="3297873"/>
                  </a:lnTo>
                  <a:lnTo>
                    <a:pt x="2682227" y="3292793"/>
                  </a:lnTo>
                  <a:lnTo>
                    <a:pt x="2676831" y="3287713"/>
                  </a:lnTo>
                  <a:lnTo>
                    <a:pt x="2671753" y="3282950"/>
                  </a:lnTo>
                  <a:lnTo>
                    <a:pt x="2666991" y="3277870"/>
                  </a:lnTo>
                  <a:lnTo>
                    <a:pt x="2662548" y="3272473"/>
                  </a:lnTo>
                  <a:lnTo>
                    <a:pt x="2658104" y="3267393"/>
                  </a:lnTo>
                  <a:lnTo>
                    <a:pt x="2654612" y="3261995"/>
                  </a:lnTo>
                  <a:lnTo>
                    <a:pt x="2651121" y="3256598"/>
                  </a:lnTo>
                  <a:lnTo>
                    <a:pt x="2647947" y="3251200"/>
                  </a:lnTo>
                  <a:lnTo>
                    <a:pt x="2645090" y="3245485"/>
                  </a:lnTo>
                  <a:lnTo>
                    <a:pt x="2642868" y="3240405"/>
                  </a:lnTo>
                  <a:lnTo>
                    <a:pt x="2640329" y="3234372"/>
                  </a:lnTo>
                  <a:lnTo>
                    <a:pt x="2638742" y="3228975"/>
                  </a:lnTo>
                  <a:lnTo>
                    <a:pt x="2637789" y="3223577"/>
                  </a:lnTo>
                  <a:lnTo>
                    <a:pt x="2636520" y="3217862"/>
                  </a:lnTo>
                  <a:lnTo>
                    <a:pt x="2636202" y="3212147"/>
                  </a:lnTo>
                  <a:lnTo>
                    <a:pt x="2635885" y="3206432"/>
                  </a:lnTo>
                  <a:lnTo>
                    <a:pt x="2635250" y="3206432"/>
                  </a:lnTo>
                  <a:lnTo>
                    <a:pt x="2635250" y="3097530"/>
                  </a:lnTo>
                  <a:lnTo>
                    <a:pt x="2646360" y="3105785"/>
                  </a:lnTo>
                  <a:lnTo>
                    <a:pt x="2657786" y="3114040"/>
                  </a:lnTo>
                  <a:lnTo>
                    <a:pt x="2670166" y="3121977"/>
                  </a:lnTo>
                  <a:lnTo>
                    <a:pt x="2683180" y="3129597"/>
                  </a:lnTo>
                  <a:lnTo>
                    <a:pt x="2696511" y="3136900"/>
                  </a:lnTo>
                  <a:lnTo>
                    <a:pt x="2710160" y="3144202"/>
                  </a:lnTo>
                  <a:lnTo>
                    <a:pt x="2724761" y="3151187"/>
                  </a:lnTo>
                  <a:lnTo>
                    <a:pt x="2740314" y="3157855"/>
                  </a:lnTo>
                  <a:lnTo>
                    <a:pt x="2755550" y="3164205"/>
                  </a:lnTo>
                  <a:lnTo>
                    <a:pt x="2771738" y="3170237"/>
                  </a:lnTo>
                  <a:lnTo>
                    <a:pt x="2788244" y="3176270"/>
                  </a:lnTo>
                  <a:lnTo>
                    <a:pt x="2805384" y="3181985"/>
                  </a:lnTo>
                  <a:lnTo>
                    <a:pt x="2822525" y="3187065"/>
                  </a:lnTo>
                  <a:lnTo>
                    <a:pt x="2840300" y="3192145"/>
                  </a:lnTo>
                  <a:lnTo>
                    <a:pt x="2858393" y="3196907"/>
                  </a:lnTo>
                  <a:lnTo>
                    <a:pt x="2877120" y="3201670"/>
                  </a:lnTo>
                  <a:lnTo>
                    <a:pt x="2895530" y="3205797"/>
                  </a:lnTo>
                  <a:lnTo>
                    <a:pt x="2914892" y="3209925"/>
                  </a:lnTo>
                  <a:lnTo>
                    <a:pt x="2934255" y="3213735"/>
                  </a:lnTo>
                  <a:lnTo>
                    <a:pt x="2953617" y="3217227"/>
                  </a:lnTo>
                  <a:lnTo>
                    <a:pt x="2973614" y="3220402"/>
                  </a:lnTo>
                  <a:lnTo>
                    <a:pt x="2993294" y="3222942"/>
                  </a:lnTo>
                  <a:lnTo>
                    <a:pt x="3013926" y="3225800"/>
                  </a:lnTo>
                  <a:lnTo>
                    <a:pt x="3033923" y="3228340"/>
                  </a:lnTo>
                  <a:lnTo>
                    <a:pt x="3054555" y="3230245"/>
                  </a:lnTo>
                  <a:lnTo>
                    <a:pt x="3074869" y="3232150"/>
                  </a:lnTo>
                  <a:lnTo>
                    <a:pt x="3095819" y="3233737"/>
                  </a:lnTo>
                  <a:lnTo>
                    <a:pt x="3116451" y="3235007"/>
                  </a:lnTo>
                  <a:lnTo>
                    <a:pt x="3137400" y="3235960"/>
                  </a:lnTo>
                  <a:lnTo>
                    <a:pt x="3158032" y="3236595"/>
                  </a:lnTo>
                  <a:lnTo>
                    <a:pt x="3178981" y="3237230"/>
                  </a:lnTo>
                  <a:lnTo>
                    <a:pt x="3199613" y="3237230"/>
                  </a:lnTo>
                  <a:lnTo>
                    <a:pt x="3224372" y="3236912"/>
                  </a:lnTo>
                  <a:lnTo>
                    <a:pt x="3249765" y="3236595"/>
                  </a:lnTo>
                  <a:lnTo>
                    <a:pt x="3274523" y="3235325"/>
                  </a:lnTo>
                  <a:lnTo>
                    <a:pt x="3299282" y="3234055"/>
                  </a:lnTo>
                  <a:lnTo>
                    <a:pt x="3324040" y="3232150"/>
                  </a:lnTo>
                  <a:lnTo>
                    <a:pt x="3348481" y="3230245"/>
                  </a:lnTo>
                  <a:lnTo>
                    <a:pt x="3372922" y="3227387"/>
                  </a:lnTo>
                  <a:lnTo>
                    <a:pt x="3397680" y="3224530"/>
                  </a:lnTo>
                  <a:lnTo>
                    <a:pt x="3421486" y="3221355"/>
                  </a:lnTo>
                  <a:lnTo>
                    <a:pt x="3445292" y="3217545"/>
                  </a:lnTo>
                  <a:lnTo>
                    <a:pt x="3468464" y="3213735"/>
                  </a:lnTo>
                  <a:lnTo>
                    <a:pt x="3491635" y="3208972"/>
                  </a:lnTo>
                  <a:lnTo>
                    <a:pt x="3514171" y="3204210"/>
                  </a:lnTo>
                  <a:lnTo>
                    <a:pt x="3536390" y="3199130"/>
                  </a:lnTo>
                  <a:lnTo>
                    <a:pt x="3557974" y="3193097"/>
                  </a:lnTo>
                  <a:lnTo>
                    <a:pt x="3579241" y="3187065"/>
                  </a:lnTo>
                  <a:lnTo>
                    <a:pt x="3599873" y="3180715"/>
                  </a:lnTo>
                  <a:lnTo>
                    <a:pt x="3619870" y="3174047"/>
                  </a:lnTo>
                  <a:lnTo>
                    <a:pt x="3639233" y="3167062"/>
                  </a:lnTo>
                  <a:lnTo>
                    <a:pt x="3657643" y="3159442"/>
                  </a:lnTo>
                  <a:lnTo>
                    <a:pt x="3676053" y="3151505"/>
                  </a:lnTo>
                  <a:lnTo>
                    <a:pt x="3692876" y="3143250"/>
                  </a:lnTo>
                  <a:lnTo>
                    <a:pt x="3709381" y="3134677"/>
                  </a:lnTo>
                  <a:lnTo>
                    <a:pt x="3724935" y="3125470"/>
                  </a:lnTo>
                  <a:lnTo>
                    <a:pt x="3739853" y="3116262"/>
                  </a:lnTo>
                  <a:lnTo>
                    <a:pt x="3753502" y="3106420"/>
                  </a:lnTo>
                  <a:lnTo>
                    <a:pt x="3766198" y="3096577"/>
                  </a:lnTo>
                  <a:lnTo>
                    <a:pt x="3772547" y="3090862"/>
                  </a:lnTo>
                  <a:lnTo>
                    <a:pt x="3777943" y="3085782"/>
                  </a:lnTo>
                  <a:lnTo>
                    <a:pt x="3783656" y="3080385"/>
                  </a:lnTo>
                  <a:lnTo>
                    <a:pt x="3789052" y="3074670"/>
                  </a:lnTo>
                  <a:lnTo>
                    <a:pt x="3793814" y="3069272"/>
                  </a:lnTo>
                  <a:lnTo>
                    <a:pt x="3798575" y="3063557"/>
                  </a:lnTo>
                  <a:lnTo>
                    <a:pt x="3803336" y="3057842"/>
                  </a:lnTo>
                  <a:lnTo>
                    <a:pt x="3807145" y="3051810"/>
                  </a:lnTo>
                  <a:lnTo>
                    <a:pt x="3811271" y="3045777"/>
                  </a:lnTo>
                  <a:lnTo>
                    <a:pt x="3815080" y="3040062"/>
                  </a:lnTo>
                  <a:close/>
                  <a:moveTo>
                    <a:pt x="2989478" y="3031808"/>
                  </a:moveTo>
                  <a:lnTo>
                    <a:pt x="2989478" y="3147378"/>
                  </a:lnTo>
                  <a:lnTo>
                    <a:pt x="3009158" y="3149918"/>
                  </a:lnTo>
                  <a:lnTo>
                    <a:pt x="3029472" y="3152140"/>
                  </a:lnTo>
                  <a:lnTo>
                    <a:pt x="3049469" y="3154363"/>
                  </a:lnTo>
                  <a:lnTo>
                    <a:pt x="3070419" y="3155950"/>
                  </a:lnTo>
                  <a:lnTo>
                    <a:pt x="3070419" y="3041333"/>
                  </a:lnTo>
                  <a:lnTo>
                    <a:pt x="3049469" y="3039428"/>
                  </a:lnTo>
                  <a:lnTo>
                    <a:pt x="3029472" y="3036888"/>
                  </a:lnTo>
                  <a:lnTo>
                    <a:pt x="3009158" y="3034665"/>
                  </a:lnTo>
                  <a:lnTo>
                    <a:pt x="2989478" y="3031808"/>
                  </a:lnTo>
                  <a:close/>
                  <a:moveTo>
                    <a:pt x="2402802" y="3022755"/>
                  </a:moveTo>
                  <a:lnTo>
                    <a:pt x="2397719" y="3026235"/>
                  </a:lnTo>
                  <a:lnTo>
                    <a:pt x="2391365" y="3029398"/>
                  </a:lnTo>
                  <a:lnTo>
                    <a:pt x="2383740" y="3032878"/>
                  </a:lnTo>
                  <a:lnTo>
                    <a:pt x="2376433" y="3036042"/>
                  </a:lnTo>
                  <a:lnTo>
                    <a:pt x="2360867" y="3042369"/>
                  </a:lnTo>
                  <a:lnTo>
                    <a:pt x="2347841" y="3047114"/>
                  </a:lnTo>
                  <a:lnTo>
                    <a:pt x="2347841" y="3137274"/>
                  </a:lnTo>
                  <a:lnTo>
                    <a:pt x="2355784" y="3133794"/>
                  </a:lnTo>
                  <a:lnTo>
                    <a:pt x="2363408" y="3129681"/>
                  </a:lnTo>
                  <a:lnTo>
                    <a:pt x="2371033" y="3125252"/>
                  </a:lnTo>
                  <a:lnTo>
                    <a:pt x="2378340" y="3120507"/>
                  </a:lnTo>
                  <a:lnTo>
                    <a:pt x="2385329" y="3115762"/>
                  </a:lnTo>
                  <a:lnTo>
                    <a:pt x="2391683" y="3111017"/>
                  </a:lnTo>
                  <a:lnTo>
                    <a:pt x="2397719" y="3106271"/>
                  </a:lnTo>
                  <a:lnTo>
                    <a:pt x="2402802" y="3101526"/>
                  </a:lnTo>
                  <a:lnTo>
                    <a:pt x="2402802" y="3022755"/>
                  </a:lnTo>
                  <a:close/>
                  <a:moveTo>
                    <a:pt x="698500" y="3017837"/>
                  </a:moveTo>
                  <a:lnTo>
                    <a:pt x="698500" y="3086100"/>
                  </a:lnTo>
                  <a:lnTo>
                    <a:pt x="684586" y="3083595"/>
                  </a:lnTo>
                  <a:lnTo>
                    <a:pt x="667825" y="3079838"/>
                  </a:lnTo>
                  <a:lnTo>
                    <a:pt x="659920" y="3077959"/>
                  </a:lnTo>
                  <a:lnTo>
                    <a:pt x="652962" y="3076393"/>
                  </a:lnTo>
                  <a:lnTo>
                    <a:pt x="646321" y="3074201"/>
                  </a:lnTo>
                  <a:lnTo>
                    <a:pt x="640313" y="3071696"/>
                  </a:lnTo>
                  <a:lnTo>
                    <a:pt x="634305" y="3069191"/>
                  </a:lnTo>
                  <a:lnTo>
                    <a:pt x="629245" y="3065433"/>
                  </a:lnTo>
                  <a:lnTo>
                    <a:pt x="626082" y="3063555"/>
                  </a:lnTo>
                  <a:lnTo>
                    <a:pt x="623869" y="3061363"/>
                  </a:lnTo>
                  <a:lnTo>
                    <a:pt x="622288" y="3058545"/>
                  </a:lnTo>
                  <a:lnTo>
                    <a:pt x="620706" y="3056353"/>
                  </a:lnTo>
                  <a:lnTo>
                    <a:pt x="619441" y="3053534"/>
                  </a:lnTo>
                  <a:lnTo>
                    <a:pt x="619125" y="3051029"/>
                  </a:lnTo>
                  <a:lnTo>
                    <a:pt x="619125" y="3048524"/>
                  </a:lnTo>
                  <a:lnTo>
                    <a:pt x="619441" y="3046019"/>
                  </a:lnTo>
                  <a:lnTo>
                    <a:pt x="620390" y="3043514"/>
                  </a:lnTo>
                  <a:lnTo>
                    <a:pt x="621971" y="3041009"/>
                  </a:lnTo>
                  <a:lnTo>
                    <a:pt x="623553" y="3038817"/>
                  </a:lnTo>
                  <a:lnTo>
                    <a:pt x="625766" y="3036312"/>
                  </a:lnTo>
                  <a:lnTo>
                    <a:pt x="628296" y="3034433"/>
                  </a:lnTo>
                  <a:lnTo>
                    <a:pt x="631142" y="3032555"/>
                  </a:lnTo>
                  <a:lnTo>
                    <a:pt x="634937" y="3030676"/>
                  </a:lnTo>
                  <a:lnTo>
                    <a:pt x="638732" y="3029110"/>
                  </a:lnTo>
                  <a:lnTo>
                    <a:pt x="645057" y="3026605"/>
                  </a:lnTo>
                  <a:lnTo>
                    <a:pt x="651697" y="3024726"/>
                  </a:lnTo>
                  <a:lnTo>
                    <a:pt x="658655" y="3023161"/>
                  </a:lnTo>
                  <a:lnTo>
                    <a:pt x="666244" y="3021595"/>
                  </a:lnTo>
                  <a:lnTo>
                    <a:pt x="674150" y="3020342"/>
                  </a:lnTo>
                  <a:lnTo>
                    <a:pt x="682056" y="3019403"/>
                  </a:lnTo>
                  <a:lnTo>
                    <a:pt x="698500" y="3017837"/>
                  </a:lnTo>
                  <a:close/>
                  <a:moveTo>
                    <a:pt x="2827597" y="2994977"/>
                  </a:moveTo>
                  <a:lnTo>
                    <a:pt x="2827597" y="3112135"/>
                  </a:lnTo>
                  <a:lnTo>
                    <a:pt x="2846959" y="3117850"/>
                  </a:lnTo>
                  <a:lnTo>
                    <a:pt x="2866956" y="3123248"/>
                  </a:lnTo>
                  <a:lnTo>
                    <a:pt x="2887588" y="3128010"/>
                  </a:lnTo>
                  <a:lnTo>
                    <a:pt x="2908220" y="3132773"/>
                  </a:lnTo>
                  <a:lnTo>
                    <a:pt x="2908220" y="3016885"/>
                  </a:lnTo>
                  <a:lnTo>
                    <a:pt x="2887588" y="3011805"/>
                  </a:lnTo>
                  <a:lnTo>
                    <a:pt x="2866956" y="3006725"/>
                  </a:lnTo>
                  <a:lnTo>
                    <a:pt x="2846959" y="3001010"/>
                  </a:lnTo>
                  <a:lnTo>
                    <a:pt x="2827597" y="2994977"/>
                  </a:lnTo>
                  <a:close/>
                  <a:moveTo>
                    <a:pt x="1455133" y="2986375"/>
                  </a:moveTo>
                  <a:lnTo>
                    <a:pt x="1455133" y="3092352"/>
                  </a:lnTo>
                  <a:lnTo>
                    <a:pt x="1457675" y="3094883"/>
                  </a:lnTo>
                  <a:lnTo>
                    <a:pt x="1460216" y="3097730"/>
                  </a:lnTo>
                  <a:lnTo>
                    <a:pt x="1466888" y="3103741"/>
                  </a:lnTo>
                  <a:lnTo>
                    <a:pt x="1475466" y="3110068"/>
                  </a:lnTo>
                  <a:lnTo>
                    <a:pt x="1484679" y="3116078"/>
                  </a:lnTo>
                  <a:lnTo>
                    <a:pt x="1495162" y="3122405"/>
                  </a:lnTo>
                  <a:lnTo>
                    <a:pt x="1505964" y="3128732"/>
                  </a:lnTo>
                  <a:lnTo>
                    <a:pt x="1517083" y="3134743"/>
                  </a:lnTo>
                  <a:lnTo>
                    <a:pt x="1528202" y="3139804"/>
                  </a:lnTo>
                  <a:lnTo>
                    <a:pt x="1528202" y="3033195"/>
                  </a:lnTo>
                  <a:lnTo>
                    <a:pt x="1517083" y="3027817"/>
                  </a:lnTo>
                  <a:lnTo>
                    <a:pt x="1506917" y="3022122"/>
                  </a:lnTo>
                  <a:lnTo>
                    <a:pt x="1497068" y="3016428"/>
                  </a:lnTo>
                  <a:lnTo>
                    <a:pt x="1487538" y="3010734"/>
                  </a:lnTo>
                  <a:lnTo>
                    <a:pt x="1478960" y="3005039"/>
                  </a:lnTo>
                  <a:lnTo>
                    <a:pt x="1470700" y="2998712"/>
                  </a:lnTo>
                  <a:lnTo>
                    <a:pt x="1462758" y="2992702"/>
                  </a:lnTo>
                  <a:lnTo>
                    <a:pt x="1455133" y="2986375"/>
                  </a:lnTo>
                  <a:close/>
                  <a:moveTo>
                    <a:pt x="711352" y="2965750"/>
                  </a:moveTo>
                  <a:lnTo>
                    <a:pt x="709129" y="2966067"/>
                  </a:lnTo>
                  <a:lnTo>
                    <a:pt x="706270" y="2966384"/>
                  </a:lnTo>
                  <a:lnTo>
                    <a:pt x="704047" y="2966702"/>
                  </a:lnTo>
                  <a:lnTo>
                    <a:pt x="701824" y="2967653"/>
                  </a:lnTo>
                  <a:lnTo>
                    <a:pt x="700236" y="2968288"/>
                  </a:lnTo>
                  <a:lnTo>
                    <a:pt x="699283" y="2969556"/>
                  </a:lnTo>
                  <a:lnTo>
                    <a:pt x="698330" y="2970191"/>
                  </a:lnTo>
                  <a:lnTo>
                    <a:pt x="698012" y="2971459"/>
                  </a:lnTo>
                  <a:lnTo>
                    <a:pt x="698012" y="2990491"/>
                  </a:lnTo>
                  <a:lnTo>
                    <a:pt x="683085" y="2991760"/>
                  </a:lnTo>
                  <a:lnTo>
                    <a:pt x="667839" y="2993346"/>
                  </a:lnTo>
                  <a:lnTo>
                    <a:pt x="653865" y="2995249"/>
                  </a:lnTo>
                  <a:lnTo>
                    <a:pt x="639890" y="2997786"/>
                  </a:lnTo>
                  <a:lnTo>
                    <a:pt x="626550" y="3000641"/>
                  </a:lnTo>
                  <a:lnTo>
                    <a:pt x="613846" y="3004130"/>
                  </a:lnTo>
                  <a:lnTo>
                    <a:pt x="602094" y="3007619"/>
                  </a:lnTo>
                  <a:lnTo>
                    <a:pt x="590978" y="3012060"/>
                  </a:lnTo>
                  <a:lnTo>
                    <a:pt x="583673" y="3015549"/>
                  </a:lnTo>
                  <a:lnTo>
                    <a:pt x="576368" y="3019355"/>
                  </a:lnTo>
                  <a:lnTo>
                    <a:pt x="570015" y="3023162"/>
                  </a:lnTo>
                  <a:lnTo>
                    <a:pt x="564616" y="3026968"/>
                  </a:lnTo>
                  <a:lnTo>
                    <a:pt x="559852" y="3031092"/>
                  </a:lnTo>
                  <a:lnTo>
                    <a:pt x="556041" y="3035215"/>
                  </a:lnTo>
                  <a:lnTo>
                    <a:pt x="552865" y="3039656"/>
                  </a:lnTo>
                  <a:lnTo>
                    <a:pt x="550324" y="3044096"/>
                  </a:lnTo>
                  <a:lnTo>
                    <a:pt x="548736" y="3048854"/>
                  </a:lnTo>
                  <a:lnTo>
                    <a:pt x="547783" y="3052978"/>
                  </a:lnTo>
                  <a:lnTo>
                    <a:pt x="547783" y="3057736"/>
                  </a:lnTo>
                  <a:lnTo>
                    <a:pt x="548736" y="3062176"/>
                  </a:lnTo>
                  <a:lnTo>
                    <a:pt x="550324" y="3066617"/>
                  </a:lnTo>
                  <a:lnTo>
                    <a:pt x="552865" y="3070741"/>
                  </a:lnTo>
                  <a:lnTo>
                    <a:pt x="556358" y="3075181"/>
                  </a:lnTo>
                  <a:lnTo>
                    <a:pt x="560805" y="3079622"/>
                  </a:lnTo>
                  <a:lnTo>
                    <a:pt x="564934" y="3083111"/>
                  </a:lnTo>
                  <a:lnTo>
                    <a:pt x="570015" y="3086917"/>
                  </a:lnTo>
                  <a:lnTo>
                    <a:pt x="576050" y="3090089"/>
                  </a:lnTo>
                  <a:lnTo>
                    <a:pt x="582720" y="3093578"/>
                  </a:lnTo>
                  <a:lnTo>
                    <a:pt x="589390" y="3096433"/>
                  </a:lnTo>
                  <a:lnTo>
                    <a:pt x="597012" y="3099288"/>
                  </a:lnTo>
                  <a:lnTo>
                    <a:pt x="605270" y="3101825"/>
                  </a:lnTo>
                  <a:lnTo>
                    <a:pt x="613528" y="3104046"/>
                  </a:lnTo>
                  <a:lnTo>
                    <a:pt x="645607" y="3110707"/>
                  </a:lnTo>
                  <a:lnTo>
                    <a:pt x="698012" y="3121808"/>
                  </a:lnTo>
                  <a:lnTo>
                    <a:pt x="698012" y="3203010"/>
                  </a:lnTo>
                  <a:lnTo>
                    <a:pt x="684673" y="3201424"/>
                  </a:lnTo>
                  <a:lnTo>
                    <a:pt x="672286" y="3199203"/>
                  </a:lnTo>
                  <a:lnTo>
                    <a:pt x="657993" y="3196983"/>
                  </a:lnTo>
                  <a:lnTo>
                    <a:pt x="643066" y="3193494"/>
                  </a:lnTo>
                  <a:lnTo>
                    <a:pt x="629409" y="3189370"/>
                  </a:lnTo>
                  <a:lnTo>
                    <a:pt x="617022" y="3185247"/>
                  </a:lnTo>
                  <a:lnTo>
                    <a:pt x="613846" y="3183978"/>
                  </a:lnTo>
                  <a:lnTo>
                    <a:pt x="610670" y="3182709"/>
                  </a:lnTo>
                  <a:lnTo>
                    <a:pt x="608129" y="3181441"/>
                  </a:lnTo>
                  <a:lnTo>
                    <a:pt x="608446" y="3181441"/>
                  </a:lnTo>
                  <a:lnTo>
                    <a:pt x="608129" y="3181123"/>
                  </a:lnTo>
                  <a:lnTo>
                    <a:pt x="604317" y="3179220"/>
                  </a:lnTo>
                  <a:lnTo>
                    <a:pt x="602412" y="3177951"/>
                  </a:lnTo>
                  <a:lnTo>
                    <a:pt x="600506" y="3177000"/>
                  </a:lnTo>
                  <a:lnTo>
                    <a:pt x="595424" y="3175731"/>
                  </a:lnTo>
                  <a:lnTo>
                    <a:pt x="590343" y="3174780"/>
                  </a:lnTo>
                  <a:lnTo>
                    <a:pt x="584308" y="3174780"/>
                  </a:lnTo>
                  <a:lnTo>
                    <a:pt x="578273" y="3175414"/>
                  </a:lnTo>
                  <a:lnTo>
                    <a:pt x="572556" y="3176048"/>
                  </a:lnTo>
                  <a:lnTo>
                    <a:pt x="566522" y="3177634"/>
                  </a:lnTo>
                  <a:lnTo>
                    <a:pt x="560805" y="3179220"/>
                  </a:lnTo>
                  <a:lnTo>
                    <a:pt x="555405" y="3181123"/>
                  </a:lnTo>
                  <a:lnTo>
                    <a:pt x="551277" y="3183661"/>
                  </a:lnTo>
                  <a:lnTo>
                    <a:pt x="547148" y="3185881"/>
                  </a:lnTo>
                  <a:lnTo>
                    <a:pt x="544607" y="3188736"/>
                  </a:lnTo>
                  <a:lnTo>
                    <a:pt x="543336" y="3190005"/>
                  </a:lnTo>
                  <a:lnTo>
                    <a:pt x="542383" y="3190956"/>
                  </a:lnTo>
                  <a:lnTo>
                    <a:pt x="542066" y="3192542"/>
                  </a:lnTo>
                  <a:lnTo>
                    <a:pt x="542066" y="3193811"/>
                  </a:lnTo>
                  <a:lnTo>
                    <a:pt x="542066" y="3195080"/>
                  </a:lnTo>
                  <a:lnTo>
                    <a:pt x="543019" y="3196031"/>
                  </a:lnTo>
                  <a:lnTo>
                    <a:pt x="543654" y="3197300"/>
                  </a:lnTo>
                  <a:lnTo>
                    <a:pt x="545242" y="3198569"/>
                  </a:lnTo>
                  <a:lnTo>
                    <a:pt x="550959" y="3202058"/>
                  </a:lnTo>
                  <a:lnTo>
                    <a:pt x="557629" y="3205547"/>
                  </a:lnTo>
                  <a:lnTo>
                    <a:pt x="564299" y="3208719"/>
                  </a:lnTo>
                  <a:lnTo>
                    <a:pt x="572239" y="3211891"/>
                  </a:lnTo>
                  <a:lnTo>
                    <a:pt x="580497" y="3214746"/>
                  </a:lnTo>
                  <a:lnTo>
                    <a:pt x="589072" y="3216966"/>
                  </a:lnTo>
                  <a:lnTo>
                    <a:pt x="598600" y="3219821"/>
                  </a:lnTo>
                  <a:lnTo>
                    <a:pt x="608446" y="3221724"/>
                  </a:lnTo>
                  <a:lnTo>
                    <a:pt x="618610" y="3223627"/>
                  </a:lnTo>
                  <a:lnTo>
                    <a:pt x="629409" y="3225847"/>
                  </a:lnTo>
                  <a:lnTo>
                    <a:pt x="651324" y="3229019"/>
                  </a:lnTo>
                  <a:lnTo>
                    <a:pt x="674192" y="3230923"/>
                  </a:lnTo>
                  <a:lnTo>
                    <a:pt x="698012" y="3232509"/>
                  </a:lnTo>
                  <a:lnTo>
                    <a:pt x="698012" y="3251223"/>
                  </a:lnTo>
                  <a:lnTo>
                    <a:pt x="698330" y="3252492"/>
                  </a:lnTo>
                  <a:lnTo>
                    <a:pt x="699283" y="3253443"/>
                  </a:lnTo>
                  <a:lnTo>
                    <a:pt x="700236" y="3254395"/>
                  </a:lnTo>
                  <a:lnTo>
                    <a:pt x="701824" y="3255346"/>
                  </a:lnTo>
                  <a:lnTo>
                    <a:pt x="704047" y="3255981"/>
                  </a:lnTo>
                  <a:lnTo>
                    <a:pt x="706270" y="3256298"/>
                  </a:lnTo>
                  <a:lnTo>
                    <a:pt x="709129" y="3256932"/>
                  </a:lnTo>
                  <a:lnTo>
                    <a:pt x="711352" y="3257249"/>
                  </a:lnTo>
                  <a:lnTo>
                    <a:pt x="758358" y="3257249"/>
                  </a:lnTo>
                  <a:lnTo>
                    <a:pt x="760581" y="3256932"/>
                  </a:lnTo>
                  <a:lnTo>
                    <a:pt x="763440" y="3256298"/>
                  </a:lnTo>
                  <a:lnTo>
                    <a:pt x="765345" y="3255981"/>
                  </a:lnTo>
                  <a:lnTo>
                    <a:pt x="767886" y="3255346"/>
                  </a:lnTo>
                  <a:lnTo>
                    <a:pt x="769474" y="3254395"/>
                  </a:lnTo>
                  <a:lnTo>
                    <a:pt x="770427" y="3253443"/>
                  </a:lnTo>
                  <a:lnTo>
                    <a:pt x="771380" y="3252492"/>
                  </a:lnTo>
                  <a:lnTo>
                    <a:pt x="771698" y="3251223"/>
                  </a:lnTo>
                  <a:lnTo>
                    <a:pt x="771698" y="3231874"/>
                  </a:lnTo>
                  <a:lnTo>
                    <a:pt x="786308" y="3230923"/>
                  </a:lnTo>
                  <a:lnTo>
                    <a:pt x="800600" y="3229654"/>
                  </a:lnTo>
                  <a:lnTo>
                    <a:pt x="814257" y="3228068"/>
                  </a:lnTo>
                  <a:lnTo>
                    <a:pt x="827279" y="3226165"/>
                  </a:lnTo>
                  <a:lnTo>
                    <a:pt x="839984" y="3223627"/>
                  </a:lnTo>
                  <a:lnTo>
                    <a:pt x="851418" y="3221090"/>
                  </a:lnTo>
                  <a:lnTo>
                    <a:pt x="862534" y="3217918"/>
                  </a:lnTo>
                  <a:lnTo>
                    <a:pt x="872062" y="3214746"/>
                  </a:lnTo>
                  <a:lnTo>
                    <a:pt x="880002" y="3211257"/>
                  </a:lnTo>
                  <a:lnTo>
                    <a:pt x="886990" y="3208085"/>
                  </a:lnTo>
                  <a:lnTo>
                    <a:pt x="893660" y="3204278"/>
                  </a:lnTo>
                  <a:lnTo>
                    <a:pt x="899694" y="3200472"/>
                  </a:lnTo>
                  <a:lnTo>
                    <a:pt x="904776" y="3196666"/>
                  </a:lnTo>
                  <a:lnTo>
                    <a:pt x="909540" y="3192542"/>
                  </a:lnTo>
                  <a:lnTo>
                    <a:pt x="913352" y="3188419"/>
                  </a:lnTo>
                  <a:lnTo>
                    <a:pt x="916528" y="3184295"/>
                  </a:lnTo>
                  <a:lnTo>
                    <a:pt x="919069" y="3179855"/>
                  </a:lnTo>
                  <a:lnTo>
                    <a:pt x="920657" y="3175414"/>
                  </a:lnTo>
                  <a:lnTo>
                    <a:pt x="921609" y="3170973"/>
                  </a:lnTo>
                  <a:lnTo>
                    <a:pt x="921927" y="3166533"/>
                  </a:lnTo>
                  <a:lnTo>
                    <a:pt x="921292" y="3161775"/>
                  </a:lnTo>
                  <a:lnTo>
                    <a:pt x="920021" y="3157651"/>
                  </a:lnTo>
                  <a:lnTo>
                    <a:pt x="917798" y="3153210"/>
                  </a:lnTo>
                  <a:lnTo>
                    <a:pt x="914622" y="3148453"/>
                  </a:lnTo>
                  <a:lnTo>
                    <a:pt x="912716" y="3146549"/>
                  </a:lnTo>
                  <a:lnTo>
                    <a:pt x="910493" y="3144012"/>
                  </a:lnTo>
                  <a:lnTo>
                    <a:pt x="905411" y="3139888"/>
                  </a:lnTo>
                  <a:lnTo>
                    <a:pt x="899059" y="3135765"/>
                  </a:lnTo>
                  <a:lnTo>
                    <a:pt x="892389" y="3132276"/>
                  </a:lnTo>
                  <a:lnTo>
                    <a:pt x="884449" y="3128787"/>
                  </a:lnTo>
                  <a:lnTo>
                    <a:pt x="876191" y="3125615"/>
                  </a:lnTo>
                  <a:lnTo>
                    <a:pt x="867298" y="3122443"/>
                  </a:lnTo>
                  <a:lnTo>
                    <a:pt x="857452" y="3119588"/>
                  </a:lnTo>
                  <a:lnTo>
                    <a:pt x="847606" y="3117051"/>
                  </a:lnTo>
                  <a:lnTo>
                    <a:pt x="836808" y="3114196"/>
                  </a:lnTo>
                  <a:lnTo>
                    <a:pt x="815528" y="3109438"/>
                  </a:lnTo>
                  <a:lnTo>
                    <a:pt x="793613" y="3104997"/>
                  </a:lnTo>
                  <a:lnTo>
                    <a:pt x="771698" y="3101191"/>
                  </a:lnTo>
                  <a:lnTo>
                    <a:pt x="771698" y="3019673"/>
                  </a:lnTo>
                  <a:lnTo>
                    <a:pt x="790754" y="3021893"/>
                  </a:lnTo>
                  <a:lnTo>
                    <a:pt x="797742" y="3023162"/>
                  </a:lnTo>
                  <a:lnTo>
                    <a:pt x="805047" y="3024748"/>
                  </a:lnTo>
                  <a:lnTo>
                    <a:pt x="819974" y="3028554"/>
                  </a:lnTo>
                  <a:lnTo>
                    <a:pt x="834584" y="3033312"/>
                  </a:lnTo>
                  <a:lnTo>
                    <a:pt x="846336" y="3037435"/>
                  </a:lnTo>
                  <a:lnTo>
                    <a:pt x="853006" y="3039973"/>
                  </a:lnTo>
                  <a:lnTo>
                    <a:pt x="855547" y="3041242"/>
                  </a:lnTo>
                  <a:lnTo>
                    <a:pt x="859358" y="3043779"/>
                  </a:lnTo>
                  <a:lnTo>
                    <a:pt x="861264" y="3044731"/>
                  </a:lnTo>
                  <a:lnTo>
                    <a:pt x="863169" y="3046000"/>
                  </a:lnTo>
                  <a:lnTo>
                    <a:pt x="867933" y="3047268"/>
                  </a:lnTo>
                  <a:lnTo>
                    <a:pt x="873650" y="3047903"/>
                  </a:lnTo>
                  <a:lnTo>
                    <a:pt x="879367" y="3048220"/>
                  </a:lnTo>
                  <a:lnTo>
                    <a:pt x="885402" y="3047586"/>
                  </a:lnTo>
                  <a:lnTo>
                    <a:pt x="891436" y="3046634"/>
                  </a:lnTo>
                  <a:lnTo>
                    <a:pt x="897153" y="3045682"/>
                  </a:lnTo>
                  <a:lnTo>
                    <a:pt x="902870" y="3043779"/>
                  </a:lnTo>
                  <a:lnTo>
                    <a:pt x="907952" y="3041559"/>
                  </a:lnTo>
                  <a:lnTo>
                    <a:pt x="912716" y="3039339"/>
                  </a:lnTo>
                  <a:lnTo>
                    <a:pt x="916528" y="3036801"/>
                  </a:lnTo>
                  <a:lnTo>
                    <a:pt x="919386" y="3034263"/>
                  </a:lnTo>
                  <a:lnTo>
                    <a:pt x="920657" y="3032995"/>
                  </a:lnTo>
                  <a:lnTo>
                    <a:pt x="921292" y="3031726"/>
                  </a:lnTo>
                  <a:lnTo>
                    <a:pt x="921609" y="3030140"/>
                  </a:lnTo>
                  <a:lnTo>
                    <a:pt x="921609" y="3029188"/>
                  </a:lnTo>
                  <a:lnTo>
                    <a:pt x="921292" y="3027920"/>
                  </a:lnTo>
                  <a:lnTo>
                    <a:pt x="920974" y="3026651"/>
                  </a:lnTo>
                  <a:lnTo>
                    <a:pt x="919704" y="3025382"/>
                  </a:lnTo>
                  <a:lnTo>
                    <a:pt x="918433" y="3024431"/>
                  </a:lnTo>
                  <a:lnTo>
                    <a:pt x="914304" y="3021576"/>
                  </a:lnTo>
                  <a:lnTo>
                    <a:pt x="909540" y="3018721"/>
                  </a:lnTo>
                  <a:lnTo>
                    <a:pt x="903823" y="3016501"/>
                  </a:lnTo>
                  <a:lnTo>
                    <a:pt x="898424" y="3013963"/>
                  </a:lnTo>
                  <a:lnTo>
                    <a:pt x="885402" y="3009205"/>
                  </a:lnTo>
                  <a:lnTo>
                    <a:pt x="871109" y="3005082"/>
                  </a:lnTo>
                  <a:lnTo>
                    <a:pt x="856182" y="3000958"/>
                  </a:lnTo>
                  <a:lnTo>
                    <a:pt x="840936" y="2997469"/>
                  </a:lnTo>
                  <a:lnTo>
                    <a:pt x="825374" y="2994614"/>
                  </a:lnTo>
                  <a:lnTo>
                    <a:pt x="810764" y="2992711"/>
                  </a:lnTo>
                  <a:lnTo>
                    <a:pt x="791389" y="2990808"/>
                  </a:lnTo>
                  <a:lnTo>
                    <a:pt x="771698" y="2989539"/>
                  </a:lnTo>
                  <a:lnTo>
                    <a:pt x="771698" y="2971459"/>
                  </a:lnTo>
                  <a:lnTo>
                    <a:pt x="771380" y="2970191"/>
                  </a:lnTo>
                  <a:lnTo>
                    <a:pt x="770427" y="2969556"/>
                  </a:lnTo>
                  <a:lnTo>
                    <a:pt x="769474" y="2968288"/>
                  </a:lnTo>
                  <a:lnTo>
                    <a:pt x="767886" y="2967653"/>
                  </a:lnTo>
                  <a:lnTo>
                    <a:pt x="765345" y="2966702"/>
                  </a:lnTo>
                  <a:lnTo>
                    <a:pt x="763440" y="2966384"/>
                  </a:lnTo>
                  <a:lnTo>
                    <a:pt x="760581" y="2966067"/>
                  </a:lnTo>
                  <a:lnTo>
                    <a:pt x="758358" y="2965750"/>
                  </a:lnTo>
                  <a:lnTo>
                    <a:pt x="711352" y="2965750"/>
                  </a:lnTo>
                  <a:close/>
                  <a:moveTo>
                    <a:pt x="3717945" y="2951797"/>
                  </a:moveTo>
                  <a:lnTo>
                    <a:pt x="3711914" y="2955607"/>
                  </a:lnTo>
                  <a:lnTo>
                    <a:pt x="3704931" y="2959100"/>
                  </a:lnTo>
                  <a:lnTo>
                    <a:pt x="3696678" y="2963227"/>
                  </a:lnTo>
                  <a:lnTo>
                    <a:pt x="3688425" y="2966720"/>
                  </a:lnTo>
                  <a:lnTo>
                    <a:pt x="3671285" y="2973387"/>
                  </a:lnTo>
                  <a:lnTo>
                    <a:pt x="3656684" y="2979102"/>
                  </a:lnTo>
                  <a:lnTo>
                    <a:pt x="3656684" y="3080068"/>
                  </a:lnTo>
                  <a:lnTo>
                    <a:pt x="3665254" y="3075623"/>
                  </a:lnTo>
                  <a:lnTo>
                    <a:pt x="3674142" y="3070860"/>
                  </a:lnTo>
                  <a:lnTo>
                    <a:pt x="3682394" y="3066098"/>
                  </a:lnTo>
                  <a:lnTo>
                    <a:pt x="3690647" y="3061018"/>
                  </a:lnTo>
                  <a:lnTo>
                    <a:pt x="3698582" y="3055620"/>
                  </a:lnTo>
                  <a:lnTo>
                    <a:pt x="3705566" y="3050223"/>
                  </a:lnTo>
                  <a:lnTo>
                    <a:pt x="3711914" y="3044825"/>
                  </a:lnTo>
                  <a:lnTo>
                    <a:pt x="3717945" y="3040063"/>
                  </a:lnTo>
                  <a:lnTo>
                    <a:pt x="3717945" y="2951797"/>
                  </a:lnTo>
                  <a:close/>
                  <a:moveTo>
                    <a:pt x="731996" y="2947987"/>
                  </a:moveTo>
                  <a:lnTo>
                    <a:pt x="755499" y="2948304"/>
                  </a:lnTo>
                  <a:lnTo>
                    <a:pt x="779003" y="2948939"/>
                  </a:lnTo>
                  <a:lnTo>
                    <a:pt x="801870" y="2949890"/>
                  </a:lnTo>
                  <a:lnTo>
                    <a:pt x="824103" y="2951476"/>
                  </a:lnTo>
                  <a:lnTo>
                    <a:pt x="846654" y="2953380"/>
                  </a:lnTo>
                  <a:lnTo>
                    <a:pt x="868569" y="2955283"/>
                  </a:lnTo>
                  <a:lnTo>
                    <a:pt x="889848" y="2958137"/>
                  </a:lnTo>
                  <a:lnTo>
                    <a:pt x="910493" y="2960992"/>
                  </a:lnTo>
                  <a:lnTo>
                    <a:pt x="930820" y="2964164"/>
                  </a:lnTo>
                  <a:lnTo>
                    <a:pt x="950512" y="2967970"/>
                  </a:lnTo>
                  <a:lnTo>
                    <a:pt x="969886" y="2971777"/>
                  </a:lnTo>
                  <a:lnTo>
                    <a:pt x="988308" y="2975900"/>
                  </a:lnTo>
                  <a:lnTo>
                    <a:pt x="1006411" y="2980658"/>
                  </a:lnTo>
                  <a:lnTo>
                    <a:pt x="1023880" y="2985416"/>
                  </a:lnTo>
                  <a:lnTo>
                    <a:pt x="1040396" y="2990491"/>
                  </a:lnTo>
                  <a:lnTo>
                    <a:pt x="1056594" y="2995883"/>
                  </a:lnTo>
                  <a:lnTo>
                    <a:pt x="1071521" y="3001593"/>
                  </a:lnTo>
                  <a:lnTo>
                    <a:pt x="1086131" y="3007302"/>
                  </a:lnTo>
                  <a:lnTo>
                    <a:pt x="1099471" y="3013646"/>
                  </a:lnTo>
                  <a:lnTo>
                    <a:pt x="1112493" y="3019990"/>
                  </a:lnTo>
                  <a:lnTo>
                    <a:pt x="1124562" y="3026651"/>
                  </a:lnTo>
                  <a:lnTo>
                    <a:pt x="1135678" y="3033629"/>
                  </a:lnTo>
                  <a:lnTo>
                    <a:pt x="1145842" y="3040925"/>
                  </a:lnTo>
                  <a:lnTo>
                    <a:pt x="1154735" y="3047903"/>
                  </a:lnTo>
                  <a:lnTo>
                    <a:pt x="1162993" y="3055515"/>
                  </a:lnTo>
                  <a:lnTo>
                    <a:pt x="1170298" y="3062811"/>
                  </a:lnTo>
                  <a:lnTo>
                    <a:pt x="1176650" y="3070741"/>
                  </a:lnTo>
                  <a:lnTo>
                    <a:pt x="1178873" y="3074864"/>
                  </a:lnTo>
                  <a:lnTo>
                    <a:pt x="1181732" y="3078670"/>
                  </a:lnTo>
                  <a:lnTo>
                    <a:pt x="1183638" y="3082794"/>
                  </a:lnTo>
                  <a:lnTo>
                    <a:pt x="1185543" y="3086600"/>
                  </a:lnTo>
                  <a:lnTo>
                    <a:pt x="1187131" y="3090406"/>
                  </a:lnTo>
                  <a:lnTo>
                    <a:pt x="1188402" y="3094847"/>
                  </a:lnTo>
                  <a:lnTo>
                    <a:pt x="1189672" y="3098653"/>
                  </a:lnTo>
                  <a:lnTo>
                    <a:pt x="1190307" y="3103094"/>
                  </a:lnTo>
                  <a:lnTo>
                    <a:pt x="1190625" y="3107535"/>
                  </a:lnTo>
                  <a:lnTo>
                    <a:pt x="1190625" y="3111341"/>
                  </a:lnTo>
                  <a:lnTo>
                    <a:pt x="1190625" y="3115782"/>
                  </a:lnTo>
                  <a:lnTo>
                    <a:pt x="1190307" y="3120223"/>
                  </a:lnTo>
                  <a:lnTo>
                    <a:pt x="1189672" y="3124029"/>
                  </a:lnTo>
                  <a:lnTo>
                    <a:pt x="1188402" y="3128470"/>
                  </a:lnTo>
                  <a:lnTo>
                    <a:pt x="1187131" y="3132276"/>
                  </a:lnTo>
                  <a:lnTo>
                    <a:pt x="1185543" y="3136399"/>
                  </a:lnTo>
                  <a:lnTo>
                    <a:pt x="1183638" y="3140523"/>
                  </a:lnTo>
                  <a:lnTo>
                    <a:pt x="1181732" y="3144646"/>
                  </a:lnTo>
                  <a:lnTo>
                    <a:pt x="1178873" y="3148453"/>
                  </a:lnTo>
                  <a:lnTo>
                    <a:pt x="1176650" y="3152259"/>
                  </a:lnTo>
                  <a:lnTo>
                    <a:pt x="1170298" y="3160189"/>
                  </a:lnTo>
                  <a:lnTo>
                    <a:pt x="1162993" y="3167801"/>
                  </a:lnTo>
                  <a:lnTo>
                    <a:pt x="1154735" y="3175414"/>
                  </a:lnTo>
                  <a:lnTo>
                    <a:pt x="1145842" y="3182392"/>
                  </a:lnTo>
                  <a:lnTo>
                    <a:pt x="1135678" y="3189370"/>
                  </a:lnTo>
                  <a:lnTo>
                    <a:pt x="1124562" y="3196031"/>
                  </a:lnTo>
                  <a:lnTo>
                    <a:pt x="1112493" y="3203010"/>
                  </a:lnTo>
                  <a:lnTo>
                    <a:pt x="1099471" y="3209671"/>
                  </a:lnTo>
                  <a:lnTo>
                    <a:pt x="1086131" y="3215380"/>
                  </a:lnTo>
                  <a:lnTo>
                    <a:pt x="1071521" y="3221407"/>
                  </a:lnTo>
                  <a:lnTo>
                    <a:pt x="1056594" y="3227433"/>
                  </a:lnTo>
                  <a:lnTo>
                    <a:pt x="1040396" y="3232509"/>
                  </a:lnTo>
                  <a:lnTo>
                    <a:pt x="1023880" y="3237584"/>
                  </a:lnTo>
                  <a:lnTo>
                    <a:pt x="1006411" y="3242659"/>
                  </a:lnTo>
                  <a:lnTo>
                    <a:pt x="988308" y="3247099"/>
                  </a:lnTo>
                  <a:lnTo>
                    <a:pt x="969886" y="3251223"/>
                  </a:lnTo>
                  <a:lnTo>
                    <a:pt x="950512" y="3255346"/>
                  </a:lnTo>
                  <a:lnTo>
                    <a:pt x="930820" y="3258835"/>
                  </a:lnTo>
                  <a:lnTo>
                    <a:pt x="910493" y="3262325"/>
                  </a:lnTo>
                  <a:lnTo>
                    <a:pt x="889848" y="3265179"/>
                  </a:lnTo>
                  <a:lnTo>
                    <a:pt x="868569" y="3268034"/>
                  </a:lnTo>
                  <a:lnTo>
                    <a:pt x="846654" y="3269937"/>
                  </a:lnTo>
                  <a:lnTo>
                    <a:pt x="824103" y="3271840"/>
                  </a:lnTo>
                  <a:lnTo>
                    <a:pt x="801870" y="3273426"/>
                  </a:lnTo>
                  <a:lnTo>
                    <a:pt x="779003" y="3274061"/>
                  </a:lnTo>
                  <a:lnTo>
                    <a:pt x="755499" y="3275012"/>
                  </a:lnTo>
                  <a:lnTo>
                    <a:pt x="731996" y="3275012"/>
                  </a:lnTo>
                  <a:lnTo>
                    <a:pt x="708176" y="3275012"/>
                  </a:lnTo>
                  <a:lnTo>
                    <a:pt x="684990" y="3274061"/>
                  </a:lnTo>
                  <a:lnTo>
                    <a:pt x="662122" y="3273426"/>
                  </a:lnTo>
                  <a:lnTo>
                    <a:pt x="639572" y="3271840"/>
                  </a:lnTo>
                  <a:lnTo>
                    <a:pt x="617022" y="3269937"/>
                  </a:lnTo>
                  <a:lnTo>
                    <a:pt x="595424" y="3268034"/>
                  </a:lnTo>
                  <a:lnTo>
                    <a:pt x="574144" y="3265179"/>
                  </a:lnTo>
                  <a:lnTo>
                    <a:pt x="553182" y="3262325"/>
                  </a:lnTo>
                  <a:lnTo>
                    <a:pt x="533173" y="3258835"/>
                  </a:lnTo>
                  <a:lnTo>
                    <a:pt x="513481" y="3255346"/>
                  </a:lnTo>
                  <a:lnTo>
                    <a:pt x="494107" y="3251223"/>
                  </a:lnTo>
                  <a:lnTo>
                    <a:pt x="475368" y="3247099"/>
                  </a:lnTo>
                  <a:lnTo>
                    <a:pt x="457264" y="3242659"/>
                  </a:lnTo>
                  <a:lnTo>
                    <a:pt x="439795" y="3237584"/>
                  </a:lnTo>
                  <a:lnTo>
                    <a:pt x="423280" y="3232509"/>
                  </a:lnTo>
                  <a:lnTo>
                    <a:pt x="407082" y="3227433"/>
                  </a:lnTo>
                  <a:lnTo>
                    <a:pt x="392154" y="3221407"/>
                  </a:lnTo>
                  <a:lnTo>
                    <a:pt x="377544" y="3215380"/>
                  </a:lnTo>
                  <a:lnTo>
                    <a:pt x="364204" y="3209671"/>
                  </a:lnTo>
                  <a:lnTo>
                    <a:pt x="351182" y="3203010"/>
                  </a:lnTo>
                  <a:lnTo>
                    <a:pt x="339431" y="3196031"/>
                  </a:lnTo>
                  <a:lnTo>
                    <a:pt x="328314" y="3189370"/>
                  </a:lnTo>
                  <a:lnTo>
                    <a:pt x="318151" y="3182392"/>
                  </a:lnTo>
                  <a:lnTo>
                    <a:pt x="308940" y="3175414"/>
                  </a:lnTo>
                  <a:lnTo>
                    <a:pt x="300682" y="3167801"/>
                  </a:lnTo>
                  <a:lnTo>
                    <a:pt x="293695" y="3160189"/>
                  </a:lnTo>
                  <a:lnTo>
                    <a:pt x="287343" y="3152259"/>
                  </a:lnTo>
                  <a:lnTo>
                    <a:pt x="284484" y="3148453"/>
                  </a:lnTo>
                  <a:lnTo>
                    <a:pt x="282261" y="3144646"/>
                  </a:lnTo>
                  <a:lnTo>
                    <a:pt x="280038" y="3140523"/>
                  </a:lnTo>
                  <a:lnTo>
                    <a:pt x="278132" y="3136399"/>
                  </a:lnTo>
                  <a:lnTo>
                    <a:pt x="276544" y="3132276"/>
                  </a:lnTo>
                  <a:lnTo>
                    <a:pt x="275274" y="3128470"/>
                  </a:lnTo>
                  <a:lnTo>
                    <a:pt x="274321" y="3124029"/>
                  </a:lnTo>
                  <a:lnTo>
                    <a:pt x="273368" y="3120223"/>
                  </a:lnTo>
                  <a:lnTo>
                    <a:pt x="273050" y="3115782"/>
                  </a:lnTo>
                  <a:lnTo>
                    <a:pt x="273050" y="3111341"/>
                  </a:lnTo>
                  <a:lnTo>
                    <a:pt x="273050" y="3107535"/>
                  </a:lnTo>
                  <a:lnTo>
                    <a:pt x="273368" y="3103094"/>
                  </a:lnTo>
                  <a:lnTo>
                    <a:pt x="274321" y="3098653"/>
                  </a:lnTo>
                  <a:lnTo>
                    <a:pt x="275274" y="3094847"/>
                  </a:lnTo>
                  <a:lnTo>
                    <a:pt x="276544" y="3090406"/>
                  </a:lnTo>
                  <a:lnTo>
                    <a:pt x="278132" y="3086600"/>
                  </a:lnTo>
                  <a:lnTo>
                    <a:pt x="280038" y="3082794"/>
                  </a:lnTo>
                  <a:lnTo>
                    <a:pt x="282261" y="3078670"/>
                  </a:lnTo>
                  <a:lnTo>
                    <a:pt x="284484" y="3074864"/>
                  </a:lnTo>
                  <a:lnTo>
                    <a:pt x="287343" y="3070741"/>
                  </a:lnTo>
                  <a:lnTo>
                    <a:pt x="293695" y="3062811"/>
                  </a:lnTo>
                  <a:lnTo>
                    <a:pt x="300682" y="3055515"/>
                  </a:lnTo>
                  <a:lnTo>
                    <a:pt x="308940" y="3047903"/>
                  </a:lnTo>
                  <a:lnTo>
                    <a:pt x="318151" y="3040925"/>
                  </a:lnTo>
                  <a:lnTo>
                    <a:pt x="328314" y="3033629"/>
                  </a:lnTo>
                  <a:lnTo>
                    <a:pt x="339431" y="3026651"/>
                  </a:lnTo>
                  <a:lnTo>
                    <a:pt x="351182" y="3019990"/>
                  </a:lnTo>
                  <a:lnTo>
                    <a:pt x="364204" y="3013646"/>
                  </a:lnTo>
                  <a:lnTo>
                    <a:pt x="377544" y="3007302"/>
                  </a:lnTo>
                  <a:lnTo>
                    <a:pt x="392154" y="3001593"/>
                  </a:lnTo>
                  <a:lnTo>
                    <a:pt x="407082" y="2995883"/>
                  </a:lnTo>
                  <a:lnTo>
                    <a:pt x="423280" y="2990491"/>
                  </a:lnTo>
                  <a:lnTo>
                    <a:pt x="439795" y="2985416"/>
                  </a:lnTo>
                  <a:lnTo>
                    <a:pt x="457264" y="2980658"/>
                  </a:lnTo>
                  <a:lnTo>
                    <a:pt x="475368" y="2975900"/>
                  </a:lnTo>
                  <a:lnTo>
                    <a:pt x="494107" y="2971777"/>
                  </a:lnTo>
                  <a:lnTo>
                    <a:pt x="513481" y="2967970"/>
                  </a:lnTo>
                  <a:lnTo>
                    <a:pt x="533173" y="2964164"/>
                  </a:lnTo>
                  <a:lnTo>
                    <a:pt x="553182" y="2960992"/>
                  </a:lnTo>
                  <a:lnTo>
                    <a:pt x="574144" y="2958137"/>
                  </a:lnTo>
                  <a:lnTo>
                    <a:pt x="595424" y="2955283"/>
                  </a:lnTo>
                  <a:lnTo>
                    <a:pt x="617022" y="2953380"/>
                  </a:lnTo>
                  <a:lnTo>
                    <a:pt x="639572" y="2951476"/>
                  </a:lnTo>
                  <a:lnTo>
                    <a:pt x="662122" y="2949890"/>
                  </a:lnTo>
                  <a:lnTo>
                    <a:pt x="684990" y="2948939"/>
                  </a:lnTo>
                  <a:lnTo>
                    <a:pt x="708176" y="2948304"/>
                  </a:lnTo>
                  <a:lnTo>
                    <a:pt x="731996" y="2947987"/>
                  </a:lnTo>
                  <a:close/>
                  <a:moveTo>
                    <a:pt x="2665715" y="2911157"/>
                  </a:moveTo>
                  <a:lnTo>
                    <a:pt x="2665715" y="3029585"/>
                  </a:lnTo>
                  <a:lnTo>
                    <a:pt x="2668254" y="3032125"/>
                  </a:lnTo>
                  <a:lnTo>
                    <a:pt x="2671429" y="3035300"/>
                  </a:lnTo>
                  <a:lnTo>
                    <a:pt x="2678729" y="3041650"/>
                  </a:lnTo>
                  <a:lnTo>
                    <a:pt x="2687934" y="3048635"/>
                  </a:lnTo>
                  <a:lnTo>
                    <a:pt x="2698726" y="3055938"/>
                  </a:lnTo>
                  <a:lnTo>
                    <a:pt x="2710153" y="3063240"/>
                  </a:lnTo>
                  <a:lnTo>
                    <a:pt x="2722215" y="3070225"/>
                  </a:lnTo>
                  <a:lnTo>
                    <a:pt x="2734594" y="3076258"/>
                  </a:lnTo>
                  <a:lnTo>
                    <a:pt x="2746656" y="3082290"/>
                  </a:lnTo>
                  <a:lnTo>
                    <a:pt x="2746656" y="2963227"/>
                  </a:lnTo>
                  <a:lnTo>
                    <a:pt x="2734594" y="2957195"/>
                  </a:lnTo>
                  <a:lnTo>
                    <a:pt x="2723167" y="2951480"/>
                  </a:lnTo>
                  <a:lnTo>
                    <a:pt x="2712058" y="2945130"/>
                  </a:lnTo>
                  <a:lnTo>
                    <a:pt x="2701583" y="2938462"/>
                  </a:lnTo>
                  <a:lnTo>
                    <a:pt x="2691743" y="2932112"/>
                  </a:lnTo>
                  <a:lnTo>
                    <a:pt x="2682538" y="2925445"/>
                  </a:lnTo>
                  <a:lnTo>
                    <a:pt x="2673650" y="2918142"/>
                  </a:lnTo>
                  <a:lnTo>
                    <a:pt x="2665715" y="2911157"/>
                  </a:lnTo>
                  <a:close/>
                  <a:moveTo>
                    <a:pt x="1404938" y="2890837"/>
                  </a:moveTo>
                  <a:lnTo>
                    <a:pt x="1408115" y="2896532"/>
                  </a:lnTo>
                  <a:lnTo>
                    <a:pt x="1411928" y="2901593"/>
                  </a:lnTo>
                  <a:lnTo>
                    <a:pt x="1415740" y="2906655"/>
                  </a:lnTo>
                  <a:lnTo>
                    <a:pt x="1419552" y="2911716"/>
                  </a:lnTo>
                  <a:lnTo>
                    <a:pt x="1424000" y="2916778"/>
                  </a:lnTo>
                  <a:lnTo>
                    <a:pt x="1428447" y="2922156"/>
                  </a:lnTo>
                  <a:lnTo>
                    <a:pt x="1438296" y="2931963"/>
                  </a:lnTo>
                  <a:lnTo>
                    <a:pt x="1448780" y="2941453"/>
                  </a:lnTo>
                  <a:lnTo>
                    <a:pt x="1460852" y="2950311"/>
                  </a:lnTo>
                  <a:lnTo>
                    <a:pt x="1472924" y="2958852"/>
                  </a:lnTo>
                  <a:lnTo>
                    <a:pt x="1486267" y="2967394"/>
                  </a:lnTo>
                  <a:lnTo>
                    <a:pt x="1500563" y="2975619"/>
                  </a:lnTo>
                  <a:lnTo>
                    <a:pt x="1515494" y="2983211"/>
                  </a:lnTo>
                  <a:lnTo>
                    <a:pt x="1531061" y="2990487"/>
                  </a:lnTo>
                  <a:lnTo>
                    <a:pt x="1547263" y="2997763"/>
                  </a:lnTo>
                  <a:lnTo>
                    <a:pt x="1564101" y="3004723"/>
                  </a:lnTo>
                  <a:lnTo>
                    <a:pt x="1581574" y="3010734"/>
                  </a:lnTo>
                  <a:lnTo>
                    <a:pt x="1599682" y="3017061"/>
                  </a:lnTo>
                  <a:lnTo>
                    <a:pt x="1618108" y="3022755"/>
                  </a:lnTo>
                  <a:lnTo>
                    <a:pt x="1637170" y="3028133"/>
                  </a:lnTo>
                  <a:lnTo>
                    <a:pt x="1656866" y="3033195"/>
                  </a:lnTo>
                  <a:lnTo>
                    <a:pt x="1676881" y="3037940"/>
                  </a:lnTo>
                  <a:lnTo>
                    <a:pt x="1697213" y="3042369"/>
                  </a:lnTo>
                  <a:lnTo>
                    <a:pt x="1718180" y="3046481"/>
                  </a:lnTo>
                  <a:lnTo>
                    <a:pt x="1738830" y="3050277"/>
                  </a:lnTo>
                  <a:lnTo>
                    <a:pt x="1760116" y="3053757"/>
                  </a:lnTo>
                  <a:lnTo>
                    <a:pt x="1782036" y="3056604"/>
                  </a:lnTo>
                  <a:lnTo>
                    <a:pt x="1803639" y="3059135"/>
                  </a:lnTo>
                  <a:lnTo>
                    <a:pt x="1825877" y="3061666"/>
                  </a:lnTo>
                  <a:lnTo>
                    <a:pt x="1847798" y="3063564"/>
                  </a:lnTo>
                  <a:lnTo>
                    <a:pt x="1870036" y="3065146"/>
                  </a:lnTo>
                  <a:lnTo>
                    <a:pt x="1891957" y="3066411"/>
                  </a:lnTo>
                  <a:lnTo>
                    <a:pt x="1914513" y="3067360"/>
                  </a:lnTo>
                  <a:lnTo>
                    <a:pt x="1936751" y="3067993"/>
                  </a:lnTo>
                  <a:lnTo>
                    <a:pt x="1959307" y="3067993"/>
                  </a:lnTo>
                  <a:lnTo>
                    <a:pt x="1978051" y="3067993"/>
                  </a:lnTo>
                  <a:lnTo>
                    <a:pt x="1996794" y="3067360"/>
                  </a:lnTo>
                  <a:lnTo>
                    <a:pt x="2015538" y="3067044"/>
                  </a:lnTo>
                  <a:lnTo>
                    <a:pt x="2034599" y="3065779"/>
                  </a:lnTo>
                  <a:lnTo>
                    <a:pt x="2053025" y="3064830"/>
                  </a:lnTo>
                  <a:lnTo>
                    <a:pt x="2071769" y="3063564"/>
                  </a:lnTo>
                  <a:lnTo>
                    <a:pt x="2090513" y="3061982"/>
                  </a:lnTo>
                  <a:lnTo>
                    <a:pt x="2108621" y="3060084"/>
                  </a:lnTo>
                  <a:lnTo>
                    <a:pt x="2127365" y="3058186"/>
                  </a:lnTo>
                  <a:lnTo>
                    <a:pt x="2145473" y="3055655"/>
                  </a:lnTo>
                  <a:lnTo>
                    <a:pt x="2163581" y="3052808"/>
                  </a:lnTo>
                  <a:lnTo>
                    <a:pt x="2181372" y="3050277"/>
                  </a:lnTo>
                  <a:lnTo>
                    <a:pt x="2199163" y="3047114"/>
                  </a:lnTo>
                  <a:lnTo>
                    <a:pt x="2216318" y="3043950"/>
                  </a:lnTo>
                  <a:lnTo>
                    <a:pt x="2233473" y="3040471"/>
                  </a:lnTo>
                  <a:lnTo>
                    <a:pt x="2250311" y="3036358"/>
                  </a:lnTo>
                  <a:lnTo>
                    <a:pt x="2266830" y="3032562"/>
                  </a:lnTo>
                  <a:lnTo>
                    <a:pt x="2283668" y="3028133"/>
                  </a:lnTo>
                  <a:lnTo>
                    <a:pt x="2299235" y="3023704"/>
                  </a:lnTo>
                  <a:lnTo>
                    <a:pt x="2315119" y="3018642"/>
                  </a:lnTo>
                  <a:lnTo>
                    <a:pt x="2330051" y="3013897"/>
                  </a:lnTo>
                  <a:lnTo>
                    <a:pt x="2344982" y="3008519"/>
                  </a:lnTo>
                  <a:lnTo>
                    <a:pt x="2359278" y="3003141"/>
                  </a:lnTo>
                  <a:lnTo>
                    <a:pt x="2373574" y="2997447"/>
                  </a:lnTo>
                  <a:lnTo>
                    <a:pt x="2386917" y="2991753"/>
                  </a:lnTo>
                  <a:lnTo>
                    <a:pt x="2399942" y="2985426"/>
                  </a:lnTo>
                  <a:lnTo>
                    <a:pt x="2412650" y="2979099"/>
                  </a:lnTo>
                  <a:lnTo>
                    <a:pt x="2424722" y="2972455"/>
                  </a:lnTo>
                  <a:lnTo>
                    <a:pt x="2436159" y="2965179"/>
                  </a:lnTo>
                  <a:lnTo>
                    <a:pt x="2446961" y="2958220"/>
                  </a:lnTo>
                  <a:lnTo>
                    <a:pt x="2457444" y="2950627"/>
                  </a:lnTo>
                  <a:lnTo>
                    <a:pt x="2466975" y="2943351"/>
                  </a:lnTo>
                  <a:lnTo>
                    <a:pt x="2466975" y="3039838"/>
                  </a:lnTo>
                  <a:lnTo>
                    <a:pt x="2466657" y="3040471"/>
                  </a:lnTo>
                  <a:lnTo>
                    <a:pt x="2466340" y="3048063"/>
                  </a:lnTo>
                  <a:lnTo>
                    <a:pt x="2466022" y="3052808"/>
                  </a:lnTo>
                  <a:lnTo>
                    <a:pt x="2464751" y="3058186"/>
                  </a:lnTo>
                  <a:lnTo>
                    <a:pt x="2463480" y="3062615"/>
                  </a:lnTo>
                  <a:lnTo>
                    <a:pt x="2461892" y="3067993"/>
                  </a:lnTo>
                  <a:lnTo>
                    <a:pt x="2459986" y="3072422"/>
                  </a:lnTo>
                  <a:lnTo>
                    <a:pt x="2457444" y="3077167"/>
                  </a:lnTo>
                  <a:lnTo>
                    <a:pt x="2455220" y="3081912"/>
                  </a:lnTo>
                  <a:lnTo>
                    <a:pt x="2452361" y="3086658"/>
                  </a:lnTo>
                  <a:lnTo>
                    <a:pt x="2449184" y="3091403"/>
                  </a:lnTo>
                  <a:lnTo>
                    <a:pt x="2445690" y="3096148"/>
                  </a:lnTo>
                  <a:lnTo>
                    <a:pt x="2441878" y="3100893"/>
                  </a:lnTo>
                  <a:lnTo>
                    <a:pt x="2437748" y="3105322"/>
                  </a:lnTo>
                  <a:lnTo>
                    <a:pt x="2429170" y="3114180"/>
                  </a:lnTo>
                  <a:lnTo>
                    <a:pt x="2419322" y="3123038"/>
                  </a:lnTo>
                  <a:lnTo>
                    <a:pt x="2408202" y="3131579"/>
                  </a:lnTo>
                  <a:lnTo>
                    <a:pt x="2396130" y="3139804"/>
                  </a:lnTo>
                  <a:lnTo>
                    <a:pt x="2383423" y="3147713"/>
                  </a:lnTo>
                  <a:lnTo>
                    <a:pt x="2369127" y="3155622"/>
                  </a:lnTo>
                  <a:lnTo>
                    <a:pt x="2354195" y="3162898"/>
                  </a:lnTo>
                  <a:lnTo>
                    <a:pt x="2338311" y="3170490"/>
                  </a:lnTo>
                  <a:lnTo>
                    <a:pt x="2321791" y="3177134"/>
                  </a:lnTo>
                  <a:lnTo>
                    <a:pt x="2304636" y="3183777"/>
                  </a:lnTo>
                  <a:lnTo>
                    <a:pt x="2285892" y="3190104"/>
                  </a:lnTo>
                  <a:lnTo>
                    <a:pt x="2266830" y="3196431"/>
                  </a:lnTo>
                  <a:lnTo>
                    <a:pt x="2247134" y="3201809"/>
                  </a:lnTo>
                  <a:lnTo>
                    <a:pt x="2226802" y="3207503"/>
                  </a:lnTo>
                  <a:lnTo>
                    <a:pt x="2205516" y="3212248"/>
                  </a:lnTo>
                  <a:lnTo>
                    <a:pt x="2183278" y="3216677"/>
                  </a:lnTo>
                  <a:lnTo>
                    <a:pt x="2160722" y="3221106"/>
                  </a:lnTo>
                  <a:lnTo>
                    <a:pt x="2137848" y="3224586"/>
                  </a:lnTo>
                  <a:lnTo>
                    <a:pt x="2114340" y="3228382"/>
                  </a:lnTo>
                  <a:lnTo>
                    <a:pt x="2089877" y="3231229"/>
                  </a:lnTo>
                  <a:lnTo>
                    <a:pt x="2065415" y="3233760"/>
                  </a:lnTo>
                  <a:lnTo>
                    <a:pt x="2040000" y="3235975"/>
                  </a:lnTo>
                  <a:lnTo>
                    <a:pt x="2014267" y="3237556"/>
                  </a:lnTo>
                  <a:lnTo>
                    <a:pt x="1988217" y="3238822"/>
                  </a:lnTo>
                  <a:lnTo>
                    <a:pt x="1962166" y="3239771"/>
                  </a:lnTo>
                  <a:lnTo>
                    <a:pt x="1935480" y="3240087"/>
                  </a:lnTo>
                  <a:lnTo>
                    <a:pt x="1908159" y="3239771"/>
                  </a:lnTo>
                  <a:lnTo>
                    <a:pt x="1881155" y="3238822"/>
                  </a:lnTo>
                  <a:lnTo>
                    <a:pt x="1854469" y="3237556"/>
                  </a:lnTo>
                  <a:lnTo>
                    <a:pt x="1828419" y="3235658"/>
                  </a:lnTo>
                  <a:lnTo>
                    <a:pt x="1803004" y="3233760"/>
                  </a:lnTo>
                  <a:lnTo>
                    <a:pt x="1777588" y="3230913"/>
                  </a:lnTo>
                  <a:lnTo>
                    <a:pt x="1752809" y="3227750"/>
                  </a:lnTo>
                  <a:lnTo>
                    <a:pt x="1728664" y="3224270"/>
                  </a:lnTo>
                  <a:lnTo>
                    <a:pt x="1705155" y="3220474"/>
                  </a:lnTo>
                  <a:lnTo>
                    <a:pt x="1682282" y="3215728"/>
                  </a:lnTo>
                  <a:lnTo>
                    <a:pt x="1660043" y="3210983"/>
                  </a:lnTo>
                  <a:lnTo>
                    <a:pt x="1638440" y="3205921"/>
                  </a:lnTo>
                  <a:lnTo>
                    <a:pt x="1617791" y="3200227"/>
                  </a:lnTo>
                  <a:lnTo>
                    <a:pt x="1597776" y="3194533"/>
                  </a:lnTo>
                  <a:lnTo>
                    <a:pt x="1578397" y="3188206"/>
                  </a:lnTo>
                  <a:lnTo>
                    <a:pt x="1559653" y="3181563"/>
                  </a:lnTo>
                  <a:lnTo>
                    <a:pt x="1542498" y="3174287"/>
                  </a:lnTo>
                  <a:lnTo>
                    <a:pt x="1525343" y="3167327"/>
                  </a:lnTo>
                  <a:lnTo>
                    <a:pt x="1509776" y="3159734"/>
                  </a:lnTo>
                  <a:lnTo>
                    <a:pt x="1495162" y="3151826"/>
                  </a:lnTo>
                  <a:lnTo>
                    <a:pt x="1481184" y="3143601"/>
                  </a:lnTo>
                  <a:lnTo>
                    <a:pt x="1468159" y="3135376"/>
                  </a:lnTo>
                  <a:lnTo>
                    <a:pt x="1456404" y="3126834"/>
                  </a:lnTo>
                  <a:lnTo>
                    <a:pt x="1445603" y="3117660"/>
                  </a:lnTo>
                  <a:lnTo>
                    <a:pt x="1440837" y="3113547"/>
                  </a:lnTo>
                  <a:lnTo>
                    <a:pt x="1436390" y="3108802"/>
                  </a:lnTo>
                  <a:lnTo>
                    <a:pt x="1431942" y="3104373"/>
                  </a:lnTo>
                  <a:lnTo>
                    <a:pt x="1428130" y="3099628"/>
                  </a:lnTo>
                  <a:lnTo>
                    <a:pt x="1424318" y="3094883"/>
                  </a:lnTo>
                  <a:lnTo>
                    <a:pt x="1420823" y="3090138"/>
                  </a:lnTo>
                  <a:lnTo>
                    <a:pt x="1417646" y="3085392"/>
                  </a:lnTo>
                  <a:lnTo>
                    <a:pt x="1415105" y="3080331"/>
                  </a:lnTo>
                  <a:lnTo>
                    <a:pt x="1412563" y="3075585"/>
                  </a:lnTo>
                  <a:lnTo>
                    <a:pt x="1410339" y="3070524"/>
                  </a:lnTo>
                  <a:lnTo>
                    <a:pt x="1408115" y="3065779"/>
                  </a:lnTo>
                  <a:lnTo>
                    <a:pt x="1407162" y="3060717"/>
                  </a:lnTo>
                  <a:lnTo>
                    <a:pt x="1405892" y="3055655"/>
                  </a:lnTo>
                  <a:lnTo>
                    <a:pt x="1404621" y="3050594"/>
                  </a:lnTo>
                  <a:lnTo>
                    <a:pt x="1404303" y="3045532"/>
                  </a:lnTo>
                  <a:lnTo>
                    <a:pt x="1404303" y="3040471"/>
                  </a:lnTo>
                  <a:lnTo>
                    <a:pt x="1403350" y="3040471"/>
                  </a:lnTo>
                  <a:lnTo>
                    <a:pt x="1403350" y="2909186"/>
                  </a:lnTo>
                  <a:lnTo>
                    <a:pt x="1403350" y="2905389"/>
                  </a:lnTo>
                  <a:lnTo>
                    <a:pt x="1403985" y="2898113"/>
                  </a:lnTo>
                  <a:lnTo>
                    <a:pt x="1404938" y="2890837"/>
                  </a:lnTo>
                  <a:close/>
                  <a:moveTo>
                    <a:pt x="2609850" y="2805112"/>
                  </a:moveTo>
                  <a:lnTo>
                    <a:pt x="2613342" y="2810827"/>
                  </a:lnTo>
                  <a:lnTo>
                    <a:pt x="2617468" y="2816860"/>
                  </a:lnTo>
                  <a:lnTo>
                    <a:pt x="2621594" y="2822257"/>
                  </a:lnTo>
                  <a:lnTo>
                    <a:pt x="2626038" y="2828290"/>
                  </a:lnTo>
                  <a:lnTo>
                    <a:pt x="2631117" y="2833687"/>
                  </a:lnTo>
                  <a:lnTo>
                    <a:pt x="2635878" y="2839402"/>
                  </a:lnTo>
                  <a:lnTo>
                    <a:pt x="2641274" y="2844800"/>
                  </a:lnTo>
                  <a:lnTo>
                    <a:pt x="2646988" y="2850515"/>
                  </a:lnTo>
                  <a:lnTo>
                    <a:pt x="2658732" y="2860675"/>
                  </a:lnTo>
                  <a:lnTo>
                    <a:pt x="2671746" y="2870835"/>
                  </a:lnTo>
                  <a:lnTo>
                    <a:pt x="2685712" y="2880677"/>
                  </a:lnTo>
                  <a:lnTo>
                    <a:pt x="2700631" y="2889885"/>
                  </a:lnTo>
                  <a:lnTo>
                    <a:pt x="2715867" y="2898775"/>
                  </a:lnTo>
                  <a:lnTo>
                    <a:pt x="2732372" y="2907665"/>
                  </a:lnTo>
                  <a:lnTo>
                    <a:pt x="2749830" y="2915920"/>
                  </a:lnTo>
                  <a:lnTo>
                    <a:pt x="2767923" y="2923857"/>
                  </a:lnTo>
                  <a:lnTo>
                    <a:pt x="2786650" y="2931160"/>
                  </a:lnTo>
                  <a:lnTo>
                    <a:pt x="2805695" y="2938780"/>
                  </a:lnTo>
                  <a:lnTo>
                    <a:pt x="2826009" y="2945447"/>
                  </a:lnTo>
                  <a:lnTo>
                    <a:pt x="2846959" y="2951797"/>
                  </a:lnTo>
                  <a:lnTo>
                    <a:pt x="2867591" y="2957512"/>
                  </a:lnTo>
                  <a:lnTo>
                    <a:pt x="2889492" y="2963545"/>
                  </a:lnTo>
                  <a:lnTo>
                    <a:pt x="2912029" y="2968625"/>
                  </a:lnTo>
                  <a:lnTo>
                    <a:pt x="2934248" y="2973705"/>
                  </a:lnTo>
                  <a:lnTo>
                    <a:pt x="2957102" y="2978150"/>
                  </a:lnTo>
                  <a:lnTo>
                    <a:pt x="2980908" y="2982595"/>
                  </a:lnTo>
                  <a:lnTo>
                    <a:pt x="3004396" y="2986087"/>
                  </a:lnTo>
                  <a:lnTo>
                    <a:pt x="3028203" y="2989580"/>
                  </a:lnTo>
                  <a:lnTo>
                    <a:pt x="3052644" y="2992437"/>
                  </a:lnTo>
                  <a:lnTo>
                    <a:pt x="3077084" y="2994977"/>
                  </a:lnTo>
                  <a:lnTo>
                    <a:pt x="3101525" y="2997200"/>
                  </a:lnTo>
                  <a:lnTo>
                    <a:pt x="3125966" y="2999105"/>
                  </a:lnTo>
                  <a:lnTo>
                    <a:pt x="3150725" y="3000375"/>
                  </a:lnTo>
                  <a:lnTo>
                    <a:pt x="3175800" y="3001327"/>
                  </a:lnTo>
                  <a:lnTo>
                    <a:pt x="3200559" y="3001962"/>
                  </a:lnTo>
                  <a:lnTo>
                    <a:pt x="3225317" y="3002280"/>
                  </a:lnTo>
                  <a:lnTo>
                    <a:pt x="3246266" y="3002280"/>
                  </a:lnTo>
                  <a:lnTo>
                    <a:pt x="3267216" y="3001962"/>
                  </a:lnTo>
                  <a:lnTo>
                    <a:pt x="3288165" y="3001010"/>
                  </a:lnTo>
                  <a:lnTo>
                    <a:pt x="3308797" y="2999740"/>
                  </a:lnTo>
                  <a:lnTo>
                    <a:pt x="3329429" y="2998787"/>
                  </a:lnTo>
                  <a:lnTo>
                    <a:pt x="3350378" y="2997200"/>
                  </a:lnTo>
                  <a:lnTo>
                    <a:pt x="3371010" y="2995612"/>
                  </a:lnTo>
                  <a:lnTo>
                    <a:pt x="3391325" y="2993707"/>
                  </a:lnTo>
                  <a:lnTo>
                    <a:pt x="3411957" y="2991167"/>
                  </a:lnTo>
                  <a:lnTo>
                    <a:pt x="3431954" y="2988310"/>
                  </a:lnTo>
                  <a:lnTo>
                    <a:pt x="3451951" y="2985770"/>
                  </a:lnTo>
                  <a:lnTo>
                    <a:pt x="3471948" y="2982595"/>
                  </a:lnTo>
                  <a:lnTo>
                    <a:pt x="3491628" y="2979102"/>
                  </a:lnTo>
                  <a:lnTo>
                    <a:pt x="3510990" y="2975292"/>
                  </a:lnTo>
                  <a:lnTo>
                    <a:pt x="3530035" y="2971482"/>
                  </a:lnTo>
                  <a:lnTo>
                    <a:pt x="3548763" y="2967037"/>
                  </a:lnTo>
                  <a:lnTo>
                    <a:pt x="3567173" y="2962275"/>
                  </a:lnTo>
                  <a:lnTo>
                    <a:pt x="3585265" y="2957512"/>
                  </a:lnTo>
                  <a:lnTo>
                    <a:pt x="3603041" y="2953067"/>
                  </a:lnTo>
                  <a:lnTo>
                    <a:pt x="3620498" y="2947352"/>
                  </a:lnTo>
                  <a:lnTo>
                    <a:pt x="3637004" y="2941955"/>
                  </a:lnTo>
                  <a:lnTo>
                    <a:pt x="3653510" y="2935922"/>
                  </a:lnTo>
                  <a:lnTo>
                    <a:pt x="3669698" y="2929890"/>
                  </a:lnTo>
                  <a:lnTo>
                    <a:pt x="3685251" y="2923857"/>
                  </a:lnTo>
                  <a:lnTo>
                    <a:pt x="3700170" y="2916872"/>
                  </a:lnTo>
                  <a:lnTo>
                    <a:pt x="3714770" y="2909887"/>
                  </a:lnTo>
                  <a:lnTo>
                    <a:pt x="3728419" y="2902902"/>
                  </a:lnTo>
                  <a:lnTo>
                    <a:pt x="3741751" y="2895282"/>
                  </a:lnTo>
                  <a:lnTo>
                    <a:pt x="3754765" y="2887980"/>
                  </a:lnTo>
                  <a:lnTo>
                    <a:pt x="3767144" y="2880042"/>
                  </a:lnTo>
                  <a:lnTo>
                    <a:pt x="3778571" y="2871787"/>
                  </a:lnTo>
                  <a:lnTo>
                    <a:pt x="3789363" y="2863532"/>
                  </a:lnTo>
                  <a:lnTo>
                    <a:pt x="3789363" y="2971165"/>
                  </a:lnTo>
                  <a:lnTo>
                    <a:pt x="3788728" y="2971482"/>
                  </a:lnTo>
                  <a:lnTo>
                    <a:pt x="3788728" y="2975927"/>
                  </a:lnTo>
                  <a:lnTo>
                    <a:pt x="3788411" y="2980055"/>
                  </a:lnTo>
                  <a:lnTo>
                    <a:pt x="3787776" y="2985770"/>
                  </a:lnTo>
                  <a:lnTo>
                    <a:pt x="3786506" y="2991167"/>
                  </a:lnTo>
                  <a:lnTo>
                    <a:pt x="3785237" y="2996247"/>
                  </a:lnTo>
                  <a:lnTo>
                    <a:pt x="3783332" y="3001962"/>
                  </a:lnTo>
                  <a:lnTo>
                    <a:pt x="3781428" y="3007360"/>
                  </a:lnTo>
                  <a:lnTo>
                    <a:pt x="3778571" y="3012758"/>
                  </a:lnTo>
                  <a:lnTo>
                    <a:pt x="3775714" y="3018155"/>
                  </a:lnTo>
                  <a:lnTo>
                    <a:pt x="3772540" y="3023235"/>
                  </a:lnTo>
                  <a:lnTo>
                    <a:pt x="3769048" y="3028633"/>
                  </a:lnTo>
                  <a:lnTo>
                    <a:pt x="3765557" y="3033713"/>
                  </a:lnTo>
                  <a:lnTo>
                    <a:pt x="3761113" y="3038793"/>
                  </a:lnTo>
                  <a:lnTo>
                    <a:pt x="3756987" y="3043555"/>
                  </a:lnTo>
                  <a:lnTo>
                    <a:pt x="3752226" y="3048635"/>
                  </a:lnTo>
                  <a:lnTo>
                    <a:pt x="3747147" y="3054033"/>
                  </a:lnTo>
                  <a:lnTo>
                    <a:pt x="3741433" y="3058795"/>
                  </a:lnTo>
                  <a:lnTo>
                    <a:pt x="3736037" y="3063240"/>
                  </a:lnTo>
                  <a:lnTo>
                    <a:pt x="3723658" y="3072765"/>
                  </a:lnTo>
                  <a:lnTo>
                    <a:pt x="3710327" y="3082290"/>
                  </a:lnTo>
                  <a:lnTo>
                    <a:pt x="3696043" y="3090863"/>
                  </a:lnTo>
                  <a:lnTo>
                    <a:pt x="3680490" y="3099753"/>
                  </a:lnTo>
                  <a:lnTo>
                    <a:pt x="3663667" y="3108325"/>
                  </a:lnTo>
                  <a:lnTo>
                    <a:pt x="3646526" y="3116263"/>
                  </a:lnTo>
                  <a:lnTo>
                    <a:pt x="3627799" y="3124200"/>
                  </a:lnTo>
                  <a:lnTo>
                    <a:pt x="3608754" y="3131503"/>
                  </a:lnTo>
                  <a:lnTo>
                    <a:pt x="3588122" y="3138170"/>
                  </a:lnTo>
                  <a:lnTo>
                    <a:pt x="3566855" y="3145155"/>
                  </a:lnTo>
                  <a:lnTo>
                    <a:pt x="3544636" y="3151188"/>
                  </a:lnTo>
                  <a:lnTo>
                    <a:pt x="3522417" y="3157538"/>
                  </a:lnTo>
                  <a:lnTo>
                    <a:pt x="3498611" y="3163253"/>
                  </a:lnTo>
                  <a:lnTo>
                    <a:pt x="3474170" y="3168333"/>
                  </a:lnTo>
                  <a:lnTo>
                    <a:pt x="3449412" y="3172778"/>
                  </a:lnTo>
                  <a:lnTo>
                    <a:pt x="3423701" y="3176905"/>
                  </a:lnTo>
                  <a:lnTo>
                    <a:pt x="3397356" y="3181033"/>
                  </a:lnTo>
                  <a:lnTo>
                    <a:pt x="3370376" y="3184208"/>
                  </a:lnTo>
                  <a:lnTo>
                    <a:pt x="3343395" y="3187383"/>
                  </a:lnTo>
                  <a:lnTo>
                    <a:pt x="3315146" y="3189605"/>
                  </a:lnTo>
                  <a:lnTo>
                    <a:pt x="3286896" y="3191193"/>
                  </a:lnTo>
                  <a:lnTo>
                    <a:pt x="3258011" y="3192780"/>
                  </a:lnTo>
                  <a:lnTo>
                    <a:pt x="3228491" y="3193415"/>
                  </a:lnTo>
                  <a:lnTo>
                    <a:pt x="3198972" y="3194050"/>
                  </a:lnTo>
                  <a:lnTo>
                    <a:pt x="3168500" y="3193415"/>
                  </a:lnTo>
                  <a:lnTo>
                    <a:pt x="3138663" y="3192780"/>
                  </a:lnTo>
                  <a:lnTo>
                    <a:pt x="3109143" y="3191193"/>
                  </a:lnTo>
                  <a:lnTo>
                    <a:pt x="3080259" y="3189288"/>
                  </a:lnTo>
                  <a:lnTo>
                    <a:pt x="3051374" y="3186748"/>
                  </a:lnTo>
                  <a:lnTo>
                    <a:pt x="3023441" y="3183573"/>
                  </a:lnTo>
                  <a:lnTo>
                    <a:pt x="2996144" y="3180080"/>
                  </a:lnTo>
                  <a:lnTo>
                    <a:pt x="2969481" y="3176270"/>
                  </a:lnTo>
                  <a:lnTo>
                    <a:pt x="2943453" y="3171825"/>
                  </a:lnTo>
                  <a:lnTo>
                    <a:pt x="2917742" y="3167063"/>
                  </a:lnTo>
                  <a:lnTo>
                    <a:pt x="2892984" y="3161665"/>
                  </a:lnTo>
                  <a:lnTo>
                    <a:pt x="2869178" y="3155633"/>
                  </a:lnTo>
                  <a:lnTo>
                    <a:pt x="2846007" y="3149918"/>
                  </a:lnTo>
                  <a:lnTo>
                    <a:pt x="2823470" y="3142933"/>
                  </a:lnTo>
                  <a:lnTo>
                    <a:pt x="2802203" y="3135948"/>
                  </a:lnTo>
                  <a:lnTo>
                    <a:pt x="2781889" y="3128328"/>
                  </a:lnTo>
                  <a:lnTo>
                    <a:pt x="2762527" y="3121025"/>
                  </a:lnTo>
                  <a:lnTo>
                    <a:pt x="2743799" y="3112770"/>
                  </a:lnTo>
                  <a:lnTo>
                    <a:pt x="2726024" y="3104515"/>
                  </a:lnTo>
                  <a:lnTo>
                    <a:pt x="2709518" y="3095625"/>
                  </a:lnTo>
                  <a:lnTo>
                    <a:pt x="2694600" y="3086735"/>
                  </a:lnTo>
                  <a:lnTo>
                    <a:pt x="2679999" y="3077210"/>
                  </a:lnTo>
                  <a:lnTo>
                    <a:pt x="2666985" y="3067685"/>
                  </a:lnTo>
                  <a:lnTo>
                    <a:pt x="2660954" y="3062923"/>
                  </a:lnTo>
                  <a:lnTo>
                    <a:pt x="2655240" y="3057843"/>
                  </a:lnTo>
                  <a:lnTo>
                    <a:pt x="2650162" y="3052763"/>
                  </a:lnTo>
                  <a:lnTo>
                    <a:pt x="2645083" y="3048000"/>
                  </a:lnTo>
                  <a:lnTo>
                    <a:pt x="2639687" y="3042603"/>
                  </a:lnTo>
                  <a:lnTo>
                    <a:pt x="2635561" y="3037205"/>
                  </a:lnTo>
                  <a:lnTo>
                    <a:pt x="2631434" y="3032125"/>
                  </a:lnTo>
                  <a:lnTo>
                    <a:pt x="2627625" y="3027045"/>
                  </a:lnTo>
                  <a:lnTo>
                    <a:pt x="2624134" y="3021648"/>
                  </a:lnTo>
                  <a:lnTo>
                    <a:pt x="2620960" y="3015933"/>
                  </a:lnTo>
                  <a:lnTo>
                    <a:pt x="2618103" y="3010535"/>
                  </a:lnTo>
                  <a:lnTo>
                    <a:pt x="2615881" y="3005137"/>
                  </a:lnTo>
                  <a:lnTo>
                    <a:pt x="2613659" y="2999422"/>
                  </a:lnTo>
                  <a:lnTo>
                    <a:pt x="2612072" y="2994025"/>
                  </a:lnTo>
                  <a:lnTo>
                    <a:pt x="2610485" y="2988310"/>
                  </a:lnTo>
                  <a:lnTo>
                    <a:pt x="2609850" y="2982912"/>
                  </a:lnTo>
                  <a:lnTo>
                    <a:pt x="2609215" y="2976880"/>
                  </a:lnTo>
                  <a:lnTo>
                    <a:pt x="2609215" y="2971482"/>
                  </a:lnTo>
                  <a:lnTo>
                    <a:pt x="2608580" y="2971482"/>
                  </a:lnTo>
                  <a:lnTo>
                    <a:pt x="2608580" y="2825115"/>
                  </a:lnTo>
                  <a:lnTo>
                    <a:pt x="2608263" y="2821305"/>
                  </a:lnTo>
                  <a:lnTo>
                    <a:pt x="2608580" y="2812732"/>
                  </a:lnTo>
                  <a:lnTo>
                    <a:pt x="2609850" y="2805112"/>
                  </a:lnTo>
                  <a:close/>
                  <a:moveTo>
                    <a:pt x="3151360" y="2793804"/>
                  </a:moveTo>
                  <a:lnTo>
                    <a:pt x="3151360" y="2908645"/>
                  </a:lnTo>
                  <a:lnTo>
                    <a:pt x="3174848" y="2908962"/>
                  </a:lnTo>
                  <a:lnTo>
                    <a:pt x="3198972" y="2909280"/>
                  </a:lnTo>
                  <a:lnTo>
                    <a:pt x="3231983" y="2908962"/>
                  </a:lnTo>
                  <a:lnTo>
                    <a:pt x="3231983" y="2794121"/>
                  </a:lnTo>
                  <a:lnTo>
                    <a:pt x="3198972" y="2794755"/>
                  </a:lnTo>
                  <a:lnTo>
                    <a:pt x="3174848" y="2794121"/>
                  </a:lnTo>
                  <a:lnTo>
                    <a:pt x="3151360" y="2793804"/>
                  </a:lnTo>
                  <a:close/>
                  <a:moveTo>
                    <a:pt x="2989478" y="2779528"/>
                  </a:moveTo>
                  <a:lnTo>
                    <a:pt x="2989478" y="2894687"/>
                  </a:lnTo>
                  <a:lnTo>
                    <a:pt x="3009158" y="2897542"/>
                  </a:lnTo>
                  <a:lnTo>
                    <a:pt x="3029472" y="2899762"/>
                  </a:lnTo>
                  <a:lnTo>
                    <a:pt x="3049469" y="2902300"/>
                  </a:lnTo>
                  <a:lnTo>
                    <a:pt x="3070419" y="2903887"/>
                  </a:lnTo>
                  <a:lnTo>
                    <a:pt x="3070419" y="2789045"/>
                  </a:lnTo>
                  <a:lnTo>
                    <a:pt x="3049469" y="2787142"/>
                  </a:lnTo>
                  <a:lnTo>
                    <a:pt x="3029472" y="2784921"/>
                  </a:lnTo>
                  <a:lnTo>
                    <a:pt x="3009158" y="2782383"/>
                  </a:lnTo>
                  <a:lnTo>
                    <a:pt x="2989478" y="2779528"/>
                  </a:lnTo>
                  <a:close/>
                  <a:moveTo>
                    <a:pt x="2827597" y="2743045"/>
                  </a:moveTo>
                  <a:lnTo>
                    <a:pt x="2827597" y="2859790"/>
                  </a:lnTo>
                  <a:lnTo>
                    <a:pt x="2846959" y="2865500"/>
                  </a:lnTo>
                  <a:lnTo>
                    <a:pt x="2866956" y="2870576"/>
                  </a:lnTo>
                  <a:lnTo>
                    <a:pt x="2887588" y="2875969"/>
                  </a:lnTo>
                  <a:lnTo>
                    <a:pt x="2908220" y="2880411"/>
                  </a:lnTo>
                  <a:lnTo>
                    <a:pt x="2908220" y="2764618"/>
                  </a:lnTo>
                  <a:lnTo>
                    <a:pt x="2887588" y="2759542"/>
                  </a:lnTo>
                  <a:lnTo>
                    <a:pt x="2866956" y="2754466"/>
                  </a:lnTo>
                  <a:lnTo>
                    <a:pt x="2846959" y="2748755"/>
                  </a:lnTo>
                  <a:lnTo>
                    <a:pt x="2827597" y="2743045"/>
                  </a:lnTo>
                  <a:close/>
                  <a:moveTo>
                    <a:pt x="1998663" y="2711450"/>
                  </a:moveTo>
                  <a:lnTo>
                    <a:pt x="2032589" y="2718179"/>
                  </a:lnTo>
                  <a:lnTo>
                    <a:pt x="2039311" y="2719781"/>
                  </a:lnTo>
                  <a:lnTo>
                    <a:pt x="2045072" y="2721383"/>
                  </a:lnTo>
                  <a:lnTo>
                    <a:pt x="2050513" y="2723306"/>
                  </a:lnTo>
                  <a:lnTo>
                    <a:pt x="2054674" y="2725228"/>
                  </a:lnTo>
                  <a:lnTo>
                    <a:pt x="2058834" y="2727791"/>
                  </a:lnTo>
                  <a:lnTo>
                    <a:pt x="2062675" y="2730034"/>
                  </a:lnTo>
                  <a:lnTo>
                    <a:pt x="2069716" y="2735161"/>
                  </a:lnTo>
                  <a:lnTo>
                    <a:pt x="2072597" y="2738045"/>
                  </a:lnTo>
                  <a:lnTo>
                    <a:pt x="2074517" y="2740287"/>
                  </a:lnTo>
                  <a:lnTo>
                    <a:pt x="2076118" y="2742851"/>
                  </a:lnTo>
                  <a:lnTo>
                    <a:pt x="2077398" y="2745734"/>
                  </a:lnTo>
                  <a:lnTo>
                    <a:pt x="2078038" y="2747977"/>
                  </a:lnTo>
                  <a:lnTo>
                    <a:pt x="2078038" y="2750861"/>
                  </a:lnTo>
                  <a:lnTo>
                    <a:pt x="2077718" y="2753104"/>
                  </a:lnTo>
                  <a:lnTo>
                    <a:pt x="2077078" y="2755988"/>
                  </a:lnTo>
                  <a:lnTo>
                    <a:pt x="2075478" y="2758231"/>
                  </a:lnTo>
                  <a:lnTo>
                    <a:pt x="2073877" y="2760794"/>
                  </a:lnTo>
                  <a:lnTo>
                    <a:pt x="2071317" y="2763037"/>
                  </a:lnTo>
                  <a:lnTo>
                    <a:pt x="2068756" y="2764959"/>
                  </a:lnTo>
                  <a:lnTo>
                    <a:pt x="2065876" y="2767522"/>
                  </a:lnTo>
                  <a:lnTo>
                    <a:pt x="2062355" y="2769445"/>
                  </a:lnTo>
                  <a:lnTo>
                    <a:pt x="2058194" y="2771047"/>
                  </a:lnTo>
                  <a:lnTo>
                    <a:pt x="2054354" y="2772649"/>
                  </a:lnTo>
                  <a:lnTo>
                    <a:pt x="2048272" y="2774572"/>
                  </a:lnTo>
                  <a:lnTo>
                    <a:pt x="2041871" y="2776174"/>
                  </a:lnTo>
                  <a:lnTo>
                    <a:pt x="2035790" y="2777776"/>
                  </a:lnTo>
                  <a:lnTo>
                    <a:pt x="2028429" y="2779057"/>
                  </a:lnTo>
                  <a:lnTo>
                    <a:pt x="2014026" y="2780659"/>
                  </a:lnTo>
                  <a:lnTo>
                    <a:pt x="1998663" y="2781300"/>
                  </a:lnTo>
                  <a:lnTo>
                    <a:pt x="1998663" y="2711450"/>
                  </a:lnTo>
                  <a:close/>
                  <a:moveTo>
                    <a:pt x="3717945" y="2699583"/>
                  </a:moveTo>
                  <a:lnTo>
                    <a:pt x="3711914" y="2703073"/>
                  </a:lnTo>
                  <a:lnTo>
                    <a:pt x="3704931" y="2707197"/>
                  </a:lnTo>
                  <a:lnTo>
                    <a:pt x="3696678" y="2710686"/>
                  </a:lnTo>
                  <a:lnTo>
                    <a:pt x="3688425" y="2714493"/>
                  </a:lnTo>
                  <a:lnTo>
                    <a:pt x="3671285" y="2721155"/>
                  </a:lnTo>
                  <a:lnTo>
                    <a:pt x="3656684" y="2726866"/>
                  </a:lnTo>
                  <a:lnTo>
                    <a:pt x="3656684" y="2827749"/>
                  </a:lnTo>
                  <a:lnTo>
                    <a:pt x="3665254" y="2823307"/>
                  </a:lnTo>
                  <a:lnTo>
                    <a:pt x="3674142" y="2818549"/>
                  </a:lnTo>
                  <a:lnTo>
                    <a:pt x="3682394" y="2813790"/>
                  </a:lnTo>
                  <a:lnTo>
                    <a:pt x="3690647" y="2808714"/>
                  </a:lnTo>
                  <a:lnTo>
                    <a:pt x="3698582" y="2803321"/>
                  </a:lnTo>
                  <a:lnTo>
                    <a:pt x="3705566" y="2798245"/>
                  </a:lnTo>
                  <a:lnTo>
                    <a:pt x="3711914" y="2792535"/>
                  </a:lnTo>
                  <a:lnTo>
                    <a:pt x="3717945" y="2787776"/>
                  </a:lnTo>
                  <a:lnTo>
                    <a:pt x="3717945" y="2699583"/>
                  </a:lnTo>
                  <a:close/>
                  <a:moveTo>
                    <a:pt x="2490788" y="2694304"/>
                  </a:moveTo>
                  <a:lnTo>
                    <a:pt x="2490788" y="2826893"/>
                  </a:lnTo>
                  <a:lnTo>
                    <a:pt x="2490471" y="2827210"/>
                  </a:lnTo>
                  <a:lnTo>
                    <a:pt x="2489836" y="2835140"/>
                  </a:lnTo>
                  <a:lnTo>
                    <a:pt x="2489519" y="2839898"/>
                  </a:lnTo>
                  <a:lnTo>
                    <a:pt x="2488250" y="2844973"/>
                  </a:lnTo>
                  <a:lnTo>
                    <a:pt x="2487298" y="2849731"/>
                  </a:lnTo>
                  <a:lnTo>
                    <a:pt x="2485711" y="2854807"/>
                  </a:lnTo>
                  <a:lnTo>
                    <a:pt x="2483490" y="2859565"/>
                  </a:lnTo>
                  <a:lnTo>
                    <a:pt x="2481269" y="2864323"/>
                  </a:lnTo>
                  <a:lnTo>
                    <a:pt x="2479048" y="2869080"/>
                  </a:lnTo>
                  <a:lnTo>
                    <a:pt x="2475874" y="2873838"/>
                  </a:lnTo>
                  <a:lnTo>
                    <a:pt x="2472701" y="2878279"/>
                  </a:lnTo>
                  <a:lnTo>
                    <a:pt x="2469528" y="2883037"/>
                  </a:lnTo>
                  <a:lnTo>
                    <a:pt x="2465403" y="2887795"/>
                  </a:lnTo>
                  <a:lnTo>
                    <a:pt x="2461595" y="2892236"/>
                  </a:lnTo>
                  <a:lnTo>
                    <a:pt x="2453028" y="2901435"/>
                  </a:lnTo>
                  <a:lnTo>
                    <a:pt x="2443191" y="2909999"/>
                  </a:lnTo>
                  <a:lnTo>
                    <a:pt x="2432086" y="2918563"/>
                  </a:lnTo>
                  <a:lnTo>
                    <a:pt x="2419710" y="2926811"/>
                  </a:lnTo>
                  <a:lnTo>
                    <a:pt x="2406701" y="2934740"/>
                  </a:lnTo>
                  <a:lnTo>
                    <a:pt x="2393056" y="2942670"/>
                  </a:lnTo>
                  <a:lnTo>
                    <a:pt x="2378143" y="2950283"/>
                  </a:lnTo>
                  <a:lnTo>
                    <a:pt x="2362277" y="2957579"/>
                  </a:lnTo>
                  <a:lnTo>
                    <a:pt x="2345777" y="2964240"/>
                  </a:lnTo>
                  <a:lnTo>
                    <a:pt x="2328325" y="2970901"/>
                  </a:lnTo>
                  <a:lnTo>
                    <a:pt x="2309921" y="2977245"/>
                  </a:lnTo>
                  <a:lnTo>
                    <a:pt x="2290882" y="2983589"/>
                  </a:lnTo>
                  <a:lnTo>
                    <a:pt x="2270892" y="2989298"/>
                  </a:lnTo>
                  <a:lnTo>
                    <a:pt x="2250267" y="2994691"/>
                  </a:lnTo>
                  <a:lnTo>
                    <a:pt x="2229324" y="2999449"/>
                  </a:lnTo>
                  <a:lnTo>
                    <a:pt x="2207430" y="3004207"/>
                  </a:lnTo>
                  <a:lnTo>
                    <a:pt x="2184901" y="3008330"/>
                  </a:lnTo>
                  <a:lnTo>
                    <a:pt x="2162054" y="3012137"/>
                  </a:lnTo>
                  <a:lnTo>
                    <a:pt x="2138256" y="3015626"/>
                  </a:lnTo>
                  <a:lnTo>
                    <a:pt x="2113823" y="3018798"/>
                  </a:lnTo>
                  <a:lnTo>
                    <a:pt x="2089390" y="3021018"/>
                  </a:lnTo>
                  <a:lnTo>
                    <a:pt x="2064323" y="3023556"/>
                  </a:lnTo>
                  <a:lnTo>
                    <a:pt x="2038621" y="3025142"/>
                  </a:lnTo>
                  <a:lnTo>
                    <a:pt x="2012601" y="3026093"/>
                  </a:lnTo>
                  <a:lnTo>
                    <a:pt x="1986582" y="3027045"/>
                  </a:lnTo>
                  <a:lnTo>
                    <a:pt x="1959928" y="3027362"/>
                  </a:lnTo>
                  <a:lnTo>
                    <a:pt x="1932639" y="3027045"/>
                  </a:lnTo>
                  <a:lnTo>
                    <a:pt x="1905350" y="3026093"/>
                  </a:lnTo>
                  <a:lnTo>
                    <a:pt x="1879014" y="3025142"/>
                  </a:lnTo>
                  <a:lnTo>
                    <a:pt x="1852994" y="3022921"/>
                  </a:lnTo>
                  <a:lnTo>
                    <a:pt x="1827292" y="3021018"/>
                  </a:lnTo>
                  <a:lnTo>
                    <a:pt x="1802224" y="3018481"/>
                  </a:lnTo>
                  <a:lnTo>
                    <a:pt x="1777157" y="3015309"/>
                  </a:lnTo>
                  <a:lnTo>
                    <a:pt x="1753359" y="3011502"/>
                  </a:lnTo>
                  <a:lnTo>
                    <a:pt x="1729560" y="3007379"/>
                  </a:lnTo>
                  <a:lnTo>
                    <a:pt x="1706714" y="3002938"/>
                  </a:lnTo>
                  <a:lnTo>
                    <a:pt x="1684502" y="2998180"/>
                  </a:lnTo>
                  <a:lnTo>
                    <a:pt x="1662925" y="2993105"/>
                  </a:lnTo>
                  <a:lnTo>
                    <a:pt x="1641983" y="2987712"/>
                  </a:lnTo>
                  <a:lnTo>
                    <a:pt x="1622309" y="2981686"/>
                  </a:lnTo>
                  <a:lnTo>
                    <a:pt x="1602953" y="2975342"/>
                  </a:lnTo>
                  <a:lnTo>
                    <a:pt x="1584549" y="2968681"/>
                  </a:lnTo>
                  <a:lnTo>
                    <a:pt x="1566780" y="2961702"/>
                  </a:lnTo>
                  <a:lnTo>
                    <a:pt x="1550280" y="2954407"/>
                  </a:lnTo>
                  <a:lnTo>
                    <a:pt x="1534414" y="2947111"/>
                  </a:lnTo>
                  <a:lnTo>
                    <a:pt x="1519501" y="2939181"/>
                  </a:lnTo>
                  <a:lnTo>
                    <a:pt x="1505539" y="2930934"/>
                  </a:lnTo>
                  <a:lnTo>
                    <a:pt x="1493164" y="2922687"/>
                  </a:lnTo>
                  <a:lnTo>
                    <a:pt x="1481106" y="2913805"/>
                  </a:lnTo>
                  <a:lnTo>
                    <a:pt x="1470635" y="2904924"/>
                  </a:lnTo>
                  <a:lnTo>
                    <a:pt x="1465875" y="2900483"/>
                  </a:lnTo>
                  <a:lnTo>
                    <a:pt x="1461116" y="2895725"/>
                  </a:lnTo>
                  <a:lnTo>
                    <a:pt x="1456673" y="2891284"/>
                  </a:lnTo>
                  <a:lnTo>
                    <a:pt x="1452866" y="2886844"/>
                  </a:lnTo>
                  <a:lnTo>
                    <a:pt x="1449375" y="2882086"/>
                  </a:lnTo>
                  <a:lnTo>
                    <a:pt x="1445885" y="2877328"/>
                  </a:lnTo>
                  <a:lnTo>
                    <a:pt x="1442712" y="2872252"/>
                  </a:lnTo>
                  <a:lnTo>
                    <a:pt x="1439856" y="2867494"/>
                  </a:lnTo>
                  <a:lnTo>
                    <a:pt x="1437000" y="2862737"/>
                  </a:lnTo>
                  <a:lnTo>
                    <a:pt x="1435096" y="2857661"/>
                  </a:lnTo>
                  <a:lnTo>
                    <a:pt x="1433192" y="2852269"/>
                  </a:lnTo>
                  <a:lnTo>
                    <a:pt x="1431606" y="2847828"/>
                  </a:lnTo>
                  <a:lnTo>
                    <a:pt x="1430337" y="2842436"/>
                  </a:lnTo>
                  <a:lnTo>
                    <a:pt x="1429702" y="2837361"/>
                  </a:lnTo>
                  <a:lnTo>
                    <a:pt x="1429385" y="2832286"/>
                  </a:lnTo>
                  <a:lnTo>
                    <a:pt x="1428750" y="2827210"/>
                  </a:lnTo>
                  <a:lnTo>
                    <a:pt x="1428750" y="2700014"/>
                  </a:lnTo>
                  <a:lnTo>
                    <a:pt x="1429702" y="2705406"/>
                  </a:lnTo>
                  <a:lnTo>
                    <a:pt x="1430654" y="2711433"/>
                  </a:lnTo>
                  <a:lnTo>
                    <a:pt x="1432240" y="2716825"/>
                  </a:lnTo>
                  <a:lnTo>
                    <a:pt x="1434462" y="2722218"/>
                  </a:lnTo>
                  <a:lnTo>
                    <a:pt x="1436683" y="2728245"/>
                  </a:lnTo>
                  <a:lnTo>
                    <a:pt x="1439539" y="2733320"/>
                  </a:lnTo>
                  <a:lnTo>
                    <a:pt x="1442712" y="2739029"/>
                  </a:lnTo>
                  <a:lnTo>
                    <a:pt x="1446202" y="2744422"/>
                  </a:lnTo>
                  <a:lnTo>
                    <a:pt x="1449692" y="2749497"/>
                  </a:lnTo>
                  <a:lnTo>
                    <a:pt x="1454135" y="2755206"/>
                  </a:lnTo>
                  <a:lnTo>
                    <a:pt x="1458894" y="2760282"/>
                  </a:lnTo>
                  <a:lnTo>
                    <a:pt x="1463654" y="2765357"/>
                  </a:lnTo>
                  <a:lnTo>
                    <a:pt x="1468731" y="2770432"/>
                  </a:lnTo>
                  <a:lnTo>
                    <a:pt x="1474125" y="2775507"/>
                  </a:lnTo>
                  <a:lnTo>
                    <a:pt x="1480154" y="2780265"/>
                  </a:lnTo>
                  <a:lnTo>
                    <a:pt x="1480154" y="2879231"/>
                  </a:lnTo>
                  <a:lnTo>
                    <a:pt x="1482375" y="2882086"/>
                  </a:lnTo>
                  <a:lnTo>
                    <a:pt x="1484914" y="2884623"/>
                  </a:lnTo>
                  <a:lnTo>
                    <a:pt x="1491895" y="2890650"/>
                  </a:lnTo>
                  <a:lnTo>
                    <a:pt x="1500145" y="2896994"/>
                  </a:lnTo>
                  <a:lnTo>
                    <a:pt x="1509664" y="2903338"/>
                  </a:lnTo>
                  <a:lnTo>
                    <a:pt x="1519818" y="2909682"/>
                  </a:lnTo>
                  <a:lnTo>
                    <a:pt x="1530924" y="2915709"/>
                  </a:lnTo>
                  <a:lnTo>
                    <a:pt x="1542030" y="2921735"/>
                  </a:lnTo>
                  <a:lnTo>
                    <a:pt x="1553136" y="2926811"/>
                  </a:lnTo>
                  <a:lnTo>
                    <a:pt x="1553136" y="2824673"/>
                  </a:lnTo>
                  <a:lnTo>
                    <a:pt x="1569953" y="2832286"/>
                  </a:lnTo>
                  <a:lnTo>
                    <a:pt x="1587723" y="2839264"/>
                  </a:lnTo>
                  <a:lnTo>
                    <a:pt x="1606127" y="2846242"/>
                  </a:lnTo>
                  <a:lnTo>
                    <a:pt x="1625482" y="2852269"/>
                  </a:lnTo>
                  <a:lnTo>
                    <a:pt x="1625482" y="2953772"/>
                  </a:lnTo>
                  <a:lnTo>
                    <a:pt x="1642935" y="2958847"/>
                  </a:lnTo>
                  <a:lnTo>
                    <a:pt x="1661021" y="2963605"/>
                  </a:lnTo>
                  <a:lnTo>
                    <a:pt x="1679425" y="2968363"/>
                  </a:lnTo>
                  <a:lnTo>
                    <a:pt x="1698464" y="2972487"/>
                  </a:lnTo>
                  <a:lnTo>
                    <a:pt x="1698464" y="2871618"/>
                  </a:lnTo>
                  <a:lnTo>
                    <a:pt x="1716233" y="2875424"/>
                  </a:lnTo>
                  <a:lnTo>
                    <a:pt x="1734320" y="2878914"/>
                  </a:lnTo>
                  <a:lnTo>
                    <a:pt x="1752407" y="2882086"/>
                  </a:lnTo>
                  <a:lnTo>
                    <a:pt x="1771445" y="2885258"/>
                  </a:lnTo>
                  <a:lnTo>
                    <a:pt x="1771445" y="2985175"/>
                  </a:lnTo>
                  <a:lnTo>
                    <a:pt x="1789215" y="2987712"/>
                  </a:lnTo>
                  <a:lnTo>
                    <a:pt x="1807301" y="2989933"/>
                  </a:lnTo>
                  <a:lnTo>
                    <a:pt x="1825388" y="2991836"/>
                  </a:lnTo>
                  <a:lnTo>
                    <a:pt x="1843792" y="2993422"/>
                  </a:lnTo>
                  <a:lnTo>
                    <a:pt x="1843792" y="2893505"/>
                  </a:lnTo>
                  <a:lnTo>
                    <a:pt x="1861879" y="2895091"/>
                  </a:lnTo>
                  <a:lnTo>
                    <a:pt x="1880283" y="2896042"/>
                  </a:lnTo>
                  <a:lnTo>
                    <a:pt x="1898369" y="2896994"/>
                  </a:lnTo>
                  <a:lnTo>
                    <a:pt x="1916773" y="2897628"/>
                  </a:lnTo>
                  <a:lnTo>
                    <a:pt x="1916773" y="2997546"/>
                  </a:lnTo>
                  <a:lnTo>
                    <a:pt x="1938033" y="2997863"/>
                  </a:lnTo>
                  <a:lnTo>
                    <a:pt x="1959928" y="2998180"/>
                  </a:lnTo>
                  <a:lnTo>
                    <a:pt x="1989755" y="2997863"/>
                  </a:lnTo>
                  <a:lnTo>
                    <a:pt x="1989755" y="2898263"/>
                  </a:lnTo>
                  <a:lnTo>
                    <a:pt x="2018630" y="2896994"/>
                  </a:lnTo>
                  <a:lnTo>
                    <a:pt x="2046553" y="2895408"/>
                  </a:lnTo>
                  <a:lnTo>
                    <a:pt x="2074159" y="2893505"/>
                  </a:lnTo>
                  <a:lnTo>
                    <a:pt x="2101448" y="2890967"/>
                  </a:lnTo>
                  <a:lnTo>
                    <a:pt x="2128102" y="2887795"/>
                  </a:lnTo>
                  <a:lnTo>
                    <a:pt x="2154122" y="2883989"/>
                  </a:lnTo>
                  <a:lnTo>
                    <a:pt x="2179189" y="2879865"/>
                  </a:lnTo>
                  <a:lnTo>
                    <a:pt x="2204257" y="2875424"/>
                  </a:lnTo>
                  <a:lnTo>
                    <a:pt x="2228372" y="2870032"/>
                  </a:lnTo>
                  <a:lnTo>
                    <a:pt x="2251219" y="2864640"/>
                  </a:lnTo>
                  <a:lnTo>
                    <a:pt x="2273430" y="2858613"/>
                  </a:lnTo>
                  <a:lnTo>
                    <a:pt x="2294690" y="2851952"/>
                  </a:lnTo>
                  <a:lnTo>
                    <a:pt x="2315633" y="2845291"/>
                  </a:lnTo>
                  <a:lnTo>
                    <a:pt x="2335306" y="2838312"/>
                  </a:lnTo>
                  <a:lnTo>
                    <a:pt x="2354027" y="2830382"/>
                  </a:lnTo>
                  <a:lnTo>
                    <a:pt x="2371797" y="2822452"/>
                  </a:lnTo>
                  <a:lnTo>
                    <a:pt x="2371797" y="2924590"/>
                  </a:lnTo>
                  <a:lnTo>
                    <a:pt x="2379729" y="2921101"/>
                  </a:lnTo>
                  <a:lnTo>
                    <a:pt x="2387028" y="2916660"/>
                  </a:lnTo>
                  <a:lnTo>
                    <a:pt x="2394643" y="2912219"/>
                  </a:lnTo>
                  <a:lnTo>
                    <a:pt x="2401941" y="2907461"/>
                  </a:lnTo>
                  <a:lnTo>
                    <a:pt x="2409239" y="2902703"/>
                  </a:lnTo>
                  <a:lnTo>
                    <a:pt x="2415585" y="2898263"/>
                  </a:lnTo>
                  <a:lnTo>
                    <a:pt x="2421297" y="2893505"/>
                  </a:lnTo>
                  <a:lnTo>
                    <a:pt x="2426374" y="2889064"/>
                  </a:lnTo>
                  <a:lnTo>
                    <a:pt x="2426374" y="2791050"/>
                  </a:lnTo>
                  <a:lnTo>
                    <a:pt x="2433989" y="2785340"/>
                  </a:lnTo>
                  <a:lnTo>
                    <a:pt x="2440653" y="2779948"/>
                  </a:lnTo>
                  <a:lnTo>
                    <a:pt x="2447316" y="2774238"/>
                  </a:lnTo>
                  <a:lnTo>
                    <a:pt x="2453345" y="2768529"/>
                  </a:lnTo>
                  <a:lnTo>
                    <a:pt x="2459057" y="2762819"/>
                  </a:lnTo>
                  <a:lnTo>
                    <a:pt x="2464451" y="2757110"/>
                  </a:lnTo>
                  <a:lnTo>
                    <a:pt x="2469211" y="2751083"/>
                  </a:lnTo>
                  <a:lnTo>
                    <a:pt x="2473336" y="2744739"/>
                  </a:lnTo>
                  <a:lnTo>
                    <a:pt x="2477461" y="2739029"/>
                  </a:lnTo>
                  <a:lnTo>
                    <a:pt x="2480634" y="2732685"/>
                  </a:lnTo>
                  <a:lnTo>
                    <a:pt x="2483490" y="2726341"/>
                  </a:lnTo>
                  <a:lnTo>
                    <a:pt x="2486028" y="2719997"/>
                  </a:lnTo>
                  <a:lnTo>
                    <a:pt x="2487932" y="2713654"/>
                  </a:lnTo>
                  <a:lnTo>
                    <a:pt x="2489519" y="2707310"/>
                  </a:lnTo>
                  <a:lnTo>
                    <a:pt x="2490471" y="2700966"/>
                  </a:lnTo>
                  <a:lnTo>
                    <a:pt x="2490788" y="2694304"/>
                  </a:lnTo>
                  <a:close/>
                  <a:moveTo>
                    <a:pt x="2490470" y="2686155"/>
                  </a:moveTo>
                  <a:lnTo>
                    <a:pt x="2490788" y="2691795"/>
                  </a:lnTo>
                  <a:lnTo>
                    <a:pt x="2490470" y="2693988"/>
                  </a:lnTo>
                  <a:lnTo>
                    <a:pt x="2490470" y="2690542"/>
                  </a:lnTo>
                  <a:lnTo>
                    <a:pt x="2490470" y="2686155"/>
                  </a:lnTo>
                  <a:close/>
                  <a:moveTo>
                    <a:pt x="2490416" y="2685242"/>
                  </a:moveTo>
                  <a:lnTo>
                    <a:pt x="2490470" y="2685528"/>
                  </a:lnTo>
                  <a:lnTo>
                    <a:pt x="2490470" y="2686155"/>
                  </a:lnTo>
                  <a:lnTo>
                    <a:pt x="2490416" y="2685242"/>
                  </a:lnTo>
                  <a:close/>
                  <a:moveTo>
                    <a:pt x="1427957" y="2683026"/>
                  </a:moveTo>
                  <a:lnTo>
                    <a:pt x="1427516" y="2686071"/>
                  </a:lnTo>
                  <a:lnTo>
                    <a:pt x="1427516" y="2690943"/>
                  </a:lnTo>
                  <a:lnTo>
                    <a:pt x="1427516" y="2693987"/>
                  </a:lnTo>
                  <a:lnTo>
                    <a:pt x="1427163" y="2692161"/>
                  </a:lnTo>
                  <a:lnTo>
                    <a:pt x="1427163" y="2686680"/>
                  </a:lnTo>
                  <a:lnTo>
                    <a:pt x="1427957" y="2683026"/>
                  </a:lnTo>
                  <a:close/>
                  <a:moveTo>
                    <a:pt x="1430338" y="2671762"/>
                  </a:moveTo>
                  <a:lnTo>
                    <a:pt x="1428927" y="2676633"/>
                  </a:lnTo>
                  <a:lnTo>
                    <a:pt x="1428221" y="2681809"/>
                  </a:lnTo>
                  <a:lnTo>
                    <a:pt x="1427957" y="2683026"/>
                  </a:lnTo>
                  <a:lnTo>
                    <a:pt x="1428221" y="2681200"/>
                  </a:lnTo>
                  <a:lnTo>
                    <a:pt x="1428927" y="2676329"/>
                  </a:lnTo>
                  <a:lnTo>
                    <a:pt x="1430338" y="2671762"/>
                  </a:lnTo>
                  <a:close/>
                  <a:moveTo>
                    <a:pt x="2487613" y="2670175"/>
                  </a:moveTo>
                  <a:lnTo>
                    <a:pt x="2489200" y="2675815"/>
                  </a:lnTo>
                  <a:lnTo>
                    <a:pt x="2490153" y="2680828"/>
                  </a:lnTo>
                  <a:lnTo>
                    <a:pt x="2490416" y="2685242"/>
                  </a:lnTo>
                  <a:lnTo>
                    <a:pt x="2489518" y="2680515"/>
                  </a:lnTo>
                  <a:lnTo>
                    <a:pt x="2488883" y="2675502"/>
                  </a:lnTo>
                  <a:lnTo>
                    <a:pt x="2487613" y="2670175"/>
                  </a:lnTo>
                  <a:close/>
                  <a:moveTo>
                    <a:pt x="2665715" y="2659293"/>
                  </a:moveTo>
                  <a:lnTo>
                    <a:pt x="2665715" y="2777307"/>
                  </a:lnTo>
                  <a:lnTo>
                    <a:pt x="2668254" y="2780162"/>
                  </a:lnTo>
                  <a:lnTo>
                    <a:pt x="2671429" y="2783335"/>
                  </a:lnTo>
                  <a:lnTo>
                    <a:pt x="2678729" y="2789362"/>
                  </a:lnTo>
                  <a:lnTo>
                    <a:pt x="2687934" y="2796659"/>
                  </a:lnTo>
                  <a:lnTo>
                    <a:pt x="2698726" y="2803638"/>
                  </a:lnTo>
                  <a:lnTo>
                    <a:pt x="2710153" y="2810935"/>
                  </a:lnTo>
                  <a:lnTo>
                    <a:pt x="2722215" y="2817914"/>
                  </a:lnTo>
                  <a:lnTo>
                    <a:pt x="2734594" y="2824259"/>
                  </a:lnTo>
                  <a:lnTo>
                    <a:pt x="2746656" y="2829969"/>
                  </a:lnTo>
                  <a:lnTo>
                    <a:pt x="2746656" y="2711004"/>
                  </a:lnTo>
                  <a:lnTo>
                    <a:pt x="2734594" y="2705293"/>
                  </a:lnTo>
                  <a:lnTo>
                    <a:pt x="2723167" y="2699266"/>
                  </a:lnTo>
                  <a:lnTo>
                    <a:pt x="2712058" y="2692921"/>
                  </a:lnTo>
                  <a:lnTo>
                    <a:pt x="2701583" y="2686259"/>
                  </a:lnTo>
                  <a:lnTo>
                    <a:pt x="2691743" y="2679914"/>
                  </a:lnTo>
                  <a:lnTo>
                    <a:pt x="2682538" y="2673252"/>
                  </a:lnTo>
                  <a:lnTo>
                    <a:pt x="2673650" y="2666273"/>
                  </a:lnTo>
                  <a:lnTo>
                    <a:pt x="2665715" y="2659293"/>
                  </a:lnTo>
                  <a:close/>
                  <a:moveTo>
                    <a:pt x="1925638" y="2592387"/>
                  </a:moveTo>
                  <a:lnTo>
                    <a:pt x="1925638" y="2662237"/>
                  </a:lnTo>
                  <a:lnTo>
                    <a:pt x="1911407" y="2659674"/>
                  </a:lnTo>
                  <a:lnTo>
                    <a:pt x="1894963" y="2655829"/>
                  </a:lnTo>
                  <a:lnTo>
                    <a:pt x="1887057" y="2653907"/>
                  </a:lnTo>
                  <a:lnTo>
                    <a:pt x="1880100" y="2652304"/>
                  </a:lnTo>
                  <a:lnTo>
                    <a:pt x="1873459" y="2650062"/>
                  </a:lnTo>
                  <a:lnTo>
                    <a:pt x="1867451" y="2647498"/>
                  </a:lnTo>
                  <a:lnTo>
                    <a:pt x="1861442" y="2644935"/>
                  </a:lnTo>
                  <a:lnTo>
                    <a:pt x="1856383" y="2641090"/>
                  </a:lnTo>
                  <a:lnTo>
                    <a:pt x="1853220" y="2639168"/>
                  </a:lnTo>
                  <a:lnTo>
                    <a:pt x="1851007" y="2636925"/>
                  </a:lnTo>
                  <a:lnTo>
                    <a:pt x="1848793" y="2634041"/>
                  </a:lnTo>
                  <a:lnTo>
                    <a:pt x="1847844" y="2631798"/>
                  </a:lnTo>
                  <a:lnTo>
                    <a:pt x="1846579" y="2628914"/>
                  </a:lnTo>
                  <a:lnTo>
                    <a:pt x="1846263" y="2626671"/>
                  </a:lnTo>
                  <a:lnTo>
                    <a:pt x="1846263" y="2623788"/>
                  </a:lnTo>
                  <a:lnTo>
                    <a:pt x="1846579" y="2621224"/>
                  </a:lnTo>
                  <a:lnTo>
                    <a:pt x="1847528" y="2618661"/>
                  </a:lnTo>
                  <a:lnTo>
                    <a:pt x="1848477" y="2616098"/>
                  </a:lnTo>
                  <a:lnTo>
                    <a:pt x="1850374" y="2613855"/>
                  </a:lnTo>
                  <a:lnTo>
                    <a:pt x="1852588" y="2611292"/>
                  </a:lnTo>
                  <a:lnTo>
                    <a:pt x="1855118" y="2609369"/>
                  </a:lnTo>
                  <a:lnTo>
                    <a:pt x="1858280" y="2607447"/>
                  </a:lnTo>
                  <a:lnTo>
                    <a:pt x="1861759" y="2605524"/>
                  </a:lnTo>
                  <a:lnTo>
                    <a:pt x="1865870" y="2603922"/>
                  </a:lnTo>
                  <a:lnTo>
                    <a:pt x="1872194" y="2601359"/>
                  </a:lnTo>
                  <a:lnTo>
                    <a:pt x="1878835" y="2599436"/>
                  </a:lnTo>
                  <a:lnTo>
                    <a:pt x="1885792" y="2597834"/>
                  </a:lnTo>
                  <a:lnTo>
                    <a:pt x="1893382" y="2596232"/>
                  </a:lnTo>
                  <a:lnTo>
                    <a:pt x="1901288" y="2594951"/>
                  </a:lnTo>
                  <a:lnTo>
                    <a:pt x="1909194" y="2593989"/>
                  </a:lnTo>
                  <a:lnTo>
                    <a:pt x="1925638" y="2592387"/>
                  </a:lnTo>
                  <a:close/>
                  <a:moveTo>
                    <a:pt x="3178346" y="2558733"/>
                  </a:moveTo>
                  <a:lnTo>
                    <a:pt x="3178346" y="2673668"/>
                  </a:lnTo>
                  <a:lnTo>
                    <a:pt x="3201835" y="2674303"/>
                  </a:lnTo>
                  <a:lnTo>
                    <a:pt x="3225959" y="2674303"/>
                  </a:lnTo>
                  <a:lnTo>
                    <a:pt x="3258970" y="2673986"/>
                  </a:lnTo>
                  <a:lnTo>
                    <a:pt x="3258970" y="2559368"/>
                  </a:lnTo>
                  <a:lnTo>
                    <a:pt x="3225641" y="2559686"/>
                  </a:lnTo>
                  <a:lnTo>
                    <a:pt x="3201835" y="2559368"/>
                  </a:lnTo>
                  <a:lnTo>
                    <a:pt x="3178346" y="2558733"/>
                  </a:lnTo>
                  <a:close/>
                  <a:moveTo>
                    <a:pt x="2609850" y="2552700"/>
                  </a:moveTo>
                  <a:lnTo>
                    <a:pt x="2613342" y="2559045"/>
                  </a:lnTo>
                  <a:lnTo>
                    <a:pt x="2617468" y="2564438"/>
                  </a:lnTo>
                  <a:lnTo>
                    <a:pt x="2621594" y="2570466"/>
                  </a:lnTo>
                  <a:lnTo>
                    <a:pt x="2626038" y="2576176"/>
                  </a:lnTo>
                  <a:lnTo>
                    <a:pt x="2631117" y="2581886"/>
                  </a:lnTo>
                  <a:lnTo>
                    <a:pt x="2635878" y="2587280"/>
                  </a:lnTo>
                  <a:lnTo>
                    <a:pt x="2641274" y="2592673"/>
                  </a:lnTo>
                  <a:lnTo>
                    <a:pt x="2646988" y="2598383"/>
                  </a:lnTo>
                  <a:lnTo>
                    <a:pt x="2658732" y="2608535"/>
                  </a:lnTo>
                  <a:lnTo>
                    <a:pt x="2671746" y="2618686"/>
                  </a:lnTo>
                  <a:lnTo>
                    <a:pt x="2685712" y="2628204"/>
                  </a:lnTo>
                  <a:lnTo>
                    <a:pt x="2700631" y="2637721"/>
                  </a:lnTo>
                  <a:lnTo>
                    <a:pt x="2715867" y="2646921"/>
                  </a:lnTo>
                  <a:lnTo>
                    <a:pt x="2732372" y="2655486"/>
                  </a:lnTo>
                  <a:lnTo>
                    <a:pt x="2749830" y="2663735"/>
                  </a:lnTo>
                  <a:lnTo>
                    <a:pt x="2767923" y="2671666"/>
                  </a:lnTo>
                  <a:lnTo>
                    <a:pt x="2786650" y="2679280"/>
                  </a:lnTo>
                  <a:lnTo>
                    <a:pt x="2805695" y="2686576"/>
                  </a:lnTo>
                  <a:lnTo>
                    <a:pt x="2826009" y="2693238"/>
                  </a:lnTo>
                  <a:lnTo>
                    <a:pt x="2846959" y="2699583"/>
                  </a:lnTo>
                  <a:lnTo>
                    <a:pt x="2867591" y="2705611"/>
                  </a:lnTo>
                  <a:lnTo>
                    <a:pt x="2889492" y="2711321"/>
                  </a:lnTo>
                  <a:lnTo>
                    <a:pt x="2912029" y="2716714"/>
                  </a:lnTo>
                  <a:lnTo>
                    <a:pt x="2934248" y="2721790"/>
                  </a:lnTo>
                  <a:lnTo>
                    <a:pt x="2957102" y="2725914"/>
                  </a:lnTo>
                  <a:lnTo>
                    <a:pt x="2980908" y="2730355"/>
                  </a:lnTo>
                  <a:lnTo>
                    <a:pt x="3004396" y="2733845"/>
                  </a:lnTo>
                  <a:lnTo>
                    <a:pt x="3028203" y="2737335"/>
                  </a:lnTo>
                  <a:lnTo>
                    <a:pt x="3052644" y="2740190"/>
                  </a:lnTo>
                  <a:lnTo>
                    <a:pt x="3077084" y="2743045"/>
                  </a:lnTo>
                  <a:lnTo>
                    <a:pt x="3101525" y="2744949"/>
                  </a:lnTo>
                  <a:lnTo>
                    <a:pt x="3125966" y="2746852"/>
                  </a:lnTo>
                  <a:lnTo>
                    <a:pt x="3150725" y="2748121"/>
                  </a:lnTo>
                  <a:lnTo>
                    <a:pt x="3175800" y="2749390"/>
                  </a:lnTo>
                  <a:lnTo>
                    <a:pt x="3200559" y="2750024"/>
                  </a:lnTo>
                  <a:lnTo>
                    <a:pt x="3225317" y="2750024"/>
                  </a:lnTo>
                  <a:lnTo>
                    <a:pt x="3246266" y="2750024"/>
                  </a:lnTo>
                  <a:lnTo>
                    <a:pt x="3267216" y="2749707"/>
                  </a:lnTo>
                  <a:lnTo>
                    <a:pt x="3288165" y="2748755"/>
                  </a:lnTo>
                  <a:lnTo>
                    <a:pt x="3308797" y="2747804"/>
                  </a:lnTo>
                  <a:lnTo>
                    <a:pt x="3329429" y="2746535"/>
                  </a:lnTo>
                  <a:lnTo>
                    <a:pt x="3350378" y="2744949"/>
                  </a:lnTo>
                  <a:lnTo>
                    <a:pt x="3371010" y="2743362"/>
                  </a:lnTo>
                  <a:lnTo>
                    <a:pt x="3391325" y="2741459"/>
                  </a:lnTo>
                  <a:lnTo>
                    <a:pt x="3411957" y="2738921"/>
                  </a:lnTo>
                  <a:lnTo>
                    <a:pt x="3431954" y="2736383"/>
                  </a:lnTo>
                  <a:lnTo>
                    <a:pt x="3451951" y="2733528"/>
                  </a:lnTo>
                  <a:lnTo>
                    <a:pt x="3471948" y="2730355"/>
                  </a:lnTo>
                  <a:lnTo>
                    <a:pt x="3491628" y="2726866"/>
                  </a:lnTo>
                  <a:lnTo>
                    <a:pt x="3510990" y="2723376"/>
                  </a:lnTo>
                  <a:lnTo>
                    <a:pt x="3530035" y="2719252"/>
                  </a:lnTo>
                  <a:lnTo>
                    <a:pt x="3548763" y="2715128"/>
                  </a:lnTo>
                  <a:lnTo>
                    <a:pt x="3567173" y="2710369"/>
                  </a:lnTo>
                  <a:lnTo>
                    <a:pt x="3585265" y="2705611"/>
                  </a:lnTo>
                  <a:lnTo>
                    <a:pt x="3603041" y="2700852"/>
                  </a:lnTo>
                  <a:lnTo>
                    <a:pt x="3620498" y="2695142"/>
                  </a:lnTo>
                  <a:lnTo>
                    <a:pt x="3637004" y="2689749"/>
                  </a:lnTo>
                  <a:lnTo>
                    <a:pt x="3653510" y="2683721"/>
                  </a:lnTo>
                  <a:lnTo>
                    <a:pt x="3669698" y="2678011"/>
                  </a:lnTo>
                  <a:lnTo>
                    <a:pt x="3685251" y="2671349"/>
                  </a:lnTo>
                  <a:lnTo>
                    <a:pt x="3700170" y="2665004"/>
                  </a:lnTo>
                  <a:lnTo>
                    <a:pt x="3714770" y="2657707"/>
                  </a:lnTo>
                  <a:lnTo>
                    <a:pt x="3728419" y="2650728"/>
                  </a:lnTo>
                  <a:lnTo>
                    <a:pt x="3741751" y="2643114"/>
                  </a:lnTo>
                  <a:lnTo>
                    <a:pt x="3754765" y="2635818"/>
                  </a:lnTo>
                  <a:lnTo>
                    <a:pt x="3767144" y="2627886"/>
                  </a:lnTo>
                  <a:lnTo>
                    <a:pt x="3778571" y="2619638"/>
                  </a:lnTo>
                  <a:lnTo>
                    <a:pt x="3789363" y="2611073"/>
                  </a:lnTo>
                  <a:lnTo>
                    <a:pt x="3789363" y="2718935"/>
                  </a:lnTo>
                  <a:lnTo>
                    <a:pt x="3788728" y="2718935"/>
                  </a:lnTo>
                  <a:lnTo>
                    <a:pt x="3788411" y="2728135"/>
                  </a:lnTo>
                  <a:lnTo>
                    <a:pt x="3787776" y="2733528"/>
                  </a:lnTo>
                  <a:lnTo>
                    <a:pt x="3786506" y="2738921"/>
                  </a:lnTo>
                  <a:lnTo>
                    <a:pt x="3785237" y="2744314"/>
                  </a:lnTo>
                  <a:lnTo>
                    <a:pt x="3783332" y="2749707"/>
                  </a:lnTo>
                  <a:lnTo>
                    <a:pt x="3781428" y="2755100"/>
                  </a:lnTo>
                  <a:lnTo>
                    <a:pt x="3778571" y="2760811"/>
                  </a:lnTo>
                  <a:lnTo>
                    <a:pt x="3775714" y="2765886"/>
                  </a:lnTo>
                  <a:lnTo>
                    <a:pt x="3772540" y="2770962"/>
                  </a:lnTo>
                  <a:lnTo>
                    <a:pt x="3769048" y="2776355"/>
                  </a:lnTo>
                  <a:lnTo>
                    <a:pt x="3765557" y="2781749"/>
                  </a:lnTo>
                  <a:lnTo>
                    <a:pt x="3761113" y="2786824"/>
                  </a:lnTo>
                  <a:lnTo>
                    <a:pt x="3756987" y="2791583"/>
                  </a:lnTo>
                  <a:lnTo>
                    <a:pt x="3752226" y="2796659"/>
                  </a:lnTo>
                  <a:lnTo>
                    <a:pt x="3747147" y="2801735"/>
                  </a:lnTo>
                  <a:lnTo>
                    <a:pt x="3741433" y="2806493"/>
                  </a:lnTo>
                  <a:lnTo>
                    <a:pt x="3736037" y="2811252"/>
                  </a:lnTo>
                  <a:lnTo>
                    <a:pt x="3723658" y="2820769"/>
                  </a:lnTo>
                  <a:lnTo>
                    <a:pt x="3710327" y="2829969"/>
                  </a:lnTo>
                  <a:lnTo>
                    <a:pt x="3696043" y="2838852"/>
                  </a:lnTo>
                  <a:lnTo>
                    <a:pt x="3680490" y="2847418"/>
                  </a:lnTo>
                  <a:lnTo>
                    <a:pt x="3663667" y="2855983"/>
                  </a:lnTo>
                  <a:lnTo>
                    <a:pt x="3646526" y="2863914"/>
                  </a:lnTo>
                  <a:lnTo>
                    <a:pt x="3627799" y="2871845"/>
                  </a:lnTo>
                  <a:lnTo>
                    <a:pt x="3608754" y="2879459"/>
                  </a:lnTo>
                  <a:lnTo>
                    <a:pt x="3588122" y="2886121"/>
                  </a:lnTo>
                  <a:lnTo>
                    <a:pt x="3566855" y="2892783"/>
                  </a:lnTo>
                  <a:lnTo>
                    <a:pt x="3544636" y="2899128"/>
                  </a:lnTo>
                  <a:lnTo>
                    <a:pt x="3522417" y="2905473"/>
                  </a:lnTo>
                  <a:lnTo>
                    <a:pt x="3498611" y="2910866"/>
                  </a:lnTo>
                  <a:lnTo>
                    <a:pt x="3474170" y="2915942"/>
                  </a:lnTo>
                  <a:lnTo>
                    <a:pt x="3449412" y="2920383"/>
                  </a:lnTo>
                  <a:lnTo>
                    <a:pt x="3423701" y="2924824"/>
                  </a:lnTo>
                  <a:lnTo>
                    <a:pt x="3397356" y="2928631"/>
                  </a:lnTo>
                  <a:lnTo>
                    <a:pt x="3370376" y="2931804"/>
                  </a:lnTo>
                  <a:lnTo>
                    <a:pt x="3343395" y="2934976"/>
                  </a:lnTo>
                  <a:lnTo>
                    <a:pt x="3315146" y="2937197"/>
                  </a:lnTo>
                  <a:lnTo>
                    <a:pt x="3286896" y="2938783"/>
                  </a:lnTo>
                  <a:lnTo>
                    <a:pt x="3258011" y="2940369"/>
                  </a:lnTo>
                  <a:lnTo>
                    <a:pt x="3228491" y="2941321"/>
                  </a:lnTo>
                  <a:lnTo>
                    <a:pt x="3198972" y="2941638"/>
                  </a:lnTo>
                  <a:lnTo>
                    <a:pt x="3168500" y="2941321"/>
                  </a:lnTo>
                  <a:lnTo>
                    <a:pt x="3138663" y="2940369"/>
                  </a:lnTo>
                  <a:lnTo>
                    <a:pt x="3109143" y="2938783"/>
                  </a:lnTo>
                  <a:lnTo>
                    <a:pt x="3080259" y="2936880"/>
                  </a:lnTo>
                  <a:lnTo>
                    <a:pt x="3051374" y="2934659"/>
                  </a:lnTo>
                  <a:lnTo>
                    <a:pt x="3023441" y="2931487"/>
                  </a:lnTo>
                  <a:lnTo>
                    <a:pt x="2996144" y="2927997"/>
                  </a:lnTo>
                  <a:lnTo>
                    <a:pt x="2969481" y="2923873"/>
                  </a:lnTo>
                  <a:lnTo>
                    <a:pt x="2943453" y="2919431"/>
                  </a:lnTo>
                  <a:lnTo>
                    <a:pt x="2917742" y="2914355"/>
                  </a:lnTo>
                  <a:lnTo>
                    <a:pt x="2892984" y="2909280"/>
                  </a:lnTo>
                  <a:lnTo>
                    <a:pt x="2869178" y="2903252"/>
                  </a:lnTo>
                  <a:lnTo>
                    <a:pt x="2846007" y="2897224"/>
                  </a:lnTo>
                  <a:lnTo>
                    <a:pt x="2823470" y="2890880"/>
                  </a:lnTo>
                  <a:lnTo>
                    <a:pt x="2802203" y="2883583"/>
                  </a:lnTo>
                  <a:lnTo>
                    <a:pt x="2781889" y="2876286"/>
                  </a:lnTo>
                  <a:lnTo>
                    <a:pt x="2762527" y="2868673"/>
                  </a:lnTo>
                  <a:lnTo>
                    <a:pt x="2743799" y="2860424"/>
                  </a:lnTo>
                  <a:lnTo>
                    <a:pt x="2726024" y="2852176"/>
                  </a:lnTo>
                  <a:lnTo>
                    <a:pt x="2709518" y="2843611"/>
                  </a:lnTo>
                  <a:lnTo>
                    <a:pt x="2694600" y="2834411"/>
                  </a:lnTo>
                  <a:lnTo>
                    <a:pt x="2679999" y="2824893"/>
                  </a:lnTo>
                  <a:lnTo>
                    <a:pt x="2666985" y="2815376"/>
                  </a:lnTo>
                  <a:lnTo>
                    <a:pt x="2660954" y="2810935"/>
                  </a:lnTo>
                  <a:lnTo>
                    <a:pt x="2655240" y="2805542"/>
                  </a:lnTo>
                  <a:lnTo>
                    <a:pt x="2650162" y="2800466"/>
                  </a:lnTo>
                  <a:lnTo>
                    <a:pt x="2645083" y="2795390"/>
                  </a:lnTo>
                  <a:lnTo>
                    <a:pt x="2639687" y="2790314"/>
                  </a:lnTo>
                  <a:lnTo>
                    <a:pt x="2635561" y="2785238"/>
                  </a:lnTo>
                  <a:lnTo>
                    <a:pt x="2631434" y="2780162"/>
                  </a:lnTo>
                  <a:lnTo>
                    <a:pt x="2627625" y="2774452"/>
                  </a:lnTo>
                  <a:lnTo>
                    <a:pt x="2624134" y="2769376"/>
                  </a:lnTo>
                  <a:lnTo>
                    <a:pt x="2620960" y="2763983"/>
                  </a:lnTo>
                  <a:lnTo>
                    <a:pt x="2618103" y="2758273"/>
                  </a:lnTo>
                  <a:lnTo>
                    <a:pt x="2615881" y="2752880"/>
                  </a:lnTo>
                  <a:lnTo>
                    <a:pt x="2613659" y="2747169"/>
                  </a:lnTo>
                  <a:lnTo>
                    <a:pt x="2612072" y="2741776"/>
                  </a:lnTo>
                  <a:lnTo>
                    <a:pt x="2610485" y="2736383"/>
                  </a:lnTo>
                  <a:lnTo>
                    <a:pt x="2609850" y="2730355"/>
                  </a:lnTo>
                  <a:lnTo>
                    <a:pt x="2609215" y="2724962"/>
                  </a:lnTo>
                  <a:lnTo>
                    <a:pt x="2609215" y="2718935"/>
                  </a:lnTo>
                  <a:lnTo>
                    <a:pt x="2608580" y="2719252"/>
                  </a:lnTo>
                  <a:lnTo>
                    <a:pt x="2608580" y="2573004"/>
                  </a:lnTo>
                  <a:lnTo>
                    <a:pt x="2608263" y="2569197"/>
                  </a:lnTo>
                  <a:lnTo>
                    <a:pt x="2608580" y="2560949"/>
                  </a:lnTo>
                  <a:lnTo>
                    <a:pt x="2609850" y="2552700"/>
                  </a:lnTo>
                  <a:close/>
                  <a:moveTo>
                    <a:pt x="3016148" y="2544763"/>
                  </a:moveTo>
                  <a:lnTo>
                    <a:pt x="3016148" y="2660333"/>
                  </a:lnTo>
                  <a:lnTo>
                    <a:pt x="3035827" y="2662556"/>
                  </a:lnTo>
                  <a:lnTo>
                    <a:pt x="3056142" y="2665096"/>
                  </a:lnTo>
                  <a:lnTo>
                    <a:pt x="3076456" y="2667318"/>
                  </a:lnTo>
                  <a:lnTo>
                    <a:pt x="3097406" y="2669223"/>
                  </a:lnTo>
                  <a:lnTo>
                    <a:pt x="3097406" y="2553971"/>
                  </a:lnTo>
                  <a:lnTo>
                    <a:pt x="3076456" y="2552066"/>
                  </a:lnTo>
                  <a:lnTo>
                    <a:pt x="3056142" y="2549843"/>
                  </a:lnTo>
                  <a:lnTo>
                    <a:pt x="3035827" y="2547303"/>
                  </a:lnTo>
                  <a:lnTo>
                    <a:pt x="3016148" y="2544763"/>
                  </a:lnTo>
                  <a:close/>
                  <a:moveTo>
                    <a:pt x="1938656" y="2540386"/>
                  </a:moveTo>
                  <a:lnTo>
                    <a:pt x="1936433" y="2540705"/>
                  </a:lnTo>
                  <a:lnTo>
                    <a:pt x="1933576" y="2540705"/>
                  </a:lnTo>
                  <a:lnTo>
                    <a:pt x="1931036" y="2541342"/>
                  </a:lnTo>
                  <a:lnTo>
                    <a:pt x="1929130" y="2542299"/>
                  </a:lnTo>
                  <a:lnTo>
                    <a:pt x="1927543" y="2542936"/>
                  </a:lnTo>
                  <a:lnTo>
                    <a:pt x="1926273" y="2543892"/>
                  </a:lnTo>
                  <a:lnTo>
                    <a:pt x="1925638" y="2545167"/>
                  </a:lnTo>
                  <a:lnTo>
                    <a:pt x="1925320" y="2546123"/>
                  </a:lnTo>
                  <a:lnTo>
                    <a:pt x="1925320" y="2565247"/>
                  </a:lnTo>
                  <a:lnTo>
                    <a:pt x="1910398" y="2566522"/>
                  </a:lnTo>
                  <a:lnTo>
                    <a:pt x="1895158" y="2568116"/>
                  </a:lnTo>
                  <a:lnTo>
                    <a:pt x="1881188" y="2570028"/>
                  </a:lnTo>
                  <a:lnTo>
                    <a:pt x="1867218" y="2572897"/>
                  </a:lnTo>
                  <a:lnTo>
                    <a:pt x="1853883" y="2575447"/>
                  </a:lnTo>
                  <a:lnTo>
                    <a:pt x="1841183" y="2578634"/>
                  </a:lnTo>
                  <a:lnTo>
                    <a:pt x="1829436" y="2582778"/>
                  </a:lnTo>
                  <a:lnTo>
                    <a:pt x="1818323" y="2586602"/>
                  </a:lnTo>
                  <a:lnTo>
                    <a:pt x="1810703" y="2590108"/>
                  </a:lnTo>
                  <a:lnTo>
                    <a:pt x="1803718" y="2594252"/>
                  </a:lnTo>
                  <a:lnTo>
                    <a:pt x="1797368" y="2598077"/>
                  </a:lnTo>
                  <a:lnTo>
                    <a:pt x="1791970" y="2601902"/>
                  </a:lnTo>
                  <a:lnTo>
                    <a:pt x="1787208" y="2606045"/>
                  </a:lnTo>
                  <a:lnTo>
                    <a:pt x="1783398" y="2610507"/>
                  </a:lnTo>
                  <a:lnTo>
                    <a:pt x="1780223" y="2614651"/>
                  </a:lnTo>
                  <a:lnTo>
                    <a:pt x="1777683" y="2619113"/>
                  </a:lnTo>
                  <a:lnTo>
                    <a:pt x="1776096" y="2623894"/>
                  </a:lnTo>
                  <a:lnTo>
                    <a:pt x="1775460" y="2628038"/>
                  </a:lnTo>
                  <a:lnTo>
                    <a:pt x="1775460" y="2632500"/>
                  </a:lnTo>
                  <a:lnTo>
                    <a:pt x="1776096" y="2637281"/>
                  </a:lnTo>
                  <a:lnTo>
                    <a:pt x="1777683" y="2641743"/>
                  </a:lnTo>
                  <a:lnTo>
                    <a:pt x="1780223" y="2645887"/>
                  </a:lnTo>
                  <a:lnTo>
                    <a:pt x="1783716" y="2650349"/>
                  </a:lnTo>
                  <a:lnTo>
                    <a:pt x="1787526" y="2654811"/>
                  </a:lnTo>
                  <a:lnTo>
                    <a:pt x="1792288" y="2658317"/>
                  </a:lnTo>
                  <a:lnTo>
                    <a:pt x="1797368" y="2661823"/>
                  </a:lnTo>
                  <a:lnTo>
                    <a:pt x="1803400" y="2665329"/>
                  </a:lnTo>
                  <a:lnTo>
                    <a:pt x="1809750" y="2668517"/>
                  </a:lnTo>
                  <a:lnTo>
                    <a:pt x="1816736" y="2671704"/>
                  </a:lnTo>
                  <a:lnTo>
                    <a:pt x="1824356" y="2674573"/>
                  </a:lnTo>
                  <a:lnTo>
                    <a:pt x="1832610" y="2677441"/>
                  </a:lnTo>
                  <a:lnTo>
                    <a:pt x="1840866" y="2679354"/>
                  </a:lnTo>
                  <a:lnTo>
                    <a:pt x="1872933" y="2686047"/>
                  </a:lnTo>
                  <a:lnTo>
                    <a:pt x="1925320" y="2696565"/>
                  </a:lnTo>
                  <a:lnTo>
                    <a:pt x="1925320" y="2778798"/>
                  </a:lnTo>
                  <a:lnTo>
                    <a:pt x="1911668" y="2777204"/>
                  </a:lnTo>
                  <a:lnTo>
                    <a:pt x="1899603" y="2774973"/>
                  </a:lnTo>
                  <a:lnTo>
                    <a:pt x="1885316" y="2772742"/>
                  </a:lnTo>
                  <a:lnTo>
                    <a:pt x="1870393" y="2769236"/>
                  </a:lnTo>
                  <a:lnTo>
                    <a:pt x="1856740" y="2765093"/>
                  </a:lnTo>
                  <a:lnTo>
                    <a:pt x="1844676" y="2760949"/>
                  </a:lnTo>
                  <a:lnTo>
                    <a:pt x="1841183" y="2759674"/>
                  </a:lnTo>
                  <a:lnTo>
                    <a:pt x="1838008" y="2758399"/>
                  </a:lnTo>
                  <a:lnTo>
                    <a:pt x="1835786" y="2757443"/>
                  </a:lnTo>
                  <a:lnTo>
                    <a:pt x="1835150" y="2756805"/>
                  </a:lnTo>
                  <a:lnTo>
                    <a:pt x="1831658" y="2754893"/>
                  </a:lnTo>
                  <a:lnTo>
                    <a:pt x="1829753" y="2753618"/>
                  </a:lnTo>
                  <a:lnTo>
                    <a:pt x="1827848" y="2752662"/>
                  </a:lnTo>
                  <a:lnTo>
                    <a:pt x="1822768" y="2751387"/>
                  </a:lnTo>
                  <a:lnTo>
                    <a:pt x="1817688" y="2750431"/>
                  </a:lnTo>
                  <a:lnTo>
                    <a:pt x="1811656" y="2750112"/>
                  </a:lnTo>
                  <a:lnTo>
                    <a:pt x="1805623" y="2751068"/>
                  </a:lnTo>
                  <a:lnTo>
                    <a:pt x="1799908" y="2751706"/>
                  </a:lnTo>
                  <a:lnTo>
                    <a:pt x="1793876" y="2752981"/>
                  </a:lnTo>
                  <a:lnTo>
                    <a:pt x="1787843" y="2754893"/>
                  </a:lnTo>
                  <a:lnTo>
                    <a:pt x="1782763" y="2756805"/>
                  </a:lnTo>
                  <a:lnTo>
                    <a:pt x="1778636" y="2759355"/>
                  </a:lnTo>
                  <a:lnTo>
                    <a:pt x="1774508" y="2761586"/>
                  </a:lnTo>
                  <a:lnTo>
                    <a:pt x="1771650" y="2764455"/>
                  </a:lnTo>
                  <a:lnTo>
                    <a:pt x="1770698" y="2765730"/>
                  </a:lnTo>
                  <a:lnTo>
                    <a:pt x="1769746" y="2766686"/>
                  </a:lnTo>
                  <a:lnTo>
                    <a:pt x="1769428" y="2767961"/>
                  </a:lnTo>
                  <a:lnTo>
                    <a:pt x="1769428" y="2769555"/>
                  </a:lnTo>
                  <a:lnTo>
                    <a:pt x="1769428" y="2770830"/>
                  </a:lnTo>
                  <a:lnTo>
                    <a:pt x="1770380" y="2772105"/>
                  </a:lnTo>
                  <a:lnTo>
                    <a:pt x="1771016" y="2773061"/>
                  </a:lnTo>
                  <a:lnTo>
                    <a:pt x="1772603" y="2774336"/>
                  </a:lnTo>
                  <a:lnTo>
                    <a:pt x="1778000" y="2777842"/>
                  </a:lnTo>
                  <a:lnTo>
                    <a:pt x="1784668" y="2781348"/>
                  </a:lnTo>
                  <a:lnTo>
                    <a:pt x="1791970" y="2784535"/>
                  </a:lnTo>
                  <a:lnTo>
                    <a:pt x="1799273" y="2787723"/>
                  </a:lnTo>
                  <a:lnTo>
                    <a:pt x="1807846" y="2790591"/>
                  </a:lnTo>
                  <a:lnTo>
                    <a:pt x="1816418" y="2792822"/>
                  </a:lnTo>
                  <a:lnTo>
                    <a:pt x="1825943" y="2795691"/>
                  </a:lnTo>
                  <a:lnTo>
                    <a:pt x="1835786" y="2797603"/>
                  </a:lnTo>
                  <a:lnTo>
                    <a:pt x="1845946" y="2799516"/>
                  </a:lnTo>
                  <a:lnTo>
                    <a:pt x="1856740" y="2801747"/>
                  </a:lnTo>
                  <a:lnTo>
                    <a:pt x="1878648" y="2804934"/>
                  </a:lnTo>
                  <a:lnTo>
                    <a:pt x="1901508" y="2806846"/>
                  </a:lnTo>
                  <a:lnTo>
                    <a:pt x="1925320" y="2808440"/>
                  </a:lnTo>
                  <a:lnTo>
                    <a:pt x="1925320" y="2827245"/>
                  </a:lnTo>
                  <a:lnTo>
                    <a:pt x="1925638" y="2828520"/>
                  </a:lnTo>
                  <a:lnTo>
                    <a:pt x="1926273" y="2829476"/>
                  </a:lnTo>
                  <a:lnTo>
                    <a:pt x="1927543" y="2830433"/>
                  </a:lnTo>
                  <a:lnTo>
                    <a:pt x="1929130" y="2831389"/>
                  </a:lnTo>
                  <a:lnTo>
                    <a:pt x="1931036" y="2832026"/>
                  </a:lnTo>
                  <a:lnTo>
                    <a:pt x="1933576" y="2832664"/>
                  </a:lnTo>
                  <a:lnTo>
                    <a:pt x="1938656" y="2832982"/>
                  </a:lnTo>
                  <a:lnTo>
                    <a:pt x="1985328" y="2832982"/>
                  </a:lnTo>
                  <a:lnTo>
                    <a:pt x="1990726" y="2832664"/>
                  </a:lnTo>
                  <a:lnTo>
                    <a:pt x="1992630" y="2832026"/>
                  </a:lnTo>
                  <a:lnTo>
                    <a:pt x="1995170" y="2831389"/>
                  </a:lnTo>
                  <a:lnTo>
                    <a:pt x="1996758" y="2830433"/>
                  </a:lnTo>
                  <a:lnTo>
                    <a:pt x="1997710" y="2829476"/>
                  </a:lnTo>
                  <a:lnTo>
                    <a:pt x="1998663" y="2828520"/>
                  </a:lnTo>
                  <a:lnTo>
                    <a:pt x="1998980" y="2827245"/>
                  </a:lnTo>
                  <a:lnTo>
                    <a:pt x="1998980" y="2808121"/>
                  </a:lnTo>
                  <a:lnTo>
                    <a:pt x="2013586" y="2806846"/>
                  </a:lnTo>
                  <a:lnTo>
                    <a:pt x="2027873" y="2805572"/>
                  </a:lnTo>
                  <a:lnTo>
                    <a:pt x="2041526" y="2803978"/>
                  </a:lnTo>
                  <a:lnTo>
                    <a:pt x="2054543" y="2801747"/>
                  </a:lnTo>
                  <a:lnTo>
                    <a:pt x="2067243" y="2799197"/>
                  </a:lnTo>
                  <a:lnTo>
                    <a:pt x="2078673" y="2796966"/>
                  </a:lnTo>
                  <a:lnTo>
                    <a:pt x="2089786" y="2793778"/>
                  </a:lnTo>
                  <a:lnTo>
                    <a:pt x="2099310" y="2790272"/>
                  </a:lnTo>
                  <a:lnTo>
                    <a:pt x="2106930" y="2787085"/>
                  </a:lnTo>
                  <a:lnTo>
                    <a:pt x="2114233" y="2783898"/>
                  </a:lnTo>
                  <a:lnTo>
                    <a:pt x="2120900" y="2779754"/>
                  </a:lnTo>
                  <a:lnTo>
                    <a:pt x="2126933" y="2776248"/>
                  </a:lnTo>
                  <a:lnTo>
                    <a:pt x="2132013" y="2772423"/>
                  </a:lnTo>
                  <a:lnTo>
                    <a:pt x="2136776" y="2768280"/>
                  </a:lnTo>
                  <a:lnTo>
                    <a:pt x="2140586" y="2764136"/>
                  </a:lnTo>
                  <a:lnTo>
                    <a:pt x="2143760" y="2759674"/>
                  </a:lnTo>
                  <a:lnTo>
                    <a:pt x="2145983" y="2755212"/>
                  </a:lnTo>
                  <a:lnTo>
                    <a:pt x="2147570" y="2751068"/>
                  </a:lnTo>
                  <a:lnTo>
                    <a:pt x="2148840" y="2746606"/>
                  </a:lnTo>
                  <a:lnTo>
                    <a:pt x="2149158" y="2742144"/>
                  </a:lnTo>
                  <a:lnTo>
                    <a:pt x="2148523" y="2737363"/>
                  </a:lnTo>
                  <a:lnTo>
                    <a:pt x="2147253" y="2733219"/>
                  </a:lnTo>
                  <a:lnTo>
                    <a:pt x="2145030" y="2728757"/>
                  </a:lnTo>
                  <a:lnTo>
                    <a:pt x="2141856" y="2723976"/>
                  </a:lnTo>
                  <a:lnTo>
                    <a:pt x="2140268" y="2721745"/>
                  </a:lnTo>
                  <a:lnTo>
                    <a:pt x="2137728" y="2719833"/>
                  </a:lnTo>
                  <a:lnTo>
                    <a:pt x="2132648" y="2715370"/>
                  </a:lnTo>
                  <a:lnTo>
                    <a:pt x="2126298" y="2711227"/>
                  </a:lnTo>
                  <a:lnTo>
                    <a:pt x="2119630" y="2707721"/>
                  </a:lnTo>
                  <a:lnTo>
                    <a:pt x="2111693" y="2704215"/>
                  </a:lnTo>
                  <a:lnTo>
                    <a:pt x="2103438" y="2701027"/>
                  </a:lnTo>
                  <a:lnTo>
                    <a:pt x="2094548" y="2697840"/>
                  </a:lnTo>
                  <a:lnTo>
                    <a:pt x="2084706" y="2694653"/>
                  </a:lnTo>
                  <a:lnTo>
                    <a:pt x="2074863" y="2692103"/>
                  </a:lnTo>
                  <a:lnTo>
                    <a:pt x="2064068" y="2689553"/>
                  </a:lnTo>
                  <a:lnTo>
                    <a:pt x="2042796" y="2684772"/>
                  </a:lnTo>
                  <a:lnTo>
                    <a:pt x="2020570" y="2680310"/>
                  </a:lnTo>
                  <a:lnTo>
                    <a:pt x="1998980" y="2676485"/>
                  </a:lnTo>
                  <a:lnTo>
                    <a:pt x="1998980" y="2594571"/>
                  </a:lnTo>
                  <a:lnTo>
                    <a:pt x="2018030" y="2596802"/>
                  </a:lnTo>
                  <a:lnTo>
                    <a:pt x="2025016" y="2598077"/>
                  </a:lnTo>
                  <a:lnTo>
                    <a:pt x="2032000" y="2599670"/>
                  </a:lnTo>
                  <a:lnTo>
                    <a:pt x="2047240" y="2603495"/>
                  </a:lnTo>
                  <a:lnTo>
                    <a:pt x="2061846" y="2607958"/>
                  </a:lnTo>
                  <a:lnTo>
                    <a:pt x="2073593" y="2612420"/>
                  </a:lnTo>
                  <a:lnTo>
                    <a:pt x="2080260" y="2614970"/>
                  </a:lnTo>
                  <a:lnTo>
                    <a:pt x="2082483" y="2616245"/>
                  </a:lnTo>
                  <a:lnTo>
                    <a:pt x="2083118" y="2616245"/>
                  </a:lnTo>
                  <a:lnTo>
                    <a:pt x="2086610" y="2618794"/>
                  </a:lnTo>
                  <a:lnTo>
                    <a:pt x="2088516" y="2619751"/>
                  </a:lnTo>
                  <a:lnTo>
                    <a:pt x="2090420" y="2621026"/>
                  </a:lnTo>
                  <a:lnTo>
                    <a:pt x="2095183" y="2622300"/>
                  </a:lnTo>
                  <a:lnTo>
                    <a:pt x="2100898" y="2622938"/>
                  </a:lnTo>
                  <a:lnTo>
                    <a:pt x="2106613" y="2622938"/>
                  </a:lnTo>
                  <a:lnTo>
                    <a:pt x="2112646" y="2622619"/>
                  </a:lnTo>
                  <a:lnTo>
                    <a:pt x="2118360" y="2621982"/>
                  </a:lnTo>
                  <a:lnTo>
                    <a:pt x="2124393" y="2620388"/>
                  </a:lnTo>
                  <a:lnTo>
                    <a:pt x="2129790" y="2618794"/>
                  </a:lnTo>
                  <a:lnTo>
                    <a:pt x="2135188" y="2616563"/>
                  </a:lnTo>
                  <a:lnTo>
                    <a:pt x="2139633" y="2614332"/>
                  </a:lnTo>
                  <a:lnTo>
                    <a:pt x="2143760" y="2612101"/>
                  </a:lnTo>
                  <a:lnTo>
                    <a:pt x="2146618" y="2609232"/>
                  </a:lnTo>
                  <a:lnTo>
                    <a:pt x="2147570" y="2607958"/>
                  </a:lnTo>
                  <a:lnTo>
                    <a:pt x="2148523" y="2606683"/>
                  </a:lnTo>
                  <a:lnTo>
                    <a:pt x="2148840" y="2605089"/>
                  </a:lnTo>
                  <a:lnTo>
                    <a:pt x="2148840" y="2604133"/>
                  </a:lnTo>
                  <a:lnTo>
                    <a:pt x="2148523" y="2602858"/>
                  </a:lnTo>
                  <a:lnTo>
                    <a:pt x="2148206" y="2601583"/>
                  </a:lnTo>
                  <a:lnTo>
                    <a:pt x="2146936" y="2600627"/>
                  </a:lnTo>
                  <a:lnTo>
                    <a:pt x="2145666" y="2599352"/>
                  </a:lnTo>
                  <a:lnTo>
                    <a:pt x="2141220" y="2596483"/>
                  </a:lnTo>
                  <a:lnTo>
                    <a:pt x="2136776" y="2593615"/>
                  </a:lnTo>
                  <a:lnTo>
                    <a:pt x="2131060" y="2591383"/>
                  </a:lnTo>
                  <a:lnTo>
                    <a:pt x="2125663" y="2588515"/>
                  </a:lnTo>
                  <a:lnTo>
                    <a:pt x="2112646" y="2583734"/>
                  </a:lnTo>
                  <a:lnTo>
                    <a:pt x="2098358" y="2579590"/>
                  </a:lnTo>
                  <a:lnTo>
                    <a:pt x="2083436" y="2575766"/>
                  </a:lnTo>
                  <a:lnTo>
                    <a:pt x="2067878" y="2572259"/>
                  </a:lnTo>
                  <a:lnTo>
                    <a:pt x="2052638" y="2569710"/>
                  </a:lnTo>
                  <a:lnTo>
                    <a:pt x="2038033" y="2567479"/>
                  </a:lnTo>
                  <a:lnTo>
                    <a:pt x="2018666" y="2565566"/>
                  </a:lnTo>
                  <a:lnTo>
                    <a:pt x="1998980" y="2564291"/>
                  </a:lnTo>
                  <a:lnTo>
                    <a:pt x="1998980" y="2546123"/>
                  </a:lnTo>
                  <a:lnTo>
                    <a:pt x="1998663" y="2545167"/>
                  </a:lnTo>
                  <a:lnTo>
                    <a:pt x="1997710" y="2543892"/>
                  </a:lnTo>
                  <a:lnTo>
                    <a:pt x="1996758" y="2542936"/>
                  </a:lnTo>
                  <a:lnTo>
                    <a:pt x="1995170" y="2542299"/>
                  </a:lnTo>
                  <a:lnTo>
                    <a:pt x="1992630" y="2541342"/>
                  </a:lnTo>
                  <a:lnTo>
                    <a:pt x="1990726" y="2540705"/>
                  </a:lnTo>
                  <a:lnTo>
                    <a:pt x="1987868" y="2540705"/>
                  </a:lnTo>
                  <a:lnTo>
                    <a:pt x="1985328" y="2540386"/>
                  </a:lnTo>
                  <a:lnTo>
                    <a:pt x="1938656" y="2540386"/>
                  </a:lnTo>
                  <a:close/>
                  <a:moveTo>
                    <a:pt x="1959293" y="2522537"/>
                  </a:moveTo>
                  <a:lnTo>
                    <a:pt x="1982788" y="2522856"/>
                  </a:lnTo>
                  <a:lnTo>
                    <a:pt x="2005966" y="2523493"/>
                  </a:lnTo>
                  <a:lnTo>
                    <a:pt x="2028826" y="2524450"/>
                  </a:lnTo>
                  <a:lnTo>
                    <a:pt x="2051368" y="2526043"/>
                  </a:lnTo>
                  <a:lnTo>
                    <a:pt x="2073910" y="2527637"/>
                  </a:lnTo>
                  <a:lnTo>
                    <a:pt x="2095500" y="2529868"/>
                  </a:lnTo>
                  <a:lnTo>
                    <a:pt x="2116773" y="2532737"/>
                  </a:lnTo>
                  <a:lnTo>
                    <a:pt x="2137728" y="2535605"/>
                  </a:lnTo>
                  <a:lnTo>
                    <a:pt x="2158048" y="2538793"/>
                  </a:lnTo>
                  <a:lnTo>
                    <a:pt x="2177733" y="2542299"/>
                  </a:lnTo>
                  <a:lnTo>
                    <a:pt x="2197100" y="2546123"/>
                  </a:lnTo>
                  <a:lnTo>
                    <a:pt x="2215516" y="2550586"/>
                  </a:lnTo>
                  <a:lnTo>
                    <a:pt x="2233613" y="2555367"/>
                  </a:lnTo>
                  <a:lnTo>
                    <a:pt x="2251076" y="2560148"/>
                  </a:lnTo>
                  <a:lnTo>
                    <a:pt x="2267586" y="2565247"/>
                  </a:lnTo>
                  <a:lnTo>
                    <a:pt x="2283778" y="2570666"/>
                  </a:lnTo>
                  <a:lnTo>
                    <a:pt x="2298700" y="2576403"/>
                  </a:lnTo>
                  <a:lnTo>
                    <a:pt x="2313306" y="2582140"/>
                  </a:lnTo>
                  <a:lnTo>
                    <a:pt x="2326640" y="2588515"/>
                  </a:lnTo>
                  <a:lnTo>
                    <a:pt x="2339658" y="2594889"/>
                  </a:lnTo>
                  <a:lnTo>
                    <a:pt x="2351723" y="2601583"/>
                  </a:lnTo>
                  <a:lnTo>
                    <a:pt x="2362518" y="2608914"/>
                  </a:lnTo>
                  <a:lnTo>
                    <a:pt x="2372996" y="2615607"/>
                  </a:lnTo>
                  <a:lnTo>
                    <a:pt x="2381886" y="2622938"/>
                  </a:lnTo>
                  <a:lnTo>
                    <a:pt x="2390140" y="2630587"/>
                  </a:lnTo>
                  <a:lnTo>
                    <a:pt x="2397443" y="2638237"/>
                  </a:lnTo>
                  <a:lnTo>
                    <a:pt x="2403793" y="2645568"/>
                  </a:lnTo>
                  <a:lnTo>
                    <a:pt x="2406016" y="2649711"/>
                  </a:lnTo>
                  <a:lnTo>
                    <a:pt x="2408873" y="2653855"/>
                  </a:lnTo>
                  <a:lnTo>
                    <a:pt x="2410778" y="2657998"/>
                  </a:lnTo>
                  <a:lnTo>
                    <a:pt x="2412683" y="2661823"/>
                  </a:lnTo>
                  <a:lnTo>
                    <a:pt x="2414270" y="2665967"/>
                  </a:lnTo>
                  <a:lnTo>
                    <a:pt x="2415540" y="2670110"/>
                  </a:lnTo>
                  <a:lnTo>
                    <a:pt x="2416810" y="2674254"/>
                  </a:lnTo>
                  <a:lnTo>
                    <a:pt x="2417446" y="2678397"/>
                  </a:lnTo>
                  <a:lnTo>
                    <a:pt x="2417763" y="2682541"/>
                  </a:lnTo>
                  <a:lnTo>
                    <a:pt x="2417763" y="2686684"/>
                  </a:lnTo>
                  <a:lnTo>
                    <a:pt x="2417763" y="2691147"/>
                  </a:lnTo>
                  <a:lnTo>
                    <a:pt x="2417446" y="2694971"/>
                  </a:lnTo>
                  <a:lnTo>
                    <a:pt x="2416810" y="2699434"/>
                  </a:lnTo>
                  <a:lnTo>
                    <a:pt x="2415540" y="2703896"/>
                  </a:lnTo>
                  <a:lnTo>
                    <a:pt x="2414270" y="2707721"/>
                  </a:lnTo>
                  <a:lnTo>
                    <a:pt x="2412683" y="2711864"/>
                  </a:lnTo>
                  <a:lnTo>
                    <a:pt x="2410778" y="2716008"/>
                  </a:lnTo>
                  <a:lnTo>
                    <a:pt x="2408873" y="2720151"/>
                  </a:lnTo>
                  <a:lnTo>
                    <a:pt x="2406016" y="2723976"/>
                  </a:lnTo>
                  <a:lnTo>
                    <a:pt x="2403793" y="2728120"/>
                  </a:lnTo>
                  <a:lnTo>
                    <a:pt x="2397443" y="2735769"/>
                  </a:lnTo>
                  <a:lnTo>
                    <a:pt x="2390140" y="2743419"/>
                  </a:lnTo>
                  <a:lnTo>
                    <a:pt x="2381886" y="2751068"/>
                  </a:lnTo>
                  <a:lnTo>
                    <a:pt x="2372996" y="2758080"/>
                  </a:lnTo>
                  <a:lnTo>
                    <a:pt x="2362518" y="2765093"/>
                  </a:lnTo>
                  <a:lnTo>
                    <a:pt x="2351723" y="2772105"/>
                  </a:lnTo>
                  <a:lnTo>
                    <a:pt x="2339658" y="2778798"/>
                  </a:lnTo>
                  <a:lnTo>
                    <a:pt x="2326640" y="2785173"/>
                  </a:lnTo>
                  <a:lnTo>
                    <a:pt x="2313306" y="2791229"/>
                  </a:lnTo>
                  <a:lnTo>
                    <a:pt x="2298700" y="2797284"/>
                  </a:lnTo>
                  <a:lnTo>
                    <a:pt x="2283778" y="2803340"/>
                  </a:lnTo>
                  <a:lnTo>
                    <a:pt x="2267586" y="2808440"/>
                  </a:lnTo>
                  <a:lnTo>
                    <a:pt x="2251076" y="2813540"/>
                  </a:lnTo>
                  <a:lnTo>
                    <a:pt x="2233613" y="2818640"/>
                  </a:lnTo>
                  <a:lnTo>
                    <a:pt x="2215516" y="2823102"/>
                  </a:lnTo>
                  <a:lnTo>
                    <a:pt x="2197100" y="2827245"/>
                  </a:lnTo>
                  <a:lnTo>
                    <a:pt x="2177733" y="2831389"/>
                  </a:lnTo>
                  <a:lnTo>
                    <a:pt x="2158048" y="2834895"/>
                  </a:lnTo>
                  <a:lnTo>
                    <a:pt x="2137728" y="2838401"/>
                  </a:lnTo>
                  <a:lnTo>
                    <a:pt x="2116773" y="2841270"/>
                  </a:lnTo>
                  <a:lnTo>
                    <a:pt x="2095500" y="2844138"/>
                  </a:lnTo>
                  <a:lnTo>
                    <a:pt x="2073910" y="2846051"/>
                  </a:lnTo>
                  <a:lnTo>
                    <a:pt x="2051368" y="2847963"/>
                  </a:lnTo>
                  <a:lnTo>
                    <a:pt x="2028826" y="2849238"/>
                  </a:lnTo>
                  <a:lnTo>
                    <a:pt x="2005966" y="2850513"/>
                  </a:lnTo>
                  <a:lnTo>
                    <a:pt x="1982788" y="2851150"/>
                  </a:lnTo>
                  <a:lnTo>
                    <a:pt x="1959293" y="2851150"/>
                  </a:lnTo>
                  <a:lnTo>
                    <a:pt x="1935480" y="2851150"/>
                  </a:lnTo>
                  <a:lnTo>
                    <a:pt x="1912303" y="2850513"/>
                  </a:lnTo>
                  <a:lnTo>
                    <a:pt x="1889443" y="2849238"/>
                  </a:lnTo>
                  <a:lnTo>
                    <a:pt x="1866900" y="2847963"/>
                  </a:lnTo>
                  <a:lnTo>
                    <a:pt x="1844358" y="2846051"/>
                  </a:lnTo>
                  <a:lnTo>
                    <a:pt x="1822768" y="2844138"/>
                  </a:lnTo>
                  <a:lnTo>
                    <a:pt x="1801496" y="2841270"/>
                  </a:lnTo>
                  <a:lnTo>
                    <a:pt x="1780540" y="2838401"/>
                  </a:lnTo>
                  <a:lnTo>
                    <a:pt x="1760220" y="2834895"/>
                  </a:lnTo>
                  <a:lnTo>
                    <a:pt x="1740536" y="2831389"/>
                  </a:lnTo>
                  <a:lnTo>
                    <a:pt x="1721168" y="2827245"/>
                  </a:lnTo>
                  <a:lnTo>
                    <a:pt x="1702753" y="2823102"/>
                  </a:lnTo>
                  <a:lnTo>
                    <a:pt x="1684656" y="2818640"/>
                  </a:lnTo>
                  <a:lnTo>
                    <a:pt x="1667193" y="2813540"/>
                  </a:lnTo>
                  <a:lnTo>
                    <a:pt x="1650683" y="2808440"/>
                  </a:lnTo>
                  <a:lnTo>
                    <a:pt x="1634490" y="2803340"/>
                  </a:lnTo>
                  <a:lnTo>
                    <a:pt x="1619568" y="2797284"/>
                  </a:lnTo>
                  <a:lnTo>
                    <a:pt x="1604963" y="2791229"/>
                  </a:lnTo>
                  <a:lnTo>
                    <a:pt x="1591628" y="2785173"/>
                  </a:lnTo>
                  <a:lnTo>
                    <a:pt x="1578610" y="2778798"/>
                  </a:lnTo>
                  <a:lnTo>
                    <a:pt x="1566863" y="2772105"/>
                  </a:lnTo>
                  <a:lnTo>
                    <a:pt x="1555750" y="2765093"/>
                  </a:lnTo>
                  <a:lnTo>
                    <a:pt x="1545273" y="2758080"/>
                  </a:lnTo>
                  <a:lnTo>
                    <a:pt x="1536383" y="2751068"/>
                  </a:lnTo>
                  <a:lnTo>
                    <a:pt x="1528128" y="2743419"/>
                  </a:lnTo>
                  <a:lnTo>
                    <a:pt x="1520826" y="2735769"/>
                  </a:lnTo>
                  <a:lnTo>
                    <a:pt x="1514793" y="2728120"/>
                  </a:lnTo>
                  <a:lnTo>
                    <a:pt x="1511936" y="2723976"/>
                  </a:lnTo>
                  <a:lnTo>
                    <a:pt x="1509396" y="2720151"/>
                  </a:lnTo>
                  <a:lnTo>
                    <a:pt x="1507490" y="2716008"/>
                  </a:lnTo>
                  <a:lnTo>
                    <a:pt x="1505586" y="2711864"/>
                  </a:lnTo>
                  <a:lnTo>
                    <a:pt x="1503998" y="2707721"/>
                  </a:lnTo>
                  <a:lnTo>
                    <a:pt x="1502410" y="2703896"/>
                  </a:lnTo>
                  <a:lnTo>
                    <a:pt x="1501776" y="2699434"/>
                  </a:lnTo>
                  <a:lnTo>
                    <a:pt x="1500823" y="2694971"/>
                  </a:lnTo>
                  <a:lnTo>
                    <a:pt x="1500506" y="2691147"/>
                  </a:lnTo>
                  <a:lnTo>
                    <a:pt x="1500188" y="2686684"/>
                  </a:lnTo>
                  <a:lnTo>
                    <a:pt x="1500506" y="2682541"/>
                  </a:lnTo>
                  <a:lnTo>
                    <a:pt x="1500823" y="2678397"/>
                  </a:lnTo>
                  <a:lnTo>
                    <a:pt x="1501776" y="2674254"/>
                  </a:lnTo>
                  <a:lnTo>
                    <a:pt x="1502410" y="2670110"/>
                  </a:lnTo>
                  <a:lnTo>
                    <a:pt x="1503998" y="2665967"/>
                  </a:lnTo>
                  <a:lnTo>
                    <a:pt x="1505586" y="2661823"/>
                  </a:lnTo>
                  <a:lnTo>
                    <a:pt x="1507490" y="2657998"/>
                  </a:lnTo>
                  <a:lnTo>
                    <a:pt x="1509396" y="2653855"/>
                  </a:lnTo>
                  <a:lnTo>
                    <a:pt x="1511936" y="2649711"/>
                  </a:lnTo>
                  <a:lnTo>
                    <a:pt x="1514793" y="2645568"/>
                  </a:lnTo>
                  <a:lnTo>
                    <a:pt x="1520826" y="2638237"/>
                  </a:lnTo>
                  <a:lnTo>
                    <a:pt x="1528128" y="2630587"/>
                  </a:lnTo>
                  <a:lnTo>
                    <a:pt x="1536383" y="2622938"/>
                  </a:lnTo>
                  <a:lnTo>
                    <a:pt x="1545273" y="2615607"/>
                  </a:lnTo>
                  <a:lnTo>
                    <a:pt x="1555750" y="2608914"/>
                  </a:lnTo>
                  <a:lnTo>
                    <a:pt x="1566863" y="2601583"/>
                  </a:lnTo>
                  <a:lnTo>
                    <a:pt x="1578610" y="2594889"/>
                  </a:lnTo>
                  <a:lnTo>
                    <a:pt x="1591628" y="2588515"/>
                  </a:lnTo>
                  <a:lnTo>
                    <a:pt x="1604963" y="2582140"/>
                  </a:lnTo>
                  <a:lnTo>
                    <a:pt x="1619568" y="2576403"/>
                  </a:lnTo>
                  <a:lnTo>
                    <a:pt x="1634490" y="2570666"/>
                  </a:lnTo>
                  <a:lnTo>
                    <a:pt x="1650683" y="2565247"/>
                  </a:lnTo>
                  <a:lnTo>
                    <a:pt x="1667193" y="2560148"/>
                  </a:lnTo>
                  <a:lnTo>
                    <a:pt x="1684656" y="2555367"/>
                  </a:lnTo>
                  <a:lnTo>
                    <a:pt x="1702753" y="2550586"/>
                  </a:lnTo>
                  <a:lnTo>
                    <a:pt x="1721168" y="2546123"/>
                  </a:lnTo>
                  <a:lnTo>
                    <a:pt x="1740536" y="2542299"/>
                  </a:lnTo>
                  <a:lnTo>
                    <a:pt x="1760220" y="2538793"/>
                  </a:lnTo>
                  <a:lnTo>
                    <a:pt x="1780540" y="2535605"/>
                  </a:lnTo>
                  <a:lnTo>
                    <a:pt x="1801496" y="2532737"/>
                  </a:lnTo>
                  <a:lnTo>
                    <a:pt x="1822768" y="2529868"/>
                  </a:lnTo>
                  <a:lnTo>
                    <a:pt x="1844358" y="2527637"/>
                  </a:lnTo>
                  <a:lnTo>
                    <a:pt x="1866900" y="2526043"/>
                  </a:lnTo>
                  <a:lnTo>
                    <a:pt x="1889443" y="2524450"/>
                  </a:lnTo>
                  <a:lnTo>
                    <a:pt x="1912303" y="2523493"/>
                  </a:lnTo>
                  <a:lnTo>
                    <a:pt x="1935480" y="2522856"/>
                  </a:lnTo>
                  <a:lnTo>
                    <a:pt x="1959293" y="2522537"/>
                  </a:lnTo>
                  <a:close/>
                  <a:moveTo>
                    <a:pt x="2854584" y="2507933"/>
                  </a:moveTo>
                  <a:lnTo>
                    <a:pt x="2854584" y="2625091"/>
                  </a:lnTo>
                  <a:lnTo>
                    <a:pt x="2873946" y="2630488"/>
                  </a:lnTo>
                  <a:lnTo>
                    <a:pt x="2893626" y="2636203"/>
                  </a:lnTo>
                  <a:lnTo>
                    <a:pt x="2914258" y="2640966"/>
                  </a:lnTo>
                  <a:lnTo>
                    <a:pt x="2935524" y="2645728"/>
                  </a:lnTo>
                  <a:lnTo>
                    <a:pt x="2935524" y="2529523"/>
                  </a:lnTo>
                  <a:lnTo>
                    <a:pt x="2914258" y="2524761"/>
                  </a:lnTo>
                  <a:lnTo>
                    <a:pt x="2893626" y="2519363"/>
                  </a:lnTo>
                  <a:lnTo>
                    <a:pt x="2873946" y="2513965"/>
                  </a:lnTo>
                  <a:lnTo>
                    <a:pt x="2854584" y="2507933"/>
                  </a:lnTo>
                  <a:close/>
                  <a:moveTo>
                    <a:pt x="2692385" y="2444750"/>
                  </a:moveTo>
                  <a:lnTo>
                    <a:pt x="2692385" y="2542223"/>
                  </a:lnTo>
                  <a:lnTo>
                    <a:pt x="2695241" y="2545081"/>
                  </a:lnTo>
                  <a:lnTo>
                    <a:pt x="2698098" y="2548256"/>
                  </a:lnTo>
                  <a:lnTo>
                    <a:pt x="2705399" y="2554923"/>
                  </a:lnTo>
                  <a:lnTo>
                    <a:pt x="2714921" y="2561591"/>
                  </a:lnTo>
                  <a:lnTo>
                    <a:pt x="2725078" y="2568576"/>
                  </a:lnTo>
                  <a:lnTo>
                    <a:pt x="2737140" y="2576196"/>
                  </a:lnTo>
                  <a:lnTo>
                    <a:pt x="2748884" y="2582863"/>
                  </a:lnTo>
                  <a:lnTo>
                    <a:pt x="2761581" y="2589213"/>
                  </a:lnTo>
                  <a:lnTo>
                    <a:pt x="2773325" y="2595246"/>
                  </a:lnTo>
                  <a:lnTo>
                    <a:pt x="2773325" y="2486343"/>
                  </a:lnTo>
                  <a:lnTo>
                    <a:pt x="2758407" y="2480628"/>
                  </a:lnTo>
                  <a:lnTo>
                    <a:pt x="2744441" y="2475230"/>
                  </a:lnTo>
                  <a:lnTo>
                    <a:pt x="2732379" y="2469198"/>
                  </a:lnTo>
                  <a:lnTo>
                    <a:pt x="2721269" y="2464118"/>
                  </a:lnTo>
                  <a:lnTo>
                    <a:pt x="2712064" y="2458720"/>
                  </a:lnTo>
                  <a:lnTo>
                    <a:pt x="2704446" y="2453958"/>
                  </a:lnTo>
                  <a:lnTo>
                    <a:pt x="2697781" y="2449195"/>
                  </a:lnTo>
                  <a:lnTo>
                    <a:pt x="2692385" y="2444750"/>
                  </a:lnTo>
                  <a:close/>
                  <a:moveTo>
                    <a:pt x="3744614" y="2439353"/>
                  </a:moveTo>
                  <a:lnTo>
                    <a:pt x="3737949" y="2444433"/>
                  </a:lnTo>
                  <a:lnTo>
                    <a:pt x="3730648" y="2449195"/>
                  </a:lnTo>
                  <a:lnTo>
                    <a:pt x="3722713" y="2454275"/>
                  </a:lnTo>
                  <a:lnTo>
                    <a:pt x="3715095" y="2459038"/>
                  </a:lnTo>
                  <a:lnTo>
                    <a:pt x="3706524" y="2462848"/>
                  </a:lnTo>
                  <a:lnTo>
                    <a:pt x="3698907" y="2466975"/>
                  </a:lnTo>
                  <a:lnTo>
                    <a:pt x="3691289" y="2470468"/>
                  </a:lnTo>
                  <a:lnTo>
                    <a:pt x="3683671" y="2473325"/>
                  </a:lnTo>
                  <a:lnTo>
                    <a:pt x="3683671" y="2592706"/>
                  </a:lnTo>
                  <a:lnTo>
                    <a:pt x="3692558" y="2588578"/>
                  </a:lnTo>
                  <a:lnTo>
                    <a:pt x="3701128" y="2583816"/>
                  </a:lnTo>
                  <a:lnTo>
                    <a:pt x="3709381" y="2579053"/>
                  </a:lnTo>
                  <a:lnTo>
                    <a:pt x="3717634" y="2573973"/>
                  </a:lnTo>
                  <a:lnTo>
                    <a:pt x="3725252" y="2568258"/>
                  </a:lnTo>
                  <a:lnTo>
                    <a:pt x="3732235" y="2563178"/>
                  </a:lnTo>
                  <a:lnTo>
                    <a:pt x="3738901" y="2557781"/>
                  </a:lnTo>
                  <a:lnTo>
                    <a:pt x="3744614" y="2553018"/>
                  </a:lnTo>
                  <a:lnTo>
                    <a:pt x="3744614" y="2439353"/>
                  </a:lnTo>
                  <a:close/>
                  <a:moveTo>
                    <a:pt x="3151360" y="2322195"/>
                  </a:moveTo>
                  <a:lnTo>
                    <a:pt x="3151360" y="2437130"/>
                  </a:lnTo>
                  <a:lnTo>
                    <a:pt x="3174848" y="2437765"/>
                  </a:lnTo>
                  <a:lnTo>
                    <a:pt x="3198972" y="2437765"/>
                  </a:lnTo>
                  <a:lnTo>
                    <a:pt x="3215477" y="2437765"/>
                  </a:lnTo>
                  <a:lnTo>
                    <a:pt x="3231983" y="2437448"/>
                  </a:lnTo>
                  <a:lnTo>
                    <a:pt x="3231983" y="2322512"/>
                  </a:lnTo>
                  <a:lnTo>
                    <a:pt x="3198972" y="2323147"/>
                  </a:lnTo>
                  <a:lnTo>
                    <a:pt x="3174848" y="2323147"/>
                  </a:lnTo>
                  <a:lnTo>
                    <a:pt x="3151360" y="2322195"/>
                  </a:lnTo>
                  <a:close/>
                  <a:moveTo>
                    <a:pt x="3815080" y="2317750"/>
                  </a:moveTo>
                  <a:lnTo>
                    <a:pt x="3816033" y="2325370"/>
                  </a:lnTo>
                  <a:lnTo>
                    <a:pt x="3816350" y="2332673"/>
                  </a:lnTo>
                  <a:lnTo>
                    <a:pt x="3816350" y="2483803"/>
                  </a:lnTo>
                  <a:lnTo>
                    <a:pt x="3816033" y="2484438"/>
                  </a:lnTo>
                  <a:lnTo>
                    <a:pt x="3815398" y="2493010"/>
                  </a:lnTo>
                  <a:lnTo>
                    <a:pt x="3814763" y="2498408"/>
                  </a:lnTo>
                  <a:lnTo>
                    <a:pt x="3813493" y="2504123"/>
                  </a:lnTo>
                  <a:lnTo>
                    <a:pt x="3811906" y="2509520"/>
                  </a:lnTo>
                  <a:lnTo>
                    <a:pt x="3810319" y="2514600"/>
                  </a:lnTo>
                  <a:lnTo>
                    <a:pt x="3808097" y="2520316"/>
                  </a:lnTo>
                  <a:lnTo>
                    <a:pt x="3805558" y="2525713"/>
                  </a:lnTo>
                  <a:lnTo>
                    <a:pt x="3803019" y="2530793"/>
                  </a:lnTo>
                  <a:lnTo>
                    <a:pt x="3799844" y="2536508"/>
                  </a:lnTo>
                  <a:lnTo>
                    <a:pt x="3796036" y="2541588"/>
                  </a:lnTo>
                  <a:lnTo>
                    <a:pt x="3792226" y="2546668"/>
                  </a:lnTo>
                  <a:lnTo>
                    <a:pt x="3788418" y="2551748"/>
                  </a:lnTo>
                  <a:lnTo>
                    <a:pt x="3783974" y="2556828"/>
                  </a:lnTo>
                  <a:lnTo>
                    <a:pt x="3779212" y="2561591"/>
                  </a:lnTo>
                  <a:lnTo>
                    <a:pt x="3774134" y="2566671"/>
                  </a:lnTo>
                  <a:lnTo>
                    <a:pt x="3768420" y="2571433"/>
                  </a:lnTo>
                  <a:lnTo>
                    <a:pt x="3763024" y="2576513"/>
                  </a:lnTo>
                  <a:lnTo>
                    <a:pt x="3750963" y="2586038"/>
                  </a:lnTo>
                  <a:lnTo>
                    <a:pt x="3737314" y="2595246"/>
                  </a:lnTo>
                  <a:lnTo>
                    <a:pt x="3722713" y="2604136"/>
                  </a:lnTo>
                  <a:lnTo>
                    <a:pt x="3707477" y="2613026"/>
                  </a:lnTo>
                  <a:lnTo>
                    <a:pt x="3690971" y="2621281"/>
                  </a:lnTo>
                  <a:lnTo>
                    <a:pt x="3673513" y="2628901"/>
                  </a:lnTo>
                  <a:lnTo>
                    <a:pt x="3655103" y="2636838"/>
                  </a:lnTo>
                  <a:lnTo>
                    <a:pt x="3635424" y="2644458"/>
                  </a:lnTo>
                  <a:lnTo>
                    <a:pt x="3615109" y="2651443"/>
                  </a:lnTo>
                  <a:lnTo>
                    <a:pt x="3593842" y="2658111"/>
                  </a:lnTo>
                  <a:lnTo>
                    <a:pt x="3571941" y="2664461"/>
                  </a:lnTo>
                  <a:lnTo>
                    <a:pt x="3549087" y="2670493"/>
                  </a:lnTo>
                  <a:lnTo>
                    <a:pt x="3525281" y="2675891"/>
                  </a:lnTo>
                  <a:lnTo>
                    <a:pt x="3501157" y="2680971"/>
                  </a:lnTo>
                  <a:lnTo>
                    <a:pt x="3476082" y="2685733"/>
                  </a:lnTo>
                  <a:lnTo>
                    <a:pt x="3450371" y="2689861"/>
                  </a:lnTo>
                  <a:lnTo>
                    <a:pt x="3424343" y="2693671"/>
                  </a:lnTo>
                  <a:lnTo>
                    <a:pt x="3397680" y="2697163"/>
                  </a:lnTo>
                  <a:lnTo>
                    <a:pt x="3370065" y="2700021"/>
                  </a:lnTo>
                  <a:lnTo>
                    <a:pt x="3341815" y="2702561"/>
                  </a:lnTo>
                  <a:lnTo>
                    <a:pt x="3313565" y="2704466"/>
                  </a:lnTo>
                  <a:lnTo>
                    <a:pt x="3284680" y="2705736"/>
                  </a:lnTo>
                  <a:lnTo>
                    <a:pt x="3255478" y="2706371"/>
                  </a:lnTo>
                  <a:lnTo>
                    <a:pt x="3225959" y="2706688"/>
                  </a:lnTo>
                  <a:lnTo>
                    <a:pt x="3195487" y="2706371"/>
                  </a:lnTo>
                  <a:lnTo>
                    <a:pt x="3165650" y="2705736"/>
                  </a:lnTo>
                  <a:lnTo>
                    <a:pt x="3136130" y="2704148"/>
                  </a:lnTo>
                  <a:lnTo>
                    <a:pt x="3106928" y="2701926"/>
                  </a:lnTo>
                  <a:lnTo>
                    <a:pt x="3078678" y="2699703"/>
                  </a:lnTo>
                  <a:lnTo>
                    <a:pt x="3050428" y="2696528"/>
                  </a:lnTo>
                  <a:lnTo>
                    <a:pt x="3022813" y="2693353"/>
                  </a:lnTo>
                  <a:lnTo>
                    <a:pt x="2996150" y="2688908"/>
                  </a:lnTo>
                  <a:lnTo>
                    <a:pt x="2970122" y="2684781"/>
                  </a:lnTo>
                  <a:lnTo>
                    <a:pt x="2944729" y="2680018"/>
                  </a:lnTo>
                  <a:lnTo>
                    <a:pt x="2919971" y="2674303"/>
                  </a:lnTo>
                  <a:lnTo>
                    <a:pt x="2895847" y="2668588"/>
                  </a:lnTo>
                  <a:lnTo>
                    <a:pt x="2872994" y="2662556"/>
                  </a:lnTo>
                  <a:lnTo>
                    <a:pt x="2850775" y="2655888"/>
                  </a:lnTo>
                  <a:lnTo>
                    <a:pt x="2829190" y="2648903"/>
                  </a:lnTo>
                  <a:lnTo>
                    <a:pt x="2808876" y="2641601"/>
                  </a:lnTo>
                  <a:lnTo>
                    <a:pt x="2789196" y="2633663"/>
                  </a:lnTo>
                  <a:lnTo>
                    <a:pt x="2770469" y="2625408"/>
                  </a:lnTo>
                  <a:lnTo>
                    <a:pt x="2753328" y="2617153"/>
                  </a:lnTo>
                  <a:lnTo>
                    <a:pt x="2736823" y="2608581"/>
                  </a:lnTo>
                  <a:lnTo>
                    <a:pt x="2721269" y="2599373"/>
                  </a:lnTo>
                  <a:lnTo>
                    <a:pt x="2706986" y="2590483"/>
                  </a:lnTo>
                  <a:lnTo>
                    <a:pt x="2693972" y="2580641"/>
                  </a:lnTo>
                  <a:lnTo>
                    <a:pt x="2688258" y="2575878"/>
                  </a:lnTo>
                  <a:lnTo>
                    <a:pt x="2682227" y="2570798"/>
                  </a:lnTo>
                  <a:lnTo>
                    <a:pt x="2676831" y="2566036"/>
                  </a:lnTo>
                  <a:lnTo>
                    <a:pt x="2671753" y="2560956"/>
                  </a:lnTo>
                  <a:lnTo>
                    <a:pt x="2666991" y="2555558"/>
                  </a:lnTo>
                  <a:lnTo>
                    <a:pt x="2662548" y="2550161"/>
                  </a:lnTo>
                  <a:lnTo>
                    <a:pt x="2658104" y="2545081"/>
                  </a:lnTo>
                  <a:lnTo>
                    <a:pt x="2654612" y="2540001"/>
                  </a:lnTo>
                  <a:lnTo>
                    <a:pt x="2651121" y="2534286"/>
                  </a:lnTo>
                  <a:lnTo>
                    <a:pt x="2647947" y="2528888"/>
                  </a:lnTo>
                  <a:lnTo>
                    <a:pt x="2645090" y="2523808"/>
                  </a:lnTo>
                  <a:lnTo>
                    <a:pt x="2642868" y="2518093"/>
                  </a:lnTo>
                  <a:lnTo>
                    <a:pt x="2640329" y="2512695"/>
                  </a:lnTo>
                  <a:lnTo>
                    <a:pt x="2638742" y="2506663"/>
                  </a:lnTo>
                  <a:lnTo>
                    <a:pt x="2637789" y="2501265"/>
                  </a:lnTo>
                  <a:lnTo>
                    <a:pt x="2636520" y="2495868"/>
                  </a:lnTo>
                  <a:lnTo>
                    <a:pt x="2636202" y="2489835"/>
                  </a:lnTo>
                  <a:lnTo>
                    <a:pt x="2635885" y="2484438"/>
                  </a:lnTo>
                  <a:lnTo>
                    <a:pt x="2635250" y="2484438"/>
                  </a:lnTo>
                  <a:lnTo>
                    <a:pt x="2635250" y="2375535"/>
                  </a:lnTo>
                  <a:lnTo>
                    <a:pt x="2646360" y="2383790"/>
                  </a:lnTo>
                  <a:lnTo>
                    <a:pt x="2657786" y="2392045"/>
                  </a:lnTo>
                  <a:lnTo>
                    <a:pt x="2670166" y="2399983"/>
                  </a:lnTo>
                  <a:lnTo>
                    <a:pt x="2683180" y="2407285"/>
                  </a:lnTo>
                  <a:lnTo>
                    <a:pt x="2696511" y="2414905"/>
                  </a:lnTo>
                  <a:lnTo>
                    <a:pt x="2710160" y="2421890"/>
                  </a:lnTo>
                  <a:lnTo>
                    <a:pt x="2724761" y="2429193"/>
                  </a:lnTo>
                  <a:lnTo>
                    <a:pt x="2740314" y="2435860"/>
                  </a:lnTo>
                  <a:lnTo>
                    <a:pt x="2755550" y="2442210"/>
                  </a:lnTo>
                  <a:lnTo>
                    <a:pt x="2771738" y="2448243"/>
                  </a:lnTo>
                  <a:lnTo>
                    <a:pt x="2788244" y="2453958"/>
                  </a:lnTo>
                  <a:lnTo>
                    <a:pt x="2805384" y="2459673"/>
                  </a:lnTo>
                  <a:lnTo>
                    <a:pt x="2822525" y="2465070"/>
                  </a:lnTo>
                  <a:lnTo>
                    <a:pt x="2840300" y="2470150"/>
                  </a:lnTo>
                  <a:lnTo>
                    <a:pt x="2858393" y="2474913"/>
                  </a:lnTo>
                  <a:lnTo>
                    <a:pt x="2877120" y="2479675"/>
                  </a:lnTo>
                  <a:lnTo>
                    <a:pt x="2895530" y="2483803"/>
                  </a:lnTo>
                  <a:lnTo>
                    <a:pt x="2914892" y="2487930"/>
                  </a:lnTo>
                  <a:lnTo>
                    <a:pt x="2934255" y="2491423"/>
                  </a:lnTo>
                  <a:lnTo>
                    <a:pt x="2953617" y="2494915"/>
                  </a:lnTo>
                  <a:lnTo>
                    <a:pt x="2973614" y="2498090"/>
                  </a:lnTo>
                  <a:lnTo>
                    <a:pt x="2993294" y="2501265"/>
                  </a:lnTo>
                  <a:lnTo>
                    <a:pt x="3013926" y="2503488"/>
                  </a:lnTo>
                  <a:lnTo>
                    <a:pt x="3033923" y="2506028"/>
                  </a:lnTo>
                  <a:lnTo>
                    <a:pt x="3054555" y="2508250"/>
                  </a:lnTo>
                  <a:lnTo>
                    <a:pt x="3074869" y="2509838"/>
                  </a:lnTo>
                  <a:lnTo>
                    <a:pt x="3095819" y="2511425"/>
                  </a:lnTo>
                  <a:lnTo>
                    <a:pt x="3116451" y="2512695"/>
                  </a:lnTo>
                  <a:lnTo>
                    <a:pt x="3137400" y="2513965"/>
                  </a:lnTo>
                  <a:lnTo>
                    <a:pt x="3158032" y="2514600"/>
                  </a:lnTo>
                  <a:lnTo>
                    <a:pt x="3178981" y="2514918"/>
                  </a:lnTo>
                  <a:lnTo>
                    <a:pt x="3199613" y="2514918"/>
                  </a:lnTo>
                  <a:lnTo>
                    <a:pt x="3224372" y="2514918"/>
                  </a:lnTo>
                  <a:lnTo>
                    <a:pt x="3249765" y="2514283"/>
                  </a:lnTo>
                  <a:lnTo>
                    <a:pt x="3274523" y="2513330"/>
                  </a:lnTo>
                  <a:lnTo>
                    <a:pt x="3299282" y="2511743"/>
                  </a:lnTo>
                  <a:lnTo>
                    <a:pt x="3324040" y="2510473"/>
                  </a:lnTo>
                  <a:lnTo>
                    <a:pt x="3348481" y="2507933"/>
                  </a:lnTo>
                  <a:lnTo>
                    <a:pt x="3372922" y="2505710"/>
                  </a:lnTo>
                  <a:lnTo>
                    <a:pt x="3397680" y="2502535"/>
                  </a:lnTo>
                  <a:lnTo>
                    <a:pt x="3421486" y="2499360"/>
                  </a:lnTo>
                  <a:lnTo>
                    <a:pt x="3445292" y="2495233"/>
                  </a:lnTo>
                  <a:lnTo>
                    <a:pt x="3468464" y="2491423"/>
                  </a:lnTo>
                  <a:lnTo>
                    <a:pt x="3491635" y="2486978"/>
                  </a:lnTo>
                  <a:lnTo>
                    <a:pt x="3514171" y="2481898"/>
                  </a:lnTo>
                  <a:lnTo>
                    <a:pt x="3536390" y="2476818"/>
                  </a:lnTo>
                  <a:lnTo>
                    <a:pt x="3557974" y="2471420"/>
                  </a:lnTo>
                  <a:lnTo>
                    <a:pt x="3579241" y="2465070"/>
                  </a:lnTo>
                  <a:lnTo>
                    <a:pt x="3599873" y="2458720"/>
                  </a:lnTo>
                  <a:lnTo>
                    <a:pt x="3619870" y="2452053"/>
                  </a:lnTo>
                  <a:lnTo>
                    <a:pt x="3639233" y="2444750"/>
                  </a:lnTo>
                  <a:lnTo>
                    <a:pt x="3657643" y="2437448"/>
                  </a:lnTo>
                  <a:lnTo>
                    <a:pt x="3676053" y="2429510"/>
                  </a:lnTo>
                  <a:lnTo>
                    <a:pt x="3692876" y="2421255"/>
                  </a:lnTo>
                  <a:lnTo>
                    <a:pt x="3709381" y="2412365"/>
                  </a:lnTo>
                  <a:lnTo>
                    <a:pt x="3724935" y="2403475"/>
                  </a:lnTo>
                  <a:lnTo>
                    <a:pt x="3739853" y="2393950"/>
                  </a:lnTo>
                  <a:lnTo>
                    <a:pt x="3753502" y="2384108"/>
                  </a:lnTo>
                  <a:lnTo>
                    <a:pt x="3766198" y="2374265"/>
                  </a:lnTo>
                  <a:lnTo>
                    <a:pt x="3772547" y="2368550"/>
                  </a:lnTo>
                  <a:lnTo>
                    <a:pt x="3777943" y="2363470"/>
                  </a:lnTo>
                  <a:lnTo>
                    <a:pt x="3783656" y="2358073"/>
                  </a:lnTo>
                  <a:lnTo>
                    <a:pt x="3789052" y="2352675"/>
                  </a:lnTo>
                  <a:lnTo>
                    <a:pt x="3793814" y="2346960"/>
                  </a:lnTo>
                  <a:lnTo>
                    <a:pt x="3798575" y="2341563"/>
                  </a:lnTo>
                  <a:lnTo>
                    <a:pt x="3803336" y="2335530"/>
                  </a:lnTo>
                  <a:lnTo>
                    <a:pt x="3807145" y="2329498"/>
                  </a:lnTo>
                  <a:lnTo>
                    <a:pt x="3811271" y="2323783"/>
                  </a:lnTo>
                  <a:lnTo>
                    <a:pt x="3815080" y="2317750"/>
                  </a:lnTo>
                  <a:close/>
                  <a:moveTo>
                    <a:pt x="2989478" y="2307907"/>
                  </a:moveTo>
                  <a:lnTo>
                    <a:pt x="2989478" y="2423478"/>
                  </a:lnTo>
                  <a:lnTo>
                    <a:pt x="3009158" y="2426018"/>
                  </a:lnTo>
                  <a:lnTo>
                    <a:pt x="3029472" y="2428240"/>
                  </a:lnTo>
                  <a:lnTo>
                    <a:pt x="3049469" y="2430780"/>
                  </a:lnTo>
                  <a:lnTo>
                    <a:pt x="3070419" y="2432685"/>
                  </a:lnTo>
                  <a:lnTo>
                    <a:pt x="3070419" y="2317432"/>
                  </a:lnTo>
                  <a:lnTo>
                    <a:pt x="3049469" y="2315527"/>
                  </a:lnTo>
                  <a:lnTo>
                    <a:pt x="3029472" y="2313305"/>
                  </a:lnTo>
                  <a:lnTo>
                    <a:pt x="3009158" y="2310765"/>
                  </a:lnTo>
                  <a:lnTo>
                    <a:pt x="2989478" y="2307907"/>
                  </a:lnTo>
                  <a:close/>
                  <a:moveTo>
                    <a:pt x="2827597" y="2271395"/>
                  </a:moveTo>
                  <a:lnTo>
                    <a:pt x="2827597" y="2388553"/>
                  </a:lnTo>
                  <a:lnTo>
                    <a:pt x="2846959" y="2393950"/>
                  </a:lnTo>
                  <a:lnTo>
                    <a:pt x="2866956" y="2399665"/>
                  </a:lnTo>
                  <a:lnTo>
                    <a:pt x="2887588" y="2404428"/>
                  </a:lnTo>
                  <a:lnTo>
                    <a:pt x="2908220" y="2408873"/>
                  </a:lnTo>
                  <a:lnTo>
                    <a:pt x="2908220" y="2292985"/>
                  </a:lnTo>
                  <a:lnTo>
                    <a:pt x="2887588" y="2288222"/>
                  </a:lnTo>
                  <a:lnTo>
                    <a:pt x="2866956" y="2282825"/>
                  </a:lnTo>
                  <a:lnTo>
                    <a:pt x="2846959" y="2277110"/>
                  </a:lnTo>
                  <a:lnTo>
                    <a:pt x="2827597" y="2271395"/>
                  </a:lnTo>
                  <a:close/>
                  <a:moveTo>
                    <a:pt x="3717945" y="2227897"/>
                  </a:moveTo>
                  <a:lnTo>
                    <a:pt x="3711914" y="2232025"/>
                  </a:lnTo>
                  <a:lnTo>
                    <a:pt x="3704931" y="2235517"/>
                  </a:lnTo>
                  <a:lnTo>
                    <a:pt x="3696678" y="2239327"/>
                  </a:lnTo>
                  <a:lnTo>
                    <a:pt x="3688425" y="2242820"/>
                  </a:lnTo>
                  <a:lnTo>
                    <a:pt x="3671285" y="2249487"/>
                  </a:lnTo>
                  <a:lnTo>
                    <a:pt x="3656684" y="2255202"/>
                  </a:lnTo>
                  <a:lnTo>
                    <a:pt x="3656684" y="2356167"/>
                  </a:lnTo>
                  <a:lnTo>
                    <a:pt x="3665254" y="2351722"/>
                  </a:lnTo>
                  <a:lnTo>
                    <a:pt x="3674142" y="2347595"/>
                  </a:lnTo>
                  <a:lnTo>
                    <a:pt x="3682394" y="2342197"/>
                  </a:lnTo>
                  <a:lnTo>
                    <a:pt x="3690647" y="2337117"/>
                  </a:lnTo>
                  <a:lnTo>
                    <a:pt x="3698582" y="2331720"/>
                  </a:lnTo>
                  <a:lnTo>
                    <a:pt x="3705566" y="2326640"/>
                  </a:lnTo>
                  <a:lnTo>
                    <a:pt x="3711914" y="2321560"/>
                  </a:lnTo>
                  <a:lnTo>
                    <a:pt x="3717945" y="2316162"/>
                  </a:lnTo>
                  <a:lnTo>
                    <a:pt x="3717945" y="2227897"/>
                  </a:lnTo>
                  <a:close/>
                  <a:moveTo>
                    <a:pt x="2665715" y="2187575"/>
                  </a:moveTo>
                  <a:lnTo>
                    <a:pt x="2665715" y="2305685"/>
                  </a:lnTo>
                  <a:lnTo>
                    <a:pt x="2668254" y="2308542"/>
                  </a:lnTo>
                  <a:lnTo>
                    <a:pt x="2671429" y="2311717"/>
                  </a:lnTo>
                  <a:lnTo>
                    <a:pt x="2678729" y="2318385"/>
                  </a:lnTo>
                  <a:lnTo>
                    <a:pt x="2687934" y="2325052"/>
                  </a:lnTo>
                  <a:lnTo>
                    <a:pt x="2698726" y="2332037"/>
                  </a:lnTo>
                  <a:lnTo>
                    <a:pt x="2710153" y="2339657"/>
                  </a:lnTo>
                  <a:lnTo>
                    <a:pt x="2722215" y="2346325"/>
                  </a:lnTo>
                  <a:lnTo>
                    <a:pt x="2734594" y="2352675"/>
                  </a:lnTo>
                  <a:lnTo>
                    <a:pt x="2746656" y="2358390"/>
                  </a:lnTo>
                  <a:lnTo>
                    <a:pt x="2746656" y="2239327"/>
                  </a:lnTo>
                  <a:lnTo>
                    <a:pt x="2734594" y="2233612"/>
                  </a:lnTo>
                  <a:lnTo>
                    <a:pt x="2723167" y="2227580"/>
                  </a:lnTo>
                  <a:lnTo>
                    <a:pt x="2712058" y="2221230"/>
                  </a:lnTo>
                  <a:lnTo>
                    <a:pt x="2701583" y="2214562"/>
                  </a:lnTo>
                  <a:lnTo>
                    <a:pt x="2691743" y="2208212"/>
                  </a:lnTo>
                  <a:lnTo>
                    <a:pt x="2682538" y="2201545"/>
                  </a:lnTo>
                  <a:lnTo>
                    <a:pt x="2673650" y="2194560"/>
                  </a:lnTo>
                  <a:lnTo>
                    <a:pt x="2665715" y="2187575"/>
                  </a:lnTo>
                  <a:close/>
                  <a:moveTo>
                    <a:pt x="2609850" y="2081212"/>
                  </a:moveTo>
                  <a:lnTo>
                    <a:pt x="2613342" y="2087245"/>
                  </a:lnTo>
                  <a:lnTo>
                    <a:pt x="2617468" y="2092960"/>
                  </a:lnTo>
                  <a:lnTo>
                    <a:pt x="2621594" y="2098675"/>
                  </a:lnTo>
                  <a:lnTo>
                    <a:pt x="2626038" y="2104390"/>
                  </a:lnTo>
                  <a:lnTo>
                    <a:pt x="2631117" y="2110105"/>
                  </a:lnTo>
                  <a:lnTo>
                    <a:pt x="2635878" y="2115502"/>
                  </a:lnTo>
                  <a:lnTo>
                    <a:pt x="2641274" y="2120900"/>
                  </a:lnTo>
                  <a:lnTo>
                    <a:pt x="2646988" y="2126615"/>
                  </a:lnTo>
                  <a:lnTo>
                    <a:pt x="2658732" y="2136775"/>
                  </a:lnTo>
                  <a:lnTo>
                    <a:pt x="2671746" y="2146935"/>
                  </a:lnTo>
                  <a:lnTo>
                    <a:pt x="2685712" y="2157095"/>
                  </a:lnTo>
                  <a:lnTo>
                    <a:pt x="2700631" y="2165985"/>
                  </a:lnTo>
                  <a:lnTo>
                    <a:pt x="2715867" y="2175192"/>
                  </a:lnTo>
                  <a:lnTo>
                    <a:pt x="2732372" y="2183765"/>
                  </a:lnTo>
                  <a:lnTo>
                    <a:pt x="2749830" y="2192020"/>
                  </a:lnTo>
                  <a:lnTo>
                    <a:pt x="2767923" y="2199957"/>
                  </a:lnTo>
                  <a:lnTo>
                    <a:pt x="2786650" y="2207895"/>
                  </a:lnTo>
                  <a:lnTo>
                    <a:pt x="2805695" y="2214880"/>
                  </a:lnTo>
                  <a:lnTo>
                    <a:pt x="2826009" y="2221547"/>
                  </a:lnTo>
                  <a:lnTo>
                    <a:pt x="2846959" y="2227897"/>
                  </a:lnTo>
                  <a:lnTo>
                    <a:pt x="2867591" y="2234247"/>
                  </a:lnTo>
                  <a:lnTo>
                    <a:pt x="2889492" y="2239645"/>
                  </a:lnTo>
                  <a:lnTo>
                    <a:pt x="2912029" y="2245042"/>
                  </a:lnTo>
                  <a:lnTo>
                    <a:pt x="2934248" y="2250122"/>
                  </a:lnTo>
                  <a:lnTo>
                    <a:pt x="2957102" y="2254250"/>
                  </a:lnTo>
                  <a:lnTo>
                    <a:pt x="2980908" y="2258695"/>
                  </a:lnTo>
                  <a:lnTo>
                    <a:pt x="3004396" y="2262187"/>
                  </a:lnTo>
                  <a:lnTo>
                    <a:pt x="3028203" y="2265680"/>
                  </a:lnTo>
                  <a:lnTo>
                    <a:pt x="3052644" y="2268537"/>
                  </a:lnTo>
                  <a:lnTo>
                    <a:pt x="3077084" y="2271395"/>
                  </a:lnTo>
                  <a:lnTo>
                    <a:pt x="3101525" y="2273300"/>
                  </a:lnTo>
                  <a:lnTo>
                    <a:pt x="3125966" y="2275205"/>
                  </a:lnTo>
                  <a:lnTo>
                    <a:pt x="3150725" y="2276792"/>
                  </a:lnTo>
                  <a:lnTo>
                    <a:pt x="3175800" y="2277745"/>
                  </a:lnTo>
                  <a:lnTo>
                    <a:pt x="3200559" y="2278380"/>
                  </a:lnTo>
                  <a:lnTo>
                    <a:pt x="3225317" y="2278380"/>
                  </a:lnTo>
                  <a:lnTo>
                    <a:pt x="3246266" y="2278380"/>
                  </a:lnTo>
                  <a:lnTo>
                    <a:pt x="3267216" y="2278062"/>
                  </a:lnTo>
                  <a:lnTo>
                    <a:pt x="3288165" y="2277110"/>
                  </a:lnTo>
                  <a:lnTo>
                    <a:pt x="3308797" y="2276157"/>
                  </a:lnTo>
                  <a:lnTo>
                    <a:pt x="3329429" y="2274887"/>
                  </a:lnTo>
                  <a:lnTo>
                    <a:pt x="3350378" y="2273300"/>
                  </a:lnTo>
                  <a:lnTo>
                    <a:pt x="3371010" y="2271712"/>
                  </a:lnTo>
                  <a:lnTo>
                    <a:pt x="3391325" y="2269807"/>
                  </a:lnTo>
                  <a:lnTo>
                    <a:pt x="3411957" y="2267267"/>
                  </a:lnTo>
                  <a:lnTo>
                    <a:pt x="3431954" y="2264727"/>
                  </a:lnTo>
                  <a:lnTo>
                    <a:pt x="3451951" y="2261870"/>
                  </a:lnTo>
                  <a:lnTo>
                    <a:pt x="3471948" y="2258695"/>
                  </a:lnTo>
                  <a:lnTo>
                    <a:pt x="3491628" y="2255202"/>
                  </a:lnTo>
                  <a:lnTo>
                    <a:pt x="3510990" y="2251710"/>
                  </a:lnTo>
                  <a:lnTo>
                    <a:pt x="3530035" y="2247582"/>
                  </a:lnTo>
                  <a:lnTo>
                    <a:pt x="3548763" y="2243455"/>
                  </a:lnTo>
                  <a:lnTo>
                    <a:pt x="3567173" y="2239010"/>
                  </a:lnTo>
                  <a:lnTo>
                    <a:pt x="3585265" y="2233930"/>
                  </a:lnTo>
                  <a:lnTo>
                    <a:pt x="3603041" y="2229167"/>
                  </a:lnTo>
                  <a:lnTo>
                    <a:pt x="3620498" y="2223452"/>
                  </a:lnTo>
                  <a:lnTo>
                    <a:pt x="3637004" y="2218055"/>
                  </a:lnTo>
                  <a:lnTo>
                    <a:pt x="3653510" y="2212022"/>
                  </a:lnTo>
                  <a:lnTo>
                    <a:pt x="3669698" y="2206307"/>
                  </a:lnTo>
                  <a:lnTo>
                    <a:pt x="3685251" y="2199957"/>
                  </a:lnTo>
                  <a:lnTo>
                    <a:pt x="3700170" y="2193290"/>
                  </a:lnTo>
                  <a:lnTo>
                    <a:pt x="3714770" y="2185987"/>
                  </a:lnTo>
                  <a:lnTo>
                    <a:pt x="3728419" y="2179002"/>
                  </a:lnTo>
                  <a:lnTo>
                    <a:pt x="3741751" y="2171382"/>
                  </a:lnTo>
                  <a:lnTo>
                    <a:pt x="3754765" y="2164080"/>
                  </a:lnTo>
                  <a:lnTo>
                    <a:pt x="3767144" y="2156142"/>
                  </a:lnTo>
                  <a:lnTo>
                    <a:pt x="3778571" y="2147887"/>
                  </a:lnTo>
                  <a:lnTo>
                    <a:pt x="3789363" y="2139632"/>
                  </a:lnTo>
                  <a:lnTo>
                    <a:pt x="3789363" y="2247265"/>
                  </a:lnTo>
                  <a:lnTo>
                    <a:pt x="3788728" y="2247582"/>
                  </a:lnTo>
                  <a:lnTo>
                    <a:pt x="3788728" y="2252027"/>
                  </a:lnTo>
                  <a:lnTo>
                    <a:pt x="3788411" y="2256472"/>
                  </a:lnTo>
                  <a:lnTo>
                    <a:pt x="3787776" y="2261870"/>
                  </a:lnTo>
                  <a:lnTo>
                    <a:pt x="3786506" y="2267267"/>
                  </a:lnTo>
                  <a:lnTo>
                    <a:pt x="3785237" y="2272982"/>
                  </a:lnTo>
                  <a:lnTo>
                    <a:pt x="3783332" y="2278062"/>
                  </a:lnTo>
                  <a:lnTo>
                    <a:pt x="3781428" y="2283460"/>
                  </a:lnTo>
                  <a:lnTo>
                    <a:pt x="3778571" y="2289175"/>
                  </a:lnTo>
                  <a:lnTo>
                    <a:pt x="3775714" y="2294255"/>
                  </a:lnTo>
                  <a:lnTo>
                    <a:pt x="3772540" y="2299335"/>
                  </a:lnTo>
                  <a:lnTo>
                    <a:pt x="3769048" y="2304732"/>
                  </a:lnTo>
                  <a:lnTo>
                    <a:pt x="3765557" y="2310130"/>
                  </a:lnTo>
                  <a:lnTo>
                    <a:pt x="3761113" y="2315210"/>
                  </a:lnTo>
                  <a:lnTo>
                    <a:pt x="3756987" y="2320290"/>
                  </a:lnTo>
                  <a:lnTo>
                    <a:pt x="3752226" y="2325052"/>
                  </a:lnTo>
                  <a:lnTo>
                    <a:pt x="3747147" y="2330132"/>
                  </a:lnTo>
                  <a:lnTo>
                    <a:pt x="3741433" y="2334895"/>
                  </a:lnTo>
                  <a:lnTo>
                    <a:pt x="3736037" y="2339975"/>
                  </a:lnTo>
                  <a:lnTo>
                    <a:pt x="3723658" y="2349500"/>
                  </a:lnTo>
                  <a:lnTo>
                    <a:pt x="3710327" y="2358390"/>
                  </a:lnTo>
                  <a:lnTo>
                    <a:pt x="3696043" y="2367598"/>
                  </a:lnTo>
                  <a:lnTo>
                    <a:pt x="3680490" y="2376170"/>
                  </a:lnTo>
                  <a:lnTo>
                    <a:pt x="3663667" y="2384425"/>
                  </a:lnTo>
                  <a:lnTo>
                    <a:pt x="3646526" y="2392363"/>
                  </a:lnTo>
                  <a:lnTo>
                    <a:pt x="3627799" y="2400300"/>
                  </a:lnTo>
                  <a:lnTo>
                    <a:pt x="3608754" y="2407920"/>
                  </a:lnTo>
                  <a:lnTo>
                    <a:pt x="3588122" y="2414905"/>
                  </a:lnTo>
                  <a:lnTo>
                    <a:pt x="3566855" y="2421573"/>
                  </a:lnTo>
                  <a:lnTo>
                    <a:pt x="3544636" y="2427923"/>
                  </a:lnTo>
                  <a:lnTo>
                    <a:pt x="3522417" y="2433955"/>
                  </a:lnTo>
                  <a:lnTo>
                    <a:pt x="3498611" y="2439353"/>
                  </a:lnTo>
                  <a:lnTo>
                    <a:pt x="3474170" y="2444433"/>
                  </a:lnTo>
                  <a:lnTo>
                    <a:pt x="3449412" y="2449195"/>
                  </a:lnTo>
                  <a:lnTo>
                    <a:pt x="3423701" y="2453323"/>
                  </a:lnTo>
                  <a:lnTo>
                    <a:pt x="3397356" y="2457133"/>
                  </a:lnTo>
                  <a:lnTo>
                    <a:pt x="3370376" y="2460625"/>
                  </a:lnTo>
                  <a:lnTo>
                    <a:pt x="3343395" y="2463483"/>
                  </a:lnTo>
                  <a:lnTo>
                    <a:pt x="3315146" y="2465705"/>
                  </a:lnTo>
                  <a:lnTo>
                    <a:pt x="3286896" y="2467928"/>
                  </a:lnTo>
                  <a:lnTo>
                    <a:pt x="3258011" y="2468880"/>
                  </a:lnTo>
                  <a:lnTo>
                    <a:pt x="3228491" y="2469833"/>
                  </a:lnTo>
                  <a:lnTo>
                    <a:pt x="3198972" y="2470150"/>
                  </a:lnTo>
                  <a:lnTo>
                    <a:pt x="3168500" y="2469833"/>
                  </a:lnTo>
                  <a:lnTo>
                    <a:pt x="3138663" y="2468880"/>
                  </a:lnTo>
                  <a:lnTo>
                    <a:pt x="3109143" y="2467293"/>
                  </a:lnTo>
                  <a:lnTo>
                    <a:pt x="3080259" y="2465388"/>
                  </a:lnTo>
                  <a:lnTo>
                    <a:pt x="3051374" y="2463165"/>
                  </a:lnTo>
                  <a:lnTo>
                    <a:pt x="3023441" y="2459990"/>
                  </a:lnTo>
                  <a:lnTo>
                    <a:pt x="2996144" y="2456815"/>
                  </a:lnTo>
                  <a:lnTo>
                    <a:pt x="2969481" y="2452370"/>
                  </a:lnTo>
                  <a:lnTo>
                    <a:pt x="2943453" y="2447925"/>
                  </a:lnTo>
                  <a:lnTo>
                    <a:pt x="2917742" y="2443480"/>
                  </a:lnTo>
                  <a:lnTo>
                    <a:pt x="2892984" y="2437765"/>
                  </a:lnTo>
                  <a:lnTo>
                    <a:pt x="2869178" y="2432050"/>
                  </a:lnTo>
                  <a:lnTo>
                    <a:pt x="2846007" y="2426018"/>
                  </a:lnTo>
                  <a:lnTo>
                    <a:pt x="2823470" y="2419350"/>
                  </a:lnTo>
                  <a:lnTo>
                    <a:pt x="2802203" y="2412048"/>
                  </a:lnTo>
                  <a:lnTo>
                    <a:pt x="2781889" y="2405063"/>
                  </a:lnTo>
                  <a:lnTo>
                    <a:pt x="2762527" y="2397125"/>
                  </a:lnTo>
                  <a:lnTo>
                    <a:pt x="2743799" y="2389188"/>
                  </a:lnTo>
                  <a:lnTo>
                    <a:pt x="2726024" y="2380615"/>
                  </a:lnTo>
                  <a:lnTo>
                    <a:pt x="2709518" y="2372043"/>
                  </a:lnTo>
                  <a:lnTo>
                    <a:pt x="2694600" y="2362835"/>
                  </a:lnTo>
                  <a:lnTo>
                    <a:pt x="2679999" y="2353945"/>
                  </a:lnTo>
                  <a:lnTo>
                    <a:pt x="2666985" y="2343785"/>
                  </a:lnTo>
                  <a:lnTo>
                    <a:pt x="2660954" y="2339340"/>
                  </a:lnTo>
                  <a:lnTo>
                    <a:pt x="2655240" y="2333942"/>
                  </a:lnTo>
                  <a:lnTo>
                    <a:pt x="2650162" y="2328862"/>
                  </a:lnTo>
                  <a:lnTo>
                    <a:pt x="2645083" y="2324100"/>
                  </a:lnTo>
                  <a:lnTo>
                    <a:pt x="2639687" y="2319020"/>
                  </a:lnTo>
                  <a:lnTo>
                    <a:pt x="2635561" y="2313622"/>
                  </a:lnTo>
                  <a:lnTo>
                    <a:pt x="2631434" y="2308542"/>
                  </a:lnTo>
                  <a:lnTo>
                    <a:pt x="2627625" y="2303145"/>
                  </a:lnTo>
                  <a:lnTo>
                    <a:pt x="2624134" y="2297747"/>
                  </a:lnTo>
                  <a:lnTo>
                    <a:pt x="2620960" y="2292350"/>
                  </a:lnTo>
                  <a:lnTo>
                    <a:pt x="2618103" y="2286635"/>
                  </a:lnTo>
                  <a:lnTo>
                    <a:pt x="2615881" y="2281555"/>
                  </a:lnTo>
                  <a:lnTo>
                    <a:pt x="2613659" y="2275840"/>
                  </a:lnTo>
                  <a:lnTo>
                    <a:pt x="2612072" y="2270125"/>
                  </a:lnTo>
                  <a:lnTo>
                    <a:pt x="2610485" y="2264727"/>
                  </a:lnTo>
                  <a:lnTo>
                    <a:pt x="2609850" y="2259012"/>
                  </a:lnTo>
                  <a:lnTo>
                    <a:pt x="2609215" y="2253297"/>
                  </a:lnTo>
                  <a:lnTo>
                    <a:pt x="2609215" y="2247582"/>
                  </a:lnTo>
                  <a:lnTo>
                    <a:pt x="2608580" y="2247582"/>
                  </a:lnTo>
                  <a:lnTo>
                    <a:pt x="2608580" y="2101215"/>
                  </a:lnTo>
                  <a:lnTo>
                    <a:pt x="2608263" y="2097405"/>
                  </a:lnTo>
                  <a:lnTo>
                    <a:pt x="2608580" y="2089150"/>
                  </a:lnTo>
                  <a:lnTo>
                    <a:pt x="2609850" y="2081212"/>
                  </a:lnTo>
                  <a:close/>
                  <a:moveTo>
                    <a:pt x="3270250" y="1882775"/>
                  </a:moveTo>
                  <a:lnTo>
                    <a:pt x="3307579" y="1890615"/>
                  </a:lnTo>
                  <a:lnTo>
                    <a:pt x="3314856" y="1892183"/>
                  </a:lnTo>
                  <a:lnTo>
                    <a:pt x="3321499" y="1894064"/>
                  </a:lnTo>
                  <a:lnTo>
                    <a:pt x="3326877" y="1895945"/>
                  </a:lnTo>
                  <a:lnTo>
                    <a:pt x="3331622" y="1898141"/>
                  </a:lnTo>
                  <a:lnTo>
                    <a:pt x="3336367" y="1900649"/>
                  </a:lnTo>
                  <a:lnTo>
                    <a:pt x="3340164" y="1902844"/>
                  </a:lnTo>
                  <a:lnTo>
                    <a:pt x="3348389" y="1908802"/>
                  </a:lnTo>
                  <a:lnTo>
                    <a:pt x="3351236" y="1911625"/>
                  </a:lnTo>
                  <a:lnTo>
                    <a:pt x="3353767" y="1914133"/>
                  </a:lnTo>
                  <a:lnTo>
                    <a:pt x="3355665" y="1916955"/>
                  </a:lnTo>
                  <a:lnTo>
                    <a:pt x="3356930" y="1919778"/>
                  </a:lnTo>
                  <a:lnTo>
                    <a:pt x="3357563" y="1922913"/>
                  </a:lnTo>
                  <a:lnTo>
                    <a:pt x="3357563" y="1925422"/>
                  </a:lnTo>
                  <a:lnTo>
                    <a:pt x="3357247" y="1928244"/>
                  </a:lnTo>
                  <a:lnTo>
                    <a:pt x="3355981" y="1931066"/>
                  </a:lnTo>
                  <a:lnTo>
                    <a:pt x="3354716" y="1933889"/>
                  </a:lnTo>
                  <a:lnTo>
                    <a:pt x="3352818" y="1936397"/>
                  </a:lnTo>
                  <a:lnTo>
                    <a:pt x="3350603" y="1939220"/>
                  </a:lnTo>
                  <a:lnTo>
                    <a:pt x="3347440" y="1941415"/>
                  </a:lnTo>
                  <a:lnTo>
                    <a:pt x="3344276" y="1943923"/>
                  </a:lnTo>
                  <a:lnTo>
                    <a:pt x="3340164" y="1945805"/>
                  </a:lnTo>
                  <a:lnTo>
                    <a:pt x="3336051" y="1947686"/>
                  </a:lnTo>
                  <a:lnTo>
                    <a:pt x="3331306" y="1949568"/>
                  </a:lnTo>
                  <a:lnTo>
                    <a:pt x="3324979" y="1951763"/>
                  </a:lnTo>
                  <a:lnTo>
                    <a:pt x="3318335" y="1953644"/>
                  </a:lnTo>
                  <a:lnTo>
                    <a:pt x="3310743" y="1955212"/>
                  </a:lnTo>
                  <a:lnTo>
                    <a:pt x="3303467" y="1956466"/>
                  </a:lnTo>
                  <a:lnTo>
                    <a:pt x="3295558" y="1957094"/>
                  </a:lnTo>
                  <a:lnTo>
                    <a:pt x="3287333" y="1958034"/>
                  </a:lnTo>
                  <a:lnTo>
                    <a:pt x="3270250" y="1958975"/>
                  </a:lnTo>
                  <a:lnTo>
                    <a:pt x="3270250" y="1882775"/>
                  </a:lnTo>
                  <a:close/>
                  <a:moveTo>
                    <a:pt x="2635250" y="1862137"/>
                  </a:moveTo>
                  <a:lnTo>
                    <a:pt x="2635885" y="1868810"/>
                  </a:lnTo>
                  <a:lnTo>
                    <a:pt x="2636520" y="1875166"/>
                  </a:lnTo>
                  <a:lnTo>
                    <a:pt x="2637789" y="1881521"/>
                  </a:lnTo>
                  <a:lnTo>
                    <a:pt x="2639694" y="1887559"/>
                  </a:lnTo>
                  <a:lnTo>
                    <a:pt x="2641598" y="1893914"/>
                  </a:lnTo>
                  <a:lnTo>
                    <a:pt x="2644455" y="1900270"/>
                  </a:lnTo>
                  <a:lnTo>
                    <a:pt x="2647629" y="1906307"/>
                  </a:lnTo>
                  <a:lnTo>
                    <a:pt x="2650803" y="1912663"/>
                  </a:lnTo>
                  <a:lnTo>
                    <a:pt x="2654612" y="1918383"/>
                  </a:lnTo>
                  <a:lnTo>
                    <a:pt x="2659056" y="1924420"/>
                  </a:lnTo>
                  <a:lnTo>
                    <a:pt x="2663817" y="1930458"/>
                  </a:lnTo>
                  <a:lnTo>
                    <a:pt x="2668896" y="1936178"/>
                  </a:lnTo>
                  <a:lnTo>
                    <a:pt x="2673975" y="1941898"/>
                  </a:lnTo>
                  <a:lnTo>
                    <a:pt x="2680005" y="1947618"/>
                  </a:lnTo>
                  <a:lnTo>
                    <a:pt x="2686354" y="1953338"/>
                  </a:lnTo>
                  <a:lnTo>
                    <a:pt x="2692385" y="1958740"/>
                  </a:lnTo>
                  <a:lnTo>
                    <a:pt x="2692385" y="2069006"/>
                  </a:lnTo>
                  <a:lnTo>
                    <a:pt x="2695241" y="2071549"/>
                  </a:lnTo>
                  <a:lnTo>
                    <a:pt x="2698098" y="2074726"/>
                  </a:lnTo>
                  <a:lnTo>
                    <a:pt x="2705399" y="2081400"/>
                  </a:lnTo>
                  <a:lnTo>
                    <a:pt x="2714921" y="2088391"/>
                  </a:lnTo>
                  <a:lnTo>
                    <a:pt x="2725078" y="2095699"/>
                  </a:lnTo>
                  <a:lnTo>
                    <a:pt x="2737140" y="2103008"/>
                  </a:lnTo>
                  <a:lnTo>
                    <a:pt x="2748884" y="2109681"/>
                  </a:lnTo>
                  <a:lnTo>
                    <a:pt x="2761581" y="2116354"/>
                  </a:lnTo>
                  <a:lnTo>
                    <a:pt x="2773325" y="2121757"/>
                  </a:lnTo>
                  <a:lnTo>
                    <a:pt x="2773325" y="2007994"/>
                  </a:lnTo>
                  <a:lnTo>
                    <a:pt x="2792370" y="2016256"/>
                  </a:lnTo>
                  <a:lnTo>
                    <a:pt x="2812050" y="2024201"/>
                  </a:lnTo>
                  <a:lnTo>
                    <a:pt x="2832999" y="2031827"/>
                  </a:lnTo>
                  <a:lnTo>
                    <a:pt x="2854584" y="2038818"/>
                  </a:lnTo>
                  <a:lnTo>
                    <a:pt x="2854584" y="2151945"/>
                  </a:lnTo>
                  <a:lnTo>
                    <a:pt x="2873946" y="2157347"/>
                  </a:lnTo>
                  <a:lnTo>
                    <a:pt x="2893626" y="2162749"/>
                  </a:lnTo>
                  <a:lnTo>
                    <a:pt x="2914258" y="2167516"/>
                  </a:lnTo>
                  <a:lnTo>
                    <a:pt x="2935524" y="2172282"/>
                  </a:lnTo>
                  <a:lnTo>
                    <a:pt x="2935524" y="2060744"/>
                  </a:lnTo>
                  <a:lnTo>
                    <a:pt x="2955204" y="2064558"/>
                  </a:lnTo>
                  <a:lnTo>
                    <a:pt x="2974884" y="2068371"/>
                  </a:lnTo>
                  <a:lnTo>
                    <a:pt x="2995198" y="2071549"/>
                  </a:lnTo>
                  <a:lnTo>
                    <a:pt x="3016148" y="2075362"/>
                  </a:lnTo>
                  <a:lnTo>
                    <a:pt x="3016148" y="2186900"/>
                  </a:lnTo>
                  <a:lnTo>
                    <a:pt x="3035827" y="2189442"/>
                  </a:lnTo>
                  <a:lnTo>
                    <a:pt x="3056142" y="2191666"/>
                  </a:lnTo>
                  <a:lnTo>
                    <a:pt x="3076456" y="2194208"/>
                  </a:lnTo>
                  <a:lnTo>
                    <a:pt x="3097406" y="2196115"/>
                  </a:lnTo>
                  <a:lnTo>
                    <a:pt x="3097406" y="2084577"/>
                  </a:lnTo>
                  <a:lnTo>
                    <a:pt x="3117085" y="2086166"/>
                  </a:lnTo>
                  <a:lnTo>
                    <a:pt x="3137400" y="2087437"/>
                  </a:lnTo>
                  <a:lnTo>
                    <a:pt x="3157715" y="2088708"/>
                  </a:lnTo>
                  <a:lnTo>
                    <a:pt x="3178346" y="2089344"/>
                  </a:lnTo>
                  <a:lnTo>
                    <a:pt x="3178346" y="2200246"/>
                  </a:lnTo>
                  <a:lnTo>
                    <a:pt x="3201835" y="2201199"/>
                  </a:lnTo>
                  <a:lnTo>
                    <a:pt x="3225959" y="2201199"/>
                  </a:lnTo>
                  <a:lnTo>
                    <a:pt x="3258970" y="2200882"/>
                  </a:lnTo>
                  <a:lnTo>
                    <a:pt x="3258970" y="2089344"/>
                  </a:lnTo>
                  <a:lnTo>
                    <a:pt x="3291029" y="2088708"/>
                  </a:lnTo>
                  <a:lnTo>
                    <a:pt x="3322135" y="2087119"/>
                  </a:lnTo>
                  <a:lnTo>
                    <a:pt x="3352925" y="2084577"/>
                  </a:lnTo>
                  <a:lnTo>
                    <a:pt x="3383396" y="2082035"/>
                  </a:lnTo>
                  <a:lnTo>
                    <a:pt x="3412916" y="2078540"/>
                  </a:lnTo>
                  <a:lnTo>
                    <a:pt x="3441801" y="2074091"/>
                  </a:lnTo>
                  <a:lnTo>
                    <a:pt x="3470051" y="2069642"/>
                  </a:lnTo>
                  <a:lnTo>
                    <a:pt x="3497348" y="2064558"/>
                  </a:lnTo>
                  <a:lnTo>
                    <a:pt x="3524011" y="2058520"/>
                  </a:lnTo>
                  <a:lnTo>
                    <a:pt x="3549722" y="2052482"/>
                  </a:lnTo>
                  <a:lnTo>
                    <a:pt x="3574480" y="2046127"/>
                  </a:lnTo>
                  <a:lnTo>
                    <a:pt x="3598604" y="2038500"/>
                  </a:lnTo>
                  <a:lnTo>
                    <a:pt x="3621457" y="2030874"/>
                  </a:lnTo>
                  <a:lnTo>
                    <a:pt x="3643042" y="2023247"/>
                  </a:lnTo>
                  <a:lnTo>
                    <a:pt x="3663991" y="2014350"/>
                  </a:lnTo>
                  <a:lnTo>
                    <a:pt x="3683671" y="2005770"/>
                  </a:lnTo>
                  <a:lnTo>
                    <a:pt x="3683671" y="2119532"/>
                  </a:lnTo>
                  <a:lnTo>
                    <a:pt x="3692558" y="2115083"/>
                  </a:lnTo>
                  <a:lnTo>
                    <a:pt x="3701128" y="2110635"/>
                  </a:lnTo>
                  <a:lnTo>
                    <a:pt x="3709381" y="2105550"/>
                  </a:lnTo>
                  <a:lnTo>
                    <a:pt x="3717634" y="2100466"/>
                  </a:lnTo>
                  <a:lnTo>
                    <a:pt x="3725252" y="2095064"/>
                  </a:lnTo>
                  <a:lnTo>
                    <a:pt x="3732235" y="2089979"/>
                  </a:lnTo>
                  <a:lnTo>
                    <a:pt x="3738901" y="2084577"/>
                  </a:lnTo>
                  <a:lnTo>
                    <a:pt x="3744614" y="2079493"/>
                  </a:lnTo>
                  <a:lnTo>
                    <a:pt x="3744614" y="1970179"/>
                  </a:lnTo>
                  <a:lnTo>
                    <a:pt x="3752867" y="1964142"/>
                  </a:lnTo>
                  <a:lnTo>
                    <a:pt x="3760802" y="1958104"/>
                  </a:lnTo>
                  <a:lnTo>
                    <a:pt x="3767786" y="1951749"/>
                  </a:lnTo>
                  <a:lnTo>
                    <a:pt x="3774769" y="1945393"/>
                  </a:lnTo>
                  <a:lnTo>
                    <a:pt x="3781117" y="1939038"/>
                  </a:lnTo>
                  <a:lnTo>
                    <a:pt x="3786830" y="1932365"/>
                  </a:lnTo>
                  <a:lnTo>
                    <a:pt x="3792226" y="1925691"/>
                  </a:lnTo>
                  <a:lnTo>
                    <a:pt x="3796988" y="1919018"/>
                  </a:lnTo>
                  <a:lnTo>
                    <a:pt x="3801432" y="1912027"/>
                  </a:lnTo>
                  <a:lnTo>
                    <a:pt x="3805240" y="1905354"/>
                  </a:lnTo>
                  <a:lnTo>
                    <a:pt x="3808415" y="1898363"/>
                  </a:lnTo>
                  <a:lnTo>
                    <a:pt x="3811271" y="1891372"/>
                  </a:lnTo>
                  <a:lnTo>
                    <a:pt x="3813176" y="1884063"/>
                  </a:lnTo>
                  <a:lnTo>
                    <a:pt x="3814763" y="1877072"/>
                  </a:lnTo>
                  <a:lnTo>
                    <a:pt x="3816033" y="1869446"/>
                  </a:lnTo>
                  <a:lnTo>
                    <a:pt x="3816350" y="1862455"/>
                  </a:lnTo>
                  <a:lnTo>
                    <a:pt x="3816350" y="2010536"/>
                  </a:lnTo>
                  <a:lnTo>
                    <a:pt x="3816033" y="2010854"/>
                  </a:lnTo>
                  <a:lnTo>
                    <a:pt x="3815398" y="2019434"/>
                  </a:lnTo>
                  <a:lnTo>
                    <a:pt x="3814763" y="2025154"/>
                  </a:lnTo>
                  <a:lnTo>
                    <a:pt x="3813493" y="2030556"/>
                  </a:lnTo>
                  <a:lnTo>
                    <a:pt x="3811906" y="2036276"/>
                  </a:lnTo>
                  <a:lnTo>
                    <a:pt x="3810319" y="2041678"/>
                  </a:lnTo>
                  <a:lnTo>
                    <a:pt x="3808097" y="2046762"/>
                  </a:lnTo>
                  <a:lnTo>
                    <a:pt x="3805558" y="2052482"/>
                  </a:lnTo>
                  <a:lnTo>
                    <a:pt x="3803019" y="2057567"/>
                  </a:lnTo>
                  <a:lnTo>
                    <a:pt x="3799844" y="2062969"/>
                  </a:lnTo>
                  <a:lnTo>
                    <a:pt x="3796036" y="2068053"/>
                  </a:lnTo>
                  <a:lnTo>
                    <a:pt x="3792226" y="2073137"/>
                  </a:lnTo>
                  <a:lnTo>
                    <a:pt x="3788418" y="2078540"/>
                  </a:lnTo>
                  <a:lnTo>
                    <a:pt x="3783974" y="2083624"/>
                  </a:lnTo>
                  <a:lnTo>
                    <a:pt x="3779212" y="2088391"/>
                  </a:lnTo>
                  <a:lnTo>
                    <a:pt x="3774134" y="2093475"/>
                  </a:lnTo>
                  <a:lnTo>
                    <a:pt x="3768420" y="2098241"/>
                  </a:lnTo>
                  <a:lnTo>
                    <a:pt x="3763024" y="2103326"/>
                  </a:lnTo>
                  <a:lnTo>
                    <a:pt x="3750963" y="2112859"/>
                  </a:lnTo>
                  <a:lnTo>
                    <a:pt x="3737314" y="2121757"/>
                  </a:lnTo>
                  <a:lnTo>
                    <a:pt x="3722713" y="2130972"/>
                  </a:lnTo>
                  <a:lnTo>
                    <a:pt x="3707477" y="2139552"/>
                  </a:lnTo>
                  <a:lnTo>
                    <a:pt x="3690971" y="2147814"/>
                  </a:lnTo>
                  <a:lnTo>
                    <a:pt x="3673513" y="2156076"/>
                  </a:lnTo>
                  <a:lnTo>
                    <a:pt x="3655103" y="2163702"/>
                  </a:lnTo>
                  <a:lnTo>
                    <a:pt x="3635424" y="2171011"/>
                  </a:lnTo>
                  <a:lnTo>
                    <a:pt x="3615109" y="2178320"/>
                  </a:lnTo>
                  <a:lnTo>
                    <a:pt x="3593842" y="2184993"/>
                  </a:lnTo>
                  <a:lnTo>
                    <a:pt x="3571941" y="2191349"/>
                  </a:lnTo>
                  <a:lnTo>
                    <a:pt x="3549087" y="2197068"/>
                  </a:lnTo>
                  <a:lnTo>
                    <a:pt x="3525281" y="2202788"/>
                  </a:lnTo>
                  <a:lnTo>
                    <a:pt x="3501157" y="2207873"/>
                  </a:lnTo>
                  <a:lnTo>
                    <a:pt x="3476082" y="2212639"/>
                  </a:lnTo>
                  <a:lnTo>
                    <a:pt x="3450371" y="2217088"/>
                  </a:lnTo>
                  <a:lnTo>
                    <a:pt x="3424343" y="2220584"/>
                  </a:lnTo>
                  <a:lnTo>
                    <a:pt x="3397680" y="2224079"/>
                  </a:lnTo>
                  <a:lnTo>
                    <a:pt x="3370065" y="2226939"/>
                  </a:lnTo>
                  <a:lnTo>
                    <a:pt x="3341815" y="2229163"/>
                  </a:lnTo>
                  <a:lnTo>
                    <a:pt x="3313565" y="2231070"/>
                  </a:lnTo>
                  <a:lnTo>
                    <a:pt x="3284680" y="2232341"/>
                  </a:lnTo>
                  <a:lnTo>
                    <a:pt x="3255478" y="2233294"/>
                  </a:lnTo>
                  <a:lnTo>
                    <a:pt x="3225959" y="2233612"/>
                  </a:lnTo>
                  <a:lnTo>
                    <a:pt x="3195487" y="2233294"/>
                  </a:lnTo>
                  <a:lnTo>
                    <a:pt x="3165650" y="2232341"/>
                  </a:lnTo>
                  <a:lnTo>
                    <a:pt x="3136130" y="2231070"/>
                  </a:lnTo>
                  <a:lnTo>
                    <a:pt x="3106928" y="2229163"/>
                  </a:lnTo>
                  <a:lnTo>
                    <a:pt x="3078678" y="2226303"/>
                  </a:lnTo>
                  <a:lnTo>
                    <a:pt x="3050428" y="2223761"/>
                  </a:lnTo>
                  <a:lnTo>
                    <a:pt x="3022813" y="2220266"/>
                  </a:lnTo>
                  <a:lnTo>
                    <a:pt x="2996150" y="2216135"/>
                  </a:lnTo>
                  <a:lnTo>
                    <a:pt x="2970122" y="2211368"/>
                  </a:lnTo>
                  <a:lnTo>
                    <a:pt x="2944729" y="2206602"/>
                  </a:lnTo>
                  <a:lnTo>
                    <a:pt x="2919971" y="2201199"/>
                  </a:lnTo>
                  <a:lnTo>
                    <a:pt x="2895847" y="2195797"/>
                  </a:lnTo>
                  <a:lnTo>
                    <a:pt x="2872994" y="2189442"/>
                  </a:lnTo>
                  <a:lnTo>
                    <a:pt x="2850775" y="2182769"/>
                  </a:lnTo>
                  <a:lnTo>
                    <a:pt x="2829190" y="2175460"/>
                  </a:lnTo>
                  <a:lnTo>
                    <a:pt x="2808876" y="2168469"/>
                  </a:lnTo>
                  <a:lnTo>
                    <a:pt x="2789196" y="2160525"/>
                  </a:lnTo>
                  <a:lnTo>
                    <a:pt x="2770469" y="2152580"/>
                  </a:lnTo>
                  <a:lnTo>
                    <a:pt x="2753328" y="2144001"/>
                  </a:lnTo>
                  <a:lnTo>
                    <a:pt x="2736823" y="2135103"/>
                  </a:lnTo>
                  <a:lnTo>
                    <a:pt x="2721269" y="2126205"/>
                  </a:lnTo>
                  <a:lnTo>
                    <a:pt x="2706986" y="2116990"/>
                  </a:lnTo>
                  <a:lnTo>
                    <a:pt x="2693972" y="2107139"/>
                  </a:lnTo>
                  <a:lnTo>
                    <a:pt x="2688258" y="2102372"/>
                  </a:lnTo>
                  <a:lnTo>
                    <a:pt x="2682227" y="2097288"/>
                  </a:lnTo>
                  <a:lnTo>
                    <a:pt x="2676831" y="2092522"/>
                  </a:lnTo>
                  <a:lnTo>
                    <a:pt x="2671753" y="2087437"/>
                  </a:lnTo>
                  <a:lnTo>
                    <a:pt x="2666991" y="2082353"/>
                  </a:lnTo>
                  <a:lnTo>
                    <a:pt x="2662548" y="2076951"/>
                  </a:lnTo>
                  <a:lnTo>
                    <a:pt x="2658104" y="2071549"/>
                  </a:lnTo>
                  <a:lnTo>
                    <a:pt x="2654612" y="2066464"/>
                  </a:lnTo>
                  <a:lnTo>
                    <a:pt x="2651121" y="2061062"/>
                  </a:lnTo>
                  <a:lnTo>
                    <a:pt x="2647947" y="2055342"/>
                  </a:lnTo>
                  <a:lnTo>
                    <a:pt x="2645090" y="2050258"/>
                  </a:lnTo>
                  <a:lnTo>
                    <a:pt x="2642868" y="2044856"/>
                  </a:lnTo>
                  <a:lnTo>
                    <a:pt x="2640329" y="2039454"/>
                  </a:lnTo>
                  <a:lnTo>
                    <a:pt x="2638742" y="2033416"/>
                  </a:lnTo>
                  <a:lnTo>
                    <a:pt x="2637789" y="2027696"/>
                  </a:lnTo>
                  <a:lnTo>
                    <a:pt x="2636520" y="2022294"/>
                  </a:lnTo>
                  <a:lnTo>
                    <a:pt x="2636202" y="2016256"/>
                  </a:lnTo>
                  <a:lnTo>
                    <a:pt x="2635885" y="2010854"/>
                  </a:lnTo>
                  <a:lnTo>
                    <a:pt x="2635250" y="2010854"/>
                  </a:lnTo>
                  <a:lnTo>
                    <a:pt x="2635250" y="1862137"/>
                  </a:lnTo>
                  <a:close/>
                  <a:moveTo>
                    <a:pt x="3815353" y="1849331"/>
                  </a:moveTo>
                  <a:lnTo>
                    <a:pt x="3816061" y="1854393"/>
                  </a:lnTo>
                  <a:lnTo>
                    <a:pt x="3816350" y="1860279"/>
                  </a:lnTo>
                  <a:lnTo>
                    <a:pt x="3816061" y="1862137"/>
                  </a:lnTo>
                  <a:lnTo>
                    <a:pt x="3816061" y="1859040"/>
                  </a:lnTo>
                  <a:lnTo>
                    <a:pt x="3815773" y="1853154"/>
                  </a:lnTo>
                  <a:lnTo>
                    <a:pt x="3815353" y="1849331"/>
                  </a:lnTo>
                  <a:close/>
                  <a:moveTo>
                    <a:pt x="2636143" y="1848861"/>
                  </a:moveTo>
                  <a:lnTo>
                    <a:pt x="2635885" y="1853247"/>
                  </a:lnTo>
                  <a:lnTo>
                    <a:pt x="2635250" y="1859280"/>
                  </a:lnTo>
                  <a:lnTo>
                    <a:pt x="2635250" y="1854517"/>
                  </a:lnTo>
                  <a:lnTo>
                    <a:pt x="2636143" y="1848861"/>
                  </a:lnTo>
                  <a:close/>
                  <a:moveTo>
                    <a:pt x="3814618" y="1842622"/>
                  </a:moveTo>
                  <a:lnTo>
                    <a:pt x="3815195" y="1847888"/>
                  </a:lnTo>
                  <a:lnTo>
                    <a:pt x="3815353" y="1849331"/>
                  </a:lnTo>
                  <a:lnTo>
                    <a:pt x="3815195" y="1848198"/>
                  </a:lnTo>
                  <a:lnTo>
                    <a:pt x="3814618" y="1842622"/>
                  </a:lnTo>
                  <a:close/>
                  <a:moveTo>
                    <a:pt x="2638425" y="1836737"/>
                  </a:moveTo>
                  <a:lnTo>
                    <a:pt x="2636838" y="1842770"/>
                  </a:lnTo>
                  <a:lnTo>
                    <a:pt x="2636202" y="1848485"/>
                  </a:lnTo>
                  <a:lnTo>
                    <a:pt x="2636143" y="1848861"/>
                  </a:lnTo>
                  <a:lnTo>
                    <a:pt x="2636202" y="1847850"/>
                  </a:lnTo>
                  <a:lnTo>
                    <a:pt x="2636838" y="1842452"/>
                  </a:lnTo>
                  <a:lnTo>
                    <a:pt x="2638425" y="1836737"/>
                  </a:lnTo>
                  <a:close/>
                  <a:moveTo>
                    <a:pt x="3187700" y="1751012"/>
                  </a:moveTo>
                  <a:lnTo>
                    <a:pt x="3187700" y="1827212"/>
                  </a:lnTo>
                  <a:lnTo>
                    <a:pt x="3172031" y="1824063"/>
                  </a:lnTo>
                  <a:lnTo>
                    <a:pt x="3153163" y="1820285"/>
                  </a:lnTo>
                  <a:lnTo>
                    <a:pt x="3144209" y="1818396"/>
                  </a:lnTo>
                  <a:lnTo>
                    <a:pt x="3136535" y="1816191"/>
                  </a:lnTo>
                  <a:lnTo>
                    <a:pt x="3129179" y="1813987"/>
                  </a:lnTo>
                  <a:lnTo>
                    <a:pt x="3122144" y="1811153"/>
                  </a:lnTo>
                  <a:lnTo>
                    <a:pt x="3115749" y="1808005"/>
                  </a:lnTo>
                  <a:lnTo>
                    <a:pt x="3109673" y="1804541"/>
                  </a:lnTo>
                  <a:lnTo>
                    <a:pt x="3106475" y="1801707"/>
                  </a:lnTo>
                  <a:lnTo>
                    <a:pt x="3103917" y="1799503"/>
                  </a:lnTo>
                  <a:lnTo>
                    <a:pt x="3101998" y="1796669"/>
                  </a:lnTo>
                  <a:lnTo>
                    <a:pt x="3100399" y="1793835"/>
                  </a:lnTo>
                  <a:lnTo>
                    <a:pt x="3099120" y="1791001"/>
                  </a:lnTo>
                  <a:lnTo>
                    <a:pt x="3098800" y="1788167"/>
                  </a:lnTo>
                  <a:lnTo>
                    <a:pt x="3098800" y="1785334"/>
                  </a:lnTo>
                  <a:lnTo>
                    <a:pt x="3099120" y="1782500"/>
                  </a:lnTo>
                  <a:lnTo>
                    <a:pt x="3099759" y="1779351"/>
                  </a:lnTo>
                  <a:lnTo>
                    <a:pt x="3101358" y="1777147"/>
                  </a:lnTo>
                  <a:lnTo>
                    <a:pt x="3103597" y="1774313"/>
                  </a:lnTo>
                  <a:lnTo>
                    <a:pt x="3105835" y="1771794"/>
                  </a:lnTo>
                  <a:lnTo>
                    <a:pt x="3108713" y="1769275"/>
                  </a:lnTo>
                  <a:lnTo>
                    <a:pt x="3112231" y="1767386"/>
                  </a:lnTo>
                  <a:lnTo>
                    <a:pt x="3116068" y="1765182"/>
                  </a:lnTo>
                  <a:lnTo>
                    <a:pt x="3120545" y="1763607"/>
                  </a:lnTo>
                  <a:lnTo>
                    <a:pt x="3127581" y="1760773"/>
                  </a:lnTo>
                  <a:lnTo>
                    <a:pt x="3135255" y="1758884"/>
                  </a:lnTo>
                  <a:lnTo>
                    <a:pt x="3143250" y="1756680"/>
                  </a:lnTo>
                  <a:lnTo>
                    <a:pt x="3151564" y="1755106"/>
                  </a:lnTo>
                  <a:lnTo>
                    <a:pt x="3160199" y="1753531"/>
                  </a:lnTo>
                  <a:lnTo>
                    <a:pt x="3169472" y="1752587"/>
                  </a:lnTo>
                  <a:lnTo>
                    <a:pt x="3178426" y="1751642"/>
                  </a:lnTo>
                  <a:lnTo>
                    <a:pt x="3187700" y="1751012"/>
                  </a:lnTo>
                  <a:close/>
                  <a:moveTo>
                    <a:pt x="3203106" y="1692876"/>
                  </a:moveTo>
                  <a:lnTo>
                    <a:pt x="3200250" y="1693193"/>
                  </a:lnTo>
                  <a:lnTo>
                    <a:pt x="3197710" y="1693827"/>
                  </a:lnTo>
                  <a:lnTo>
                    <a:pt x="3194854" y="1694144"/>
                  </a:lnTo>
                  <a:lnTo>
                    <a:pt x="3192949" y="1694778"/>
                  </a:lnTo>
                  <a:lnTo>
                    <a:pt x="3191045" y="1696045"/>
                  </a:lnTo>
                  <a:lnTo>
                    <a:pt x="3189458" y="1697313"/>
                  </a:lnTo>
                  <a:lnTo>
                    <a:pt x="3188506" y="1698581"/>
                  </a:lnTo>
                  <a:lnTo>
                    <a:pt x="3188188" y="1699532"/>
                  </a:lnTo>
                  <a:lnTo>
                    <a:pt x="3188188" y="1720450"/>
                  </a:lnTo>
                  <a:lnTo>
                    <a:pt x="3171684" y="1721718"/>
                  </a:lnTo>
                  <a:lnTo>
                    <a:pt x="3155179" y="1723620"/>
                  </a:lnTo>
                  <a:lnTo>
                    <a:pt x="3139309" y="1726155"/>
                  </a:lnTo>
                  <a:lnTo>
                    <a:pt x="3123756" y="1728691"/>
                  </a:lnTo>
                  <a:lnTo>
                    <a:pt x="3108838" y="1731860"/>
                  </a:lnTo>
                  <a:lnTo>
                    <a:pt x="3095190" y="1735347"/>
                  </a:lnTo>
                  <a:lnTo>
                    <a:pt x="3081542" y="1739784"/>
                  </a:lnTo>
                  <a:lnTo>
                    <a:pt x="3069480" y="1744538"/>
                  </a:lnTo>
                  <a:lnTo>
                    <a:pt x="3061228" y="1748342"/>
                  </a:lnTo>
                  <a:lnTo>
                    <a:pt x="3053293" y="1752462"/>
                  </a:lnTo>
                  <a:lnTo>
                    <a:pt x="3046310" y="1756582"/>
                  </a:lnTo>
                  <a:lnTo>
                    <a:pt x="3040280" y="1761019"/>
                  </a:lnTo>
                  <a:lnTo>
                    <a:pt x="3034884" y="1765774"/>
                  </a:lnTo>
                  <a:lnTo>
                    <a:pt x="3030440" y="1770528"/>
                  </a:lnTo>
                  <a:lnTo>
                    <a:pt x="3026949" y="1775282"/>
                  </a:lnTo>
                  <a:lnTo>
                    <a:pt x="3024092" y="1780353"/>
                  </a:lnTo>
                  <a:lnTo>
                    <a:pt x="3022505" y="1785107"/>
                  </a:lnTo>
                  <a:lnTo>
                    <a:pt x="3021235" y="1790179"/>
                  </a:lnTo>
                  <a:lnTo>
                    <a:pt x="3021235" y="1794933"/>
                  </a:lnTo>
                  <a:lnTo>
                    <a:pt x="3022505" y="1800004"/>
                  </a:lnTo>
                  <a:lnTo>
                    <a:pt x="3024092" y="1805075"/>
                  </a:lnTo>
                  <a:lnTo>
                    <a:pt x="3026949" y="1809829"/>
                  </a:lnTo>
                  <a:lnTo>
                    <a:pt x="3030758" y="1814583"/>
                  </a:lnTo>
                  <a:lnTo>
                    <a:pt x="3035519" y="1819338"/>
                  </a:lnTo>
                  <a:lnTo>
                    <a:pt x="3040597" y="1823775"/>
                  </a:lnTo>
                  <a:lnTo>
                    <a:pt x="3046310" y="1827578"/>
                  </a:lnTo>
                  <a:lnTo>
                    <a:pt x="3052976" y="1831065"/>
                  </a:lnTo>
                  <a:lnTo>
                    <a:pt x="3059958" y="1835185"/>
                  </a:lnTo>
                  <a:lnTo>
                    <a:pt x="3067893" y="1838354"/>
                  </a:lnTo>
                  <a:lnTo>
                    <a:pt x="3076146" y="1841524"/>
                  </a:lnTo>
                  <a:lnTo>
                    <a:pt x="3084716" y="1844059"/>
                  </a:lnTo>
                  <a:lnTo>
                    <a:pt x="3094555" y="1846595"/>
                  </a:lnTo>
                  <a:lnTo>
                    <a:pt x="3130104" y="1853885"/>
                  </a:lnTo>
                  <a:lnTo>
                    <a:pt x="3188188" y="1865929"/>
                  </a:lnTo>
                  <a:lnTo>
                    <a:pt x="3188188" y="1956259"/>
                  </a:lnTo>
                  <a:lnTo>
                    <a:pt x="3173588" y="1954357"/>
                  </a:lnTo>
                  <a:lnTo>
                    <a:pt x="3159305" y="1952455"/>
                  </a:lnTo>
                  <a:lnTo>
                    <a:pt x="3152005" y="1951187"/>
                  </a:lnTo>
                  <a:lnTo>
                    <a:pt x="3144070" y="1949603"/>
                  </a:lnTo>
                  <a:lnTo>
                    <a:pt x="3127565" y="1945799"/>
                  </a:lnTo>
                  <a:lnTo>
                    <a:pt x="3111695" y="1941362"/>
                  </a:lnTo>
                  <a:lnTo>
                    <a:pt x="3098681" y="1936608"/>
                  </a:lnTo>
                  <a:lnTo>
                    <a:pt x="3095190" y="1935657"/>
                  </a:lnTo>
                  <a:lnTo>
                    <a:pt x="3091699" y="1934072"/>
                  </a:lnTo>
                  <a:lnTo>
                    <a:pt x="3088842" y="1932805"/>
                  </a:lnTo>
                  <a:lnTo>
                    <a:pt x="3088524" y="1932488"/>
                  </a:lnTo>
                  <a:lnTo>
                    <a:pt x="3084398" y="1929952"/>
                  </a:lnTo>
                  <a:lnTo>
                    <a:pt x="3082176" y="1928684"/>
                  </a:lnTo>
                  <a:lnTo>
                    <a:pt x="3079637" y="1927733"/>
                  </a:lnTo>
                  <a:lnTo>
                    <a:pt x="3077415" y="1926783"/>
                  </a:lnTo>
                  <a:lnTo>
                    <a:pt x="3074559" y="1926149"/>
                  </a:lnTo>
                  <a:lnTo>
                    <a:pt x="3068211" y="1925198"/>
                  </a:lnTo>
                  <a:lnTo>
                    <a:pt x="3061863" y="1924881"/>
                  </a:lnTo>
                  <a:lnTo>
                    <a:pt x="3055197" y="1925515"/>
                  </a:lnTo>
                  <a:lnTo>
                    <a:pt x="3048532" y="1926466"/>
                  </a:lnTo>
                  <a:lnTo>
                    <a:pt x="3042184" y="1928050"/>
                  </a:lnTo>
                  <a:lnTo>
                    <a:pt x="3035836" y="1929952"/>
                  </a:lnTo>
                  <a:lnTo>
                    <a:pt x="3030123" y="1932488"/>
                  </a:lnTo>
                  <a:lnTo>
                    <a:pt x="3025044" y="1934706"/>
                  </a:lnTo>
                  <a:lnTo>
                    <a:pt x="3020918" y="1937559"/>
                  </a:lnTo>
                  <a:lnTo>
                    <a:pt x="3017427" y="1940728"/>
                  </a:lnTo>
                  <a:lnTo>
                    <a:pt x="3016157" y="1941679"/>
                  </a:lnTo>
                  <a:lnTo>
                    <a:pt x="3015522" y="1943264"/>
                  </a:lnTo>
                  <a:lnTo>
                    <a:pt x="3015205" y="1944849"/>
                  </a:lnTo>
                  <a:lnTo>
                    <a:pt x="3015205" y="1946116"/>
                  </a:lnTo>
                  <a:lnTo>
                    <a:pt x="3015205" y="1947701"/>
                  </a:lnTo>
                  <a:lnTo>
                    <a:pt x="3015840" y="1948969"/>
                  </a:lnTo>
                  <a:lnTo>
                    <a:pt x="3017109" y="1950554"/>
                  </a:lnTo>
                  <a:lnTo>
                    <a:pt x="3018696" y="1951504"/>
                  </a:lnTo>
                  <a:lnTo>
                    <a:pt x="3025044" y="1955625"/>
                  </a:lnTo>
                  <a:lnTo>
                    <a:pt x="3032027" y="1959428"/>
                  </a:lnTo>
                  <a:lnTo>
                    <a:pt x="3039962" y="1962915"/>
                  </a:lnTo>
                  <a:lnTo>
                    <a:pt x="3048532" y="1966084"/>
                  </a:lnTo>
                  <a:lnTo>
                    <a:pt x="3057737" y="1969253"/>
                  </a:lnTo>
                  <a:lnTo>
                    <a:pt x="3067576" y="1972106"/>
                  </a:lnTo>
                  <a:lnTo>
                    <a:pt x="3077733" y="1974959"/>
                  </a:lnTo>
                  <a:lnTo>
                    <a:pt x="3088842" y="1977177"/>
                  </a:lnTo>
                  <a:lnTo>
                    <a:pt x="3100268" y="1979713"/>
                  </a:lnTo>
                  <a:lnTo>
                    <a:pt x="3111695" y="1981614"/>
                  </a:lnTo>
                  <a:lnTo>
                    <a:pt x="3123756" y="1983516"/>
                  </a:lnTo>
                  <a:lnTo>
                    <a:pt x="3136452" y="1985101"/>
                  </a:lnTo>
                  <a:lnTo>
                    <a:pt x="3149148" y="1986369"/>
                  </a:lnTo>
                  <a:lnTo>
                    <a:pt x="3162162" y="1987636"/>
                  </a:lnTo>
                  <a:lnTo>
                    <a:pt x="3188188" y="1989538"/>
                  </a:lnTo>
                  <a:lnTo>
                    <a:pt x="3188188" y="2009823"/>
                  </a:lnTo>
                  <a:lnTo>
                    <a:pt x="3188506" y="2011407"/>
                  </a:lnTo>
                  <a:lnTo>
                    <a:pt x="3189458" y="2012675"/>
                  </a:lnTo>
                  <a:lnTo>
                    <a:pt x="3191045" y="2013626"/>
                  </a:lnTo>
                  <a:lnTo>
                    <a:pt x="3192949" y="2014577"/>
                  </a:lnTo>
                  <a:lnTo>
                    <a:pt x="3194854" y="2015528"/>
                  </a:lnTo>
                  <a:lnTo>
                    <a:pt x="3197710" y="2015845"/>
                  </a:lnTo>
                  <a:lnTo>
                    <a:pt x="3200250" y="2016162"/>
                  </a:lnTo>
                  <a:lnTo>
                    <a:pt x="3203106" y="2016479"/>
                  </a:lnTo>
                  <a:lnTo>
                    <a:pt x="3254843" y="2016479"/>
                  </a:lnTo>
                  <a:lnTo>
                    <a:pt x="3258017" y="2016162"/>
                  </a:lnTo>
                  <a:lnTo>
                    <a:pt x="3260556" y="2015845"/>
                  </a:lnTo>
                  <a:lnTo>
                    <a:pt x="3263413" y="2015528"/>
                  </a:lnTo>
                  <a:lnTo>
                    <a:pt x="3265317" y="2014577"/>
                  </a:lnTo>
                  <a:lnTo>
                    <a:pt x="3267539" y="2013626"/>
                  </a:lnTo>
                  <a:lnTo>
                    <a:pt x="3269126" y="2012675"/>
                  </a:lnTo>
                  <a:lnTo>
                    <a:pt x="3269761" y="2011407"/>
                  </a:lnTo>
                  <a:lnTo>
                    <a:pt x="3270078" y="2009823"/>
                  </a:lnTo>
                  <a:lnTo>
                    <a:pt x="3270078" y="1988587"/>
                  </a:lnTo>
                  <a:lnTo>
                    <a:pt x="3286265" y="1987636"/>
                  </a:lnTo>
                  <a:lnTo>
                    <a:pt x="3302136" y="1986369"/>
                  </a:lnTo>
                  <a:lnTo>
                    <a:pt x="3317371" y="1984467"/>
                  </a:lnTo>
                  <a:lnTo>
                    <a:pt x="3331971" y="1981931"/>
                  </a:lnTo>
                  <a:lnTo>
                    <a:pt x="3345937" y="1979079"/>
                  </a:lnTo>
                  <a:lnTo>
                    <a:pt x="3358950" y="1976543"/>
                  </a:lnTo>
                  <a:lnTo>
                    <a:pt x="3370694" y="1973057"/>
                  </a:lnTo>
                  <a:lnTo>
                    <a:pt x="3381486" y="1968937"/>
                  </a:lnTo>
                  <a:lnTo>
                    <a:pt x="3390056" y="1965450"/>
                  </a:lnTo>
                  <a:lnTo>
                    <a:pt x="3398308" y="1961964"/>
                  </a:lnTo>
                  <a:lnTo>
                    <a:pt x="3405291" y="1957843"/>
                  </a:lnTo>
                  <a:lnTo>
                    <a:pt x="3411956" y="1953723"/>
                  </a:lnTo>
                  <a:lnTo>
                    <a:pt x="3417670" y="1949286"/>
                  </a:lnTo>
                  <a:lnTo>
                    <a:pt x="3422748" y="1944849"/>
                  </a:lnTo>
                  <a:lnTo>
                    <a:pt x="3427192" y="1940094"/>
                  </a:lnTo>
                  <a:lnTo>
                    <a:pt x="3430683" y="1935657"/>
                  </a:lnTo>
                  <a:lnTo>
                    <a:pt x="3433540" y="1930903"/>
                  </a:lnTo>
                  <a:lnTo>
                    <a:pt x="3435444" y="1926149"/>
                  </a:lnTo>
                  <a:lnTo>
                    <a:pt x="3436396" y="1921078"/>
                  </a:lnTo>
                  <a:lnTo>
                    <a:pt x="3437031" y="1916323"/>
                  </a:lnTo>
                  <a:lnTo>
                    <a:pt x="3436079" y="1910935"/>
                  </a:lnTo>
                  <a:lnTo>
                    <a:pt x="3434492" y="1905864"/>
                  </a:lnTo>
                  <a:lnTo>
                    <a:pt x="3432270" y="1901110"/>
                  </a:lnTo>
                  <a:lnTo>
                    <a:pt x="3429096" y="1896039"/>
                  </a:lnTo>
                  <a:lnTo>
                    <a:pt x="3426557" y="1893820"/>
                  </a:lnTo>
                  <a:lnTo>
                    <a:pt x="3424335" y="1890968"/>
                  </a:lnTo>
                  <a:lnTo>
                    <a:pt x="3418304" y="1886530"/>
                  </a:lnTo>
                  <a:lnTo>
                    <a:pt x="3411639" y="1882093"/>
                  </a:lnTo>
                  <a:lnTo>
                    <a:pt x="3404339" y="1877973"/>
                  </a:lnTo>
                  <a:lnTo>
                    <a:pt x="3395451" y="1874169"/>
                  </a:lnTo>
                  <a:lnTo>
                    <a:pt x="3385929" y="1870683"/>
                  </a:lnTo>
                  <a:lnTo>
                    <a:pt x="3375772" y="1866880"/>
                  </a:lnTo>
                  <a:lnTo>
                    <a:pt x="3365298" y="1863710"/>
                  </a:lnTo>
                  <a:lnTo>
                    <a:pt x="3354189" y="1860541"/>
                  </a:lnTo>
                  <a:lnTo>
                    <a:pt x="3342763" y="1858005"/>
                  </a:lnTo>
                  <a:lnTo>
                    <a:pt x="3318640" y="1852300"/>
                  </a:lnTo>
                  <a:lnTo>
                    <a:pt x="3294200" y="1847546"/>
                  </a:lnTo>
                  <a:lnTo>
                    <a:pt x="3270078" y="1843426"/>
                  </a:lnTo>
                  <a:lnTo>
                    <a:pt x="3270078" y="1752779"/>
                  </a:lnTo>
                  <a:lnTo>
                    <a:pt x="3291026" y="1755631"/>
                  </a:lnTo>
                  <a:lnTo>
                    <a:pt x="3298961" y="1756582"/>
                  </a:lnTo>
                  <a:lnTo>
                    <a:pt x="3306896" y="1758801"/>
                  </a:lnTo>
                  <a:lnTo>
                    <a:pt x="3323719" y="1762921"/>
                  </a:lnTo>
                  <a:lnTo>
                    <a:pt x="3339589" y="1767992"/>
                  </a:lnTo>
                  <a:lnTo>
                    <a:pt x="3352920" y="1772746"/>
                  </a:lnTo>
                  <a:lnTo>
                    <a:pt x="3360537" y="1775599"/>
                  </a:lnTo>
                  <a:lnTo>
                    <a:pt x="3363076" y="1777184"/>
                  </a:lnTo>
                  <a:lnTo>
                    <a:pt x="3367203" y="1779402"/>
                  </a:lnTo>
                  <a:lnTo>
                    <a:pt x="3369424" y="1780670"/>
                  </a:lnTo>
                  <a:lnTo>
                    <a:pt x="3371964" y="1781938"/>
                  </a:lnTo>
                  <a:lnTo>
                    <a:pt x="3374186" y="1783206"/>
                  </a:lnTo>
                  <a:lnTo>
                    <a:pt x="3377042" y="1783523"/>
                  </a:lnTo>
                  <a:lnTo>
                    <a:pt x="3383390" y="1784157"/>
                  </a:lnTo>
                  <a:lnTo>
                    <a:pt x="3389738" y="1784790"/>
                  </a:lnTo>
                  <a:lnTo>
                    <a:pt x="3396404" y="1784157"/>
                  </a:lnTo>
                  <a:lnTo>
                    <a:pt x="3403069" y="1783206"/>
                  </a:lnTo>
                  <a:lnTo>
                    <a:pt x="3409417" y="1781621"/>
                  </a:lnTo>
                  <a:lnTo>
                    <a:pt x="3415765" y="1779402"/>
                  </a:lnTo>
                  <a:lnTo>
                    <a:pt x="3421478" y="1777184"/>
                  </a:lnTo>
                  <a:lnTo>
                    <a:pt x="3426557" y="1774965"/>
                  </a:lnTo>
                  <a:lnTo>
                    <a:pt x="3430683" y="1772113"/>
                  </a:lnTo>
                  <a:lnTo>
                    <a:pt x="3434174" y="1769260"/>
                  </a:lnTo>
                  <a:lnTo>
                    <a:pt x="3435127" y="1767675"/>
                  </a:lnTo>
                  <a:lnTo>
                    <a:pt x="3436079" y="1766091"/>
                  </a:lnTo>
                  <a:lnTo>
                    <a:pt x="3436396" y="1765140"/>
                  </a:lnTo>
                  <a:lnTo>
                    <a:pt x="3436396" y="1763555"/>
                  </a:lnTo>
                  <a:lnTo>
                    <a:pt x="3436079" y="1761970"/>
                  </a:lnTo>
                  <a:lnTo>
                    <a:pt x="3435761" y="1760702"/>
                  </a:lnTo>
                  <a:lnTo>
                    <a:pt x="3434492" y="1759118"/>
                  </a:lnTo>
                  <a:lnTo>
                    <a:pt x="3432905" y="1757850"/>
                  </a:lnTo>
                  <a:lnTo>
                    <a:pt x="3428144" y="1754997"/>
                  </a:lnTo>
                  <a:lnTo>
                    <a:pt x="3423065" y="1752145"/>
                  </a:lnTo>
                  <a:lnTo>
                    <a:pt x="3417352" y="1749292"/>
                  </a:lnTo>
                  <a:lnTo>
                    <a:pt x="3410369" y="1746440"/>
                  </a:lnTo>
                  <a:lnTo>
                    <a:pt x="3403386" y="1743587"/>
                  </a:lnTo>
                  <a:lnTo>
                    <a:pt x="3396404" y="1741369"/>
                  </a:lnTo>
                  <a:lnTo>
                    <a:pt x="3380534" y="1736614"/>
                  </a:lnTo>
                  <a:lnTo>
                    <a:pt x="3363711" y="1732177"/>
                  </a:lnTo>
                  <a:lnTo>
                    <a:pt x="3346572" y="1728374"/>
                  </a:lnTo>
                  <a:lnTo>
                    <a:pt x="3329749" y="1725204"/>
                  </a:lnTo>
                  <a:lnTo>
                    <a:pt x="3313562" y="1723303"/>
                  </a:lnTo>
                  <a:lnTo>
                    <a:pt x="3292296" y="1720767"/>
                  </a:lnTo>
                  <a:lnTo>
                    <a:pt x="3270078" y="1719182"/>
                  </a:lnTo>
                  <a:lnTo>
                    <a:pt x="3270078" y="1699532"/>
                  </a:lnTo>
                  <a:lnTo>
                    <a:pt x="3269761" y="1698581"/>
                  </a:lnTo>
                  <a:lnTo>
                    <a:pt x="3269126" y="1697313"/>
                  </a:lnTo>
                  <a:lnTo>
                    <a:pt x="3267539" y="1696045"/>
                  </a:lnTo>
                  <a:lnTo>
                    <a:pt x="3265317" y="1694778"/>
                  </a:lnTo>
                  <a:lnTo>
                    <a:pt x="3263413" y="1694144"/>
                  </a:lnTo>
                  <a:lnTo>
                    <a:pt x="3260556" y="1693827"/>
                  </a:lnTo>
                  <a:lnTo>
                    <a:pt x="3258017" y="1693193"/>
                  </a:lnTo>
                  <a:lnTo>
                    <a:pt x="3254843" y="1692876"/>
                  </a:lnTo>
                  <a:lnTo>
                    <a:pt x="3203106" y="1692876"/>
                  </a:lnTo>
                  <a:close/>
                  <a:moveTo>
                    <a:pt x="3225959" y="1673225"/>
                  </a:moveTo>
                  <a:lnTo>
                    <a:pt x="3251986" y="1673542"/>
                  </a:lnTo>
                  <a:lnTo>
                    <a:pt x="3278013" y="1674493"/>
                  </a:lnTo>
                  <a:lnTo>
                    <a:pt x="3303722" y="1675444"/>
                  </a:lnTo>
                  <a:lnTo>
                    <a:pt x="3328480" y="1677028"/>
                  </a:lnTo>
                  <a:lnTo>
                    <a:pt x="3353237" y="1679247"/>
                  </a:lnTo>
                  <a:lnTo>
                    <a:pt x="3377360" y="1681466"/>
                  </a:lnTo>
                  <a:lnTo>
                    <a:pt x="3401165" y="1684318"/>
                  </a:lnTo>
                  <a:lnTo>
                    <a:pt x="3424335" y="1687805"/>
                  </a:lnTo>
                  <a:lnTo>
                    <a:pt x="3446870" y="1691291"/>
                  </a:lnTo>
                  <a:lnTo>
                    <a:pt x="3468771" y="1695411"/>
                  </a:lnTo>
                  <a:lnTo>
                    <a:pt x="3490037" y="1699532"/>
                  </a:lnTo>
                  <a:lnTo>
                    <a:pt x="3510668" y="1704286"/>
                  </a:lnTo>
                  <a:lnTo>
                    <a:pt x="3530664" y="1709357"/>
                  </a:lnTo>
                  <a:lnTo>
                    <a:pt x="3550026" y="1715062"/>
                  </a:lnTo>
                  <a:lnTo>
                    <a:pt x="3568752" y="1720450"/>
                  </a:lnTo>
                  <a:lnTo>
                    <a:pt x="3586527" y="1726789"/>
                  </a:lnTo>
                  <a:lnTo>
                    <a:pt x="3603349" y="1733128"/>
                  </a:lnTo>
                  <a:lnTo>
                    <a:pt x="3619219" y="1739467"/>
                  </a:lnTo>
                  <a:lnTo>
                    <a:pt x="3634454" y="1746440"/>
                  </a:lnTo>
                  <a:lnTo>
                    <a:pt x="3648738" y="1753413"/>
                  </a:lnTo>
                  <a:lnTo>
                    <a:pt x="3661751" y="1760702"/>
                  </a:lnTo>
                  <a:lnTo>
                    <a:pt x="3673812" y="1768626"/>
                  </a:lnTo>
                  <a:lnTo>
                    <a:pt x="3685239" y="1776550"/>
                  </a:lnTo>
                  <a:lnTo>
                    <a:pt x="3695713" y="1784157"/>
                  </a:lnTo>
                  <a:lnTo>
                    <a:pt x="3704600" y="1792397"/>
                  </a:lnTo>
                  <a:lnTo>
                    <a:pt x="3708726" y="1796834"/>
                  </a:lnTo>
                  <a:lnTo>
                    <a:pt x="3712535" y="1800955"/>
                  </a:lnTo>
                  <a:lnTo>
                    <a:pt x="3716027" y="1805075"/>
                  </a:lnTo>
                  <a:lnTo>
                    <a:pt x="3719518" y="1809512"/>
                  </a:lnTo>
                  <a:lnTo>
                    <a:pt x="3722375" y="1813950"/>
                  </a:lnTo>
                  <a:lnTo>
                    <a:pt x="3725231" y="1818704"/>
                  </a:lnTo>
                  <a:lnTo>
                    <a:pt x="3727453" y="1822824"/>
                  </a:lnTo>
                  <a:lnTo>
                    <a:pt x="3729357" y="1827261"/>
                  </a:lnTo>
                  <a:lnTo>
                    <a:pt x="3731579" y="1832015"/>
                  </a:lnTo>
                  <a:lnTo>
                    <a:pt x="3733166" y="1836136"/>
                  </a:lnTo>
                  <a:lnTo>
                    <a:pt x="3733801" y="1840890"/>
                  </a:lnTo>
                  <a:lnTo>
                    <a:pt x="3735071" y="1845644"/>
                  </a:lnTo>
                  <a:lnTo>
                    <a:pt x="3735388" y="1850081"/>
                  </a:lnTo>
                  <a:lnTo>
                    <a:pt x="3735388" y="1854836"/>
                  </a:lnTo>
                  <a:lnTo>
                    <a:pt x="3735388" y="1859590"/>
                  </a:lnTo>
                  <a:lnTo>
                    <a:pt x="3735071" y="1864344"/>
                  </a:lnTo>
                  <a:lnTo>
                    <a:pt x="3733801" y="1869098"/>
                  </a:lnTo>
                  <a:lnTo>
                    <a:pt x="3733166" y="1873219"/>
                  </a:lnTo>
                  <a:lnTo>
                    <a:pt x="3731579" y="1877973"/>
                  </a:lnTo>
                  <a:lnTo>
                    <a:pt x="3729357" y="1882727"/>
                  </a:lnTo>
                  <a:lnTo>
                    <a:pt x="3727453" y="1887164"/>
                  </a:lnTo>
                  <a:lnTo>
                    <a:pt x="3725231" y="1891285"/>
                  </a:lnTo>
                  <a:lnTo>
                    <a:pt x="3722375" y="1895722"/>
                  </a:lnTo>
                  <a:lnTo>
                    <a:pt x="3719518" y="1900476"/>
                  </a:lnTo>
                  <a:lnTo>
                    <a:pt x="3716027" y="1904913"/>
                  </a:lnTo>
                  <a:lnTo>
                    <a:pt x="3712535" y="1908717"/>
                  </a:lnTo>
                  <a:lnTo>
                    <a:pt x="3708726" y="1913154"/>
                  </a:lnTo>
                  <a:lnTo>
                    <a:pt x="3704600" y="1917274"/>
                  </a:lnTo>
                  <a:lnTo>
                    <a:pt x="3695713" y="1925515"/>
                  </a:lnTo>
                  <a:lnTo>
                    <a:pt x="3685239" y="1933438"/>
                  </a:lnTo>
                  <a:lnTo>
                    <a:pt x="3673812" y="1941362"/>
                  </a:lnTo>
                  <a:lnTo>
                    <a:pt x="3661751" y="1948969"/>
                  </a:lnTo>
                  <a:lnTo>
                    <a:pt x="3648738" y="1956259"/>
                  </a:lnTo>
                  <a:lnTo>
                    <a:pt x="3634454" y="1963548"/>
                  </a:lnTo>
                  <a:lnTo>
                    <a:pt x="3619219" y="1970521"/>
                  </a:lnTo>
                  <a:lnTo>
                    <a:pt x="3603349" y="1976860"/>
                  </a:lnTo>
                  <a:lnTo>
                    <a:pt x="3586527" y="1983199"/>
                  </a:lnTo>
                  <a:lnTo>
                    <a:pt x="3568752" y="1989538"/>
                  </a:lnTo>
                  <a:lnTo>
                    <a:pt x="3550026" y="1994926"/>
                  </a:lnTo>
                  <a:lnTo>
                    <a:pt x="3530664" y="2000631"/>
                  </a:lnTo>
                  <a:lnTo>
                    <a:pt x="3510668" y="2005702"/>
                  </a:lnTo>
                  <a:lnTo>
                    <a:pt x="3490037" y="2010457"/>
                  </a:lnTo>
                  <a:lnTo>
                    <a:pt x="3468771" y="2014577"/>
                  </a:lnTo>
                  <a:lnTo>
                    <a:pt x="3446870" y="2018697"/>
                  </a:lnTo>
                  <a:lnTo>
                    <a:pt x="3424335" y="2022184"/>
                  </a:lnTo>
                  <a:lnTo>
                    <a:pt x="3401165" y="2025670"/>
                  </a:lnTo>
                  <a:lnTo>
                    <a:pt x="3377360" y="2028523"/>
                  </a:lnTo>
                  <a:lnTo>
                    <a:pt x="3353237" y="2030741"/>
                  </a:lnTo>
                  <a:lnTo>
                    <a:pt x="3328480" y="2032643"/>
                  </a:lnTo>
                  <a:lnTo>
                    <a:pt x="3303722" y="2034228"/>
                  </a:lnTo>
                  <a:lnTo>
                    <a:pt x="3278013" y="2035495"/>
                  </a:lnTo>
                  <a:lnTo>
                    <a:pt x="3251986" y="2036446"/>
                  </a:lnTo>
                  <a:lnTo>
                    <a:pt x="3225959" y="2036763"/>
                  </a:lnTo>
                  <a:lnTo>
                    <a:pt x="3199615" y="2036446"/>
                  </a:lnTo>
                  <a:lnTo>
                    <a:pt x="3173905" y="2035495"/>
                  </a:lnTo>
                  <a:lnTo>
                    <a:pt x="3148196" y="2034228"/>
                  </a:lnTo>
                  <a:lnTo>
                    <a:pt x="3123121" y="2032643"/>
                  </a:lnTo>
                  <a:lnTo>
                    <a:pt x="3098681" y="2030741"/>
                  </a:lnTo>
                  <a:lnTo>
                    <a:pt x="3074241" y="2028523"/>
                  </a:lnTo>
                  <a:lnTo>
                    <a:pt x="3050436" y="2025670"/>
                  </a:lnTo>
                  <a:lnTo>
                    <a:pt x="3027584" y="2022184"/>
                  </a:lnTo>
                  <a:lnTo>
                    <a:pt x="3004731" y="2018697"/>
                  </a:lnTo>
                  <a:lnTo>
                    <a:pt x="2983147" y="2014577"/>
                  </a:lnTo>
                  <a:lnTo>
                    <a:pt x="2961564" y="2010457"/>
                  </a:lnTo>
                  <a:lnTo>
                    <a:pt x="2940933" y="2005702"/>
                  </a:lnTo>
                  <a:lnTo>
                    <a:pt x="2920937" y="2000631"/>
                  </a:lnTo>
                  <a:lnTo>
                    <a:pt x="2901575" y="1994926"/>
                  </a:lnTo>
                  <a:lnTo>
                    <a:pt x="2883483" y="1989538"/>
                  </a:lnTo>
                  <a:lnTo>
                    <a:pt x="2865709" y="1983199"/>
                  </a:lnTo>
                  <a:lnTo>
                    <a:pt x="2848569" y="1976860"/>
                  </a:lnTo>
                  <a:lnTo>
                    <a:pt x="2832382" y="1970521"/>
                  </a:lnTo>
                  <a:lnTo>
                    <a:pt x="2817464" y="1963548"/>
                  </a:lnTo>
                  <a:lnTo>
                    <a:pt x="2803181" y="1956259"/>
                  </a:lnTo>
                  <a:lnTo>
                    <a:pt x="2789850" y="1948969"/>
                  </a:lnTo>
                  <a:lnTo>
                    <a:pt x="2777789" y="1941362"/>
                  </a:lnTo>
                  <a:lnTo>
                    <a:pt x="2766362" y="1933438"/>
                  </a:lnTo>
                  <a:lnTo>
                    <a:pt x="2755888" y="1925515"/>
                  </a:lnTo>
                  <a:lnTo>
                    <a:pt x="2747001" y="1917274"/>
                  </a:lnTo>
                  <a:lnTo>
                    <a:pt x="2742875" y="1913154"/>
                  </a:lnTo>
                  <a:lnTo>
                    <a:pt x="2739066" y="1908717"/>
                  </a:lnTo>
                  <a:lnTo>
                    <a:pt x="2735574" y="1904913"/>
                  </a:lnTo>
                  <a:lnTo>
                    <a:pt x="2732400" y="1900476"/>
                  </a:lnTo>
                  <a:lnTo>
                    <a:pt x="2729226" y="1895722"/>
                  </a:lnTo>
                  <a:lnTo>
                    <a:pt x="2726370" y="1891285"/>
                  </a:lnTo>
                  <a:lnTo>
                    <a:pt x="2724148" y="1887164"/>
                  </a:lnTo>
                  <a:lnTo>
                    <a:pt x="2722244" y="1882727"/>
                  </a:lnTo>
                  <a:lnTo>
                    <a:pt x="2720022" y="1877973"/>
                  </a:lnTo>
                  <a:lnTo>
                    <a:pt x="2718435" y="1873219"/>
                  </a:lnTo>
                  <a:lnTo>
                    <a:pt x="2717800" y="1869098"/>
                  </a:lnTo>
                  <a:lnTo>
                    <a:pt x="2716530" y="1864344"/>
                  </a:lnTo>
                  <a:lnTo>
                    <a:pt x="2716213" y="1859590"/>
                  </a:lnTo>
                  <a:lnTo>
                    <a:pt x="2716213" y="1854836"/>
                  </a:lnTo>
                  <a:lnTo>
                    <a:pt x="2716213" y="1850081"/>
                  </a:lnTo>
                  <a:lnTo>
                    <a:pt x="2716530" y="1845644"/>
                  </a:lnTo>
                  <a:lnTo>
                    <a:pt x="2717800" y="1840890"/>
                  </a:lnTo>
                  <a:lnTo>
                    <a:pt x="2718435" y="1836136"/>
                  </a:lnTo>
                  <a:lnTo>
                    <a:pt x="2720022" y="1832015"/>
                  </a:lnTo>
                  <a:lnTo>
                    <a:pt x="2722244" y="1827261"/>
                  </a:lnTo>
                  <a:lnTo>
                    <a:pt x="2724148" y="1822824"/>
                  </a:lnTo>
                  <a:lnTo>
                    <a:pt x="2726370" y="1818704"/>
                  </a:lnTo>
                  <a:lnTo>
                    <a:pt x="2729226" y="1813950"/>
                  </a:lnTo>
                  <a:lnTo>
                    <a:pt x="2732400" y="1809512"/>
                  </a:lnTo>
                  <a:lnTo>
                    <a:pt x="2735574" y="1805075"/>
                  </a:lnTo>
                  <a:lnTo>
                    <a:pt x="2739066" y="1800955"/>
                  </a:lnTo>
                  <a:lnTo>
                    <a:pt x="2742875" y="1796834"/>
                  </a:lnTo>
                  <a:lnTo>
                    <a:pt x="2747001" y="1792397"/>
                  </a:lnTo>
                  <a:lnTo>
                    <a:pt x="2755888" y="1784157"/>
                  </a:lnTo>
                  <a:lnTo>
                    <a:pt x="2766362" y="1776550"/>
                  </a:lnTo>
                  <a:lnTo>
                    <a:pt x="2777789" y="1768626"/>
                  </a:lnTo>
                  <a:lnTo>
                    <a:pt x="2789850" y="1760702"/>
                  </a:lnTo>
                  <a:lnTo>
                    <a:pt x="2803181" y="1753413"/>
                  </a:lnTo>
                  <a:lnTo>
                    <a:pt x="2817464" y="1746440"/>
                  </a:lnTo>
                  <a:lnTo>
                    <a:pt x="2832382" y="1739467"/>
                  </a:lnTo>
                  <a:lnTo>
                    <a:pt x="2848569" y="1733128"/>
                  </a:lnTo>
                  <a:lnTo>
                    <a:pt x="2865709" y="1726789"/>
                  </a:lnTo>
                  <a:lnTo>
                    <a:pt x="2883483" y="1720450"/>
                  </a:lnTo>
                  <a:lnTo>
                    <a:pt x="2901575" y="1715062"/>
                  </a:lnTo>
                  <a:lnTo>
                    <a:pt x="2920937" y="1709357"/>
                  </a:lnTo>
                  <a:lnTo>
                    <a:pt x="2940933" y="1704286"/>
                  </a:lnTo>
                  <a:lnTo>
                    <a:pt x="2961564" y="1699532"/>
                  </a:lnTo>
                  <a:lnTo>
                    <a:pt x="2983147" y="1695411"/>
                  </a:lnTo>
                  <a:lnTo>
                    <a:pt x="3004731" y="1691291"/>
                  </a:lnTo>
                  <a:lnTo>
                    <a:pt x="3027584" y="1687805"/>
                  </a:lnTo>
                  <a:lnTo>
                    <a:pt x="3050436" y="1684318"/>
                  </a:lnTo>
                  <a:lnTo>
                    <a:pt x="3074241" y="1681466"/>
                  </a:lnTo>
                  <a:lnTo>
                    <a:pt x="3098681" y="1679247"/>
                  </a:lnTo>
                  <a:lnTo>
                    <a:pt x="3123121" y="1677028"/>
                  </a:lnTo>
                  <a:lnTo>
                    <a:pt x="3148196" y="1675444"/>
                  </a:lnTo>
                  <a:lnTo>
                    <a:pt x="3173905" y="1674493"/>
                  </a:lnTo>
                  <a:lnTo>
                    <a:pt x="3199615" y="1673542"/>
                  </a:lnTo>
                  <a:lnTo>
                    <a:pt x="3225959" y="1673225"/>
                  </a:lnTo>
                  <a:close/>
                  <a:moveTo>
                    <a:pt x="3454389" y="0"/>
                  </a:moveTo>
                  <a:lnTo>
                    <a:pt x="3461374" y="0"/>
                  </a:lnTo>
                  <a:lnTo>
                    <a:pt x="3468995" y="635"/>
                  </a:lnTo>
                  <a:lnTo>
                    <a:pt x="3475981" y="1587"/>
                  </a:lnTo>
                  <a:lnTo>
                    <a:pt x="3482966" y="3174"/>
                  </a:lnTo>
                  <a:lnTo>
                    <a:pt x="3490270" y="5079"/>
                  </a:lnTo>
                  <a:lnTo>
                    <a:pt x="3497255" y="7300"/>
                  </a:lnTo>
                  <a:lnTo>
                    <a:pt x="3503923" y="9839"/>
                  </a:lnTo>
                  <a:lnTo>
                    <a:pt x="3510591" y="13013"/>
                  </a:lnTo>
                  <a:lnTo>
                    <a:pt x="3517259" y="16505"/>
                  </a:lnTo>
                  <a:lnTo>
                    <a:pt x="3523610" y="20314"/>
                  </a:lnTo>
                  <a:lnTo>
                    <a:pt x="3529643" y="24757"/>
                  </a:lnTo>
                  <a:lnTo>
                    <a:pt x="3535676" y="29518"/>
                  </a:lnTo>
                  <a:lnTo>
                    <a:pt x="3541074" y="34596"/>
                  </a:lnTo>
                  <a:lnTo>
                    <a:pt x="3546472" y="39992"/>
                  </a:lnTo>
                  <a:lnTo>
                    <a:pt x="3551235" y="45705"/>
                  </a:lnTo>
                  <a:lnTo>
                    <a:pt x="3555998" y="51418"/>
                  </a:lnTo>
                  <a:lnTo>
                    <a:pt x="3560443" y="57766"/>
                  </a:lnTo>
                  <a:lnTo>
                    <a:pt x="3564254" y="64113"/>
                  </a:lnTo>
                  <a:lnTo>
                    <a:pt x="3567746" y="70779"/>
                  </a:lnTo>
                  <a:lnTo>
                    <a:pt x="3570922" y="77444"/>
                  </a:lnTo>
                  <a:lnTo>
                    <a:pt x="3573462" y="84109"/>
                  </a:lnTo>
                  <a:lnTo>
                    <a:pt x="3575684" y="91410"/>
                  </a:lnTo>
                  <a:lnTo>
                    <a:pt x="3577590" y="98709"/>
                  </a:lnTo>
                  <a:lnTo>
                    <a:pt x="3579177" y="106009"/>
                  </a:lnTo>
                  <a:lnTo>
                    <a:pt x="3580448" y="113309"/>
                  </a:lnTo>
                  <a:lnTo>
                    <a:pt x="3580765" y="120927"/>
                  </a:lnTo>
                  <a:lnTo>
                    <a:pt x="3581400" y="128544"/>
                  </a:lnTo>
                  <a:lnTo>
                    <a:pt x="3580765" y="136162"/>
                  </a:lnTo>
                  <a:lnTo>
                    <a:pt x="3530913" y="1012801"/>
                  </a:lnTo>
                  <a:lnTo>
                    <a:pt x="3529960" y="1019149"/>
                  </a:lnTo>
                  <a:lnTo>
                    <a:pt x="3529326" y="1025814"/>
                  </a:lnTo>
                  <a:lnTo>
                    <a:pt x="3528055" y="1032162"/>
                  </a:lnTo>
                  <a:lnTo>
                    <a:pt x="3526785" y="1038510"/>
                  </a:lnTo>
                  <a:lnTo>
                    <a:pt x="3524880" y="1044541"/>
                  </a:lnTo>
                  <a:lnTo>
                    <a:pt x="3522975" y="1050254"/>
                  </a:lnTo>
                  <a:lnTo>
                    <a:pt x="3520434" y="1056284"/>
                  </a:lnTo>
                  <a:lnTo>
                    <a:pt x="3518212" y="1062315"/>
                  </a:lnTo>
                  <a:lnTo>
                    <a:pt x="3515354" y="1067710"/>
                  </a:lnTo>
                  <a:lnTo>
                    <a:pt x="3512179" y="1072789"/>
                  </a:lnTo>
                  <a:lnTo>
                    <a:pt x="3508686" y="1077867"/>
                  </a:lnTo>
                  <a:lnTo>
                    <a:pt x="3505193" y="1083263"/>
                  </a:lnTo>
                  <a:lnTo>
                    <a:pt x="3501700" y="1087706"/>
                  </a:lnTo>
                  <a:lnTo>
                    <a:pt x="3497572" y="1092467"/>
                  </a:lnTo>
                  <a:lnTo>
                    <a:pt x="3493445" y="1096910"/>
                  </a:lnTo>
                  <a:lnTo>
                    <a:pt x="3488999" y="1101354"/>
                  </a:lnTo>
                  <a:lnTo>
                    <a:pt x="3484554" y="1105163"/>
                  </a:lnTo>
                  <a:lnTo>
                    <a:pt x="3479791" y="1108654"/>
                  </a:lnTo>
                  <a:lnTo>
                    <a:pt x="3474710" y="1112463"/>
                  </a:lnTo>
                  <a:lnTo>
                    <a:pt x="3469630" y="1115319"/>
                  </a:lnTo>
                  <a:lnTo>
                    <a:pt x="3464550" y="1118493"/>
                  </a:lnTo>
                  <a:lnTo>
                    <a:pt x="3459152" y="1121350"/>
                  </a:lnTo>
                  <a:lnTo>
                    <a:pt x="3453436" y="1123889"/>
                  </a:lnTo>
                  <a:lnTo>
                    <a:pt x="3448038" y="1126111"/>
                  </a:lnTo>
                  <a:lnTo>
                    <a:pt x="3442005" y="1128015"/>
                  </a:lnTo>
                  <a:lnTo>
                    <a:pt x="3435972" y="1129602"/>
                  </a:lnTo>
                  <a:lnTo>
                    <a:pt x="3430256" y="1130871"/>
                  </a:lnTo>
                  <a:lnTo>
                    <a:pt x="3423906" y="1132141"/>
                  </a:lnTo>
                  <a:lnTo>
                    <a:pt x="3417873" y="1132776"/>
                  </a:lnTo>
                  <a:lnTo>
                    <a:pt x="3411522" y="1133093"/>
                  </a:lnTo>
                  <a:lnTo>
                    <a:pt x="3405490" y="1133093"/>
                  </a:lnTo>
                  <a:lnTo>
                    <a:pt x="3398504" y="1132776"/>
                  </a:lnTo>
                  <a:lnTo>
                    <a:pt x="3392471" y="1132458"/>
                  </a:lnTo>
                  <a:lnTo>
                    <a:pt x="3386120" y="1131189"/>
                  </a:lnTo>
                  <a:lnTo>
                    <a:pt x="3379770" y="1129919"/>
                  </a:lnTo>
                  <a:lnTo>
                    <a:pt x="3373736" y="1128332"/>
                  </a:lnTo>
                  <a:lnTo>
                    <a:pt x="3368021" y="1126745"/>
                  </a:lnTo>
                  <a:lnTo>
                    <a:pt x="3361988" y="1124524"/>
                  </a:lnTo>
                  <a:lnTo>
                    <a:pt x="3356590" y="1122302"/>
                  </a:lnTo>
                  <a:lnTo>
                    <a:pt x="3350874" y="1119763"/>
                  </a:lnTo>
                  <a:lnTo>
                    <a:pt x="3345476" y="1116589"/>
                  </a:lnTo>
                  <a:lnTo>
                    <a:pt x="3340396" y="1113415"/>
                  </a:lnTo>
                  <a:lnTo>
                    <a:pt x="3334998" y="1109924"/>
                  </a:lnTo>
                  <a:lnTo>
                    <a:pt x="3330553" y="1106432"/>
                  </a:lnTo>
                  <a:lnTo>
                    <a:pt x="3325790" y="1102306"/>
                  </a:lnTo>
                  <a:lnTo>
                    <a:pt x="3321344" y="1098497"/>
                  </a:lnTo>
                  <a:lnTo>
                    <a:pt x="3316899" y="1094054"/>
                  </a:lnTo>
                  <a:lnTo>
                    <a:pt x="3312771" y="1089293"/>
                  </a:lnTo>
                  <a:lnTo>
                    <a:pt x="3308961" y="1084849"/>
                  </a:lnTo>
                  <a:lnTo>
                    <a:pt x="3305150" y="1080089"/>
                  </a:lnTo>
                  <a:lnTo>
                    <a:pt x="3301975" y="1074693"/>
                  </a:lnTo>
                  <a:lnTo>
                    <a:pt x="3298482" y="1069615"/>
                  </a:lnTo>
                  <a:lnTo>
                    <a:pt x="3295625" y="1064219"/>
                  </a:lnTo>
                  <a:lnTo>
                    <a:pt x="3293084" y="1058823"/>
                  </a:lnTo>
                  <a:lnTo>
                    <a:pt x="3290544" y="1053110"/>
                  </a:lnTo>
                  <a:lnTo>
                    <a:pt x="3288639" y="1047397"/>
                  </a:lnTo>
                  <a:lnTo>
                    <a:pt x="3286734" y="1041367"/>
                  </a:lnTo>
                  <a:lnTo>
                    <a:pt x="3285146" y="1035019"/>
                  </a:lnTo>
                  <a:lnTo>
                    <a:pt x="3283558" y="1028988"/>
                  </a:lnTo>
                  <a:lnTo>
                    <a:pt x="3282606" y="1022640"/>
                  </a:lnTo>
                  <a:lnTo>
                    <a:pt x="3281971" y="1015975"/>
                  </a:lnTo>
                  <a:lnTo>
                    <a:pt x="3281654" y="1009627"/>
                  </a:lnTo>
                  <a:lnTo>
                    <a:pt x="3281018" y="1003597"/>
                  </a:lnTo>
                  <a:lnTo>
                    <a:pt x="3281654" y="996614"/>
                  </a:lnTo>
                  <a:lnTo>
                    <a:pt x="3306103" y="573529"/>
                  </a:lnTo>
                  <a:lnTo>
                    <a:pt x="3299118" y="568768"/>
                  </a:lnTo>
                  <a:lnTo>
                    <a:pt x="2057582" y="2162081"/>
                  </a:lnTo>
                  <a:lnTo>
                    <a:pt x="2052502" y="2168112"/>
                  </a:lnTo>
                  <a:lnTo>
                    <a:pt x="2047422" y="2173825"/>
                  </a:lnTo>
                  <a:lnTo>
                    <a:pt x="2042024" y="2178903"/>
                  </a:lnTo>
                  <a:lnTo>
                    <a:pt x="2036626" y="2183981"/>
                  </a:lnTo>
                  <a:lnTo>
                    <a:pt x="2030592" y="2188742"/>
                  </a:lnTo>
                  <a:lnTo>
                    <a:pt x="2024877" y="2193186"/>
                  </a:lnTo>
                  <a:lnTo>
                    <a:pt x="2018844" y="2197629"/>
                  </a:lnTo>
                  <a:lnTo>
                    <a:pt x="2012493" y="2201121"/>
                  </a:lnTo>
                  <a:lnTo>
                    <a:pt x="2006143" y="2204612"/>
                  </a:lnTo>
                  <a:lnTo>
                    <a:pt x="1999475" y="2207786"/>
                  </a:lnTo>
                  <a:lnTo>
                    <a:pt x="1992807" y="2210642"/>
                  </a:lnTo>
                  <a:lnTo>
                    <a:pt x="1986139" y="2213182"/>
                  </a:lnTo>
                  <a:lnTo>
                    <a:pt x="1979470" y="2215403"/>
                  </a:lnTo>
                  <a:lnTo>
                    <a:pt x="1972485" y="2217308"/>
                  </a:lnTo>
                  <a:lnTo>
                    <a:pt x="1965499" y="2218577"/>
                  </a:lnTo>
                  <a:lnTo>
                    <a:pt x="1958514" y="2219529"/>
                  </a:lnTo>
                  <a:lnTo>
                    <a:pt x="1951528" y="2220482"/>
                  </a:lnTo>
                  <a:lnTo>
                    <a:pt x="1944225" y="2221116"/>
                  </a:lnTo>
                  <a:lnTo>
                    <a:pt x="1937239" y="2221116"/>
                  </a:lnTo>
                  <a:lnTo>
                    <a:pt x="1929619" y="2221116"/>
                  </a:lnTo>
                  <a:lnTo>
                    <a:pt x="1922633" y="2220482"/>
                  </a:lnTo>
                  <a:lnTo>
                    <a:pt x="1915647" y="2219529"/>
                  </a:lnTo>
                  <a:lnTo>
                    <a:pt x="1908344" y="2218577"/>
                  </a:lnTo>
                  <a:lnTo>
                    <a:pt x="1901358" y="2216990"/>
                  </a:lnTo>
                  <a:lnTo>
                    <a:pt x="1894690" y="2214769"/>
                  </a:lnTo>
                  <a:lnTo>
                    <a:pt x="1887387" y="2212547"/>
                  </a:lnTo>
                  <a:lnTo>
                    <a:pt x="1880402" y="2210008"/>
                  </a:lnTo>
                  <a:lnTo>
                    <a:pt x="1873734" y="2207151"/>
                  </a:lnTo>
                  <a:lnTo>
                    <a:pt x="1867066" y="2203977"/>
                  </a:lnTo>
                  <a:lnTo>
                    <a:pt x="1860715" y="2199851"/>
                  </a:lnTo>
                  <a:lnTo>
                    <a:pt x="1854047" y="2196042"/>
                  </a:lnTo>
                  <a:lnTo>
                    <a:pt x="1847696" y="2191599"/>
                  </a:lnTo>
                  <a:lnTo>
                    <a:pt x="1229469" y="1731062"/>
                  </a:lnTo>
                  <a:lnTo>
                    <a:pt x="271487" y="2768937"/>
                  </a:lnTo>
                  <a:lnTo>
                    <a:pt x="266406" y="2774967"/>
                  </a:lnTo>
                  <a:lnTo>
                    <a:pt x="260691" y="2780680"/>
                  </a:lnTo>
                  <a:lnTo>
                    <a:pt x="254975" y="2785759"/>
                  </a:lnTo>
                  <a:lnTo>
                    <a:pt x="248942" y="2791154"/>
                  </a:lnTo>
                  <a:lnTo>
                    <a:pt x="242592" y="2795915"/>
                  </a:lnTo>
                  <a:lnTo>
                    <a:pt x="236241" y="2800041"/>
                  </a:lnTo>
                  <a:lnTo>
                    <a:pt x="230208" y="2804167"/>
                  </a:lnTo>
                  <a:lnTo>
                    <a:pt x="223223" y="2807659"/>
                  </a:lnTo>
                  <a:lnTo>
                    <a:pt x="216554" y="2810833"/>
                  </a:lnTo>
                  <a:lnTo>
                    <a:pt x="209886" y="2814007"/>
                  </a:lnTo>
                  <a:lnTo>
                    <a:pt x="202901" y="2816228"/>
                  </a:lnTo>
                  <a:lnTo>
                    <a:pt x="195915" y="2818767"/>
                  </a:lnTo>
                  <a:lnTo>
                    <a:pt x="188612" y="2820354"/>
                  </a:lnTo>
                  <a:lnTo>
                    <a:pt x="181309" y="2821941"/>
                  </a:lnTo>
                  <a:lnTo>
                    <a:pt x="174006" y="2822894"/>
                  </a:lnTo>
                  <a:lnTo>
                    <a:pt x="166703" y="2823846"/>
                  </a:lnTo>
                  <a:lnTo>
                    <a:pt x="159082" y="2824163"/>
                  </a:lnTo>
                  <a:lnTo>
                    <a:pt x="152096" y="2824163"/>
                  </a:lnTo>
                  <a:lnTo>
                    <a:pt x="144476" y="2823846"/>
                  </a:lnTo>
                  <a:lnTo>
                    <a:pt x="136855" y="2823528"/>
                  </a:lnTo>
                  <a:lnTo>
                    <a:pt x="129552" y="2822259"/>
                  </a:lnTo>
                  <a:lnTo>
                    <a:pt x="122249" y="2820672"/>
                  </a:lnTo>
                  <a:lnTo>
                    <a:pt x="114945" y="2819085"/>
                  </a:lnTo>
                  <a:lnTo>
                    <a:pt x="107642" y="2816546"/>
                  </a:lnTo>
                  <a:lnTo>
                    <a:pt x="100657" y="2814324"/>
                  </a:lnTo>
                  <a:lnTo>
                    <a:pt x="93671" y="2811467"/>
                  </a:lnTo>
                  <a:lnTo>
                    <a:pt x="87003" y="2807976"/>
                  </a:lnTo>
                  <a:lnTo>
                    <a:pt x="80335" y="2804485"/>
                  </a:lnTo>
                  <a:lnTo>
                    <a:pt x="73349" y="2800359"/>
                  </a:lnTo>
                  <a:lnTo>
                    <a:pt x="66681" y="2796233"/>
                  </a:lnTo>
                  <a:lnTo>
                    <a:pt x="60331" y="2791472"/>
                  </a:lnTo>
                  <a:lnTo>
                    <a:pt x="54298" y="2785759"/>
                  </a:lnTo>
                  <a:lnTo>
                    <a:pt x="48265" y="2780680"/>
                  </a:lnTo>
                  <a:lnTo>
                    <a:pt x="42867" y="2774967"/>
                  </a:lnTo>
                  <a:lnTo>
                    <a:pt x="37469" y="2768937"/>
                  </a:lnTo>
                  <a:lnTo>
                    <a:pt x="32388" y="2762906"/>
                  </a:lnTo>
                  <a:lnTo>
                    <a:pt x="28260" y="2756876"/>
                  </a:lnTo>
                  <a:lnTo>
                    <a:pt x="23815" y="2749893"/>
                  </a:lnTo>
                  <a:lnTo>
                    <a:pt x="19687" y="2743228"/>
                  </a:lnTo>
                  <a:lnTo>
                    <a:pt x="16194" y="2736563"/>
                  </a:lnTo>
                  <a:lnTo>
                    <a:pt x="13019" y="2729580"/>
                  </a:lnTo>
                  <a:lnTo>
                    <a:pt x="10479" y="2722280"/>
                  </a:lnTo>
                  <a:lnTo>
                    <a:pt x="7938" y="2715297"/>
                  </a:lnTo>
                  <a:lnTo>
                    <a:pt x="5716" y="2708315"/>
                  </a:lnTo>
                  <a:lnTo>
                    <a:pt x="3811" y="2700697"/>
                  </a:lnTo>
                  <a:lnTo>
                    <a:pt x="2540" y="2693080"/>
                  </a:lnTo>
                  <a:lnTo>
                    <a:pt x="1270" y="2685780"/>
                  </a:lnTo>
                  <a:lnTo>
                    <a:pt x="635" y="2678162"/>
                  </a:lnTo>
                  <a:lnTo>
                    <a:pt x="0" y="2670228"/>
                  </a:lnTo>
                  <a:lnTo>
                    <a:pt x="0" y="2662927"/>
                  </a:lnTo>
                  <a:lnTo>
                    <a:pt x="0" y="2655310"/>
                  </a:lnTo>
                  <a:lnTo>
                    <a:pt x="953" y="2648010"/>
                  </a:lnTo>
                  <a:lnTo>
                    <a:pt x="1588" y="2640075"/>
                  </a:lnTo>
                  <a:lnTo>
                    <a:pt x="3176" y="2632458"/>
                  </a:lnTo>
                  <a:lnTo>
                    <a:pt x="4763" y="2625158"/>
                  </a:lnTo>
                  <a:lnTo>
                    <a:pt x="6668" y="2617858"/>
                  </a:lnTo>
                  <a:lnTo>
                    <a:pt x="9526" y="2610558"/>
                  </a:lnTo>
                  <a:lnTo>
                    <a:pt x="12384" y="2603258"/>
                  </a:lnTo>
                  <a:lnTo>
                    <a:pt x="15559" y="2596275"/>
                  </a:lnTo>
                  <a:lnTo>
                    <a:pt x="19052" y="2588975"/>
                  </a:lnTo>
                  <a:lnTo>
                    <a:pt x="22545" y="2582310"/>
                  </a:lnTo>
                  <a:lnTo>
                    <a:pt x="26990" y="2575644"/>
                  </a:lnTo>
                  <a:lnTo>
                    <a:pt x="31753" y="2569297"/>
                  </a:lnTo>
                  <a:lnTo>
                    <a:pt x="36516" y="2562631"/>
                  </a:lnTo>
                  <a:lnTo>
                    <a:pt x="1086264" y="1414621"/>
                  </a:lnTo>
                  <a:lnTo>
                    <a:pt x="1091027" y="1408908"/>
                  </a:lnTo>
                  <a:lnTo>
                    <a:pt x="1096742" y="1403829"/>
                  </a:lnTo>
                  <a:lnTo>
                    <a:pt x="1101823" y="1398751"/>
                  </a:lnTo>
                  <a:lnTo>
                    <a:pt x="1107221" y="1393990"/>
                  </a:lnTo>
                  <a:lnTo>
                    <a:pt x="1113254" y="1389229"/>
                  </a:lnTo>
                  <a:lnTo>
                    <a:pt x="1119287" y="1385103"/>
                  </a:lnTo>
                  <a:lnTo>
                    <a:pt x="1125002" y="1381295"/>
                  </a:lnTo>
                  <a:lnTo>
                    <a:pt x="1131353" y="1377803"/>
                  </a:lnTo>
                  <a:lnTo>
                    <a:pt x="1137703" y="1374629"/>
                  </a:lnTo>
                  <a:lnTo>
                    <a:pt x="1144054" y="1371455"/>
                  </a:lnTo>
                  <a:lnTo>
                    <a:pt x="1150722" y="1368599"/>
                  </a:lnTo>
                  <a:lnTo>
                    <a:pt x="1157390" y="1366694"/>
                  </a:lnTo>
                  <a:lnTo>
                    <a:pt x="1164058" y="1364790"/>
                  </a:lnTo>
                  <a:lnTo>
                    <a:pt x="1170726" y="1362568"/>
                  </a:lnTo>
                  <a:lnTo>
                    <a:pt x="1177394" y="1361616"/>
                  </a:lnTo>
                  <a:lnTo>
                    <a:pt x="1184698" y="1360347"/>
                  </a:lnTo>
                  <a:lnTo>
                    <a:pt x="1191683" y="1360029"/>
                  </a:lnTo>
                  <a:lnTo>
                    <a:pt x="1198351" y="1359712"/>
                  </a:lnTo>
                  <a:lnTo>
                    <a:pt x="1205654" y="1359077"/>
                  </a:lnTo>
                  <a:lnTo>
                    <a:pt x="1212640" y="1359712"/>
                  </a:lnTo>
                  <a:lnTo>
                    <a:pt x="1219626" y="1360347"/>
                  </a:lnTo>
                  <a:lnTo>
                    <a:pt x="1226294" y="1361299"/>
                  </a:lnTo>
                  <a:lnTo>
                    <a:pt x="1233597" y="1362251"/>
                  </a:lnTo>
                  <a:lnTo>
                    <a:pt x="1240582" y="1363838"/>
                  </a:lnTo>
                  <a:lnTo>
                    <a:pt x="1247251" y="1365742"/>
                  </a:lnTo>
                  <a:lnTo>
                    <a:pt x="1253919" y="1368281"/>
                  </a:lnTo>
                  <a:lnTo>
                    <a:pt x="1260904" y="1371138"/>
                  </a:lnTo>
                  <a:lnTo>
                    <a:pt x="1267572" y="1373677"/>
                  </a:lnTo>
                  <a:lnTo>
                    <a:pt x="1274240" y="1376851"/>
                  </a:lnTo>
                  <a:lnTo>
                    <a:pt x="1280591" y="1380977"/>
                  </a:lnTo>
                  <a:lnTo>
                    <a:pt x="1286942" y="1384786"/>
                  </a:lnTo>
                  <a:lnTo>
                    <a:pt x="1292975" y="1389229"/>
                  </a:lnTo>
                  <a:lnTo>
                    <a:pt x="1907709" y="1846910"/>
                  </a:lnTo>
                  <a:lnTo>
                    <a:pt x="3043507" y="389124"/>
                  </a:lnTo>
                  <a:lnTo>
                    <a:pt x="3023186" y="374841"/>
                  </a:lnTo>
                  <a:lnTo>
                    <a:pt x="2660568" y="470377"/>
                  </a:lnTo>
                  <a:lnTo>
                    <a:pt x="2654853" y="471646"/>
                  </a:lnTo>
                  <a:lnTo>
                    <a:pt x="2648502" y="472598"/>
                  </a:lnTo>
                  <a:lnTo>
                    <a:pt x="2642152" y="473551"/>
                  </a:lnTo>
                  <a:lnTo>
                    <a:pt x="2635801" y="473868"/>
                  </a:lnTo>
                  <a:lnTo>
                    <a:pt x="2629450" y="474185"/>
                  </a:lnTo>
                  <a:lnTo>
                    <a:pt x="2623418" y="473868"/>
                  </a:lnTo>
                  <a:lnTo>
                    <a:pt x="2617384" y="473551"/>
                  </a:lnTo>
                  <a:lnTo>
                    <a:pt x="2611352" y="472598"/>
                  </a:lnTo>
                  <a:lnTo>
                    <a:pt x="2605318" y="471964"/>
                  </a:lnTo>
                  <a:lnTo>
                    <a:pt x="2599603" y="470377"/>
                  </a:lnTo>
                  <a:lnTo>
                    <a:pt x="2593570" y="468790"/>
                  </a:lnTo>
                  <a:lnTo>
                    <a:pt x="2587537" y="466885"/>
                  </a:lnTo>
                  <a:lnTo>
                    <a:pt x="2582139" y="464346"/>
                  </a:lnTo>
                  <a:lnTo>
                    <a:pt x="2576741" y="462124"/>
                  </a:lnTo>
                  <a:lnTo>
                    <a:pt x="2571660" y="459268"/>
                  </a:lnTo>
                  <a:lnTo>
                    <a:pt x="2565945" y="456094"/>
                  </a:lnTo>
                  <a:lnTo>
                    <a:pt x="2560864" y="452920"/>
                  </a:lnTo>
                  <a:lnTo>
                    <a:pt x="2556102" y="449429"/>
                  </a:lnTo>
                  <a:lnTo>
                    <a:pt x="2551339" y="445937"/>
                  </a:lnTo>
                  <a:lnTo>
                    <a:pt x="2546576" y="441811"/>
                  </a:lnTo>
                  <a:lnTo>
                    <a:pt x="2542448" y="437685"/>
                  </a:lnTo>
                  <a:lnTo>
                    <a:pt x="2538002" y="433242"/>
                  </a:lnTo>
                  <a:lnTo>
                    <a:pt x="2533875" y="428481"/>
                  </a:lnTo>
                  <a:lnTo>
                    <a:pt x="2530064" y="423402"/>
                  </a:lnTo>
                  <a:lnTo>
                    <a:pt x="2526572" y="418324"/>
                  </a:lnTo>
                  <a:lnTo>
                    <a:pt x="2523396" y="413246"/>
                  </a:lnTo>
                  <a:lnTo>
                    <a:pt x="2520221" y="407533"/>
                  </a:lnTo>
                  <a:lnTo>
                    <a:pt x="2517363" y="402137"/>
                  </a:lnTo>
                  <a:lnTo>
                    <a:pt x="2514823" y="396107"/>
                  </a:lnTo>
                  <a:lnTo>
                    <a:pt x="2512283" y="390394"/>
                  </a:lnTo>
                  <a:lnTo>
                    <a:pt x="2510378" y="384046"/>
                  </a:lnTo>
                  <a:lnTo>
                    <a:pt x="2508472" y="377698"/>
                  </a:lnTo>
                  <a:lnTo>
                    <a:pt x="2507202" y="371350"/>
                  </a:lnTo>
                  <a:lnTo>
                    <a:pt x="2505932" y="364685"/>
                  </a:lnTo>
                  <a:lnTo>
                    <a:pt x="2505297" y="358337"/>
                  </a:lnTo>
                  <a:lnTo>
                    <a:pt x="2504980" y="351989"/>
                  </a:lnTo>
                  <a:lnTo>
                    <a:pt x="2504344" y="345641"/>
                  </a:lnTo>
                  <a:lnTo>
                    <a:pt x="2504344" y="339293"/>
                  </a:lnTo>
                  <a:lnTo>
                    <a:pt x="2505297" y="332946"/>
                  </a:lnTo>
                  <a:lnTo>
                    <a:pt x="2505615" y="326915"/>
                  </a:lnTo>
                  <a:lnTo>
                    <a:pt x="2506885" y="320567"/>
                  </a:lnTo>
                  <a:lnTo>
                    <a:pt x="2508155" y="314537"/>
                  </a:lnTo>
                  <a:lnTo>
                    <a:pt x="2509425" y="308506"/>
                  </a:lnTo>
                  <a:lnTo>
                    <a:pt x="2511648" y="302793"/>
                  </a:lnTo>
                  <a:lnTo>
                    <a:pt x="2513870" y="296763"/>
                  </a:lnTo>
                  <a:lnTo>
                    <a:pt x="2516410" y="291367"/>
                  </a:lnTo>
                  <a:lnTo>
                    <a:pt x="2518633" y="285654"/>
                  </a:lnTo>
                  <a:lnTo>
                    <a:pt x="2521808" y="280576"/>
                  </a:lnTo>
                  <a:lnTo>
                    <a:pt x="2524984" y="275180"/>
                  </a:lnTo>
                  <a:lnTo>
                    <a:pt x="2528159" y="270102"/>
                  </a:lnTo>
                  <a:lnTo>
                    <a:pt x="2531970" y="265341"/>
                  </a:lnTo>
                  <a:lnTo>
                    <a:pt x="2535462" y="260580"/>
                  </a:lnTo>
                  <a:lnTo>
                    <a:pt x="2539908" y="256136"/>
                  </a:lnTo>
                  <a:lnTo>
                    <a:pt x="2544353" y="251693"/>
                  </a:lnTo>
                  <a:lnTo>
                    <a:pt x="2548481" y="247567"/>
                  </a:lnTo>
                  <a:lnTo>
                    <a:pt x="2553244" y="243441"/>
                  </a:lnTo>
                  <a:lnTo>
                    <a:pt x="2558642" y="239949"/>
                  </a:lnTo>
                  <a:lnTo>
                    <a:pt x="2563722" y="236458"/>
                  </a:lnTo>
                  <a:lnTo>
                    <a:pt x="2568803" y="233284"/>
                  </a:lnTo>
                  <a:lnTo>
                    <a:pt x="2574201" y="230428"/>
                  </a:lnTo>
                  <a:lnTo>
                    <a:pt x="2579916" y="227889"/>
                  </a:lnTo>
                  <a:lnTo>
                    <a:pt x="2585632" y="225349"/>
                  </a:lnTo>
                  <a:lnTo>
                    <a:pt x="2591982" y="223445"/>
                  </a:lnTo>
                  <a:lnTo>
                    <a:pt x="2598015" y="221541"/>
                  </a:lnTo>
                  <a:lnTo>
                    <a:pt x="3425176" y="4126"/>
                  </a:lnTo>
                  <a:lnTo>
                    <a:pt x="3432162" y="2222"/>
                  </a:lnTo>
                  <a:lnTo>
                    <a:pt x="3439782" y="952"/>
                  </a:lnTo>
                  <a:lnTo>
                    <a:pt x="3446768" y="318"/>
                  </a:lnTo>
                  <a:lnTo>
                    <a:pt x="3454389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ea typeface="宋体" panose="02010600030101010101" pitchFamily="2" charset="-122"/>
              </a:endParaRPr>
            </a:p>
          </p:txBody>
        </p:sp>
      </p:grpSp>
      <p:sp>
        <p:nvSpPr>
          <p:cNvPr id="5" name="矩形 4"/>
          <p:cNvSpPr/>
          <p:nvPr/>
        </p:nvSpPr>
        <p:spPr>
          <a:xfrm>
            <a:off x="2330753" y="1827918"/>
            <a:ext cx="7743829" cy="2808312"/>
          </a:xfrm>
          <a:prstGeom prst="rect">
            <a:avLst/>
          </a:prstGeom>
          <a:noFill/>
          <a:ln w="76200">
            <a:solidFill>
              <a:srgbClr val="EF7E86"/>
            </a:solidFill>
          </a:ln>
          <a:effectLst>
            <a:outerShdw blurRad="368300" dist="469900" dir="6240000" sx="102000" sy="102000" algn="ctr" rotWithShape="0">
              <a:srgbClr val="000000">
                <a:alpha val="68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Freeform 25"/>
          <p:cNvSpPr>
            <a:spLocks noEditPoints="1"/>
          </p:cNvSpPr>
          <p:nvPr/>
        </p:nvSpPr>
        <p:spPr bwMode="auto">
          <a:xfrm>
            <a:off x="10044162" y="1196844"/>
            <a:ext cx="503294" cy="641236"/>
          </a:xfrm>
          <a:custGeom>
            <a:avLst/>
            <a:gdLst>
              <a:gd name="T0" fmla="*/ 0 w 77"/>
              <a:gd name="T1" fmla="*/ 85 h 93"/>
              <a:gd name="T2" fmla="*/ 30 w 77"/>
              <a:gd name="T3" fmla="*/ 20 h 93"/>
              <a:gd name="T4" fmla="*/ 38 w 77"/>
              <a:gd name="T5" fmla="*/ 26 h 93"/>
              <a:gd name="T6" fmla="*/ 39 w 77"/>
              <a:gd name="T7" fmla="*/ 27 h 93"/>
              <a:gd name="T8" fmla="*/ 39 w 77"/>
              <a:gd name="T9" fmla="*/ 27 h 93"/>
              <a:gd name="T10" fmla="*/ 40 w 77"/>
              <a:gd name="T11" fmla="*/ 27 h 93"/>
              <a:gd name="T12" fmla="*/ 40 w 77"/>
              <a:gd name="T13" fmla="*/ 28 h 93"/>
              <a:gd name="T14" fmla="*/ 40 w 77"/>
              <a:gd name="T15" fmla="*/ 28 h 93"/>
              <a:gd name="T16" fmla="*/ 41 w 77"/>
              <a:gd name="T17" fmla="*/ 28 h 93"/>
              <a:gd name="T18" fmla="*/ 41 w 77"/>
              <a:gd name="T19" fmla="*/ 29 h 93"/>
              <a:gd name="T20" fmla="*/ 42 w 77"/>
              <a:gd name="T21" fmla="*/ 29 h 93"/>
              <a:gd name="T22" fmla="*/ 42 w 77"/>
              <a:gd name="T23" fmla="*/ 29 h 93"/>
              <a:gd name="T24" fmla="*/ 43 w 77"/>
              <a:gd name="T25" fmla="*/ 29 h 93"/>
              <a:gd name="T26" fmla="*/ 43 w 77"/>
              <a:gd name="T27" fmla="*/ 30 h 93"/>
              <a:gd name="T28" fmla="*/ 43 w 77"/>
              <a:gd name="T29" fmla="*/ 30 h 93"/>
              <a:gd name="T30" fmla="*/ 48 w 77"/>
              <a:gd name="T31" fmla="*/ 33 h 93"/>
              <a:gd name="T32" fmla="*/ 48 w 77"/>
              <a:gd name="T33" fmla="*/ 33 h 93"/>
              <a:gd name="T34" fmla="*/ 49 w 77"/>
              <a:gd name="T35" fmla="*/ 34 h 93"/>
              <a:gd name="T36" fmla="*/ 49 w 77"/>
              <a:gd name="T37" fmla="*/ 34 h 93"/>
              <a:gd name="T38" fmla="*/ 50 w 77"/>
              <a:gd name="T39" fmla="*/ 34 h 93"/>
              <a:gd name="T40" fmla="*/ 50 w 77"/>
              <a:gd name="T41" fmla="*/ 35 h 93"/>
              <a:gd name="T42" fmla="*/ 50 w 77"/>
              <a:gd name="T43" fmla="*/ 35 h 93"/>
              <a:gd name="T44" fmla="*/ 51 w 77"/>
              <a:gd name="T45" fmla="*/ 35 h 93"/>
              <a:gd name="T46" fmla="*/ 51 w 77"/>
              <a:gd name="T47" fmla="*/ 36 h 93"/>
              <a:gd name="T48" fmla="*/ 52 w 77"/>
              <a:gd name="T49" fmla="*/ 36 h 93"/>
              <a:gd name="T50" fmla="*/ 52 w 77"/>
              <a:gd name="T51" fmla="*/ 36 h 93"/>
              <a:gd name="T52" fmla="*/ 53 w 77"/>
              <a:gd name="T53" fmla="*/ 37 h 93"/>
              <a:gd name="T54" fmla="*/ 53 w 77"/>
              <a:gd name="T55" fmla="*/ 37 h 93"/>
              <a:gd name="T56" fmla="*/ 48 w 77"/>
              <a:gd name="T57" fmla="*/ 79 h 93"/>
              <a:gd name="T58" fmla="*/ 7 w 77"/>
              <a:gd name="T59" fmla="*/ 91 h 93"/>
              <a:gd name="T60" fmla="*/ 35 w 77"/>
              <a:gd name="T61" fmla="*/ 64 h 93"/>
              <a:gd name="T62" fmla="*/ 19 w 77"/>
              <a:gd name="T63" fmla="*/ 53 h 93"/>
              <a:gd name="T64" fmla="*/ 3 w 77"/>
              <a:gd name="T65" fmla="*/ 88 h 93"/>
              <a:gd name="T66" fmla="*/ 73 w 77"/>
              <a:gd name="T67" fmla="*/ 93 h 93"/>
              <a:gd name="T68" fmla="*/ 54 w 77"/>
              <a:gd name="T69" fmla="*/ 83 h 93"/>
              <a:gd name="T70" fmla="*/ 69 w 77"/>
              <a:gd name="T71" fmla="*/ 42 h 93"/>
              <a:gd name="T72" fmla="*/ 34 w 77"/>
              <a:gd name="T73" fmla="*/ 0 h 93"/>
              <a:gd name="T74" fmla="*/ 69 w 77"/>
              <a:gd name="T75" fmla="*/ 42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77" h="93">
                <a:moveTo>
                  <a:pt x="3" y="88"/>
                </a:moveTo>
                <a:cubicBezTo>
                  <a:pt x="2" y="87"/>
                  <a:pt x="1" y="86"/>
                  <a:pt x="0" y="85"/>
                </a:cubicBezTo>
                <a:cubicBezTo>
                  <a:pt x="0" y="72"/>
                  <a:pt x="0" y="58"/>
                  <a:pt x="0" y="45"/>
                </a:cubicBezTo>
                <a:cubicBezTo>
                  <a:pt x="12" y="40"/>
                  <a:pt x="21" y="32"/>
                  <a:pt x="30" y="20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7"/>
                  <a:pt x="38" y="27"/>
                  <a:pt x="38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9"/>
                  <a:pt x="41" y="29"/>
                  <a:pt x="41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3" y="29"/>
                  <a:pt x="43" y="29"/>
                  <a:pt x="43" y="29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4" y="30"/>
                  <a:pt x="44" y="30"/>
                  <a:pt x="44" y="30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4"/>
                  <a:pt x="48" y="34"/>
                  <a:pt x="48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50" y="34"/>
                  <a:pt x="50" y="34"/>
                  <a:pt x="50" y="34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6"/>
                  <a:pt x="51" y="36"/>
                  <a:pt x="51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62" y="43"/>
                  <a:pt x="62" y="43"/>
                  <a:pt x="62" y="43"/>
                </a:cubicBezTo>
                <a:cubicBezTo>
                  <a:pt x="53" y="55"/>
                  <a:pt x="49" y="67"/>
                  <a:pt x="48" y="79"/>
                </a:cubicBezTo>
                <a:cubicBezTo>
                  <a:pt x="36" y="84"/>
                  <a:pt x="23" y="88"/>
                  <a:pt x="11" y="93"/>
                </a:cubicBezTo>
                <a:cubicBezTo>
                  <a:pt x="9" y="92"/>
                  <a:pt x="8" y="91"/>
                  <a:pt x="7" y="91"/>
                </a:cubicBezTo>
                <a:cubicBezTo>
                  <a:pt x="23" y="68"/>
                  <a:pt x="23" y="68"/>
                  <a:pt x="23" y="68"/>
                </a:cubicBezTo>
                <a:cubicBezTo>
                  <a:pt x="27" y="69"/>
                  <a:pt x="32" y="68"/>
                  <a:pt x="35" y="64"/>
                </a:cubicBezTo>
                <a:cubicBezTo>
                  <a:pt x="38" y="60"/>
                  <a:pt x="37" y="54"/>
                  <a:pt x="32" y="51"/>
                </a:cubicBezTo>
                <a:cubicBezTo>
                  <a:pt x="28" y="47"/>
                  <a:pt x="22" y="49"/>
                  <a:pt x="19" y="53"/>
                </a:cubicBezTo>
                <a:cubicBezTo>
                  <a:pt x="16" y="57"/>
                  <a:pt x="16" y="62"/>
                  <a:pt x="19" y="65"/>
                </a:cubicBezTo>
                <a:cubicBezTo>
                  <a:pt x="3" y="88"/>
                  <a:pt x="3" y="88"/>
                  <a:pt x="3" y="88"/>
                </a:cubicBezTo>
                <a:close/>
                <a:moveTo>
                  <a:pt x="27" y="93"/>
                </a:moveTo>
                <a:cubicBezTo>
                  <a:pt x="73" y="93"/>
                  <a:pt x="73" y="93"/>
                  <a:pt x="73" y="93"/>
                </a:cubicBezTo>
                <a:cubicBezTo>
                  <a:pt x="73" y="83"/>
                  <a:pt x="73" y="83"/>
                  <a:pt x="73" y="83"/>
                </a:cubicBezTo>
                <a:cubicBezTo>
                  <a:pt x="54" y="83"/>
                  <a:pt x="54" y="83"/>
                  <a:pt x="54" y="83"/>
                </a:cubicBezTo>
                <a:cubicBezTo>
                  <a:pt x="27" y="93"/>
                  <a:pt x="27" y="93"/>
                  <a:pt x="27" y="93"/>
                </a:cubicBezTo>
                <a:close/>
                <a:moveTo>
                  <a:pt x="69" y="42"/>
                </a:moveTo>
                <a:cubicBezTo>
                  <a:pt x="77" y="31"/>
                  <a:pt x="77" y="31"/>
                  <a:pt x="77" y="31"/>
                </a:cubicBezTo>
                <a:cubicBezTo>
                  <a:pt x="34" y="0"/>
                  <a:pt x="34" y="0"/>
                  <a:pt x="34" y="0"/>
                </a:cubicBezTo>
                <a:cubicBezTo>
                  <a:pt x="26" y="12"/>
                  <a:pt x="26" y="12"/>
                  <a:pt x="26" y="12"/>
                </a:cubicBezTo>
                <a:lnTo>
                  <a:pt x="69" y="42"/>
                </a:lnTo>
                <a:close/>
              </a:path>
            </a:pathLst>
          </a:cu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279400" dist="1270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91461" tIns="45731" rIns="91461" bIns="45731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24" name="Group 83"/>
          <p:cNvGrpSpPr/>
          <p:nvPr/>
        </p:nvGrpSpPr>
        <p:grpSpPr>
          <a:xfrm>
            <a:off x="8164592" y="3734088"/>
            <a:ext cx="1335271" cy="760310"/>
            <a:chOff x="5368132" y="3540125"/>
            <a:chExt cx="465138" cy="435769"/>
          </a:xfr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5" name="AutoShape 110"/>
            <p:cNvSpPr>
              <a:spLocks/>
            </p:cNvSpPr>
            <p:nvPr/>
          </p:nvSpPr>
          <p:spPr bwMode="auto">
            <a:xfrm>
              <a:off x="5426869" y="3598069"/>
              <a:ext cx="347663" cy="2325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699" y="20255"/>
                  </a:moveTo>
                  <a:lnTo>
                    <a:pt x="899" y="20255"/>
                  </a:lnTo>
                  <a:lnTo>
                    <a:pt x="899" y="1350"/>
                  </a:lnTo>
                  <a:lnTo>
                    <a:pt x="20699" y="1350"/>
                  </a:lnTo>
                  <a:cubicBezTo>
                    <a:pt x="20699" y="1350"/>
                    <a:pt x="20699" y="20255"/>
                    <a:pt x="20699" y="20255"/>
                  </a:cubicBezTo>
                  <a:close/>
                  <a:moveTo>
                    <a:pt x="20699" y="0"/>
                  </a:moveTo>
                  <a:lnTo>
                    <a:pt x="899" y="5"/>
                  </a:lnTo>
                  <a:cubicBezTo>
                    <a:pt x="402" y="5"/>
                    <a:pt x="0" y="603"/>
                    <a:pt x="0" y="1350"/>
                  </a:cubicBezTo>
                  <a:lnTo>
                    <a:pt x="0" y="20249"/>
                  </a:lnTo>
                  <a:cubicBezTo>
                    <a:pt x="0" y="20996"/>
                    <a:pt x="402" y="21599"/>
                    <a:pt x="899" y="21599"/>
                  </a:cubicBezTo>
                  <a:lnTo>
                    <a:pt x="20699" y="21599"/>
                  </a:lnTo>
                  <a:cubicBezTo>
                    <a:pt x="21197" y="21599"/>
                    <a:pt x="21600" y="20996"/>
                    <a:pt x="21600" y="20249"/>
                  </a:cubicBezTo>
                  <a:lnTo>
                    <a:pt x="21600" y="1350"/>
                  </a:lnTo>
                  <a:cubicBezTo>
                    <a:pt x="21600" y="603"/>
                    <a:pt x="21197" y="0"/>
                    <a:pt x="206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5" tIns="19055" rIns="19055" bIns="19055" anchor="ctr"/>
            <a:lstStyle/>
            <a:p>
              <a:pPr algn="ctr" defTabSz="228646" hangingPunct="0"/>
              <a:endParaRPr lang="en-US" sz="15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26" name="AutoShape 111"/>
            <p:cNvSpPr>
              <a:spLocks/>
            </p:cNvSpPr>
            <p:nvPr/>
          </p:nvSpPr>
          <p:spPr bwMode="auto">
            <a:xfrm>
              <a:off x="5368132" y="3540125"/>
              <a:ext cx="465138" cy="4357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16562"/>
                  </a:moveTo>
                  <a:cubicBezTo>
                    <a:pt x="20249" y="16959"/>
                    <a:pt x="19946" y="17282"/>
                    <a:pt x="19575" y="17282"/>
                  </a:cubicBezTo>
                  <a:lnTo>
                    <a:pt x="13499" y="17282"/>
                  </a:lnTo>
                  <a:lnTo>
                    <a:pt x="8099" y="17282"/>
                  </a:lnTo>
                  <a:lnTo>
                    <a:pt x="2024" y="17282"/>
                  </a:lnTo>
                  <a:cubicBezTo>
                    <a:pt x="1651" y="17282"/>
                    <a:pt x="1349" y="16959"/>
                    <a:pt x="1349" y="16562"/>
                  </a:cubicBezTo>
                  <a:lnTo>
                    <a:pt x="1349" y="2160"/>
                  </a:lnTo>
                  <a:cubicBezTo>
                    <a:pt x="1349" y="1762"/>
                    <a:pt x="1651" y="1440"/>
                    <a:pt x="2024" y="1440"/>
                  </a:cubicBezTo>
                  <a:lnTo>
                    <a:pt x="19575" y="1440"/>
                  </a:lnTo>
                  <a:cubicBezTo>
                    <a:pt x="19946" y="1440"/>
                    <a:pt x="20249" y="1762"/>
                    <a:pt x="20249" y="2160"/>
                  </a:cubicBezTo>
                  <a:cubicBezTo>
                    <a:pt x="20249" y="2160"/>
                    <a:pt x="20249" y="16562"/>
                    <a:pt x="20249" y="16562"/>
                  </a:cubicBezTo>
                  <a:close/>
                  <a:moveTo>
                    <a:pt x="19575" y="0"/>
                  </a:moveTo>
                  <a:lnTo>
                    <a:pt x="2024" y="0"/>
                  </a:lnTo>
                  <a:cubicBezTo>
                    <a:pt x="905" y="0"/>
                    <a:pt x="0" y="966"/>
                    <a:pt x="0" y="2160"/>
                  </a:cubicBezTo>
                  <a:lnTo>
                    <a:pt x="0" y="16562"/>
                  </a:lnTo>
                  <a:cubicBezTo>
                    <a:pt x="0" y="17753"/>
                    <a:pt x="903" y="18718"/>
                    <a:pt x="2018" y="18721"/>
                  </a:cubicBezTo>
                  <a:lnTo>
                    <a:pt x="8774" y="18721"/>
                  </a:lnTo>
                  <a:lnTo>
                    <a:pt x="8774" y="19597"/>
                  </a:lnTo>
                  <a:lnTo>
                    <a:pt x="4561" y="20181"/>
                  </a:lnTo>
                  <a:cubicBezTo>
                    <a:pt x="4260" y="20262"/>
                    <a:pt x="4049" y="20549"/>
                    <a:pt x="4049" y="20879"/>
                  </a:cubicBezTo>
                  <a:cubicBezTo>
                    <a:pt x="4049" y="21277"/>
                    <a:pt x="4351" y="21599"/>
                    <a:pt x="4724" y="21599"/>
                  </a:cubicBezTo>
                  <a:lnTo>
                    <a:pt x="16874" y="21599"/>
                  </a:lnTo>
                  <a:cubicBezTo>
                    <a:pt x="17248" y="21599"/>
                    <a:pt x="17549" y="21277"/>
                    <a:pt x="17549" y="20879"/>
                  </a:cubicBezTo>
                  <a:cubicBezTo>
                    <a:pt x="17549" y="20549"/>
                    <a:pt x="17339" y="20262"/>
                    <a:pt x="17038" y="20181"/>
                  </a:cubicBezTo>
                  <a:lnTo>
                    <a:pt x="12824" y="19597"/>
                  </a:lnTo>
                  <a:lnTo>
                    <a:pt x="12824" y="18721"/>
                  </a:lnTo>
                  <a:lnTo>
                    <a:pt x="19581" y="18721"/>
                  </a:lnTo>
                  <a:cubicBezTo>
                    <a:pt x="20696" y="18718"/>
                    <a:pt x="21600" y="17753"/>
                    <a:pt x="21600" y="16562"/>
                  </a:cubicBezTo>
                  <a:lnTo>
                    <a:pt x="21600" y="2160"/>
                  </a:lnTo>
                  <a:cubicBezTo>
                    <a:pt x="21600" y="966"/>
                    <a:pt x="20692" y="0"/>
                    <a:pt x="19575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5" tIns="19055" rIns="19055" bIns="19055" anchor="ctr"/>
            <a:lstStyle/>
            <a:p>
              <a:pPr algn="ctr" defTabSz="228646" hangingPunct="0"/>
              <a:endParaRPr lang="en-US" sz="15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  <a:sym typeface="Gill Sans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15087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0000">
        <p14:vortex dir="r"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41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2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 tmFilter="0,0; .5, 1; 1, 1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  <p:bldP spid="38" grpId="0"/>
      <p:bldP spid="5" grpId="0" animBg="1"/>
      <p:bldP spid="23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SLIDE_COUNT" val="4"/>
  <p:tag name="ISPRING_PRESENTATION_TITLE" val="粉笔"/>
</p:tagLst>
</file>

<file path=ppt/theme/theme1.xml><?xml version="1.0" encoding="utf-8"?>
<a:theme xmlns:a="http://schemas.openxmlformats.org/drawingml/2006/main" name="第一PPT，www.1ppt.com​">
  <a:themeElements>
    <a:clrScheme name="自定义 10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70C0"/>
      </a:accent1>
      <a:accent2>
        <a:srgbClr val="FFC000"/>
      </a:accent2>
      <a:accent3>
        <a:srgbClr val="BFBFBF"/>
      </a:accent3>
      <a:accent4>
        <a:srgbClr val="BFBFBF"/>
      </a:accent4>
      <a:accent5>
        <a:srgbClr val="BFBFBF"/>
      </a:accent5>
      <a:accent6>
        <a:srgbClr val="BFBFBF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1482</TotalTime>
  <Words>2109</Words>
  <Application>Microsoft Office PowerPoint</Application>
  <PresentationFormat>自定义</PresentationFormat>
  <Paragraphs>299</Paragraphs>
  <Slides>26</Slides>
  <Notes>26</Notes>
  <HiddenSlides>0</HiddenSlides>
  <MMClips>0</MMClips>
  <ScaleCrop>false</ScaleCrop>
  <HeadingPairs>
    <vt:vector size="6" baseType="variant">
      <vt:variant>
        <vt:lpstr>已用的字体</vt:lpstr>
      </vt:variant>
      <vt:variant>
        <vt:i4>16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43" baseType="lpstr">
      <vt:lpstr>Arial Unicode MS</vt:lpstr>
      <vt:lpstr>Clear Sans Thin</vt:lpstr>
      <vt:lpstr>Gill Sans</vt:lpstr>
      <vt:lpstr>Gotham Book</vt:lpstr>
      <vt:lpstr>Gotham Light</vt:lpstr>
      <vt:lpstr>Gotham Medium</vt:lpstr>
      <vt:lpstr>方正兰亭细黑_GBK_M</vt:lpstr>
      <vt:lpstr>华文黑体</vt:lpstr>
      <vt:lpstr>SimSun</vt:lpstr>
      <vt:lpstr>SimSun</vt:lpstr>
      <vt:lpstr>微软雅黑</vt:lpstr>
      <vt:lpstr>Arial</vt:lpstr>
      <vt:lpstr>Arial Black</vt:lpstr>
      <vt:lpstr>Calibri</vt:lpstr>
      <vt:lpstr>Open Sans</vt:lpstr>
      <vt:lpstr>Open Sans Light</vt:lpstr>
      <vt:lpstr>第一PPT，www.1ppt.com​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粉笔</dc:title>
  <dc:creator>第一PPT</dc:creator>
  <cp:keywords>www.1ppt.com</cp:keywords>
  <cp:lastModifiedBy>Administrator</cp:lastModifiedBy>
  <cp:revision>183</cp:revision>
  <dcterms:created xsi:type="dcterms:W3CDTF">2014-08-23T07:50:08Z</dcterms:created>
  <dcterms:modified xsi:type="dcterms:W3CDTF">2020-02-20T01:48:11Z</dcterms:modified>
</cp:coreProperties>
</file>