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7"/>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 id="394" r:id="rId26"/>
  </p:sldIdLst>
  <p:sldSz cx="9144000" cy="51450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34" d="100"/>
          <a:sy n="134" d="100"/>
        </p:scale>
        <p:origin x="144" y="16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2019/3/28</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40212895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2019/3/28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2019/3/28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 xmlns:a16="http://schemas.microsoft.com/office/drawing/2014/main"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 xmlns:a16="http://schemas.microsoft.com/office/drawing/2014/main"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2019/3/28</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93" r:id="rId6"/>
    <p:sldLayoutId id="2147483667" r:id="rId7"/>
    <p:sldLayoutId id="2147483668"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69" r:id="rId17"/>
    <p:sldLayoutId id="2147483670" r:id="rId18"/>
    <p:sldLayoutId id="2147483671" r:id="rId19"/>
    <p:sldLayoutId id="2147483672"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51pptmoban.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 xmlns:a16="http://schemas.microsoft.com/office/drawing/2014/main"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4" name="Rectangle 20">
            <a:extLst>
              <a:ext uri="{FF2B5EF4-FFF2-40B4-BE49-F238E27FC236}">
                <a16:creationId xmlns="" xmlns:a16="http://schemas.microsoft.com/office/drawing/2014/main" id="{5AF8629A-A2E6-4243-BDE9-198572933860}"/>
              </a:ext>
            </a:extLst>
          </p:cNvPr>
          <p:cNvSpPr>
            <a:spLocks noChangeArrowheads="1"/>
          </p:cNvSpPr>
          <p:nvPr/>
        </p:nvSpPr>
        <p:spPr bwMode="auto">
          <a:xfrm>
            <a:off x="3545387" y="2665986"/>
            <a:ext cx="2952734" cy="153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zh-CN" altLang="en-US" sz="1000" dirty="0">
                <a:solidFill>
                  <a:srgbClr val="53585E"/>
                </a:solidFill>
                <a:latin typeface="微软雅黑" pitchFamily="34" charset="-122"/>
                <a:ea typeface="微软雅黑" pitchFamily="34" charset="-122"/>
                <a:cs typeface="Arial" pitchFamily="34" charset="0"/>
              </a:rPr>
              <a:t>汇报人</a:t>
            </a:r>
            <a:r>
              <a:rPr lang="en-US" altLang="zh-CN" sz="1000" dirty="0" smtClean="0">
                <a:solidFill>
                  <a:srgbClr val="53585E"/>
                </a:solidFill>
                <a:latin typeface="微软雅黑" pitchFamily="34" charset="-122"/>
                <a:ea typeface="微软雅黑" pitchFamily="34" charset="-122"/>
                <a:cs typeface="Arial" pitchFamily="34" charset="0"/>
              </a:rPr>
              <a:t>:</a:t>
            </a:r>
            <a:r>
              <a:rPr lang="zh-CN" altLang="en-US" sz="1000" dirty="0" smtClean="0">
                <a:solidFill>
                  <a:srgbClr val="53585E"/>
                </a:solidFill>
                <a:latin typeface="微软雅黑" pitchFamily="34" charset="-122"/>
                <a:ea typeface="微软雅黑" pitchFamily="34" charset="-122"/>
                <a:cs typeface="Arial" pitchFamily="34" charset="0"/>
              </a:rPr>
              <a:t>张三     </a:t>
            </a:r>
            <a:r>
              <a:rPr lang="zh-CN" altLang="en-US" sz="1000" dirty="0">
                <a:solidFill>
                  <a:srgbClr val="53585E"/>
                </a:solidFill>
                <a:latin typeface="微软雅黑" pitchFamily="34" charset="-122"/>
                <a:ea typeface="微软雅黑" pitchFamily="34" charset="-122"/>
                <a:cs typeface="Arial" pitchFamily="34" charset="0"/>
              </a:rPr>
              <a:t>时间</a:t>
            </a:r>
            <a:r>
              <a:rPr lang="en-US" altLang="zh-CN" sz="1000" dirty="0" smtClean="0">
                <a:solidFill>
                  <a:srgbClr val="53585E"/>
                </a:solidFill>
                <a:latin typeface="微软雅黑" pitchFamily="34" charset="-122"/>
                <a:ea typeface="微软雅黑" pitchFamily="34" charset="-122"/>
                <a:cs typeface="Arial" pitchFamily="34" charset="0"/>
              </a:rPr>
              <a:t>:20XXx</a:t>
            </a:r>
            <a:r>
              <a:rPr lang="zh-CN" altLang="en-US" sz="1000" dirty="0">
                <a:solidFill>
                  <a:srgbClr val="53585E"/>
                </a:solidFill>
                <a:latin typeface="微软雅黑" pitchFamily="34" charset="-122"/>
                <a:ea typeface="微软雅黑" pitchFamily="34" charset="-122"/>
                <a:cs typeface="Arial" pitchFamily="34" charset="0"/>
              </a:rPr>
              <a:t>月</a:t>
            </a:r>
            <a:r>
              <a:rPr lang="en-US" altLang="zh-CN" sz="1000" dirty="0">
                <a:solidFill>
                  <a:srgbClr val="53585E"/>
                </a:solidFill>
                <a:latin typeface="微软雅黑" pitchFamily="34" charset="-122"/>
                <a:ea typeface="微软雅黑" pitchFamily="34" charset="-122"/>
                <a:cs typeface="Arial" pitchFamily="34" charset="0"/>
              </a:rPr>
              <a:t>x</a:t>
            </a:r>
            <a:r>
              <a:rPr lang="zh-CN" altLang="en-US" sz="1000" dirty="0">
                <a:solidFill>
                  <a:srgbClr val="53585E"/>
                </a:solidFill>
                <a:latin typeface="微软雅黑" pitchFamily="34" charset="-122"/>
                <a:ea typeface="微软雅黑" pitchFamily="34" charset="-122"/>
                <a:cs typeface="Arial" pitchFamily="34" charset="0"/>
              </a:rPr>
              <a:t>日</a:t>
            </a:r>
          </a:p>
        </p:txBody>
      </p:sp>
      <p:sp>
        <p:nvSpPr>
          <p:cNvPr id="11" name="Rectangle 18">
            <a:extLst>
              <a:ext uri="{FF2B5EF4-FFF2-40B4-BE49-F238E27FC236}">
                <a16:creationId xmlns="" xmlns:a16="http://schemas.microsoft.com/office/drawing/2014/main" id="{4C75EA78-9060-438B-B604-F76C617892AC}"/>
              </a:ext>
            </a:extLst>
          </p:cNvPr>
          <p:cNvSpPr>
            <a:spLocks noChangeArrowheads="1"/>
          </p:cNvSpPr>
          <p:nvPr/>
        </p:nvSpPr>
        <p:spPr bwMode="auto">
          <a:xfrm>
            <a:off x="1977446" y="1663876"/>
            <a:ext cx="5025415"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简</a:t>
            </a:r>
            <a:r>
              <a:rPr lang="zh-CN" altLang="en-US" sz="4000" dirty="0" smtClean="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约</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水</a:t>
            </a:r>
            <a:r>
              <a:rPr lang="zh-CN" altLang="en-US" sz="4000" dirty="0" smtClean="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彩</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艺术</a:t>
            </a:r>
            <a:r>
              <a:rPr lang="en-US" altLang="zh-CN" sz="4000" dirty="0" smtClean="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 xmlns:a16="http://schemas.microsoft.com/office/drawing/2014/main"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 xmlns:a16="http://schemas.microsoft.com/office/drawing/2014/main"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1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900"/>
                                </p:stCondLst>
                                <p:childTnLst>
                                  <p:par>
                                    <p:cTn id="34" presetID="2" presetClass="entr" presetSubtype="4" fill="hold" grpId="0" nodeType="afterEffect" p14:presetBounceEnd="60000">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14:bounceEnd="60000">
                                          <p:cBhvr additive="base">
                                            <p:cTn id="36" dur="5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1"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1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900"/>
                                </p:stCondLst>
                                <p:childTnLst>
                                  <p:par>
                                    <p:cTn id="34" presetID="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1" grpId="0"/>
          <p:bldP spid="18" grpId="0"/>
          <p:bldP spid="19"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 xmlns:a16="http://schemas.microsoft.com/office/drawing/2014/main"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 xmlns:a16="http://schemas.microsoft.com/office/drawing/2014/main"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 xmlns:a16="http://schemas.microsoft.com/office/drawing/2014/main"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 xmlns:a16="http://schemas.microsoft.com/office/drawing/2014/main"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 xmlns:a16="http://schemas.microsoft.com/office/drawing/2014/main"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 xmlns:a16="http://schemas.microsoft.com/office/drawing/2014/main"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 xmlns:a16="http://schemas.microsoft.com/office/drawing/2014/main"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 xmlns:a16="http://schemas.microsoft.com/office/drawing/2014/main"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 xmlns:a16="http://schemas.microsoft.com/office/drawing/2014/main"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 xmlns:a16="http://schemas.microsoft.com/office/drawing/2014/main" id="{3F586568-B777-43D1-8750-F2162E250A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 xmlns:a16="http://schemas.microsoft.com/office/drawing/2014/main" id="{AF1B97E4-FC4C-4F5A-B8C2-A119C01636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 xmlns:a16="http://schemas.microsoft.com/office/drawing/2014/main" id="{7F41F532-8289-40C6-A95D-F07EE6889E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 xmlns:a16="http://schemas.microsoft.com/office/drawing/2014/main"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 xmlns:a16="http://schemas.microsoft.com/office/drawing/2014/main" id="{F47116C9-B7B8-4F03-AC6A-F2D7774413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 xmlns:a16="http://schemas.microsoft.com/office/drawing/2014/main"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 xmlns:a16="http://schemas.microsoft.com/office/drawing/2014/main"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 xmlns:a16="http://schemas.microsoft.com/office/drawing/2014/main"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 xmlns:a16="http://schemas.microsoft.com/office/drawing/2014/main"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 xmlns:a16="http://schemas.microsoft.com/office/drawing/2014/main"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4" name="Rectangle 20">
            <a:extLst>
              <a:ext uri="{FF2B5EF4-FFF2-40B4-BE49-F238E27FC236}">
                <a16:creationId xmlns="" xmlns:a16="http://schemas.microsoft.com/office/drawing/2014/main" id="{5AF8629A-A2E6-4243-BDE9-198572933860}"/>
              </a:ext>
            </a:extLst>
          </p:cNvPr>
          <p:cNvSpPr>
            <a:spLocks noChangeArrowheads="1"/>
          </p:cNvSpPr>
          <p:nvPr/>
        </p:nvSpPr>
        <p:spPr bwMode="auto">
          <a:xfrm>
            <a:off x="3545387" y="2665986"/>
            <a:ext cx="2952734" cy="153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buFont typeface="Arial" pitchFamily="34" charset="0"/>
              <a:buNone/>
            </a:pPr>
            <a:r>
              <a:rPr lang="zh-CN" altLang="en-US" sz="1000" dirty="0">
                <a:solidFill>
                  <a:srgbClr val="53585E"/>
                </a:solidFill>
                <a:latin typeface="微软雅黑" pitchFamily="34" charset="-122"/>
                <a:ea typeface="微软雅黑" pitchFamily="34" charset="-122"/>
                <a:cs typeface="Arial" pitchFamily="34" charset="0"/>
              </a:rPr>
              <a:t>汇报人</a:t>
            </a:r>
            <a:r>
              <a:rPr lang="en-US" altLang="zh-CN" sz="1000" dirty="0" smtClean="0">
                <a:solidFill>
                  <a:srgbClr val="53585E"/>
                </a:solidFill>
                <a:latin typeface="微软雅黑" pitchFamily="34" charset="-122"/>
                <a:ea typeface="微软雅黑" pitchFamily="34" charset="-122"/>
                <a:cs typeface="Arial" pitchFamily="34" charset="0"/>
              </a:rPr>
              <a:t>: </a:t>
            </a:r>
            <a:r>
              <a:rPr lang="zh-CN" altLang="en-US" sz="1000" dirty="0" smtClean="0">
                <a:solidFill>
                  <a:srgbClr val="53585E"/>
                </a:solidFill>
                <a:latin typeface="微软雅黑" pitchFamily="34" charset="-122"/>
                <a:ea typeface="微软雅黑" pitchFamily="34" charset="-122"/>
                <a:cs typeface="Arial" pitchFamily="34" charset="0"/>
              </a:rPr>
              <a:t>张三     </a:t>
            </a:r>
            <a:r>
              <a:rPr lang="zh-CN" altLang="en-US" sz="1000" dirty="0">
                <a:solidFill>
                  <a:srgbClr val="53585E"/>
                </a:solidFill>
                <a:latin typeface="微软雅黑" pitchFamily="34" charset="-122"/>
                <a:ea typeface="微软雅黑" pitchFamily="34" charset="-122"/>
                <a:cs typeface="Arial" pitchFamily="34" charset="0"/>
              </a:rPr>
              <a:t>时间</a:t>
            </a:r>
            <a:r>
              <a:rPr lang="en-US" altLang="zh-CN" sz="1000" dirty="0" smtClean="0">
                <a:solidFill>
                  <a:srgbClr val="53585E"/>
                </a:solidFill>
                <a:latin typeface="微软雅黑" pitchFamily="34" charset="-122"/>
                <a:ea typeface="微软雅黑" pitchFamily="34" charset="-122"/>
                <a:cs typeface="Arial" pitchFamily="34" charset="0"/>
              </a:rPr>
              <a:t>:20XXx</a:t>
            </a:r>
            <a:r>
              <a:rPr lang="zh-CN" altLang="en-US" sz="1000" dirty="0">
                <a:solidFill>
                  <a:srgbClr val="53585E"/>
                </a:solidFill>
                <a:latin typeface="微软雅黑" pitchFamily="34" charset="-122"/>
                <a:ea typeface="微软雅黑" pitchFamily="34" charset="-122"/>
                <a:cs typeface="Arial" pitchFamily="34" charset="0"/>
              </a:rPr>
              <a:t>月</a:t>
            </a:r>
            <a:r>
              <a:rPr lang="en-US" altLang="zh-CN" sz="1000" dirty="0">
                <a:solidFill>
                  <a:srgbClr val="53585E"/>
                </a:solidFill>
                <a:latin typeface="微软雅黑" pitchFamily="34" charset="-122"/>
                <a:ea typeface="微软雅黑" pitchFamily="34" charset="-122"/>
                <a:cs typeface="Arial" pitchFamily="34" charset="0"/>
              </a:rPr>
              <a:t>x</a:t>
            </a:r>
            <a:r>
              <a:rPr lang="zh-CN" altLang="en-US" sz="1000" dirty="0">
                <a:solidFill>
                  <a:srgbClr val="53585E"/>
                </a:solidFill>
                <a:latin typeface="微软雅黑" pitchFamily="34" charset="-122"/>
                <a:ea typeface="微软雅黑" pitchFamily="34" charset="-122"/>
                <a:cs typeface="Arial" pitchFamily="34" charset="0"/>
              </a:rPr>
              <a:t>日</a:t>
            </a:r>
          </a:p>
        </p:txBody>
      </p:sp>
      <p:sp>
        <p:nvSpPr>
          <p:cNvPr id="11" name="Rectangle 18">
            <a:extLst>
              <a:ext uri="{FF2B5EF4-FFF2-40B4-BE49-F238E27FC236}">
                <a16:creationId xmlns="" xmlns:a16="http://schemas.microsoft.com/office/drawing/2014/main"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 xmlns:a16="http://schemas.microsoft.com/office/drawing/2014/main"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 xmlns:a16="http://schemas.microsoft.com/office/drawing/2014/main"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14:presetBounceEnd="60000">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14:bounceEnd="60000">
                                          <p:cBhvr additive="base">
                                            <p:cTn id="36" dur="5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1"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750"/>
                                </p:stCondLst>
                                <p:childTnLst>
                                  <p:par>
                                    <p:cTn id="34" presetID="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ppt_x"/>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p:bldP spid="11" grpId="0"/>
          <p:bldP spid="18" grpId="0"/>
          <p:bldP spid="19" grpId="0"/>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51PPT</a:t>
            </a:r>
            <a:r>
              <a:rPr lang="zh-CN" altLang="en-US" dirty="0" smtClean="0"/>
              <a:t>模板网  </a:t>
            </a:r>
            <a:r>
              <a:rPr lang="en-US" altLang="zh-CN" dirty="0" smtClean="0">
                <a:hlinkClick r:id="rId2"/>
              </a:rPr>
              <a:t>www.51pptmoban.com</a:t>
            </a:r>
            <a:r>
              <a:rPr lang="en-US" altLang="zh-CN" dirty="0" smtClean="0"/>
              <a:t>   </a:t>
            </a:r>
            <a:r>
              <a:rPr lang="zh-CN" altLang="en-US" dirty="0" smtClean="0"/>
              <a:t>授权发布</a:t>
            </a:r>
            <a:endParaRPr lang="zh-CN" altLang="en-US" dirty="0"/>
          </a:p>
        </p:txBody>
      </p:sp>
    </p:spTree>
    <p:extLst>
      <p:ext uri="{BB962C8B-B14F-4D97-AF65-F5344CB8AC3E}">
        <p14:creationId xmlns:p14="http://schemas.microsoft.com/office/powerpoint/2010/main" val="3907513367"/>
      </p:ext>
    </p:extLst>
  </p:cSld>
  <p:clrMapOvr>
    <a:masterClrMapping/>
  </p:clrMapOvr>
  <p:transition spd="slow" advClick="0" advTm="0">
    <p:random/>
  </p:transition>
  <p:timing>
    <p:tnLst>
      <p:par>
        <p:cTn id="1" dur="indefinite" restart="never" nodeType="tmRoot"/>
      </p:par>
    </p:tnLst>
  </p:timing>
</p:sld>
</file>

<file path=ppt/theme/theme1.xml><?xml version="1.0" encoding="utf-8"?>
<a:theme xmlns:a="http://schemas.openxmlformats.org/drawingml/2006/main" name="第一PPT，www.1ppt.com">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351</TotalTime>
  <Words>3838</Words>
  <Application>Microsoft Office PowerPoint</Application>
  <PresentationFormat>自定义</PresentationFormat>
  <Paragraphs>224</Paragraphs>
  <Slides>25</Slides>
  <Notes>19</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25</vt:i4>
      </vt:variant>
    </vt:vector>
  </HeadingPairs>
  <TitlesOfParts>
    <vt:vector size="44" baseType="lpstr">
      <vt:lpstr>Adobe Naskh Medium</vt:lpstr>
      <vt:lpstr>Agency FB</vt:lpstr>
      <vt:lpstr>DFGothic-EB</vt:lpstr>
      <vt:lpstr>굴림</vt:lpstr>
      <vt:lpstr>Malgun Gothic</vt:lpstr>
      <vt:lpstr>Open Sans Light</vt:lpstr>
      <vt:lpstr>Source Sans Pro Light</vt:lpstr>
      <vt:lpstr>等线</vt:lpstr>
      <vt:lpstr>等线 Light</vt:lpstr>
      <vt:lpstr>方正兰亭黑_GBK</vt:lpstr>
      <vt:lpstr>宋体</vt:lpstr>
      <vt:lpstr>微软雅黑</vt:lpstr>
      <vt:lpstr>Arial</vt:lpstr>
      <vt:lpstr>Calibri</vt:lpstr>
      <vt:lpstr>Calibri Light</vt:lpstr>
      <vt:lpstr>Impact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简约水彩</dc:title>
  <dc:creator>user</dc:creator>
  <cp:keywords>user</cp:keywords>
  <dc:description>www.1ppt.com</dc:description>
  <cp:lastModifiedBy>阳光 男孩</cp:lastModifiedBy>
  <cp:revision>283</cp:revision>
  <dcterms:created xsi:type="dcterms:W3CDTF">2017-06-22T12:48:11Z</dcterms:created>
  <dcterms:modified xsi:type="dcterms:W3CDTF">2019-03-28T15:47:29Z</dcterms:modified>
</cp:coreProperties>
</file>