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wh650" ContentType="image/jpe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3223" r:id="rId2"/>
    <p:sldId id="3226" r:id="rId3"/>
    <p:sldId id="266" r:id="rId4"/>
    <p:sldId id="265" r:id="rId5"/>
    <p:sldId id="281" r:id="rId6"/>
    <p:sldId id="3230" r:id="rId7"/>
    <p:sldId id="267" r:id="rId8"/>
    <p:sldId id="3227" r:id="rId9"/>
    <p:sldId id="3228" r:id="rId10"/>
    <p:sldId id="271" r:id="rId11"/>
    <p:sldId id="263" r:id="rId12"/>
    <p:sldId id="282" r:id="rId13"/>
    <p:sldId id="3232" r:id="rId14"/>
    <p:sldId id="3231" r:id="rId15"/>
    <p:sldId id="3233"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79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194F"/>
    <a:srgbClr val="3943BD"/>
    <a:srgbClr val="E9295D"/>
    <a:srgbClr val="BFBFBF"/>
    <a:srgbClr val="034BDB"/>
    <a:srgbClr val="0B80F3"/>
    <a:srgbClr val="EE285A"/>
    <a:srgbClr val="7F3161"/>
    <a:srgbClr val="CE5A07"/>
    <a:srgbClr val="F4F5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57" autoAdjust="0"/>
    <p:restoredTop sz="96071" autoAdjust="0"/>
  </p:normalViewPr>
  <p:slideViewPr>
    <p:cSldViewPr snapToGrid="0">
      <p:cViewPr>
        <p:scale>
          <a:sx n="66" d="100"/>
          <a:sy n="66" d="100"/>
        </p:scale>
        <p:origin x="1910" y="1032"/>
      </p:cViewPr>
      <p:guideLst>
        <p:guide orient="horz" pos="2183"/>
        <p:guide pos="379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EFD0EF-A362-4312-AB71-6B526517ECAB}" type="datetimeFigureOut">
              <a:rPr lang="zh-CN" altLang="en-US" smtClean="0"/>
              <a:t>2019/3/3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8E2C3D-B9D7-4C2D-83BD-3B8310CBC097}" type="slidenum">
              <a:rPr lang="zh-CN" altLang="en-US" smtClean="0"/>
              <a:t>‹#›</a:t>
            </a:fld>
            <a:endParaRPr lang="zh-CN" altLang="en-US"/>
          </a:p>
        </p:txBody>
      </p:sp>
    </p:spTree>
    <p:extLst>
      <p:ext uri="{BB962C8B-B14F-4D97-AF65-F5344CB8AC3E}">
        <p14:creationId xmlns:p14="http://schemas.microsoft.com/office/powerpoint/2010/main" val="110935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9CCDE-0485-440D-AAF8-0102124FEAB8}" type="slidenum">
              <a:rPr lang="zh-CN" altLang="en-US" smtClean="0"/>
              <a:t>1</a:t>
            </a:fld>
            <a:endParaRPr lang="zh-CN" altLang="en-US"/>
          </a:p>
        </p:txBody>
      </p:sp>
    </p:spTree>
    <p:extLst>
      <p:ext uri="{BB962C8B-B14F-4D97-AF65-F5344CB8AC3E}">
        <p14:creationId xmlns:p14="http://schemas.microsoft.com/office/powerpoint/2010/main" val="1873392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4E560D7-5DD8-4BAD-A65B-D8B626E1F325}" type="slidenum">
              <a:rPr lang="zh-CN" altLang="en-US" smtClean="0"/>
              <a:pPr/>
              <a:t>4</a:t>
            </a:fld>
            <a:endParaRPr lang="zh-CN" altLang="en-US"/>
          </a:p>
        </p:txBody>
      </p:sp>
    </p:spTree>
    <p:extLst>
      <p:ext uri="{BB962C8B-B14F-4D97-AF65-F5344CB8AC3E}">
        <p14:creationId xmlns:p14="http://schemas.microsoft.com/office/powerpoint/2010/main" val="31393587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657DE9-F1C3-41BC-A4BF-6511B0F48DB1}" type="slidenum">
              <a:rPr lang="zh-CN" altLang="en-US" smtClean="0"/>
              <a:t>5</a:t>
            </a:fld>
            <a:endParaRPr lang="zh-CN" altLang="en-US"/>
          </a:p>
        </p:txBody>
      </p:sp>
    </p:spTree>
    <p:extLst>
      <p:ext uri="{BB962C8B-B14F-4D97-AF65-F5344CB8AC3E}">
        <p14:creationId xmlns:p14="http://schemas.microsoft.com/office/powerpoint/2010/main" val="2126919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0B988F99-6D45-48B4-A690-9706AA3BE210}" type="slidenum">
              <a:rPr lang="zh-CN" altLang="en-US" smtClean="0"/>
              <a:t>6</a:t>
            </a:fld>
            <a:endParaRPr lang="zh-CN" altLang="en-US"/>
          </a:p>
        </p:txBody>
      </p:sp>
    </p:spTree>
    <p:extLst>
      <p:ext uri="{BB962C8B-B14F-4D97-AF65-F5344CB8AC3E}">
        <p14:creationId xmlns:p14="http://schemas.microsoft.com/office/powerpoint/2010/main" val="1010673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7</a:t>
            </a:fld>
            <a:endParaRPr lang="zh-CN" altLang="en-US"/>
          </a:p>
        </p:txBody>
      </p:sp>
    </p:spTree>
    <p:extLst>
      <p:ext uri="{BB962C8B-B14F-4D97-AF65-F5344CB8AC3E}">
        <p14:creationId xmlns:p14="http://schemas.microsoft.com/office/powerpoint/2010/main" val="182587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9</a:t>
            </a:fld>
            <a:endParaRPr lang="zh-CN" altLang="en-US"/>
          </a:p>
        </p:txBody>
      </p:sp>
    </p:spTree>
    <p:extLst>
      <p:ext uri="{BB962C8B-B14F-4D97-AF65-F5344CB8AC3E}">
        <p14:creationId xmlns:p14="http://schemas.microsoft.com/office/powerpoint/2010/main" val="2388384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10</a:t>
            </a:fld>
            <a:endParaRPr lang="zh-CN" altLang="en-US"/>
          </a:p>
        </p:txBody>
      </p:sp>
    </p:spTree>
    <p:extLst>
      <p:ext uri="{BB962C8B-B14F-4D97-AF65-F5344CB8AC3E}">
        <p14:creationId xmlns:p14="http://schemas.microsoft.com/office/powerpoint/2010/main" val="1142984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4E560D7-5DD8-4BAD-A65B-D8B626E1F325}" type="slidenum">
              <a:rPr lang="zh-CN" altLang="en-US" smtClean="0"/>
              <a:pPr/>
              <a:t>11</a:t>
            </a:fld>
            <a:endParaRPr lang="zh-CN" altLang="en-US"/>
          </a:p>
        </p:txBody>
      </p:sp>
    </p:spTree>
    <p:extLst>
      <p:ext uri="{BB962C8B-B14F-4D97-AF65-F5344CB8AC3E}">
        <p14:creationId xmlns:p14="http://schemas.microsoft.com/office/powerpoint/2010/main" val="2762276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12</a:t>
            </a:fld>
            <a:endParaRPr lang="zh-CN" altLang="en-US"/>
          </a:p>
        </p:txBody>
      </p:sp>
    </p:spTree>
    <p:extLst>
      <p:ext uri="{BB962C8B-B14F-4D97-AF65-F5344CB8AC3E}">
        <p14:creationId xmlns:p14="http://schemas.microsoft.com/office/powerpoint/2010/main" val="813762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9CCDE-0485-440D-AAF8-0102124FEAB8}" type="slidenum">
              <a:rPr lang="zh-CN" altLang="en-US" smtClean="0"/>
              <a:t>13</a:t>
            </a:fld>
            <a:endParaRPr lang="zh-CN" altLang="en-US"/>
          </a:p>
        </p:txBody>
      </p:sp>
    </p:spTree>
    <p:extLst>
      <p:ext uri="{BB962C8B-B14F-4D97-AF65-F5344CB8AC3E}">
        <p14:creationId xmlns:p14="http://schemas.microsoft.com/office/powerpoint/2010/main" val="1078506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5D697E8-67D7-447B-8051-503DAC307937}"/>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70056FD-1FD3-497C-94A8-5ABC58F47F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008F27B6-86F1-4ED3-9F1A-ED3C47E3759E}"/>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5" name="页脚占位符 4">
            <a:extLst>
              <a:ext uri="{FF2B5EF4-FFF2-40B4-BE49-F238E27FC236}">
                <a16:creationId xmlns:a16="http://schemas.microsoft.com/office/drawing/2014/main" xmlns="" id="{BF4171A1-9DD8-4594-8E2D-9349D7EA4F7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33CD7C48-78FE-4947-BA68-71B516F946E2}"/>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1254994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9BC7FC0-F451-4ABC-9BB0-4A701592137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67E5D76-7CF8-4675-A50B-4CD907D4E37D}"/>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D014DB42-A36B-4B15-B137-6BEA6F22EAA9}"/>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5" name="页脚占位符 4">
            <a:extLst>
              <a:ext uri="{FF2B5EF4-FFF2-40B4-BE49-F238E27FC236}">
                <a16:creationId xmlns:a16="http://schemas.microsoft.com/office/drawing/2014/main" xmlns="" id="{04DBCF02-ECD2-4B3D-81D2-939B3305231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E68660A-7BCE-4427-B009-9F5C741E7ADA}"/>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406528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56005BF-4FFF-49B7-8E5E-227C06F3791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85398C38-9CE7-4A63-B067-F561258B6C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EE6C2950-2E96-4C9E-9308-2F91B8B3B752}"/>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5" name="页脚占位符 4">
            <a:extLst>
              <a:ext uri="{FF2B5EF4-FFF2-40B4-BE49-F238E27FC236}">
                <a16:creationId xmlns:a16="http://schemas.microsoft.com/office/drawing/2014/main" xmlns="" id="{30FC4294-532D-418F-B89D-2D10D3A485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E70BFCE-B8FD-4E60-97EB-505A1EF0B122}"/>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98589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165ABC-AC5D-4CEE-B85F-0A31B3DC471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4E8D739C-7A41-4A5E-8F62-6CC6682ED2A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D9DF379-6043-4FB7-B666-969F5EE6D382}"/>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EEBBE403-8E24-4535-A77E-E929199EA071}"/>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6" name="页脚占位符 5">
            <a:extLst>
              <a:ext uri="{FF2B5EF4-FFF2-40B4-BE49-F238E27FC236}">
                <a16:creationId xmlns:a16="http://schemas.microsoft.com/office/drawing/2014/main" xmlns="" id="{093F89CF-1ED3-4567-83B6-2FDB2A0B28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81C5799-2313-4C0C-B360-FED869CC13F7}"/>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341737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DF03C98-9283-45A2-8444-1C560C4E63D1}"/>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6B529C3E-6B8F-46B6-BFBF-51A561CF5F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32598EC9-417E-406B-881E-088C3FA3DFC3}"/>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FA898759-1CB3-4084-A91F-225E6E68C4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63103C65-D616-4AC2-92DC-FA0EAFB7C353}"/>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683541D1-20A4-4CC8-A293-9E699E7349E6}"/>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8" name="页脚占位符 7">
            <a:extLst>
              <a:ext uri="{FF2B5EF4-FFF2-40B4-BE49-F238E27FC236}">
                <a16:creationId xmlns:a16="http://schemas.microsoft.com/office/drawing/2014/main" xmlns="" id="{66E53243-5108-4446-BFF4-DC8920A91C3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C4ABA586-0245-4AF8-9D27-97EC17BE40BB}"/>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2923038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4FAFC30-2BFF-4F61-A461-767C7F4BDAB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F10C56B9-6A5F-4FD6-94A1-35B13F091739}"/>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4" name="页脚占位符 3">
            <a:extLst>
              <a:ext uri="{FF2B5EF4-FFF2-40B4-BE49-F238E27FC236}">
                <a16:creationId xmlns:a16="http://schemas.microsoft.com/office/drawing/2014/main" xmlns="" id="{F4E09B49-9808-4ADC-8B74-8E1BC7D1198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9296F9F1-BB34-4D75-9A25-82716F38935D}"/>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499715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E45F2E61-CD1E-4FA4-866D-474C5061B231}"/>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3" name="页脚占位符 2">
            <a:extLst>
              <a:ext uri="{FF2B5EF4-FFF2-40B4-BE49-F238E27FC236}">
                <a16:creationId xmlns:a16="http://schemas.microsoft.com/office/drawing/2014/main" xmlns="" id="{DB3D3F55-3E91-428F-A548-46EABDC2E16E}"/>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D8964609-EB7E-468D-94DB-B6631B97B645}"/>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156539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5A151E0-C79D-454C-A847-09A52FE9855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9BBDF6CB-C6AA-44FC-A3EB-8FCC04ABAC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30F4DEB4-E017-4177-AFAB-D35944047F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E981D5EA-9516-4CC9-96F7-DA9B07CAA539}"/>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6" name="页脚占位符 5">
            <a:extLst>
              <a:ext uri="{FF2B5EF4-FFF2-40B4-BE49-F238E27FC236}">
                <a16:creationId xmlns:a16="http://schemas.microsoft.com/office/drawing/2014/main" xmlns="" id="{E3EE0732-8C6C-4953-AE1B-E9F3869E4FC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543BF5A-FE20-45EC-94C6-41E242CBEBB0}"/>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4272731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2F10E4C-F34A-4191-8DCE-231AD51C23C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2A7D9586-3EFC-4284-BC00-83FD0E1BE1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A83EAEB5-58A8-4C63-BE06-509E28A63A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18CD9A7F-F9A7-4518-B65C-9994BC165C48}"/>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6" name="页脚占位符 5">
            <a:extLst>
              <a:ext uri="{FF2B5EF4-FFF2-40B4-BE49-F238E27FC236}">
                <a16:creationId xmlns:a16="http://schemas.microsoft.com/office/drawing/2014/main" xmlns="" id="{561B0D04-0DC9-4ED4-8C01-7786DDF5BA0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243DB27E-E009-44DB-9F00-6E96B7202D5F}"/>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2234043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2D144F6-0F0E-4A74-B5E3-9D19C99A1DC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638861F0-7185-45EA-9C44-BE592B29C167}"/>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5B414EA-60CA-4E2A-AFF2-ACF00F2825BE}"/>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5" name="页脚占位符 4">
            <a:extLst>
              <a:ext uri="{FF2B5EF4-FFF2-40B4-BE49-F238E27FC236}">
                <a16:creationId xmlns:a16="http://schemas.microsoft.com/office/drawing/2014/main" xmlns="" id="{314804EF-5AAC-425D-9932-5D5B5D508E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E091AD7-8AAC-4E83-A31F-D21031258BCB}"/>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2017805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0A0B7A8D-B901-46A6-B765-A44CDF57215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C65C76AE-3DD8-4F1A-B571-5E584710796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CA82E6B-4E0A-42DF-8018-9FE99618CAE8}"/>
              </a:ext>
            </a:extLst>
          </p:cNvPr>
          <p:cNvSpPr>
            <a:spLocks noGrp="1"/>
          </p:cNvSpPr>
          <p:nvPr>
            <p:ph type="dt" sz="half" idx="10"/>
          </p:nvPr>
        </p:nvSpPr>
        <p:spPr/>
        <p:txBody>
          <a:bodyPr/>
          <a:lstStyle/>
          <a:p>
            <a:fld id="{224D3B4E-4196-430B-A1E5-1BD10D907A01}" type="datetimeFigureOut">
              <a:rPr lang="zh-CN" altLang="en-US" smtClean="0"/>
              <a:t>2019/3/3</a:t>
            </a:fld>
            <a:endParaRPr lang="zh-CN" altLang="en-US"/>
          </a:p>
        </p:txBody>
      </p:sp>
      <p:sp>
        <p:nvSpPr>
          <p:cNvPr id="5" name="页脚占位符 4">
            <a:extLst>
              <a:ext uri="{FF2B5EF4-FFF2-40B4-BE49-F238E27FC236}">
                <a16:creationId xmlns:a16="http://schemas.microsoft.com/office/drawing/2014/main" xmlns="" id="{686AA1CB-A28A-4479-B8FC-4266403E68E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4E8B0A3-CD83-4F70-9638-BDF231121C4E}"/>
              </a:ext>
            </a:extLst>
          </p:cNvPr>
          <p:cNvSpPr>
            <a:spLocks noGrp="1"/>
          </p:cNvSpPr>
          <p:nvPr>
            <p:ph type="sldNum" sz="quarter" idx="12"/>
          </p:nvPr>
        </p:nvSpPr>
        <p:spPr/>
        <p:txBody>
          <a:body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3461357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4132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首页">
    <p:bg>
      <p:bgPr>
        <a:solidFill>
          <a:srgbClr val="F0F6F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355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A731F978-10BA-4B0A-8937-038B6395B8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E667CA8-24EB-4BE3-99C2-E02F8E6AF1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97B743-AF11-48CE-B441-C78FEDD479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4D3B4E-4196-430B-A1E5-1BD10D907A01}" type="datetimeFigureOut">
              <a:rPr lang="zh-CN" altLang="en-US" smtClean="0"/>
              <a:t>2019/3/3</a:t>
            </a:fld>
            <a:endParaRPr lang="zh-CN" altLang="en-US"/>
          </a:p>
        </p:txBody>
      </p:sp>
      <p:sp>
        <p:nvSpPr>
          <p:cNvPr id="5" name="页脚占位符 4">
            <a:extLst>
              <a:ext uri="{FF2B5EF4-FFF2-40B4-BE49-F238E27FC236}">
                <a16:creationId xmlns:a16="http://schemas.microsoft.com/office/drawing/2014/main" xmlns="" id="{2D3BD52C-27BF-4AAF-B9B2-19BEE7EFD8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973F8B46-CA69-4EE7-A0E3-889B58DDBE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BE0AF6-B208-4487-89FB-333E1697D767}" type="slidenum">
              <a:rPr lang="zh-CN" altLang="en-US" smtClean="0"/>
              <a:t>‹#›</a:t>
            </a:fld>
            <a:endParaRPr lang="zh-CN" altLang="en-US"/>
          </a:p>
        </p:txBody>
      </p:sp>
    </p:spTree>
    <p:extLst>
      <p:ext uri="{BB962C8B-B14F-4D97-AF65-F5344CB8AC3E}">
        <p14:creationId xmlns:p14="http://schemas.microsoft.com/office/powerpoint/2010/main" val="1259755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7" r:id="rId13"/>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wh650"/><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www.51pptmoban.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F8766E09-8553-4A2B-9F66-6AC5522AC1DF}"/>
              </a:ext>
            </a:extLst>
          </p:cNvPr>
          <p:cNvPicPr>
            <a:picLocks noChangeAspect="1"/>
          </p:cNvPicPr>
          <p:nvPr/>
        </p:nvPicPr>
        <p:blipFill rotWithShape="1">
          <a:blip r:embed="rId3">
            <a:extLst>
              <a:ext uri="{28A0092B-C50C-407E-A947-70E740481C1C}">
                <a14:useLocalDpi xmlns:a14="http://schemas.microsoft.com/office/drawing/2010/main" val="0"/>
              </a:ext>
            </a:extLst>
          </a:blip>
          <a:srcRect b="1190"/>
          <a:stretch/>
        </p:blipFill>
        <p:spPr>
          <a:xfrm rot="5400000">
            <a:off x="2598216" y="-2605158"/>
            <a:ext cx="6864944" cy="12061375"/>
          </a:xfrm>
          <a:prstGeom prst="rect">
            <a:avLst/>
          </a:prstGeom>
        </p:spPr>
      </p:pic>
      <p:sp>
        <p:nvSpPr>
          <p:cNvPr id="14" name="矩形 13">
            <a:extLst>
              <a:ext uri="{FF2B5EF4-FFF2-40B4-BE49-F238E27FC236}">
                <a16:creationId xmlns:a16="http://schemas.microsoft.com/office/drawing/2014/main" xmlns="" id="{C0CA5300-13AC-4E91-B4DA-F21AEDCAF6C1}"/>
              </a:ext>
            </a:extLst>
          </p:cNvPr>
          <p:cNvSpPr/>
          <p:nvPr/>
        </p:nvSpPr>
        <p:spPr>
          <a:xfrm>
            <a:off x="0" y="1814443"/>
            <a:ext cx="12192000" cy="3222171"/>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sp>
        <p:nvSpPr>
          <p:cNvPr id="32" name="5">
            <a:extLst>
              <a:ext uri="{FF2B5EF4-FFF2-40B4-BE49-F238E27FC236}">
                <a16:creationId xmlns:a16="http://schemas.microsoft.com/office/drawing/2014/main" xmlns="" id="{92502CD7-13D4-43CC-B4A2-02A9B164EFAB}"/>
              </a:ext>
            </a:extLst>
          </p:cNvPr>
          <p:cNvSpPr>
            <a:spLocks noChangeArrowheads="1"/>
          </p:cNvSpPr>
          <p:nvPr/>
        </p:nvSpPr>
        <p:spPr bwMode="auto">
          <a:xfrm>
            <a:off x="1256891" y="2545571"/>
            <a:ext cx="960519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defRPr/>
            </a:pPr>
            <a:r>
              <a:rPr lang="zh-CN" altLang="en-US" sz="7200" b="1" spc="300" dirty="0">
                <a:gradFill>
                  <a:gsLst>
                    <a:gs pos="98000">
                      <a:srgbClr val="034BDB"/>
                    </a:gs>
                    <a:gs pos="37164">
                      <a:srgbClr val="EE285A"/>
                    </a:gs>
                    <a:gs pos="63000">
                      <a:srgbClr val="EE285A"/>
                    </a:gs>
                    <a:gs pos="5000">
                      <a:srgbClr val="7F3161"/>
                    </a:gs>
                  </a:gsLst>
                  <a:lin ang="1800000" scaled="0"/>
                </a:gradFill>
                <a:cs typeface="+mn-ea"/>
                <a:sym typeface="+mn-lt"/>
              </a:rPr>
              <a:t>工作总结汇报</a:t>
            </a:r>
            <a:r>
              <a:rPr lang="en-US" altLang="zh-CN" sz="7200" b="1" spc="300" dirty="0">
                <a:gradFill>
                  <a:gsLst>
                    <a:gs pos="98000">
                      <a:srgbClr val="034BDB"/>
                    </a:gs>
                    <a:gs pos="37164">
                      <a:srgbClr val="EE285A"/>
                    </a:gs>
                    <a:gs pos="63000">
                      <a:srgbClr val="EE285A"/>
                    </a:gs>
                    <a:gs pos="5000">
                      <a:srgbClr val="7F3161"/>
                    </a:gs>
                  </a:gsLst>
                  <a:lin ang="1800000" scaled="0"/>
                </a:gradFill>
                <a:cs typeface="+mn-ea"/>
                <a:sym typeface="+mn-lt"/>
              </a:rPr>
              <a:t>PPT</a:t>
            </a:r>
            <a:r>
              <a:rPr lang="zh-CN" altLang="en-US" sz="7200" b="1" spc="300" dirty="0">
                <a:gradFill>
                  <a:gsLst>
                    <a:gs pos="98000">
                      <a:srgbClr val="0B80F3"/>
                    </a:gs>
                    <a:gs pos="37164">
                      <a:srgbClr val="EE285A"/>
                    </a:gs>
                    <a:gs pos="63000">
                      <a:srgbClr val="EE285A"/>
                    </a:gs>
                    <a:gs pos="5000">
                      <a:srgbClr val="7F3161"/>
                    </a:gs>
                  </a:gsLst>
                  <a:lin ang="1800000" scaled="0"/>
                </a:gradFill>
                <a:cs typeface="+mn-ea"/>
                <a:sym typeface="+mn-lt"/>
              </a:rPr>
              <a:t>模板</a:t>
            </a:r>
          </a:p>
        </p:txBody>
      </p:sp>
      <p:sp>
        <p:nvSpPr>
          <p:cNvPr id="33" name="矩形 259">
            <a:extLst>
              <a:ext uri="{FF2B5EF4-FFF2-40B4-BE49-F238E27FC236}">
                <a16:creationId xmlns:a16="http://schemas.microsoft.com/office/drawing/2014/main" xmlns="" id="{61DDD1AF-5143-460E-AECD-E00AF326EB05}"/>
              </a:ext>
            </a:extLst>
          </p:cNvPr>
          <p:cNvSpPr>
            <a:spLocks noChangeArrowheads="1"/>
          </p:cNvSpPr>
          <p:nvPr/>
        </p:nvSpPr>
        <p:spPr bwMode="auto">
          <a:xfrm>
            <a:off x="3251265" y="4144581"/>
            <a:ext cx="5686109" cy="37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适用于述职报告</a:t>
            </a: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个人简介</a:t>
            </a: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工作总结</a:t>
            </a: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会议报告等</a:t>
            </a:r>
            <a:r>
              <a:rPr lang="en-US" altLang="zh-CN" sz="2000" cap="all" dirty="0">
                <a:solidFill>
                  <a:schemeClr val="tx1">
                    <a:lumMod val="65000"/>
                    <a:lumOff val="35000"/>
                  </a:schemeClr>
                </a:solidFill>
                <a:latin typeface="+mn-lt"/>
                <a:ea typeface="+mn-ea"/>
                <a:cs typeface="+mn-ea"/>
                <a:sym typeface="+mn-lt"/>
              </a:rPr>
              <a:t>|</a:t>
            </a:r>
          </a:p>
        </p:txBody>
      </p:sp>
      <p:sp>
        <p:nvSpPr>
          <p:cNvPr id="34" name="文本框 33">
            <a:extLst>
              <a:ext uri="{FF2B5EF4-FFF2-40B4-BE49-F238E27FC236}">
                <a16:creationId xmlns:a16="http://schemas.microsoft.com/office/drawing/2014/main" xmlns="" id="{90A19ADE-E93A-446B-B76E-6B81AA821933}"/>
              </a:ext>
            </a:extLst>
          </p:cNvPr>
          <p:cNvSpPr txBox="1"/>
          <p:nvPr/>
        </p:nvSpPr>
        <p:spPr>
          <a:xfrm>
            <a:off x="205340" y="3653567"/>
            <a:ext cx="11781321"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Century Gothic" panose="020B0502020202020204" pitchFamily="34" charset="0"/>
                <a:cs typeface="+mn-ea"/>
                <a:sym typeface="+mn-lt"/>
              </a:rPr>
              <a:t>Brief work summary template photography net gives you creativity and inspiration</a:t>
            </a:r>
          </a:p>
        </p:txBody>
      </p:sp>
    </p:spTree>
    <p:extLst>
      <p:ext uri="{BB962C8B-B14F-4D97-AF65-F5344CB8AC3E}">
        <p14:creationId xmlns:p14="http://schemas.microsoft.com/office/powerpoint/2010/main" val="29203568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06EF6AB3-BA59-446E-AE6F-048E099DA2BE}"/>
              </a:ext>
            </a:extLst>
          </p:cNvPr>
          <p:cNvPicPr>
            <a:picLocks noChangeAspect="1"/>
          </p:cNvPicPr>
          <p:nvPr/>
        </p:nvPicPr>
        <p:blipFill rotWithShape="1">
          <a:blip r:embed="rId2">
            <a:extLst>
              <a:ext uri="{28A0092B-C50C-407E-A947-70E740481C1C}">
                <a14:useLocalDpi xmlns:a14="http://schemas.microsoft.com/office/drawing/2010/main" val="0"/>
              </a:ext>
            </a:extLst>
          </a:blip>
          <a:srcRect b="1190"/>
          <a:stretch/>
        </p:blipFill>
        <p:spPr>
          <a:xfrm rot="5400000">
            <a:off x="2598216" y="-2605158"/>
            <a:ext cx="6864944" cy="12061375"/>
          </a:xfrm>
          <a:prstGeom prst="rect">
            <a:avLst/>
          </a:prstGeom>
        </p:spPr>
      </p:pic>
      <p:sp>
        <p:nvSpPr>
          <p:cNvPr id="3" name="矩形 2">
            <a:extLst>
              <a:ext uri="{FF2B5EF4-FFF2-40B4-BE49-F238E27FC236}">
                <a16:creationId xmlns:a16="http://schemas.microsoft.com/office/drawing/2014/main" xmlns="" id="{1119DB80-0117-4A77-86F0-222E520EEA7E}"/>
              </a:ext>
            </a:extLst>
          </p:cNvPr>
          <p:cNvSpPr/>
          <p:nvPr/>
        </p:nvSpPr>
        <p:spPr>
          <a:xfrm>
            <a:off x="0" y="2329316"/>
            <a:ext cx="12192000" cy="2199368"/>
          </a:xfrm>
          <a:prstGeom prst="rect">
            <a:avLst/>
          </a:prstGeom>
          <a:solidFill>
            <a:schemeClr val="bg1">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sp>
        <p:nvSpPr>
          <p:cNvPr id="9" name="矩形 8">
            <a:extLst>
              <a:ext uri="{FF2B5EF4-FFF2-40B4-BE49-F238E27FC236}">
                <a16:creationId xmlns:a16="http://schemas.microsoft.com/office/drawing/2014/main" xmlns="" id="{19DB4674-3196-41F6-8783-5444BE07D054}"/>
              </a:ext>
            </a:extLst>
          </p:cNvPr>
          <p:cNvSpPr/>
          <p:nvPr/>
        </p:nvSpPr>
        <p:spPr>
          <a:xfrm>
            <a:off x="-100436" y="2170648"/>
            <a:ext cx="12292435" cy="2516703"/>
          </a:xfrm>
          <a:prstGeom prst="rect">
            <a:avLst/>
          </a:prstGeom>
          <a:solidFill>
            <a:schemeClr val="bg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sp>
        <p:nvSpPr>
          <p:cNvPr id="4" name="椭圆 3">
            <a:extLst>
              <a:ext uri="{FF2B5EF4-FFF2-40B4-BE49-F238E27FC236}">
                <a16:creationId xmlns:a16="http://schemas.microsoft.com/office/drawing/2014/main" xmlns="" id="{CC5BC256-1A1A-483B-80F1-2D235FDB7164}"/>
              </a:ext>
            </a:extLst>
          </p:cNvPr>
          <p:cNvSpPr/>
          <p:nvPr/>
        </p:nvSpPr>
        <p:spPr>
          <a:xfrm>
            <a:off x="1132114" y="1846943"/>
            <a:ext cx="3164114" cy="3164114"/>
          </a:xfrm>
          <a:prstGeom prst="ellipse">
            <a:avLst/>
          </a:prstGeom>
          <a:solidFill>
            <a:schemeClr val="bg1"/>
          </a:solidFill>
          <a:ln w="76200">
            <a:gradFill>
              <a:gsLst>
                <a:gs pos="0">
                  <a:srgbClr val="E9295D"/>
                </a:gs>
                <a:gs pos="100000">
                  <a:srgbClr val="3943BD">
                    <a:lumMod val="99000"/>
                  </a:srgbClr>
                </a:gs>
              </a:gsLst>
              <a:lin ang="5400000" scaled="1"/>
            </a:gradFill>
          </a:ln>
          <a:effectLst>
            <a:outerShdw blurRad="635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sp>
        <p:nvSpPr>
          <p:cNvPr id="5" name="文本框 4">
            <a:extLst>
              <a:ext uri="{FF2B5EF4-FFF2-40B4-BE49-F238E27FC236}">
                <a16:creationId xmlns:a16="http://schemas.microsoft.com/office/drawing/2014/main" xmlns="" id="{B3C935B0-3D0F-4639-8463-FDA156EB43AD}"/>
              </a:ext>
            </a:extLst>
          </p:cNvPr>
          <p:cNvSpPr txBox="1"/>
          <p:nvPr/>
        </p:nvSpPr>
        <p:spPr>
          <a:xfrm>
            <a:off x="2175784" y="1923598"/>
            <a:ext cx="1178560" cy="2215991"/>
          </a:xfrm>
          <a:prstGeom prst="rect">
            <a:avLst/>
          </a:prstGeom>
          <a:noFill/>
        </p:spPr>
        <p:txBody>
          <a:bodyPr wrap="square" rtlCol="0">
            <a:spAutoFit/>
          </a:bodyPr>
          <a:lstStyle/>
          <a:p>
            <a:r>
              <a:rPr lang="en-US" altLang="zh-CN" sz="13800" dirty="0">
                <a:gradFill>
                  <a:gsLst>
                    <a:gs pos="0">
                      <a:srgbClr val="E9295D"/>
                    </a:gs>
                    <a:gs pos="100000">
                      <a:srgbClr val="3943BD">
                        <a:lumMod val="99000"/>
                      </a:srgbClr>
                    </a:gs>
                  </a:gsLst>
                  <a:lin ang="5400000" scaled="1"/>
                </a:gradFill>
                <a:latin typeface="Century Gothic" panose="020B0502020202020204" pitchFamily="34" charset="0"/>
              </a:rPr>
              <a:t>1</a:t>
            </a:r>
            <a:endParaRPr lang="zh-CN" altLang="en-US" sz="13800" dirty="0">
              <a:gradFill>
                <a:gsLst>
                  <a:gs pos="0">
                    <a:srgbClr val="E9295D"/>
                  </a:gs>
                  <a:gs pos="100000">
                    <a:srgbClr val="3943BD">
                      <a:lumMod val="99000"/>
                    </a:srgbClr>
                  </a:gs>
                </a:gsLst>
                <a:lin ang="5400000" scaled="1"/>
              </a:gradFill>
              <a:latin typeface="Century Gothic" panose="020B0502020202020204" pitchFamily="34" charset="0"/>
            </a:endParaRPr>
          </a:p>
        </p:txBody>
      </p:sp>
      <p:sp>
        <p:nvSpPr>
          <p:cNvPr id="6" name="文本框 5">
            <a:extLst>
              <a:ext uri="{FF2B5EF4-FFF2-40B4-BE49-F238E27FC236}">
                <a16:creationId xmlns:a16="http://schemas.microsoft.com/office/drawing/2014/main" xmlns="" id="{FAD766A5-03DF-48EA-AA53-604128690669}"/>
              </a:ext>
            </a:extLst>
          </p:cNvPr>
          <p:cNvSpPr txBox="1"/>
          <p:nvPr/>
        </p:nvSpPr>
        <p:spPr>
          <a:xfrm>
            <a:off x="1966826" y="3798404"/>
            <a:ext cx="1596476" cy="584775"/>
          </a:xfrm>
          <a:prstGeom prst="rect">
            <a:avLst/>
          </a:prstGeom>
          <a:noFill/>
        </p:spPr>
        <p:txBody>
          <a:bodyPr wrap="square" rtlCol="0">
            <a:spAutoFit/>
          </a:bodyPr>
          <a:lstStyle/>
          <a:p>
            <a:pPr algn="dist"/>
            <a:r>
              <a:rPr lang="en-US" altLang="zh-CN" sz="3200" b="1" dirty="0">
                <a:gradFill>
                  <a:gsLst>
                    <a:gs pos="0">
                      <a:srgbClr val="E9295D"/>
                    </a:gs>
                    <a:gs pos="100000">
                      <a:srgbClr val="3943BD">
                        <a:lumMod val="99000"/>
                      </a:srgbClr>
                    </a:gs>
                  </a:gsLst>
                  <a:lin ang="5400000" scaled="1"/>
                </a:gradFill>
                <a:latin typeface="Century Gothic" panose="020B0502020202020204" pitchFamily="34" charset="0"/>
              </a:rPr>
              <a:t>PART 1</a:t>
            </a:r>
            <a:endParaRPr lang="zh-CN" altLang="en-US" sz="3200" b="1" dirty="0">
              <a:gradFill>
                <a:gsLst>
                  <a:gs pos="0">
                    <a:srgbClr val="E9295D"/>
                  </a:gs>
                  <a:gs pos="100000">
                    <a:srgbClr val="3943BD">
                      <a:lumMod val="99000"/>
                    </a:srgbClr>
                  </a:gs>
                </a:gsLst>
                <a:lin ang="5400000" scaled="1"/>
              </a:gradFill>
              <a:latin typeface="Century Gothic" panose="020B0502020202020204" pitchFamily="34" charset="0"/>
            </a:endParaRPr>
          </a:p>
        </p:txBody>
      </p:sp>
      <p:sp>
        <p:nvSpPr>
          <p:cNvPr id="7" name="TextBox 105">
            <a:extLst>
              <a:ext uri="{FF2B5EF4-FFF2-40B4-BE49-F238E27FC236}">
                <a16:creationId xmlns:a16="http://schemas.microsoft.com/office/drawing/2014/main" xmlns="" id="{AD09049D-D891-4A5D-B255-E2257650C506}"/>
              </a:ext>
            </a:extLst>
          </p:cNvPr>
          <p:cNvSpPr txBox="1">
            <a:spLocks noChangeArrowheads="1"/>
          </p:cNvSpPr>
          <p:nvPr/>
        </p:nvSpPr>
        <p:spPr bwMode="auto">
          <a:xfrm>
            <a:off x="4747339" y="2733855"/>
            <a:ext cx="3570119" cy="769395"/>
          </a:xfrm>
          <a:prstGeom prst="rect">
            <a:avLst/>
          </a:prstGeom>
          <a:noFill/>
          <a:ln w="9525">
            <a:noFill/>
            <a:miter lim="800000"/>
            <a:headEnd/>
            <a:tailEnd/>
          </a:ln>
          <a:extLst/>
        </p:spPr>
        <p:txBody>
          <a:bodyPr wrap="none" lIns="91396" tIns="45697" rIns="91396" bIns="4569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400" b="1" dirty="0">
                <a:gradFill>
                  <a:gsLst>
                    <a:gs pos="0">
                      <a:srgbClr val="E9295D"/>
                    </a:gs>
                    <a:gs pos="100000">
                      <a:srgbClr val="3943BD">
                        <a:lumMod val="99000"/>
                      </a:srgbClr>
                    </a:gs>
                  </a:gsLst>
                  <a:lin ang="600000" scaled="0"/>
                </a:gradFill>
                <a:latin typeface="微软雅黑" panose="020B0503020204020204" pitchFamily="34" charset="-122"/>
                <a:ea typeface="微软雅黑" panose="020B0503020204020204" pitchFamily="34" charset="-122"/>
              </a:rPr>
              <a:t>标题文本预设</a:t>
            </a:r>
          </a:p>
        </p:txBody>
      </p:sp>
      <p:sp>
        <p:nvSpPr>
          <p:cNvPr id="8" name="矩形 7">
            <a:extLst>
              <a:ext uri="{FF2B5EF4-FFF2-40B4-BE49-F238E27FC236}">
                <a16:creationId xmlns:a16="http://schemas.microsoft.com/office/drawing/2014/main" xmlns="" id="{5E2C87CD-9C17-482A-9DD1-76AEADBF4A14}"/>
              </a:ext>
            </a:extLst>
          </p:cNvPr>
          <p:cNvSpPr/>
          <p:nvPr/>
        </p:nvSpPr>
        <p:spPr>
          <a:xfrm>
            <a:off x="4747338" y="3492561"/>
            <a:ext cx="6631861" cy="799193"/>
          </a:xfrm>
          <a:prstGeom prst="rect">
            <a:avLst/>
          </a:prstGeom>
        </p:spPr>
        <p:txBody>
          <a:bodyPr wrap="square">
            <a:spAutoFit/>
          </a:bodyPr>
          <a:lstStyle/>
          <a:p>
            <a:pPr>
              <a:lnSpc>
                <a:spcPct val="120000"/>
              </a:lnSpc>
            </a:pPr>
            <a:r>
              <a:rPr lang="zh-CN" altLang="en-US" sz="2000" dirty="0">
                <a:solidFill>
                  <a:schemeClr val="tx1">
                    <a:lumMod val="65000"/>
                    <a:lumOff val="35000"/>
                  </a:schemeClr>
                </a:solidFill>
                <a:cs typeface="+mn-ea"/>
                <a:sym typeface="+mn-lt"/>
              </a:rPr>
              <a:t>在此框中选择粘贴，并选择只保留文字</a:t>
            </a:r>
            <a:r>
              <a:rPr lang="en-US" altLang="zh-CN" sz="2000" dirty="0">
                <a:solidFill>
                  <a:schemeClr val="tx1">
                    <a:lumMod val="65000"/>
                    <a:lumOff val="35000"/>
                  </a:schemeClr>
                </a:solidFill>
                <a:cs typeface="+mn-ea"/>
                <a:sym typeface="+mn-lt"/>
              </a:rPr>
              <a:t>,</a:t>
            </a:r>
            <a:r>
              <a:rPr lang="zh-CN" altLang="en-US" sz="2000" dirty="0">
                <a:solidFill>
                  <a:schemeClr val="tx1">
                    <a:lumMod val="65000"/>
                    <a:lumOff val="35000"/>
                  </a:schemeClr>
                </a:solidFill>
                <a:cs typeface="+mn-ea"/>
                <a:sym typeface="+mn-lt"/>
              </a:rPr>
              <a:t>您的内容打在保留文字</a:t>
            </a:r>
            <a:r>
              <a:rPr lang="en-US" altLang="zh-CN" sz="2000" dirty="0">
                <a:solidFill>
                  <a:schemeClr val="tx1">
                    <a:lumMod val="65000"/>
                    <a:lumOff val="35000"/>
                  </a:schemeClr>
                </a:solidFill>
                <a:cs typeface="+mn-ea"/>
                <a:sym typeface="+mn-lt"/>
              </a:rPr>
              <a:t>,</a:t>
            </a:r>
            <a:r>
              <a:rPr lang="zh-CN" altLang="en-US" sz="2000" dirty="0">
                <a:solidFill>
                  <a:schemeClr val="tx1">
                    <a:lumMod val="65000"/>
                    <a:lumOff val="35000"/>
                  </a:schemeClr>
                </a:solidFill>
                <a:cs typeface="+mn-ea"/>
                <a:sym typeface="+mn-lt"/>
              </a:rPr>
              <a:t>您的内容打在这里这里</a:t>
            </a:r>
            <a:endParaRPr lang="en-GB" altLang="zh-CN" sz="20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16189918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C62D704-3750-492E-8367-8E1CE629039F}"/>
              </a:ext>
            </a:extLst>
          </p:cNvPr>
          <p:cNvGrpSpPr/>
          <p:nvPr/>
        </p:nvGrpSpPr>
        <p:grpSpPr>
          <a:xfrm>
            <a:off x="819267" y="2253815"/>
            <a:ext cx="5627860" cy="3246897"/>
            <a:chOff x="311830" y="1911350"/>
            <a:chExt cx="6303962" cy="3636963"/>
          </a:xfrm>
        </p:grpSpPr>
        <p:pic>
          <p:nvPicPr>
            <p:cNvPr id="23553" name="图片 6"/>
            <p:cNvPicPr>
              <a:picLocks noChangeAspect="1"/>
            </p:cNvPicPr>
            <p:nvPr/>
          </p:nvPicPr>
          <p:blipFill>
            <a:blip r:embed="rId2"/>
            <a:srcRect r="-53" b="5048"/>
            <a:stretch>
              <a:fillRect/>
            </a:stretch>
          </p:blipFill>
          <p:spPr bwMode="auto">
            <a:xfrm>
              <a:off x="311830" y="1911350"/>
              <a:ext cx="6303962" cy="3636963"/>
            </a:xfrm>
            <a:prstGeom prst="rect">
              <a:avLst/>
            </a:prstGeom>
            <a:noFill/>
            <a:ln w="9525">
              <a:noFill/>
              <a:miter lim="800000"/>
              <a:headEnd/>
              <a:tailEnd/>
            </a:ln>
          </p:spPr>
        </p:pic>
        <p:pic>
          <p:nvPicPr>
            <p:cNvPr id="23555"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1127804" y="2155825"/>
              <a:ext cx="4673600" cy="2921000"/>
            </a:xfrm>
            <a:prstGeom prst="rect">
              <a:avLst/>
            </a:prstGeom>
            <a:noFill/>
            <a:ln w="9525">
              <a:noFill/>
              <a:miter lim="800000"/>
              <a:headEnd/>
              <a:tailEnd/>
            </a:ln>
          </p:spPr>
        </p:pic>
        <p:pic>
          <p:nvPicPr>
            <p:cNvPr id="18" name="图片 17">
              <a:extLst>
                <a:ext uri="{FF2B5EF4-FFF2-40B4-BE49-F238E27FC236}">
                  <a16:creationId xmlns:a16="http://schemas.microsoft.com/office/drawing/2014/main" xmlns="" id="{77A44D09-2059-45E5-9752-89208FB04FD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1607"/>
            <a:stretch/>
          </p:blipFill>
          <p:spPr>
            <a:xfrm>
              <a:off x="1127804" y="2155825"/>
              <a:ext cx="4673600" cy="2974109"/>
            </a:xfrm>
            <a:prstGeom prst="rect">
              <a:avLst/>
            </a:prstGeom>
          </p:spPr>
        </p:pic>
      </p:grpSp>
      <p:sp>
        <p:nvSpPr>
          <p:cNvPr id="22" name="矩形: 圆角 21">
            <a:extLst>
              <a:ext uri="{FF2B5EF4-FFF2-40B4-BE49-F238E27FC236}">
                <a16:creationId xmlns:a16="http://schemas.microsoft.com/office/drawing/2014/main" xmlns="" id="{1E09D73F-FE7C-4B9D-B6F0-E16A0C2B1559}"/>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23" name="文本框 22">
            <a:extLst>
              <a:ext uri="{FF2B5EF4-FFF2-40B4-BE49-F238E27FC236}">
                <a16:creationId xmlns:a16="http://schemas.microsoft.com/office/drawing/2014/main" xmlns="" id="{C46066D0-7186-4BE5-A687-1F19B10A02BF}"/>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
        <p:nvSpPr>
          <p:cNvPr id="26" name="任意多边形: 形状 25">
            <a:extLst>
              <a:ext uri="{FF2B5EF4-FFF2-40B4-BE49-F238E27FC236}">
                <a16:creationId xmlns:a16="http://schemas.microsoft.com/office/drawing/2014/main" xmlns="" id="{D8263082-EB2F-4120-97DF-9A7E4E832C9A}"/>
              </a:ext>
            </a:extLst>
          </p:cNvPr>
          <p:cNvSpPr/>
          <p:nvPr/>
        </p:nvSpPr>
        <p:spPr>
          <a:xfrm>
            <a:off x="0" y="2472070"/>
            <a:ext cx="12192000" cy="2783324"/>
          </a:xfrm>
          <a:custGeom>
            <a:avLst/>
            <a:gdLst>
              <a:gd name="connsiteX0" fmla="*/ 5874440 w 12192000"/>
              <a:gd name="connsiteY0" fmla="*/ 0 h 2423376"/>
              <a:gd name="connsiteX1" fmla="*/ 12192000 w 12192000"/>
              <a:gd name="connsiteY1" fmla="*/ 0 h 2423376"/>
              <a:gd name="connsiteX2" fmla="*/ 12192000 w 12192000"/>
              <a:gd name="connsiteY2" fmla="*/ 2423376 h 2423376"/>
              <a:gd name="connsiteX3" fmla="*/ 5874440 w 12192000"/>
              <a:gd name="connsiteY3" fmla="*/ 2423376 h 2423376"/>
              <a:gd name="connsiteX4" fmla="*/ 0 w 12192000"/>
              <a:gd name="connsiteY4" fmla="*/ 0 h 2423376"/>
              <a:gd name="connsiteX5" fmla="*/ 1393371 w 12192000"/>
              <a:gd name="connsiteY5" fmla="*/ 0 h 2423376"/>
              <a:gd name="connsiteX6" fmla="*/ 1393371 w 12192000"/>
              <a:gd name="connsiteY6" fmla="*/ 2423376 h 2423376"/>
              <a:gd name="connsiteX7" fmla="*/ 0 w 12192000"/>
              <a:gd name="connsiteY7" fmla="*/ 2423376 h 2423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2423376">
                <a:moveTo>
                  <a:pt x="5874440" y="0"/>
                </a:moveTo>
                <a:lnTo>
                  <a:pt x="12192000" y="0"/>
                </a:lnTo>
                <a:lnTo>
                  <a:pt x="12192000" y="2423376"/>
                </a:lnTo>
                <a:lnTo>
                  <a:pt x="5874440" y="2423376"/>
                </a:lnTo>
                <a:close/>
                <a:moveTo>
                  <a:pt x="0" y="0"/>
                </a:moveTo>
                <a:lnTo>
                  <a:pt x="1393371" y="0"/>
                </a:lnTo>
                <a:lnTo>
                  <a:pt x="1393371" y="2423376"/>
                </a:lnTo>
                <a:lnTo>
                  <a:pt x="0" y="2423376"/>
                </a:lnTo>
                <a:close/>
              </a:path>
            </a:pathLst>
          </a:custGeom>
          <a:gradFill>
            <a:gsLst>
              <a:gs pos="25000">
                <a:srgbClr val="E9295D"/>
              </a:gs>
              <a:gs pos="69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sp>
        <p:nvSpPr>
          <p:cNvPr id="29" name="矩形 28">
            <a:extLst>
              <a:ext uri="{FF2B5EF4-FFF2-40B4-BE49-F238E27FC236}">
                <a16:creationId xmlns:a16="http://schemas.microsoft.com/office/drawing/2014/main" xmlns="" id="{4CCD417C-B152-4F3D-A253-B316811781C8}"/>
              </a:ext>
            </a:extLst>
          </p:cNvPr>
          <p:cNvSpPr/>
          <p:nvPr/>
        </p:nvSpPr>
        <p:spPr>
          <a:xfrm>
            <a:off x="6641766" y="2840124"/>
            <a:ext cx="1696068" cy="400110"/>
          </a:xfrm>
          <a:prstGeom prst="rect">
            <a:avLst/>
          </a:prstGeom>
        </p:spPr>
        <p:txBody>
          <a:bodyPr wrap="square" lIns="91440" tIns="45720" rIns="91440" bIns="45720">
            <a:spAutoFit/>
          </a:bodyPr>
          <a:lstStyle/>
          <a:p>
            <a:r>
              <a:rPr lang="zh-CN" altLang="en-US" sz="2000" b="1" dirty="0">
                <a:solidFill>
                  <a:schemeClr val="bg1"/>
                </a:solidFill>
                <a:latin typeface="+mn-ea"/>
              </a:rPr>
              <a:t>添加标题</a:t>
            </a:r>
          </a:p>
        </p:txBody>
      </p:sp>
      <p:sp>
        <p:nvSpPr>
          <p:cNvPr id="31" name="矩形 30">
            <a:extLst>
              <a:ext uri="{FF2B5EF4-FFF2-40B4-BE49-F238E27FC236}">
                <a16:creationId xmlns:a16="http://schemas.microsoft.com/office/drawing/2014/main" xmlns="" id="{D429A8D5-5F34-4A12-B4D9-C8C26DB33755}"/>
              </a:ext>
            </a:extLst>
          </p:cNvPr>
          <p:cNvSpPr/>
          <p:nvPr/>
        </p:nvSpPr>
        <p:spPr>
          <a:xfrm>
            <a:off x="6641764" y="3187123"/>
            <a:ext cx="5072181" cy="584775"/>
          </a:xfrm>
          <a:prstGeom prst="rect">
            <a:avLst/>
          </a:prstGeom>
        </p:spPr>
        <p:txBody>
          <a:bodyPr wrap="square" lIns="91440" tIns="45720" rIns="91440" bIns="45720">
            <a:spAutoFit/>
          </a:bodyPr>
          <a:lstStyle/>
          <a:p>
            <a:r>
              <a:rPr lang="zh-CN" altLang="en-US" sz="1600" dirty="0">
                <a:solidFill>
                  <a:schemeClr val="bg1"/>
                </a:solidFill>
                <a:cs typeface="Segoe UI Semilight" panose="020B0402040204020203" pitchFamily="34" charset="0"/>
              </a:rPr>
              <a:t>请替换文字内容复制你的内容到到天边上车请替换文字内容复制你的</a:t>
            </a:r>
          </a:p>
        </p:txBody>
      </p:sp>
      <p:sp>
        <p:nvSpPr>
          <p:cNvPr id="41" name="矩形 40">
            <a:extLst>
              <a:ext uri="{FF2B5EF4-FFF2-40B4-BE49-F238E27FC236}">
                <a16:creationId xmlns:a16="http://schemas.microsoft.com/office/drawing/2014/main" xmlns="" id="{D5AE6B8A-9F7D-4931-8E60-A6A458B221A5}"/>
              </a:ext>
            </a:extLst>
          </p:cNvPr>
          <p:cNvSpPr/>
          <p:nvPr/>
        </p:nvSpPr>
        <p:spPr>
          <a:xfrm>
            <a:off x="6641766" y="3990153"/>
            <a:ext cx="1696068" cy="400110"/>
          </a:xfrm>
          <a:prstGeom prst="rect">
            <a:avLst/>
          </a:prstGeom>
        </p:spPr>
        <p:txBody>
          <a:bodyPr wrap="square" lIns="91440" tIns="45720" rIns="91440" bIns="45720">
            <a:spAutoFit/>
          </a:bodyPr>
          <a:lstStyle/>
          <a:p>
            <a:r>
              <a:rPr lang="zh-CN" altLang="en-US" sz="2000" b="1" dirty="0">
                <a:solidFill>
                  <a:schemeClr val="bg1"/>
                </a:solidFill>
                <a:latin typeface="+mn-ea"/>
              </a:rPr>
              <a:t>添加标题</a:t>
            </a:r>
          </a:p>
        </p:txBody>
      </p:sp>
      <p:sp>
        <p:nvSpPr>
          <p:cNvPr id="42" name="矩形 41">
            <a:extLst>
              <a:ext uri="{FF2B5EF4-FFF2-40B4-BE49-F238E27FC236}">
                <a16:creationId xmlns:a16="http://schemas.microsoft.com/office/drawing/2014/main" xmlns="" id="{AFE82C60-25B4-412A-AE17-628A6FB5B2BF}"/>
              </a:ext>
            </a:extLst>
          </p:cNvPr>
          <p:cNvSpPr/>
          <p:nvPr/>
        </p:nvSpPr>
        <p:spPr>
          <a:xfrm>
            <a:off x="6641764" y="4337152"/>
            <a:ext cx="5072181" cy="584775"/>
          </a:xfrm>
          <a:prstGeom prst="rect">
            <a:avLst/>
          </a:prstGeom>
        </p:spPr>
        <p:txBody>
          <a:bodyPr wrap="square" lIns="91440" tIns="45720" rIns="91440" bIns="45720">
            <a:spAutoFit/>
          </a:bodyPr>
          <a:lstStyle/>
          <a:p>
            <a:r>
              <a:rPr lang="zh-CN" altLang="en-US" sz="1600" dirty="0">
                <a:solidFill>
                  <a:schemeClr val="bg1"/>
                </a:solidFill>
                <a:cs typeface="Segoe UI Semilight" panose="020B0402040204020203" pitchFamily="34" charset="0"/>
              </a:rPr>
              <a:t>请替换文字内容复制你的内容到到天边上车请替换文字内容复制你的</a:t>
            </a:r>
          </a:p>
        </p:txBody>
      </p:sp>
    </p:spTree>
    <p:extLst>
      <p:ext uri="{BB962C8B-B14F-4D97-AF65-F5344CB8AC3E}">
        <p14:creationId xmlns:p14="http://schemas.microsoft.com/office/powerpoint/2010/main" val="4259871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19">
            <a:extLst>
              <a:ext uri="{FF2B5EF4-FFF2-40B4-BE49-F238E27FC236}">
                <a16:creationId xmlns:a16="http://schemas.microsoft.com/office/drawing/2014/main" xmlns="" id="{549FE2BB-FE27-4661-B457-1EBFA9403662}"/>
              </a:ext>
            </a:extLst>
          </p:cNvPr>
          <p:cNvCxnSpPr>
            <a:stCxn id="6" idx="6"/>
            <a:endCxn id="31" idx="2"/>
          </p:cNvCxnSpPr>
          <p:nvPr/>
        </p:nvCxnSpPr>
        <p:spPr>
          <a:xfrm>
            <a:off x="5193084" y="1998869"/>
            <a:ext cx="5168761" cy="1096684"/>
          </a:xfrm>
          <a:prstGeom prst="bentConnector3">
            <a:avLst>
              <a:gd name="adj1" fmla="val 50000"/>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椭圆 5">
            <a:extLst>
              <a:ext uri="{FF2B5EF4-FFF2-40B4-BE49-F238E27FC236}">
                <a16:creationId xmlns:a16="http://schemas.microsoft.com/office/drawing/2014/main" xmlns="" id="{81E096EC-8720-4034-9E6D-C6D00019CF90}"/>
              </a:ext>
            </a:extLst>
          </p:cNvPr>
          <p:cNvSpPr/>
          <p:nvPr/>
        </p:nvSpPr>
        <p:spPr>
          <a:xfrm>
            <a:off x="4437280" y="1620967"/>
            <a:ext cx="755803" cy="755803"/>
          </a:xfrm>
          <a:prstGeom prst="ellipse">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a:cs typeface="+mn-ea"/>
              <a:sym typeface="+mn-lt"/>
            </a:endParaRPr>
          </a:p>
        </p:txBody>
      </p:sp>
      <p:grpSp>
        <p:nvGrpSpPr>
          <p:cNvPr id="7" name="组合 6">
            <a:extLst>
              <a:ext uri="{FF2B5EF4-FFF2-40B4-BE49-F238E27FC236}">
                <a16:creationId xmlns:a16="http://schemas.microsoft.com/office/drawing/2014/main" xmlns="" id="{C450F2F7-4D7C-46ED-A1DA-85DDDE3F4685}"/>
              </a:ext>
            </a:extLst>
          </p:cNvPr>
          <p:cNvGrpSpPr/>
          <p:nvPr/>
        </p:nvGrpSpPr>
        <p:grpSpPr>
          <a:xfrm>
            <a:off x="4590240" y="1757694"/>
            <a:ext cx="449883" cy="434483"/>
            <a:chOff x="5512720" y="2152017"/>
            <a:chExt cx="583915" cy="496874"/>
          </a:xfrm>
        </p:grpSpPr>
        <p:sp>
          <p:nvSpPr>
            <p:cNvPr id="8" name="Freeform 159">
              <a:extLst>
                <a:ext uri="{FF2B5EF4-FFF2-40B4-BE49-F238E27FC236}">
                  <a16:creationId xmlns:a16="http://schemas.microsoft.com/office/drawing/2014/main" xmlns="" id="{BD254738-E014-410D-BF82-ADD4486BB7DF}"/>
                </a:ext>
              </a:extLst>
            </p:cNvPr>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2488">
                <a:cs typeface="+mn-ea"/>
                <a:sym typeface="+mn-lt"/>
              </a:endParaRPr>
            </a:p>
          </p:txBody>
        </p:sp>
        <p:sp>
          <p:nvSpPr>
            <p:cNvPr id="9" name="Freeform 160">
              <a:extLst>
                <a:ext uri="{FF2B5EF4-FFF2-40B4-BE49-F238E27FC236}">
                  <a16:creationId xmlns:a16="http://schemas.microsoft.com/office/drawing/2014/main" xmlns="" id="{B534B13D-6C96-41F8-8422-B46C291A437B}"/>
                </a:ext>
              </a:extLst>
            </p:cNvPr>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2488">
                <a:cs typeface="+mn-ea"/>
                <a:sym typeface="+mn-lt"/>
              </a:endParaRPr>
            </a:p>
          </p:txBody>
        </p:sp>
      </p:grpSp>
      <p:cxnSp>
        <p:nvCxnSpPr>
          <p:cNvPr id="10" name="肘形连接符 25">
            <a:extLst>
              <a:ext uri="{FF2B5EF4-FFF2-40B4-BE49-F238E27FC236}">
                <a16:creationId xmlns:a16="http://schemas.microsoft.com/office/drawing/2014/main" xmlns="" id="{29DC4CEF-E5E6-43F2-8623-CDB2BBED0F23}"/>
              </a:ext>
            </a:extLst>
          </p:cNvPr>
          <p:cNvCxnSpPr>
            <a:stCxn id="12" idx="6"/>
            <a:endCxn id="33" idx="2"/>
          </p:cNvCxnSpPr>
          <p:nvPr/>
        </p:nvCxnSpPr>
        <p:spPr>
          <a:xfrm>
            <a:off x="5193084" y="4184931"/>
            <a:ext cx="2701369" cy="531592"/>
          </a:xfrm>
          <a:prstGeom prst="bentConnector3">
            <a:avLst>
              <a:gd name="adj1" fmla="val 50000"/>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椭圆 11">
            <a:extLst>
              <a:ext uri="{FF2B5EF4-FFF2-40B4-BE49-F238E27FC236}">
                <a16:creationId xmlns:a16="http://schemas.microsoft.com/office/drawing/2014/main" xmlns="" id="{D892FBE4-4E9B-4765-9743-423C01983E8C}"/>
              </a:ext>
            </a:extLst>
          </p:cNvPr>
          <p:cNvSpPr/>
          <p:nvPr/>
        </p:nvSpPr>
        <p:spPr>
          <a:xfrm>
            <a:off x="4437280" y="3807030"/>
            <a:ext cx="755803" cy="755803"/>
          </a:xfrm>
          <a:prstGeom prst="ellipse">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dirty="0">
              <a:cs typeface="+mn-ea"/>
              <a:sym typeface="+mn-lt"/>
            </a:endParaRPr>
          </a:p>
        </p:txBody>
      </p:sp>
      <p:sp>
        <p:nvSpPr>
          <p:cNvPr id="13" name="Freeform 277">
            <a:extLst>
              <a:ext uri="{FF2B5EF4-FFF2-40B4-BE49-F238E27FC236}">
                <a16:creationId xmlns:a16="http://schemas.microsoft.com/office/drawing/2014/main" xmlns="" id="{E153337E-27EF-4307-B948-FD514CABD99B}"/>
              </a:ext>
            </a:extLst>
          </p:cNvPr>
          <p:cNvSpPr>
            <a:spLocks noEditPoints="1"/>
          </p:cNvSpPr>
          <p:nvPr/>
        </p:nvSpPr>
        <p:spPr bwMode="auto">
          <a:xfrm>
            <a:off x="4627674" y="3928805"/>
            <a:ext cx="383872" cy="455707"/>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121888" tIns="60944" rIns="121888" bIns="60944" numCol="1" anchor="t" anchorCtr="0" compatLnSpc="1">
            <a:prstTxWarp prst="textNoShape">
              <a:avLst/>
            </a:prstTxWarp>
          </a:bodyPr>
          <a:lstStyle/>
          <a:p>
            <a:endParaRPr lang="zh-CN" altLang="en-US" sz="2488">
              <a:cs typeface="+mn-ea"/>
              <a:sym typeface="+mn-lt"/>
            </a:endParaRPr>
          </a:p>
        </p:txBody>
      </p:sp>
      <p:cxnSp>
        <p:nvCxnSpPr>
          <p:cNvPr id="14" name="肘形连接符 39">
            <a:extLst>
              <a:ext uri="{FF2B5EF4-FFF2-40B4-BE49-F238E27FC236}">
                <a16:creationId xmlns:a16="http://schemas.microsoft.com/office/drawing/2014/main" xmlns="" id="{918BE570-0006-4422-B07D-B4784792FE7F}"/>
              </a:ext>
            </a:extLst>
          </p:cNvPr>
          <p:cNvCxnSpPr>
            <a:stCxn id="16" idx="6"/>
          </p:cNvCxnSpPr>
          <p:nvPr/>
        </p:nvCxnSpPr>
        <p:spPr>
          <a:xfrm>
            <a:off x="5193083" y="3091900"/>
            <a:ext cx="3935067" cy="984816"/>
          </a:xfrm>
          <a:prstGeom prst="bentConnector3">
            <a:avLst>
              <a:gd name="adj1" fmla="val 50000"/>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xmlns="" id="{7DDA2EDD-5656-4EE2-B75C-4531105DFBD5}"/>
              </a:ext>
            </a:extLst>
          </p:cNvPr>
          <p:cNvSpPr/>
          <p:nvPr/>
        </p:nvSpPr>
        <p:spPr>
          <a:xfrm>
            <a:off x="4437280" y="2713998"/>
            <a:ext cx="755803" cy="755803"/>
          </a:xfrm>
          <a:prstGeom prst="ellipse">
            <a:avLst/>
          </a:prstGeom>
          <a:gradFill>
            <a:gsLst>
              <a:gs pos="86957">
                <a:srgbClr val="3943BD">
                  <a:lumMod val="99000"/>
                </a:srgbClr>
              </a:gs>
              <a:gs pos="25000">
                <a:srgbClr val="E9295D"/>
              </a:gs>
              <a:gs pos="69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dirty="0">
              <a:cs typeface="+mn-ea"/>
              <a:sym typeface="+mn-lt"/>
            </a:endParaRPr>
          </a:p>
        </p:txBody>
      </p:sp>
      <p:cxnSp>
        <p:nvCxnSpPr>
          <p:cNvPr id="21" name="直接连接符 20">
            <a:extLst>
              <a:ext uri="{FF2B5EF4-FFF2-40B4-BE49-F238E27FC236}">
                <a16:creationId xmlns:a16="http://schemas.microsoft.com/office/drawing/2014/main" xmlns="" id="{8CFCF8A6-B71C-40C0-90F5-44ED65B7A4D6}"/>
              </a:ext>
            </a:extLst>
          </p:cNvPr>
          <p:cNvCxnSpPr>
            <a:endCxn id="23" idx="6"/>
          </p:cNvCxnSpPr>
          <p:nvPr/>
        </p:nvCxnSpPr>
        <p:spPr>
          <a:xfrm flipH="1" flipV="1">
            <a:off x="5193084" y="5277963"/>
            <a:ext cx="1279753" cy="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a16="http://schemas.microsoft.com/office/drawing/2014/main" xmlns="" id="{A94DB8D4-54F9-478A-9DA4-89101040B39F}"/>
              </a:ext>
            </a:extLst>
          </p:cNvPr>
          <p:cNvSpPr/>
          <p:nvPr/>
        </p:nvSpPr>
        <p:spPr>
          <a:xfrm>
            <a:off x="4437280" y="4900060"/>
            <a:ext cx="755803" cy="755803"/>
          </a:xfrm>
          <a:prstGeom prst="ellipse">
            <a:avLst/>
          </a:prstGeom>
          <a:gradFill>
            <a:gsLst>
              <a:gs pos="86957">
                <a:srgbClr val="3943BD">
                  <a:lumMod val="99000"/>
                </a:srgbClr>
              </a:gs>
              <a:gs pos="25000">
                <a:srgbClr val="E9295D"/>
              </a:gs>
              <a:gs pos="69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dirty="0">
              <a:cs typeface="+mn-ea"/>
              <a:sym typeface="+mn-lt"/>
            </a:endParaRPr>
          </a:p>
        </p:txBody>
      </p:sp>
      <p:grpSp>
        <p:nvGrpSpPr>
          <p:cNvPr id="24" name="Group 9">
            <a:extLst>
              <a:ext uri="{FF2B5EF4-FFF2-40B4-BE49-F238E27FC236}">
                <a16:creationId xmlns:a16="http://schemas.microsoft.com/office/drawing/2014/main" xmlns="" id="{AD40B6BC-0C54-42E8-8EA7-DAAD73297EAF}"/>
              </a:ext>
            </a:extLst>
          </p:cNvPr>
          <p:cNvGrpSpPr/>
          <p:nvPr/>
        </p:nvGrpSpPr>
        <p:grpSpPr>
          <a:xfrm>
            <a:off x="4562223" y="5098356"/>
            <a:ext cx="515911" cy="382560"/>
            <a:chOff x="4572000" y="3414713"/>
            <a:chExt cx="374651" cy="277813"/>
          </a:xfrm>
          <a:solidFill>
            <a:schemeClr val="bg1"/>
          </a:solidFill>
        </p:grpSpPr>
        <p:sp>
          <p:nvSpPr>
            <p:cNvPr id="25" name="Freeform 17">
              <a:extLst>
                <a:ext uri="{FF2B5EF4-FFF2-40B4-BE49-F238E27FC236}">
                  <a16:creationId xmlns:a16="http://schemas.microsoft.com/office/drawing/2014/main" xmlns="" id="{4942FAB8-3398-41DC-A031-0B69774445D4}"/>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349">
                <a:cs typeface="+mn-ea"/>
                <a:sym typeface="+mn-lt"/>
              </a:endParaRPr>
            </a:p>
          </p:txBody>
        </p:sp>
        <p:sp>
          <p:nvSpPr>
            <p:cNvPr id="26" name="Freeform 18">
              <a:extLst>
                <a:ext uri="{FF2B5EF4-FFF2-40B4-BE49-F238E27FC236}">
                  <a16:creationId xmlns:a16="http://schemas.microsoft.com/office/drawing/2014/main" xmlns="" id="{921EC8C5-C7AB-46C5-8EA7-F1B7A7710B33}"/>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349">
                <a:cs typeface="+mn-ea"/>
                <a:sym typeface="+mn-lt"/>
              </a:endParaRPr>
            </a:p>
          </p:txBody>
        </p:sp>
      </p:grpSp>
      <p:sp>
        <p:nvSpPr>
          <p:cNvPr id="27" name="任意多边形 54">
            <a:extLst>
              <a:ext uri="{FF2B5EF4-FFF2-40B4-BE49-F238E27FC236}">
                <a16:creationId xmlns:a16="http://schemas.microsoft.com/office/drawing/2014/main" xmlns="" id="{CCE8793A-AD56-4164-AC17-EEFD9C6654B5}"/>
              </a:ext>
            </a:extLst>
          </p:cNvPr>
          <p:cNvSpPr/>
          <p:nvPr/>
        </p:nvSpPr>
        <p:spPr>
          <a:xfrm>
            <a:off x="9915409" y="1915019"/>
            <a:ext cx="1180792" cy="3697912"/>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a:cs typeface="+mn-ea"/>
              <a:sym typeface="+mn-lt"/>
            </a:endParaRPr>
          </a:p>
        </p:txBody>
      </p:sp>
      <p:sp>
        <p:nvSpPr>
          <p:cNvPr id="29" name="任意多边形 56">
            <a:extLst>
              <a:ext uri="{FF2B5EF4-FFF2-40B4-BE49-F238E27FC236}">
                <a16:creationId xmlns:a16="http://schemas.microsoft.com/office/drawing/2014/main" xmlns="" id="{4AD2DAA1-3996-41E4-860A-A2E355152445}"/>
              </a:ext>
            </a:extLst>
          </p:cNvPr>
          <p:cNvSpPr/>
          <p:nvPr/>
        </p:nvSpPr>
        <p:spPr>
          <a:xfrm>
            <a:off x="7448017" y="4451478"/>
            <a:ext cx="1180792" cy="1161452"/>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a:cs typeface="+mn-ea"/>
              <a:sym typeface="+mn-lt"/>
            </a:endParaRPr>
          </a:p>
        </p:txBody>
      </p:sp>
      <p:sp>
        <p:nvSpPr>
          <p:cNvPr id="43" name="任意多边形: 形状 42">
            <a:extLst>
              <a:ext uri="{FF2B5EF4-FFF2-40B4-BE49-F238E27FC236}">
                <a16:creationId xmlns:a16="http://schemas.microsoft.com/office/drawing/2014/main" xmlns="" id="{4E5A5CF0-1A03-44A3-BE79-C8DB43E18767}"/>
              </a:ext>
            </a:extLst>
          </p:cNvPr>
          <p:cNvSpPr/>
          <p:nvPr/>
        </p:nvSpPr>
        <p:spPr>
          <a:xfrm>
            <a:off x="5458870" y="3691576"/>
            <a:ext cx="4403637" cy="1921353"/>
          </a:xfrm>
          <a:custGeom>
            <a:avLst/>
            <a:gdLst>
              <a:gd name="connsiteX0" fmla="*/ 968123 w 4403637"/>
              <a:gd name="connsiteY0" fmla="*/ 1447855 h 1921353"/>
              <a:gd name="connsiteX1" fmla="*/ 1112086 w 4403637"/>
              <a:gd name="connsiteY1" fmla="*/ 1591818 h 1921353"/>
              <a:gd name="connsiteX2" fmla="*/ 968123 w 4403637"/>
              <a:gd name="connsiteY2" fmla="*/ 1735781 h 1921353"/>
              <a:gd name="connsiteX3" fmla="*/ 824160 w 4403637"/>
              <a:gd name="connsiteY3" fmla="*/ 1591818 h 1921353"/>
              <a:gd name="connsiteX4" fmla="*/ 968123 w 4403637"/>
              <a:gd name="connsiteY4" fmla="*/ 1447855 h 1921353"/>
              <a:gd name="connsiteX5" fmla="*/ 1936244 w 4403637"/>
              <a:gd name="connsiteY5" fmla="*/ 1298434 h 1921353"/>
              <a:gd name="connsiteX6" fmla="*/ 1936244 w 4403637"/>
              <a:gd name="connsiteY6" fmla="*/ 1921351 h 1921353"/>
              <a:gd name="connsiteX7" fmla="*/ 0 w 4403637"/>
              <a:gd name="connsiteY7" fmla="*/ 1921351 h 1921353"/>
              <a:gd name="connsiteX8" fmla="*/ 0 w 4403637"/>
              <a:gd name="connsiteY8" fmla="*/ 1912158 h 1921353"/>
              <a:gd name="connsiteX9" fmla="*/ 352207 w 4403637"/>
              <a:gd name="connsiteY9" fmla="*/ 1817824 h 1921353"/>
              <a:gd name="connsiteX10" fmla="*/ 750422 w 4403637"/>
              <a:gd name="connsiteY10" fmla="*/ 1701671 h 1921353"/>
              <a:gd name="connsiteX11" fmla="*/ 791440 w 4403637"/>
              <a:gd name="connsiteY11" fmla="*/ 1688812 h 1921353"/>
              <a:gd name="connsiteX12" fmla="*/ 823531 w 4403637"/>
              <a:gd name="connsiteY12" fmla="*/ 1736410 h 1921353"/>
              <a:gd name="connsiteX13" fmla="*/ 968123 w 4403637"/>
              <a:gd name="connsiteY13" fmla="*/ 1796301 h 1921353"/>
              <a:gd name="connsiteX14" fmla="*/ 1172607 w 4403637"/>
              <a:gd name="connsiteY14" fmla="*/ 1591817 h 1921353"/>
              <a:gd name="connsiteX15" fmla="*/ 1170331 w 4403637"/>
              <a:gd name="connsiteY15" fmla="*/ 1569232 h 1921353"/>
              <a:gd name="connsiteX16" fmla="*/ 1508648 w 4403637"/>
              <a:gd name="connsiteY16" fmla="*/ 1455292 h 1921353"/>
              <a:gd name="connsiteX17" fmla="*/ 1867890 w 4403637"/>
              <a:gd name="connsiteY17" fmla="*/ 1325329 h 1921353"/>
              <a:gd name="connsiteX18" fmla="*/ 3813241 w 4403637"/>
              <a:gd name="connsiteY18" fmla="*/ 241178 h 1921353"/>
              <a:gd name="connsiteX19" fmla="*/ 3957204 w 4403637"/>
              <a:gd name="connsiteY19" fmla="*/ 385141 h 1921353"/>
              <a:gd name="connsiteX20" fmla="*/ 3813241 w 4403637"/>
              <a:gd name="connsiteY20" fmla="*/ 529104 h 1921353"/>
              <a:gd name="connsiteX21" fmla="*/ 3669278 w 4403637"/>
              <a:gd name="connsiteY21" fmla="*/ 385141 h 1921353"/>
              <a:gd name="connsiteX22" fmla="*/ 3813241 w 4403637"/>
              <a:gd name="connsiteY22" fmla="*/ 241178 h 1921353"/>
              <a:gd name="connsiteX23" fmla="*/ 4403637 w 4403637"/>
              <a:gd name="connsiteY23" fmla="*/ 0 h 1921353"/>
              <a:gd name="connsiteX24" fmla="*/ 4403637 w 4403637"/>
              <a:gd name="connsiteY24" fmla="*/ 1921353 h 1921353"/>
              <a:gd name="connsiteX25" fmla="*/ 3222845 w 4403637"/>
              <a:gd name="connsiteY25" fmla="*/ 1921353 h 1921353"/>
              <a:gd name="connsiteX26" fmla="*/ 3222845 w 4403637"/>
              <a:gd name="connsiteY26" fmla="*/ 731775 h 1921353"/>
              <a:gd name="connsiteX27" fmla="*/ 3541992 w 4403637"/>
              <a:gd name="connsiteY27" fmla="*/ 562106 h 1921353"/>
              <a:gd name="connsiteX28" fmla="*/ 3648709 w 4403637"/>
              <a:gd name="connsiteY28" fmla="*/ 500158 h 1921353"/>
              <a:gd name="connsiteX29" fmla="*/ 3668650 w 4403637"/>
              <a:gd name="connsiteY29" fmla="*/ 529734 h 1921353"/>
              <a:gd name="connsiteX30" fmla="*/ 3813242 w 4403637"/>
              <a:gd name="connsiteY30" fmla="*/ 589625 h 1921353"/>
              <a:gd name="connsiteX31" fmla="*/ 4017726 w 4403637"/>
              <a:gd name="connsiteY31" fmla="*/ 385141 h 1921353"/>
              <a:gd name="connsiteX32" fmla="*/ 4001657 w 4403637"/>
              <a:gd name="connsiteY32" fmla="*/ 305547 h 1921353"/>
              <a:gd name="connsiteX33" fmla="*/ 3991640 w 4403637"/>
              <a:gd name="connsiteY33" fmla="*/ 290691 h 1921353"/>
              <a:gd name="connsiteX34" fmla="*/ 4175386 w 4403637"/>
              <a:gd name="connsiteY34" fmla="*/ 167501 h 1921353"/>
              <a:gd name="connsiteX35" fmla="*/ 4363502 w 4403637"/>
              <a:gd name="connsiteY35" fmla="*/ 31268 h 1921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403637" h="1921353">
                <a:moveTo>
                  <a:pt x="968123" y="1447855"/>
                </a:moveTo>
                <a:cubicBezTo>
                  <a:pt x="1047632" y="1447855"/>
                  <a:pt x="1112086" y="1512309"/>
                  <a:pt x="1112086" y="1591818"/>
                </a:cubicBezTo>
                <a:cubicBezTo>
                  <a:pt x="1112086" y="1671327"/>
                  <a:pt x="1047632" y="1735781"/>
                  <a:pt x="968123" y="1735781"/>
                </a:cubicBezTo>
                <a:cubicBezTo>
                  <a:pt x="888614" y="1735781"/>
                  <a:pt x="824160" y="1671327"/>
                  <a:pt x="824160" y="1591818"/>
                </a:cubicBezTo>
                <a:cubicBezTo>
                  <a:pt x="824160" y="1512309"/>
                  <a:pt x="888614" y="1447855"/>
                  <a:pt x="968123" y="1447855"/>
                </a:cubicBezTo>
                <a:close/>
                <a:moveTo>
                  <a:pt x="1936244" y="1298434"/>
                </a:moveTo>
                <a:lnTo>
                  <a:pt x="1936244" y="1921351"/>
                </a:lnTo>
                <a:lnTo>
                  <a:pt x="0" y="1921351"/>
                </a:lnTo>
                <a:lnTo>
                  <a:pt x="0" y="1912158"/>
                </a:lnTo>
                <a:lnTo>
                  <a:pt x="352207" y="1817824"/>
                </a:lnTo>
                <a:cubicBezTo>
                  <a:pt x="487002" y="1779910"/>
                  <a:pt x="619763" y="1741185"/>
                  <a:pt x="750422" y="1701671"/>
                </a:cubicBezTo>
                <a:lnTo>
                  <a:pt x="791440" y="1688812"/>
                </a:lnTo>
                <a:lnTo>
                  <a:pt x="823531" y="1736410"/>
                </a:lnTo>
                <a:cubicBezTo>
                  <a:pt x="860535" y="1773414"/>
                  <a:pt x="911657" y="1796301"/>
                  <a:pt x="968123" y="1796301"/>
                </a:cubicBezTo>
                <a:cubicBezTo>
                  <a:pt x="1081057" y="1796301"/>
                  <a:pt x="1172607" y="1704751"/>
                  <a:pt x="1172607" y="1591817"/>
                </a:cubicBezTo>
                <a:lnTo>
                  <a:pt x="1170331" y="1569232"/>
                </a:lnTo>
                <a:lnTo>
                  <a:pt x="1508648" y="1455292"/>
                </a:lnTo>
                <a:cubicBezTo>
                  <a:pt x="1630647" y="1412709"/>
                  <a:pt x="1750416" y="1369381"/>
                  <a:pt x="1867890" y="1325329"/>
                </a:cubicBezTo>
                <a:close/>
                <a:moveTo>
                  <a:pt x="3813241" y="241178"/>
                </a:moveTo>
                <a:cubicBezTo>
                  <a:pt x="3892750" y="241178"/>
                  <a:pt x="3957204" y="305632"/>
                  <a:pt x="3957204" y="385141"/>
                </a:cubicBezTo>
                <a:cubicBezTo>
                  <a:pt x="3957204" y="464650"/>
                  <a:pt x="3892750" y="529104"/>
                  <a:pt x="3813241" y="529104"/>
                </a:cubicBezTo>
                <a:cubicBezTo>
                  <a:pt x="3733732" y="529104"/>
                  <a:pt x="3669278" y="464650"/>
                  <a:pt x="3669278" y="385141"/>
                </a:cubicBezTo>
                <a:cubicBezTo>
                  <a:pt x="3669278" y="305632"/>
                  <a:pt x="3733732" y="241178"/>
                  <a:pt x="3813241" y="241178"/>
                </a:cubicBezTo>
                <a:close/>
                <a:moveTo>
                  <a:pt x="4403637" y="0"/>
                </a:moveTo>
                <a:lnTo>
                  <a:pt x="4403637" y="1921353"/>
                </a:lnTo>
                <a:lnTo>
                  <a:pt x="3222845" y="1921353"/>
                </a:lnTo>
                <a:lnTo>
                  <a:pt x="3222845" y="731775"/>
                </a:lnTo>
                <a:lnTo>
                  <a:pt x="3541992" y="562106"/>
                </a:lnTo>
                <a:lnTo>
                  <a:pt x="3648709" y="500158"/>
                </a:lnTo>
                <a:lnTo>
                  <a:pt x="3668650" y="529734"/>
                </a:lnTo>
                <a:cubicBezTo>
                  <a:pt x="3705654" y="566738"/>
                  <a:pt x="3756775" y="589625"/>
                  <a:pt x="3813242" y="589625"/>
                </a:cubicBezTo>
                <a:cubicBezTo>
                  <a:pt x="3926176" y="589625"/>
                  <a:pt x="4017726" y="498075"/>
                  <a:pt x="4017726" y="385141"/>
                </a:cubicBezTo>
                <a:cubicBezTo>
                  <a:pt x="4017726" y="356908"/>
                  <a:pt x="4012004" y="330011"/>
                  <a:pt x="4001657" y="305547"/>
                </a:cubicBezTo>
                <a:lnTo>
                  <a:pt x="3991640" y="290691"/>
                </a:lnTo>
                <a:lnTo>
                  <a:pt x="4175386" y="167501"/>
                </a:lnTo>
                <a:cubicBezTo>
                  <a:pt x="4240046" y="122469"/>
                  <a:pt x="4302764" y="77054"/>
                  <a:pt x="4363502" y="31268"/>
                </a:cubicBezTo>
                <a:close/>
              </a:path>
            </a:pathLst>
          </a:custGeom>
          <a:gradFill>
            <a:gsLst>
              <a:gs pos="10000">
                <a:srgbClr val="E9295D"/>
              </a:gs>
              <a:gs pos="75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49">
              <a:cs typeface="+mn-ea"/>
              <a:sym typeface="+mn-lt"/>
            </a:endParaRPr>
          </a:p>
        </p:txBody>
      </p:sp>
      <p:sp>
        <p:nvSpPr>
          <p:cNvPr id="31" name="椭圆 30">
            <a:extLst>
              <a:ext uri="{FF2B5EF4-FFF2-40B4-BE49-F238E27FC236}">
                <a16:creationId xmlns:a16="http://schemas.microsoft.com/office/drawing/2014/main" xmlns="" id="{BA2E012E-1F56-4E9F-9837-FBB8FE64290B}"/>
              </a:ext>
            </a:extLst>
          </p:cNvPr>
          <p:cNvSpPr/>
          <p:nvPr/>
        </p:nvSpPr>
        <p:spPr>
          <a:xfrm>
            <a:off x="10361843" y="2951590"/>
            <a:ext cx="287925" cy="287925"/>
          </a:xfrm>
          <a:prstGeom prst="ellipse">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a:cs typeface="+mn-ea"/>
              <a:sym typeface="+mn-lt"/>
            </a:endParaRPr>
          </a:p>
        </p:txBody>
      </p:sp>
      <p:sp>
        <p:nvSpPr>
          <p:cNvPr id="33" name="椭圆 32">
            <a:extLst>
              <a:ext uri="{FF2B5EF4-FFF2-40B4-BE49-F238E27FC236}">
                <a16:creationId xmlns:a16="http://schemas.microsoft.com/office/drawing/2014/main" xmlns="" id="{B0C8BF99-FFA6-4A9D-A967-59BEF35F9A9C}"/>
              </a:ext>
            </a:extLst>
          </p:cNvPr>
          <p:cNvSpPr/>
          <p:nvPr/>
        </p:nvSpPr>
        <p:spPr>
          <a:xfrm>
            <a:off x="7894452" y="4572561"/>
            <a:ext cx="287925" cy="2879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9">
              <a:cs typeface="+mn-ea"/>
              <a:sym typeface="+mn-lt"/>
            </a:endParaRPr>
          </a:p>
        </p:txBody>
      </p:sp>
      <p:sp>
        <p:nvSpPr>
          <p:cNvPr id="46" name="išľíďè">
            <a:extLst>
              <a:ext uri="{FF2B5EF4-FFF2-40B4-BE49-F238E27FC236}">
                <a16:creationId xmlns:a16="http://schemas.microsoft.com/office/drawing/2014/main" xmlns="" id="{458E2789-F1CD-4A5B-8215-EF7DFD6A93C8}"/>
              </a:ext>
            </a:extLst>
          </p:cNvPr>
          <p:cNvSpPr/>
          <p:nvPr/>
        </p:nvSpPr>
        <p:spPr bwMode="auto">
          <a:xfrm>
            <a:off x="1019332" y="2097512"/>
            <a:ext cx="3182704"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47" name="iSlíďè">
            <a:extLst>
              <a:ext uri="{FF2B5EF4-FFF2-40B4-BE49-F238E27FC236}">
                <a16:creationId xmlns:a16="http://schemas.microsoft.com/office/drawing/2014/main" xmlns="" id="{7AC749C9-FA8A-496C-9810-C838982DAF71}"/>
              </a:ext>
            </a:extLst>
          </p:cNvPr>
          <p:cNvSpPr txBox="1"/>
          <p:nvPr/>
        </p:nvSpPr>
        <p:spPr bwMode="auto">
          <a:xfrm>
            <a:off x="2614564" y="1778724"/>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48" name="išľíďè">
            <a:extLst>
              <a:ext uri="{FF2B5EF4-FFF2-40B4-BE49-F238E27FC236}">
                <a16:creationId xmlns:a16="http://schemas.microsoft.com/office/drawing/2014/main" xmlns="" id="{A77FC058-FF0E-4546-BCF7-4E8D322B8220}"/>
              </a:ext>
            </a:extLst>
          </p:cNvPr>
          <p:cNvSpPr/>
          <p:nvPr/>
        </p:nvSpPr>
        <p:spPr bwMode="auto">
          <a:xfrm>
            <a:off x="1039792" y="3134087"/>
            <a:ext cx="3182704"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49" name="iSlíďè">
            <a:extLst>
              <a:ext uri="{FF2B5EF4-FFF2-40B4-BE49-F238E27FC236}">
                <a16:creationId xmlns:a16="http://schemas.microsoft.com/office/drawing/2014/main" xmlns="" id="{3D2F72E4-1463-41C3-B758-CF56AE89CD77}"/>
              </a:ext>
            </a:extLst>
          </p:cNvPr>
          <p:cNvSpPr txBox="1"/>
          <p:nvPr/>
        </p:nvSpPr>
        <p:spPr bwMode="auto">
          <a:xfrm>
            <a:off x="2635024" y="2815299"/>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50" name="išľíďè">
            <a:extLst>
              <a:ext uri="{FF2B5EF4-FFF2-40B4-BE49-F238E27FC236}">
                <a16:creationId xmlns:a16="http://schemas.microsoft.com/office/drawing/2014/main" xmlns="" id="{09BEB4B0-993A-4B23-B38E-15DF329119A9}"/>
              </a:ext>
            </a:extLst>
          </p:cNvPr>
          <p:cNvSpPr/>
          <p:nvPr/>
        </p:nvSpPr>
        <p:spPr bwMode="auto">
          <a:xfrm>
            <a:off x="1052775" y="4170056"/>
            <a:ext cx="3182704"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51" name="iSlíďè">
            <a:extLst>
              <a:ext uri="{FF2B5EF4-FFF2-40B4-BE49-F238E27FC236}">
                <a16:creationId xmlns:a16="http://schemas.microsoft.com/office/drawing/2014/main" xmlns="" id="{E44FAC46-071C-492A-B194-FCE04D46946E}"/>
              </a:ext>
            </a:extLst>
          </p:cNvPr>
          <p:cNvSpPr txBox="1"/>
          <p:nvPr/>
        </p:nvSpPr>
        <p:spPr bwMode="auto">
          <a:xfrm>
            <a:off x="2648007" y="3851268"/>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52" name="išľíďè">
            <a:extLst>
              <a:ext uri="{FF2B5EF4-FFF2-40B4-BE49-F238E27FC236}">
                <a16:creationId xmlns:a16="http://schemas.microsoft.com/office/drawing/2014/main" xmlns="" id="{38A3CBC4-3500-4A1D-BBF6-04C018BDA053}"/>
              </a:ext>
            </a:extLst>
          </p:cNvPr>
          <p:cNvSpPr/>
          <p:nvPr/>
        </p:nvSpPr>
        <p:spPr bwMode="auto">
          <a:xfrm>
            <a:off x="1073235" y="5206631"/>
            <a:ext cx="3182704"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53" name="iSlíďè">
            <a:extLst>
              <a:ext uri="{FF2B5EF4-FFF2-40B4-BE49-F238E27FC236}">
                <a16:creationId xmlns:a16="http://schemas.microsoft.com/office/drawing/2014/main" xmlns="" id="{BD81DF0A-5898-4BA3-946B-AA4B41D7E5FB}"/>
              </a:ext>
            </a:extLst>
          </p:cNvPr>
          <p:cNvSpPr txBox="1"/>
          <p:nvPr/>
        </p:nvSpPr>
        <p:spPr bwMode="auto">
          <a:xfrm>
            <a:off x="2668467" y="4887843"/>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41" name="矩形: 圆角 40">
            <a:extLst>
              <a:ext uri="{FF2B5EF4-FFF2-40B4-BE49-F238E27FC236}">
                <a16:creationId xmlns:a16="http://schemas.microsoft.com/office/drawing/2014/main" xmlns="" id="{151EDB87-2EFC-49E3-9F64-970A2F029FD1}"/>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42" name="文本框 41">
            <a:extLst>
              <a:ext uri="{FF2B5EF4-FFF2-40B4-BE49-F238E27FC236}">
                <a16:creationId xmlns:a16="http://schemas.microsoft.com/office/drawing/2014/main" xmlns="" id="{BF616D79-0E55-4C1C-B8F7-91DB6A202277}"/>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
        <p:nvSpPr>
          <p:cNvPr id="44" name="Freeform 116">
            <a:extLst>
              <a:ext uri="{FF2B5EF4-FFF2-40B4-BE49-F238E27FC236}">
                <a16:creationId xmlns:a16="http://schemas.microsoft.com/office/drawing/2014/main" xmlns="" id="{C7EB2461-4CC8-4270-8519-8328048FC6AB}"/>
              </a:ext>
            </a:extLst>
          </p:cNvPr>
          <p:cNvSpPr>
            <a:spLocks/>
          </p:cNvSpPr>
          <p:nvPr/>
        </p:nvSpPr>
        <p:spPr bwMode="auto">
          <a:xfrm>
            <a:off x="4599324" y="2869407"/>
            <a:ext cx="422140" cy="397668"/>
          </a:xfrm>
          <a:custGeom>
            <a:avLst/>
            <a:gdLst>
              <a:gd name="T0" fmla="*/ 2147483646 w 64"/>
              <a:gd name="T1" fmla="*/ 2147483646 h 60"/>
              <a:gd name="T2" fmla="*/ 2147483646 w 64"/>
              <a:gd name="T3" fmla="*/ 2147483646 h 60"/>
              <a:gd name="T4" fmla="*/ 2147483646 w 64"/>
              <a:gd name="T5" fmla="*/ 2147483646 h 60"/>
              <a:gd name="T6" fmla="*/ 2147483646 w 64"/>
              <a:gd name="T7" fmla="*/ 2147483646 h 60"/>
              <a:gd name="T8" fmla="*/ 2147483646 w 64"/>
              <a:gd name="T9" fmla="*/ 2147483646 h 60"/>
              <a:gd name="T10" fmla="*/ 2147483646 w 64"/>
              <a:gd name="T11" fmla="*/ 2147483646 h 60"/>
              <a:gd name="T12" fmla="*/ 2147483646 w 64"/>
              <a:gd name="T13" fmla="*/ 2147483646 h 60"/>
              <a:gd name="T14" fmla="*/ 2147483646 w 64"/>
              <a:gd name="T15" fmla="*/ 2147483646 h 60"/>
              <a:gd name="T16" fmla="*/ 2147483646 w 64"/>
              <a:gd name="T17" fmla="*/ 2147483646 h 60"/>
              <a:gd name="T18" fmla="*/ 2147483646 w 64"/>
              <a:gd name="T19" fmla="*/ 2147483646 h 60"/>
              <a:gd name="T20" fmla="*/ 2147483646 w 64"/>
              <a:gd name="T21" fmla="*/ 2147483646 h 60"/>
              <a:gd name="T22" fmla="*/ 2147483646 w 64"/>
              <a:gd name="T23" fmla="*/ 2147483646 h 60"/>
              <a:gd name="T24" fmla="*/ 2147483646 w 64"/>
              <a:gd name="T25" fmla="*/ 2147483646 h 60"/>
              <a:gd name="T26" fmla="*/ 0 w 64"/>
              <a:gd name="T27" fmla="*/ 2147483646 h 60"/>
              <a:gd name="T28" fmla="*/ 2147483646 w 64"/>
              <a:gd name="T29" fmla="*/ 2147483646 h 60"/>
              <a:gd name="T30" fmla="*/ 2147483646 w 64"/>
              <a:gd name="T31" fmla="*/ 2147483646 h 60"/>
              <a:gd name="T32" fmla="*/ 2147483646 w 64"/>
              <a:gd name="T33" fmla="*/ 2147483646 h 60"/>
              <a:gd name="T34" fmla="*/ 2147483646 w 64"/>
              <a:gd name="T35" fmla="*/ 0 h 60"/>
              <a:gd name="T36" fmla="*/ 2147483646 w 64"/>
              <a:gd name="T37" fmla="*/ 2147483646 h 60"/>
              <a:gd name="T38" fmla="*/ 2147483646 w 64"/>
              <a:gd name="T39" fmla="*/ 2147483646 h 60"/>
              <a:gd name="T40" fmla="*/ 2147483646 w 64"/>
              <a:gd name="T41" fmla="*/ 2147483646 h 60"/>
              <a:gd name="T42" fmla="*/ 2147483646 w 64"/>
              <a:gd name="T43" fmla="*/ 2147483646 h 60"/>
              <a:gd name="T44" fmla="*/ 2147483646 w 64"/>
              <a:gd name="T45" fmla="*/ 2147483646 h 6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64" h="60">
                <a:moveTo>
                  <a:pt x="63" y="25"/>
                </a:moveTo>
                <a:cubicBezTo>
                  <a:pt x="49" y="39"/>
                  <a:pt x="49" y="39"/>
                  <a:pt x="49" y="39"/>
                </a:cubicBezTo>
                <a:cubicBezTo>
                  <a:pt x="52" y="57"/>
                  <a:pt x="52" y="57"/>
                  <a:pt x="52" y="57"/>
                </a:cubicBezTo>
                <a:cubicBezTo>
                  <a:pt x="52" y="58"/>
                  <a:pt x="52" y="58"/>
                  <a:pt x="52" y="58"/>
                </a:cubicBezTo>
                <a:cubicBezTo>
                  <a:pt x="52" y="59"/>
                  <a:pt x="52" y="60"/>
                  <a:pt x="51" y="60"/>
                </a:cubicBezTo>
                <a:cubicBezTo>
                  <a:pt x="50" y="60"/>
                  <a:pt x="50" y="60"/>
                  <a:pt x="49" y="60"/>
                </a:cubicBezTo>
                <a:cubicBezTo>
                  <a:pt x="32" y="51"/>
                  <a:pt x="32" y="51"/>
                  <a:pt x="32" y="51"/>
                </a:cubicBezTo>
                <a:cubicBezTo>
                  <a:pt x="15" y="60"/>
                  <a:pt x="15" y="60"/>
                  <a:pt x="15" y="60"/>
                </a:cubicBezTo>
                <a:cubicBezTo>
                  <a:pt x="14" y="60"/>
                  <a:pt x="14" y="60"/>
                  <a:pt x="13" y="60"/>
                </a:cubicBezTo>
                <a:cubicBezTo>
                  <a:pt x="12" y="60"/>
                  <a:pt x="12" y="59"/>
                  <a:pt x="12" y="58"/>
                </a:cubicBezTo>
                <a:cubicBezTo>
                  <a:pt x="12" y="58"/>
                  <a:pt x="12" y="58"/>
                  <a:pt x="12" y="57"/>
                </a:cubicBezTo>
                <a:cubicBezTo>
                  <a:pt x="15" y="39"/>
                  <a:pt x="15" y="39"/>
                  <a:pt x="15" y="39"/>
                </a:cubicBezTo>
                <a:cubicBezTo>
                  <a:pt x="1" y="25"/>
                  <a:pt x="1" y="25"/>
                  <a:pt x="1" y="25"/>
                </a:cubicBezTo>
                <a:cubicBezTo>
                  <a:pt x="1" y="25"/>
                  <a:pt x="0" y="24"/>
                  <a:pt x="0" y="23"/>
                </a:cubicBezTo>
                <a:cubicBezTo>
                  <a:pt x="0" y="22"/>
                  <a:pt x="2" y="22"/>
                  <a:pt x="3" y="22"/>
                </a:cubicBezTo>
                <a:cubicBezTo>
                  <a:pt x="22" y="19"/>
                  <a:pt x="22" y="19"/>
                  <a:pt x="22" y="19"/>
                </a:cubicBezTo>
                <a:cubicBezTo>
                  <a:pt x="30" y="1"/>
                  <a:pt x="30" y="1"/>
                  <a:pt x="30" y="1"/>
                </a:cubicBezTo>
                <a:cubicBezTo>
                  <a:pt x="31" y="1"/>
                  <a:pt x="31" y="0"/>
                  <a:pt x="32" y="0"/>
                </a:cubicBezTo>
                <a:cubicBezTo>
                  <a:pt x="33" y="0"/>
                  <a:pt x="34" y="1"/>
                  <a:pt x="34" y="1"/>
                </a:cubicBezTo>
                <a:cubicBezTo>
                  <a:pt x="42" y="19"/>
                  <a:pt x="42" y="19"/>
                  <a:pt x="42" y="19"/>
                </a:cubicBezTo>
                <a:cubicBezTo>
                  <a:pt x="61" y="22"/>
                  <a:pt x="61" y="22"/>
                  <a:pt x="61" y="22"/>
                </a:cubicBezTo>
                <a:cubicBezTo>
                  <a:pt x="62" y="22"/>
                  <a:pt x="64" y="22"/>
                  <a:pt x="64" y="23"/>
                </a:cubicBezTo>
                <a:cubicBezTo>
                  <a:pt x="64" y="24"/>
                  <a:pt x="63" y="25"/>
                  <a:pt x="63"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p>
        </p:txBody>
      </p:sp>
    </p:spTree>
    <p:extLst>
      <p:ext uri="{BB962C8B-B14F-4D97-AF65-F5344CB8AC3E}">
        <p14:creationId xmlns:p14="http://schemas.microsoft.com/office/powerpoint/2010/main" val="3542620636"/>
      </p:ext>
    </p:extLst>
  </p:cSld>
  <p:clrMapOvr>
    <a:masterClrMapping/>
  </p:clrMapOvr>
  <mc:AlternateContent xmlns:mc="http://schemas.openxmlformats.org/markup-compatibility/2006" xmlns:p14="http://schemas.microsoft.com/office/powerpoint/2010/main">
    <mc:Choice Requires="p14">
      <p:transition p14:dur="0" advClick="0" advTm="2000"/>
    </mc:Choice>
    <mc:Fallback xmlns="">
      <p:transition advClick="0" advTm="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6672064" y="1412776"/>
            <a:ext cx="4176464" cy="43204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6690387" y="1412776"/>
            <a:ext cx="4014125" cy="43204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6529603" y="3759703"/>
            <a:ext cx="1539204" cy="369332"/>
          </a:xfrm>
          <a:prstGeom prst="rect">
            <a:avLst/>
          </a:prstGeom>
        </p:spPr>
        <p:txBody>
          <a:bodyPr wrap="none">
            <a:spAutoFit/>
          </a:bodyPr>
          <a:lstStyle/>
          <a:p>
            <a:r>
              <a:rPr lang="en-US" altLang="zh-CN">
                <a:solidFill>
                  <a:schemeClr val="tx1">
                    <a:lumMod val="85000"/>
                    <a:lumOff val="15000"/>
                  </a:schemeClr>
                </a:solidFill>
                <a:latin typeface="Century Gothic" panose="020B0502020202020204" pitchFamily="34" charset="0"/>
                <a:ea typeface="Segoe UI Symbol" panose="020B0502040204020203" pitchFamily="34" charset="0"/>
                <a:cs typeface="Segoe UI" panose="020B0502040204020203" pitchFamily="34" charset="0"/>
              </a:rPr>
              <a:t>title content</a:t>
            </a:r>
            <a:endParaRPr lang="zh-CN" altLang="en-US" dirty="0">
              <a:latin typeface="Century Gothic" panose="020B0502020202020204" pitchFamily="34" charset="0"/>
            </a:endParaRPr>
          </a:p>
        </p:txBody>
      </p:sp>
      <p:sp>
        <p:nvSpPr>
          <p:cNvPr id="21" name="矩形 20"/>
          <p:cNvSpPr/>
          <p:nvPr/>
        </p:nvSpPr>
        <p:spPr>
          <a:xfrm>
            <a:off x="9452874" y="3759703"/>
            <a:ext cx="1539204" cy="369332"/>
          </a:xfrm>
          <a:prstGeom prst="rect">
            <a:avLst/>
          </a:prstGeom>
        </p:spPr>
        <p:txBody>
          <a:bodyPr wrap="none">
            <a:spAutoFit/>
          </a:bodyPr>
          <a:lstStyle/>
          <a:p>
            <a:r>
              <a:rPr lang="en-US" altLang="zh-CN">
                <a:solidFill>
                  <a:schemeClr val="tx1">
                    <a:lumMod val="85000"/>
                    <a:lumOff val="15000"/>
                  </a:schemeClr>
                </a:solidFill>
                <a:latin typeface="Century Gothic" panose="020B0502020202020204" pitchFamily="34" charset="0"/>
                <a:ea typeface="Segoe UI Symbol" panose="020B0502040204020203" pitchFamily="34" charset="0"/>
                <a:cs typeface="Segoe UI" panose="020B0502040204020203" pitchFamily="34" charset="0"/>
              </a:rPr>
              <a:t>title content</a:t>
            </a:r>
            <a:endParaRPr lang="zh-CN" altLang="en-US" dirty="0">
              <a:latin typeface="Century Gothic" panose="020B0502020202020204" pitchFamily="34" charset="0"/>
            </a:endParaRPr>
          </a:p>
        </p:txBody>
      </p:sp>
      <p:sp>
        <p:nvSpPr>
          <p:cNvPr id="22" name="矩形 21"/>
          <p:cNvSpPr/>
          <p:nvPr/>
        </p:nvSpPr>
        <p:spPr>
          <a:xfrm>
            <a:off x="7927845" y="2155481"/>
            <a:ext cx="1539204" cy="369332"/>
          </a:xfrm>
          <a:prstGeom prst="rect">
            <a:avLst/>
          </a:prstGeom>
        </p:spPr>
        <p:txBody>
          <a:bodyPr wrap="none">
            <a:spAutoFit/>
          </a:bodyPr>
          <a:lstStyle/>
          <a:p>
            <a:r>
              <a:rPr lang="en-US" altLang="zh-CN">
                <a:solidFill>
                  <a:schemeClr val="tx1">
                    <a:lumMod val="85000"/>
                    <a:lumOff val="15000"/>
                  </a:schemeClr>
                </a:solidFill>
                <a:latin typeface="Century Gothic" panose="020B0502020202020204" pitchFamily="34" charset="0"/>
                <a:ea typeface="Segoe UI Symbol" panose="020B0502040204020203" pitchFamily="34" charset="0"/>
                <a:cs typeface="Segoe UI" panose="020B0502040204020203" pitchFamily="34" charset="0"/>
              </a:rPr>
              <a:t>title content</a:t>
            </a:r>
            <a:endParaRPr lang="zh-CN" altLang="en-US" dirty="0">
              <a:latin typeface="Century Gothic" panose="020B0502020202020204" pitchFamily="34" charset="0"/>
            </a:endParaRPr>
          </a:p>
        </p:txBody>
      </p:sp>
      <p:sp>
        <p:nvSpPr>
          <p:cNvPr id="23" name="矩形 22"/>
          <p:cNvSpPr/>
          <p:nvPr/>
        </p:nvSpPr>
        <p:spPr>
          <a:xfrm>
            <a:off x="7990459" y="5125971"/>
            <a:ext cx="1539204" cy="369332"/>
          </a:xfrm>
          <a:prstGeom prst="rect">
            <a:avLst/>
          </a:prstGeom>
        </p:spPr>
        <p:txBody>
          <a:bodyPr wrap="none">
            <a:spAutoFit/>
          </a:bodyPr>
          <a:lstStyle/>
          <a:p>
            <a:r>
              <a:rPr lang="en-US" altLang="zh-CN">
                <a:solidFill>
                  <a:schemeClr val="tx1">
                    <a:lumMod val="85000"/>
                    <a:lumOff val="15000"/>
                  </a:schemeClr>
                </a:solidFill>
                <a:latin typeface="Century Gothic" panose="020B0502020202020204" pitchFamily="34" charset="0"/>
                <a:ea typeface="Segoe UI Symbol" panose="020B0502040204020203" pitchFamily="34" charset="0"/>
                <a:cs typeface="Segoe UI" panose="020B0502040204020203" pitchFamily="34" charset="0"/>
              </a:rPr>
              <a:t>title content</a:t>
            </a:r>
            <a:endParaRPr lang="zh-CN" altLang="en-US" dirty="0">
              <a:latin typeface="Century Gothic" panose="020B0502020202020204" pitchFamily="34" charset="0"/>
            </a:endParaRPr>
          </a:p>
        </p:txBody>
      </p:sp>
      <p:sp>
        <p:nvSpPr>
          <p:cNvPr id="14" name="矩形: 圆角 13">
            <a:extLst>
              <a:ext uri="{FF2B5EF4-FFF2-40B4-BE49-F238E27FC236}">
                <a16:creationId xmlns:a16="http://schemas.microsoft.com/office/drawing/2014/main" xmlns="" id="{34B73FDA-0D1E-4ABF-83D1-5D0797B7F521}"/>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15" name="文本框 14">
            <a:extLst>
              <a:ext uri="{FF2B5EF4-FFF2-40B4-BE49-F238E27FC236}">
                <a16:creationId xmlns:a16="http://schemas.microsoft.com/office/drawing/2014/main" xmlns="" id="{9013F33E-0F73-4DD0-BF97-60971F9C4266}"/>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pic>
        <p:nvPicPr>
          <p:cNvPr id="26" name="图片 25">
            <a:extLst>
              <a:ext uri="{FF2B5EF4-FFF2-40B4-BE49-F238E27FC236}">
                <a16:creationId xmlns:a16="http://schemas.microsoft.com/office/drawing/2014/main" xmlns="" id="{DE03C135-D898-4ED0-A355-71AE61B8FBCF}"/>
              </a:ext>
            </a:extLst>
          </p:cNvPr>
          <p:cNvPicPr>
            <a:picLocks noChangeAspect="1"/>
          </p:cNvPicPr>
          <p:nvPr/>
        </p:nvPicPr>
        <p:blipFill rotWithShape="1">
          <a:blip r:embed="rId3">
            <a:extLst>
              <a:ext uri="{28A0092B-C50C-407E-A947-70E740481C1C}">
                <a14:useLocalDpi xmlns:a14="http://schemas.microsoft.com/office/drawing/2010/main" val="0"/>
              </a:ext>
            </a:extLst>
          </a:blip>
          <a:srcRect l="248" t="43814" r="-186" b="37608"/>
          <a:stretch/>
        </p:blipFill>
        <p:spPr>
          <a:xfrm>
            <a:off x="834397" y="4321656"/>
            <a:ext cx="5153024" cy="1438057"/>
          </a:xfrm>
          <a:prstGeom prst="rect">
            <a:avLst/>
          </a:prstGeom>
        </p:spPr>
      </p:pic>
      <p:sp>
        <p:nvSpPr>
          <p:cNvPr id="27" name="文本框 26">
            <a:extLst>
              <a:ext uri="{FF2B5EF4-FFF2-40B4-BE49-F238E27FC236}">
                <a16:creationId xmlns:a16="http://schemas.microsoft.com/office/drawing/2014/main" xmlns="" id="{936AF2A3-BC50-4C39-89EF-D2F0BDED3D49}"/>
              </a:ext>
            </a:extLst>
          </p:cNvPr>
          <p:cNvSpPr txBox="1"/>
          <p:nvPr/>
        </p:nvSpPr>
        <p:spPr>
          <a:xfrm>
            <a:off x="767120" y="1968925"/>
            <a:ext cx="2764830" cy="523220"/>
          </a:xfrm>
          <a:prstGeom prst="rect">
            <a:avLst/>
          </a:prstGeom>
        </p:spPr>
        <p:txBody>
          <a:bodyPr wrap="square" rtlCol="0">
            <a:spAutoFit/>
          </a:bodyPr>
          <a:lstStyle/>
          <a:p>
            <a:r>
              <a:rPr lang="zh-CN" altLang="en-US" sz="2800" b="1" dirty="0">
                <a:solidFill>
                  <a:srgbClr val="404040"/>
                </a:solidFill>
                <a:latin typeface="微软雅黑" panose="020B0503020204020204" pitchFamily="34" charset="-122"/>
                <a:ea typeface="微软雅黑" panose="020B0503020204020204" pitchFamily="34" charset="-122"/>
              </a:rPr>
              <a:t>输入您的标题</a:t>
            </a:r>
          </a:p>
        </p:txBody>
      </p:sp>
      <p:cxnSp>
        <p:nvCxnSpPr>
          <p:cNvPr id="28" name="直接连接符 27">
            <a:extLst>
              <a:ext uri="{FF2B5EF4-FFF2-40B4-BE49-F238E27FC236}">
                <a16:creationId xmlns:a16="http://schemas.microsoft.com/office/drawing/2014/main" xmlns="" id="{281FA658-9CE9-4596-9F25-87556AE3E341}"/>
              </a:ext>
            </a:extLst>
          </p:cNvPr>
          <p:cNvCxnSpPr/>
          <p:nvPr/>
        </p:nvCxnSpPr>
        <p:spPr>
          <a:xfrm>
            <a:off x="908239" y="2647364"/>
            <a:ext cx="406401" cy="0"/>
          </a:xfrm>
          <a:prstGeom prst="line">
            <a:avLst/>
          </a:prstGeom>
          <a:noFill/>
          <a:ln w="38100">
            <a:gradFill>
              <a:gsLst>
                <a:gs pos="100000">
                  <a:srgbClr val="3943BD"/>
                </a:gs>
                <a:gs pos="0">
                  <a:srgbClr val="C00000"/>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29" name="矩形 28">
            <a:extLst>
              <a:ext uri="{FF2B5EF4-FFF2-40B4-BE49-F238E27FC236}">
                <a16:creationId xmlns:a16="http://schemas.microsoft.com/office/drawing/2014/main" xmlns="" id="{4F2E562D-2105-449B-9BCE-F779A52A19E3}"/>
              </a:ext>
            </a:extLst>
          </p:cNvPr>
          <p:cNvSpPr/>
          <p:nvPr/>
        </p:nvSpPr>
        <p:spPr>
          <a:xfrm>
            <a:off x="767120" y="2757931"/>
            <a:ext cx="5539654" cy="1452705"/>
          </a:xfrm>
          <a:prstGeom prst="rect">
            <a:avLst/>
          </a:prstGeom>
        </p:spPr>
        <p:txBody>
          <a:bodyPr wrap="square">
            <a:spAutoFit/>
          </a:bodyPr>
          <a:lstStyle/>
          <a:p>
            <a:pPr>
              <a:lnSpc>
                <a:spcPct val="130000"/>
              </a:lnSpc>
            </a:pPr>
            <a:r>
              <a:rPr lang="zh-CN" altLang="en-US" sz="1700" dirty="0">
                <a:solidFill>
                  <a:srgbClr val="595959"/>
                </a:solidFill>
                <a:latin typeface="微软雅黑" panose="020B0503020204020204" pitchFamily="34" charset="-122"/>
                <a:ea typeface="微软雅黑" panose="020B0503020204020204" pitchFamily="34" charset="-122"/>
              </a:rPr>
              <a:t>美仑设计是奥斯卡大家炼成记，代言、明星演出、明星签约、演艺经纪、影视制作、策划、广告拍摄、品牌策划、新人包装。环了大门口离开我拍了、小国际传媒的优势在与数年的，著名没仑设计。</a:t>
            </a:r>
          </a:p>
        </p:txBody>
      </p:sp>
      <p:sp>
        <p:nvSpPr>
          <p:cNvPr id="30" name="文本框 29">
            <a:extLst>
              <a:ext uri="{FF2B5EF4-FFF2-40B4-BE49-F238E27FC236}">
                <a16:creationId xmlns:a16="http://schemas.microsoft.com/office/drawing/2014/main" xmlns="" id="{533BBA08-B37C-4D70-8C64-F06263CA2274}"/>
              </a:ext>
            </a:extLst>
          </p:cNvPr>
          <p:cNvSpPr txBox="1"/>
          <p:nvPr/>
        </p:nvSpPr>
        <p:spPr>
          <a:xfrm>
            <a:off x="767120" y="1404662"/>
            <a:ext cx="4792277" cy="584775"/>
          </a:xfrm>
          <a:prstGeom prst="rect">
            <a:avLst/>
          </a:prstGeom>
        </p:spPr>
        <p:txBody>
          <a:bodyPr wrap="square" rtlCol="0">
            <a:spAutoFit/>
          </a:bodyPr>
          <a:lstStyle/>
          <a:p>
            <a:r>
              <a:rPr lang="en-US" altLang="zh-CN" sz="3200" b="1" dirty="0">
                <a:gradFill>
                  <a:gsLst>
                    <a:gs pos="0">
                      <a:srgbClr val="3943BD"/>
                    </a:gs>
                    <a:gs pos="100000">
                      <a:srgbClr val="E9295D"/>
                    </a:gs>
                  </a:gsLst>
                  <a:lin ang="0" scaled="0"/>
                </a:gradFill>
                <a:latin typeface="Century Gothic" panose="020B0502020202020204" pitchFamily="34" charset="0"/>
                <a:ea typeface="冬青黑体简体中文 W3" panose="020B0300000000000000" pitchFamily="34" charset="-122"/>
              </a:rPr>
              <a:t>THE WORKS SHOWCASE</a:t>
            </a:r>
            <a:endParaRPr lang="zh-CN" altLang="en-US" sz="3200" b="1" dirty="0">
              <a:gradFill>
                <a:gsLst>
                  <a:gs pos="0">
                    <a:srgbClr val="3943BD"/>
                  </a:gs>
                  <a:gs pos="100000">
                    <a:srgbClr val="E9295D"/>
                  </a:gs>
                </a:gsLst>
                <a:lin ang="0" scaled="0"/>
              </a:gradFill>
              <a:latin typeface="Century Gothic" panose="020B0502020202020204" pitchFamily="34" charset="0"/>
              <a:ea typeface="冬青黑体简体中文 W3" panose="020B0300000000000000" pitchFamily="34" charset="-122"/>
            </a:endParaRPr>
          </a:p>
        </p:txBody>
      </p:sp>
      <p:sp>
        <p:nvSpPr>
          <p:cNvPr id="31" name="Freeform 37">
            <a:extLst>
              <a:ext uri="{FF2B5EF4-FFF2-40B4-BE49-F238E27FC236}">
                <a16:creationId xmlns:a16="http://schemas.microsoft.com/office/drawing/2014/main" xmlns="" id="{4580B138-7D9B-41C4-AE87-B9F7504A1144}"/>
              </a:ext>
            </a:extLst>
          </p:cNvPr>
          <p:cNvSpPr>
            <a:spLocks/>
          </p:cNvSpPr>
          <p:nvPr/>
        </p:nvSpPr>
        <p:spPr bwMode="auto">
          <a:xfrm>
            <a:off x="9982654" y="3003837"/>
            <a:ext cx="658796" cy="573642"/>
          </a:xfrm>
          <a:custGeom>
            <a:avLst/>
            <a:gdLst>
              <a:gd name="T0" fmla="*/ 2147483646 w 68"/>
              <a:gd name="T1" fmla="*/ 2147483646 h 59"/>
              <a:gd name="T2" fmla="*/ 2147483646 w 68"/>
              <a:gd name="T3" fmla="*/ 2147483646 h 59"/>
              <a:gd name="T4" fmla="*/ 2147483646 w 68"/>
              <a:gd name="T5" fmla="*/ 2147483646 h 59"/>
              <a:gd name="T6" fmla="*/ 2147483646 w 68"/>
              <a:gd name="T7" fmla="*/ 2147483646 h 59"/>
              <a:gd name="T8" fmla="*/ 2147483646 w 68"/>
              <a:gd name="T9" fmla="*/ 2147483646 h 59"/>
              <a:gd name="T10" fmla="*/ 2147483646 w 68"/>
              <a:gd name="T11" fmla="*/ 2147483646 h 59"/>
              <a:gd name="T12" fmla="*/ 2147483646 w 68"/>
              <a:gd name="T13" fmla="*/ 2147483646 h 59"/>
              <a:gd name="T14" fmla="*/ 2147483646 w 68"/>
              <a:gd name="T15" fmla="*/ 2147483646 h 59"/>
              <a:gd name="T16" fmla="*/ 0 w 68"/>
              <a:gd name="T17" fmla="*/ 2147483646 h 59"/>
              <a:gd name="T18" fmla="*/ 2147483646 w 68"/>
              <a:gd name="T19" fmla="*/ 0 h 59"/>
              <a:gd name="T20" fmla="*/ 2147483646 w 68"/>
              <a:gd name="T21" fmla="*/ 2147483646 h 59"/>
              <a:gd name="T22" fmla="*/ 2147483646 w 68"/>
              <a:gd name="T23" fmla="*/ 2147483646 h 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59">
                <a:moveTo>
                  <a:pt x="34" y="49"/>
                </a:moveTo>
                <a:cubicBezTo>
                  <a:pt x="33" y="49"/>
                  <a:pt x="31" y="49"/>
                  <a:pt x="29" y="49"/>
                </a:cubicBezTo>
                <a:cubicBezTo>
                  <a:pt x="24" y="53"/>
                  <a:pt x="18" y="56"/>
                  <a:pt x="11" y="58"/>
                </a:cubicBezTo>
                <a:cubicBezTo>
                  <a:pt x="10" y="58"/>
                  <a:pt x="9" y="59"/>
                  <a:pt x="7" y="59"/>
                </a:cubicBezTo>
                <a:cubicBezTo>
                  <a:pt x="6" y="59"/>
                  <a:pt x="6" y="58"/>
                  <a:pt x="5" y="57"/>
                </a:cubicBezTo>
                <a:cubicBezTo>
                  <a:pt x="5" y="57"/>
                  <a:pt x="5" y="57"/>
                  <a:pt x="5" y="57"/>
                </a:cubicBezTo>
                <a:cubicBezTo>
                  <a:pt x="5" y="56"/>
                  <a:pt x="6" y="56"/>
                  <a:pt x="6" y="55"/>
                </a:cubicBezTo>
                <a:cubicBezTo>
                  <a:pt x="9" y="52"/>
                  <a:pt x="11" y="50"/>
                  <a:pt x="13" y="44"/>
                </a:cubicBezTo>
                <a:cubicBezTo>
                  <a:pt x="5" y="39"/>
                  <a:pt x="0" y="32"/>
                  <a:pt x="0" y="25"/>
                </a:cubicBezTo>
                <a:cubicBezTo>
                  <a:pt x="0" y="11"/>
                  <a:pt x="16" y="0"/>
                  <a:pt x="34" y="0"/>
                </a:cubicBezTo>
                <a:cubicBezTo>
                  <a:pt x="53" y="0"/>
                  <a:pt x="68" y="11"/>
                  <a:pt x="68" y="25"/>
                </a:cubicBezTo>
                <a:cubicBezTo>
                  <a:pt x="68" y="38"/>
                  <a:pt x="53" y="49"/>
                  <a:pt x="34" y="49"/>
                </a:cubicBezTo>
                <a:close/>
              </a:path>
            </a:pathLst>
          </a:custGeom>
          <a:gradFill>
            <a:gsLst>
              <a:gs pos="100000">
                <a:srgbClr val="3943BD"/>
              </a:gs>
              <a:gs pos="0">
                <a:srgbClr val="E9295D"/>
              </a:gs>
            </a:gsLst>
            <a:lin ang="7200000" scaled="0"/>
          </a:gra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charset="0"/>
              <a:ea typeface="宋体" panose="02010600030101010101" pitchFamily="2" charset="-122"/>
            </a:endParaRPr>
          </a:p>
        </p:txBody>
      </p:sp>
      <p:sp>
        <p:nvSpPr>
          <p:cNvPr id="32" name="Freeform 66">
            <a:extLst>
              <a:ext uri="{FF2B5EF4-FFF2-40B4-BE49-F238E27FC236}">
                <a16:creationId xmlns:a16="http://schemas.microsoft.com/office/drawing/2014/main" xmlns="" id="{43A5CF8E-DA52-44D5-8080-4FC4E7F5BC07}"/>
              </a:ext>
            </a:extLst>
          </p:cNvPr>
          <p:cNvSpPr>
            <a:spLocks noEditPoints="1"/>
          </p:cNvSpPr>
          <p:nvPr/>
        </p:nvSpPr>
        <p:spPr bwMode="auto">
          <a:xfrm>
            <a:off x="6894628" y="2935304"/>
            <a:ext cx="708092" cy="658796"/>
          </a:xfrm>
          <a:custGeom>
            <a:avLst/>
            <a:gdLst>
              <a:gd name="T0" fmla="*/ 2147483646 w 73"/>
              <a:gd name="T1" fmla="*/ 2147483646 h 68"/>
              <a:gd name="T2" fmla="*/ 2147483646 w 73"/>
              <a:gd name="T3" fmla="*/ 2147483646 h 68"/>
              <a:gd name="T4" fmla="*/ 0 w 73"/>
              <a:gd name="T5" fmla="*/ 2147483646 h 68"/>
              <a:gd name="T6" fmla="*/ 2147483646 w 73"/>
              <a:gd name="T7" fmla="*/ 2147483646 h 68"/>
              <a:gd name="T8" fmla="*/ 2147483646 w 73"/>
              <a:gd name="T9" fmla="*/ 2147483646 h 68"/>
              <a:gd name="T10" fmla="*/ 2147483646 w 73"/>
              <a:gd name="T11" fmla="*/ 2147483646 h 68"/>
              <a:gd name="T12" fmla="*/ 2147483646 w 73"/>
              <a:gd name="T13" fmla="*/ 2147483646 h 68"/>
              <a:gd name="T14" fmla="*/ 2147483646 w 73"/>
              <a:gd name="T15" fmla="*/ 2147483646 h 68"/>
              <a:gd name="T16" fmla="*/ 2147483646 w 73"/>
              <a:gd name="T17" fmla="*/ 2147483646 h 68"/>
              <a:gd name="T18" fmla="*/ 2147483646 w 73"/>
              <a:gd name="T19" fmla="*/ 2147483646 h 68"/>
              <a:gd name="T20" fmla="*/ 2147483646 w 73"/>
              <a:gd name="T21" fmla="*/ 2147483646 h 68"/>
              <a:gd name="T22" fmla="*/ 2147483646 w 73"/>
              <a:gd name="T23" fmla="*/ 0 h 68"/>
              <a:gd name="T24" fmla="*/ 2147483646 w 73"/>
              <a:gd name="T25" fmla="*/ 2147483646 h 68"/>
              <a:gd name="T26" fmla="*/ 2147483646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0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2147483646 w 73"/>
              <a:gd name="T81" fmla="*/ 2147483646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gradFill>
            <a:gsLst>
              <a:gs pos="100000">
                <a:srgbClr val="3943BD"/>
              </a:gs>
              <a:gs pos="0">
                <a:srgbClr val="E9295D"/>
              </a:gs>
            </a:gsLst>
            <a:lin ang="7200000" scaled="0"/>
          </a:gra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charset="0"/>
              <a:ea typeface="宋体" panose="02010600030101010101" pitchFamily="2" charset="-122"/>
            </a:endParaRPr>
          </a:p>
        </p:txBody>
      </p:sp>
      <p:sp>
        <p:nvSpPr>
          <p:cNvPr id="33" name="Freeform 58">
            <a:extLst>
              <a:ext uri="{FF2B5EF4-FFF2-40B4-BE49-F238E27FC236}">
                <a16:creationId xmlns:a16="http://schemas.microsoft.com/office/drawing/2014/main" xmlns="" id="{816E2428-601D-4E4A-9E4B-5307B5D8DA36}"/>
              </a:ext>
            </a:extLst>
          </p:cNvPr>
          <p:cNvSpPr>
            <a:spLocks noEditPoints="1"/>
          </p:cNvSpPr>
          <p:nvPr/>
        </p:nvSpPr>
        <p:spPr bwMode="auto">
          <a:xfrm>
            <a:off x="8409597" y="1722175"/>
            <a:ext cx="437766" cy="437766"/>
          </a:xfrm>
          <a:custGeom>
            <a:avLst/>
            <a:gdLst>
              <a:gd name="T0" fmla="*/ 2147483646 w 58"/>
              <a:gd name="T1" fmla="*/ 2147483646 h 58"/>
              <a:gd name="T2" fmla="*/ 2147483646 w 58"/>
              <a:gd name="T3" fmla="*/ 2147483646 h 58"/>
              <a:gd name="T4" fmla="*/ 2147483646 w 58"/>
              <a:gd name="T5" fmla="*/ 2147483646 h 58"/>
              <a:gd name="T6" fmla="*/ 2147483646 w 58"/>
              <a:gd name="T7" fmla="*/ 2147483646 h 58"/>
              <a:gd name="T8" fmla="*/ 2147483646 w 58"/>
              <a:gd name="T9" fmla="*/ 2147483646 h 58"/>
              <a:gd name="T10" fmla="*/ 2147483646 w 58"/>
              <a:gd name="T11" fmla="*/ 2147483646 h 58"/>
              <a:gd name="T12" fmla="*/ 2147483646 w 58"/>
              <a:gd name="T13" fmla="*/ 2147483646 h 58"/>
              <a:gd name="T14" fmla="*/ 2147483646 w 58"/>
              <a:gd name="T15" fmla="*/ 0 h 58"/>
              <a:gd name="T16" fmla="*/ 2147483646 w 58"/>
              <a:gd name="T17" fmla="*/ 0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2147483646 w 58"/>
              <a:gd name="T43" fmla="*/ 2147483646 h 58"/>
              <a:gd name="T44" fmla="*/ 2147483646 w 58"/>
              <a:gd name="T45" fmla="*/ 2147483646 h 58"/>
              <a:gd name="T46" fmla="*/ 2147483646 w 58"/>
              <a:gd name="T47" fmla="*/ 2147483646 h 58"/>
              <a:gd name="T48" fmla="*/ 2147483646 w 58"/>
              <a:gd name="T49" fmla="*/ 2147483646 h 58"/>
              <a:gd name="T50" fmla="*/ 2147483646 w 58"/>
              <a:gd name="T51" fmla="*/ 214748364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tx1">
              <a:lumMod val="85000"/>
              <a:lumOff val="15000"/>
            </a:schemeClr>
          </a:solidFill>
          <a:ln>
            <a:noFill/>
          </a:ln>
        </p:spPr>
        <p:txBody>
          <a:bodyPr/>
          <a:lstStyle/>
          <a:p>
            <a:endParaRPr lang="zh-CN" altLang="en-US"/>
          </a:p>
        </p:txBody>
      </p:sp>
      <p:sp>
        <p:nvSpPr>
          <p:cNvPr id="34" name="Freeform 132">
            <a:extLst>
              <a:ext uri="{FF2B5EF4-FFF2-40B4-BE49-F238E27FC236}">
                <a16:creationId xmlns:a16="http://schemas.microsoft.com/office/drawing/2014/main" xmlns="" id="{AF87A0E4-BCF7-42ED-9767-89720ADEAC8F}"/>
              </a:ext>
            </a:extLst>
          </p:cNvPr>
          <p:cNvSpPr>
            <a:spLocks noEditPoints="1"/>
          </p:cNvSpPr>
          <p:nvPr/>
        </p:nvSpPr>
        <p:spPr bwMode="auto">
          <a:xfrm>
            <a:off x="8455800" y="4663691"/>
            <a:ext cx="483294" cy="462280"/>
          </a:xfrm>
          <a:custGeom>
            <a:avLst/>
            <a:gdLst>
              <a:gd name="T0" fmla="*/ 2147483646 w 64"/>
              <a:gd name="T1" fmla="*/ 2147483646 h 61"/>
              <a:gd name="T2" fmla="*/ 2147483646 w 64"/>
              <a:gd name="T3" fmla="*/ 2147483646 h 61"/>
              <a:gd name="T4" fmla="*/ 2147483646 w 64"/>
              <a:gd name="T5" fmla="*/ 2147483646 h 61"/>
              <a:gd name="T6" fmla="*/ 2147483646 w 64"/>
              <a:gd name="T7" fmla="*/ 2147483646 h 61"/>
              <a:gd name="T8" fmla="*/ 2147483646 w 64"/>
              <a:gd name="T9" fmla="*/ 2147483646 h 61"/>
              <a:gd name="T10" fmla="*/ 2147483646 w 64"/>
              <a:gd name="T11" fmla="*/ 2147483646 h 61"/>
              <a:gd name="T12" fmla="*/ 2147483646 w 64"/>
              <a:gd name="T13" fmla="*/ 2147483646 h 61"/>
              <a:gd name="T14" fmla="*/ 2147483646 w 64"/>
              <a:gd name="T15" fmla="*/ 2147483646 h 61"/>
              <a:gd name="T16" fmla="*/ 2147483646 w 64"/>
              <a:gd name="T17" fmla="*/ 2147483646 h 61"/>
              <a:gd name="T18" fmla="*/ 2147483646 w 64"/>
              <a:gd name="T19" fmla="*/ 2147483646 h 61"/>
              <a:gd name="T20" fmla="*/ 2147483646 w 64"/>
              <a:gd name="T21" fmla="*/ 2147483646 h 61"/>
              <a:gd name="T22" fmla="*/ 2147483646 w 64"/>
              <a:gd name="T23" fmla="*/ 2147483646 h 61"/>
              <a:gd name="T24" fmla="*/ 2147483646 w 64"/>
              <a:gd name="T25" fmla="*/ 2147483646 h 61"/>
              <a:gd name="T26" fmla="*/ 2147483646 w 64"/>
              <a:gd name="T27" fmla="*/ 2147483646 h 61"/>
              <a:gd name="T28" fmla="*/ 2147483646 w 64"/>
              <a:gd name="T29" fmla="*/ 2147483646 h 61"/>
              <a:gd name="T30" fmla="*/ 2147483646 w 64"/>
              <a:gd name="T31" fmla="*/ 2147483646 h 61"/>
              <a:gd name="T32" fmla="*/ 2147483646 w 64"/>
              <a:gd name="T33" fmla="*/ 2147483646 h 61"/>
              <a:gd name="T34" fmla="*/ 0 w 64"/>
              <a:gd name="T35" fmla="*/ 2147483646 h 61"/>
              <a:gd name="T36" fmla="*/ 0 w 64"/>
              <a:gd name="T37" fmla="*/ 2147483646 h 61"/>
              <a:gd name="T38" fmla="*/ 2147483646 w 64"/>
              <a:gd name="T39" fmla="*/ 2147483646 h 61"/>
              <a:gd name="T40" fmla="*/ 2147483646 w 64"/>
              <a:gd name="T41" fmla="*/ 2147483646 h 61"/>
              <a:gd name="T42" fmla="*/ 2147483646 w 64"/>
              <a:gd name="T43" fmla="*/ 2147483646 h 61"/>
              <a:gd name="T44" fmla="*/ 2147483646 w 64"/>
              <a:gd name="T45" fmla="*/ 2147483646 h 61"/>
              <a:gd name="T46" fmla="*/ 2147483646 w 64"/>
              <a:gd name="T47" fmla="*/ 2147483646 h 61"/>
              <a:gd name="T48" fmla="*/ 2147483646 w 64"/>
              <a:gd name="T49" fmla="*/ 2147483646 h 61"/>
              <a:gd name="T50" fmla="*/ 2147483646 w 64"/>
              <a:gd name="T51" fmla="*/ 2147483646 h 61"/>
              <a:gd name="T52" fmla="*/ 2147483646 w 64"/>
              <a:gd name="T53" fmla="*/ 2147483646 h 61"/>
              <a:gd name="T54" fmla="*/ 2147483646 w 64"/>
              <a:gd name="T55" fmla="*/ 2147483646 h 61"/>
              <a:gd name="T56" fmla="*/ 2147483646 w 64"/>
              <a:gd name="T57" fmla="*/ 2147483646 h 61"/>
              <a:gd name="T58" fmla="*/ 2147483646 w 64"/>
              <a:gd name="T59" fmla="*/ 2147483646 h 61"/>
              <a:gd name="T60" fmla="*/ 2147483646 w 64"/>
              <a:gd name="T61" fmla="*/ 2147483646 h 61"/>
              <a:gd name="T62" fmla="*/ 2147483646 w 64"/>
              <a:gd name="T63" fmla="*/ 2147483646 h 61"/>
              <a:gd name="T64" fmla="*/ 2147483646 w 64"/>
              <a:gd name="T65" fmla="*/ 2147483646 h 61"/>
              <a:gd name="T66" fmla="*/ 2147483646 w 64"/>
              <a:gd name="T67" fmla="*/ 2147483646 h 61"/>
              <a:gd name="T68" fmla="*/ 2147483646 w 64"/>
              <a:gd name="T69" fmla="*/ 2147483646 h 61"/>
              <a:gd name="T70" fmla="*/ 2147483646 w 64"/>
              <a:gd name="T71" fmla="*/ 2147483646 h 61"/>
              <a:gd name="T72" fmla="*/ 2147483646 w 64"/>
              <a:gd name="T73" fmla="*/ 2147483646 h 61"/>
              <a:gd name="T74" fmla="*/ 2147483646 w 64"/>
              <a:gd name="T75" fmla="*/ 2147483646 h 61"/>
              <a:gd name="T76" fmla="*/ 2147483646 w 64"/>
              <a:gd name="T77" fmla="*/ 0 h 61"/>
              <a:gd name="T78" fmla="*/ 2147483646 w 64"/>
              <a:gd name="T79" fmla="*/ 2147483646 h 61"/>
              <a:gd name="T80" fmla="*/ 2147483646 w 64"/>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tx1">
              <a:lumMod val="85000"/>
              <a:lumOff val="15000"/>
            </a:schemeClr>
          </a:solidFill>
          <a:ln>
            <a:noFill/>
          </a:ln>
        </p:spPr>
        <p:txBody>
          <a:bodyPr/>
          <a:lstStyle/>
          <a:p>
            <a:endParaRPr lang="zh-CN" altLang="en-US"/>
          </a:p>
        </p:txBody>
      </p:sp>
    </p:spTree>
    <p:extLst>
      <p:ext uri="{BB962C8B-B14F-4D97-AF65-F5344CB8AC3E}">
        <p14:creationId xmlns:p14="http://schemas.microsoft.com/office/powerpoint/2010/main" val="1242462495"/>
      </p:ext>
    </p:extLst>
  </p:cSld>
  <p:clrMapOvr>
    <a:masterClrMapping/>
  </p:clrMapOvr>
  <mc:AlternateContent xmlns:mc="http://schemas.openxmlformats.org/markup-compatibility/2006" xmlns:p14="http://schemas.microsoft.com/office/powerpoint/2010/main">
    <mc:Choice Requires="p14">
      <p:transition p14:dur="0" advTm="2000"/>
    </mc:Choice>
    <mc:Fallback xmlns="">
      <p:transition advTm="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1"/>
          <p:cNvCxnSpPr/>
          <p:nvPr/>
        </p:nvCxnSpPr>
        <p:spPr>
          <a:xfrm>
            <a:off x="1240647" y="3641779"/>
            <a:ext cx="9834764"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endCxn id="44" idx="2"/>
          </p:cNvCxnSpPr>
          <p:nvPr/>
        </p:nvCxnSpPr>
        <p:spPr>
          <a:xfrm flipV="1">
            <a:off x="2003513" y="2808636"/>
            <a:ext cx="0" cy="680978"/>
          </a:xfrm>
          <a:prstGeom prst="straightConnector1">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endCxn id="54" idx="0"/>
          </p:cNvCxnSpPr>
          <p:nvPr/>
        </p:nvCxnSpPr>
        <p:spPr>
          <a:xfrm>
            <a:off x="4157300" y="3850136"/>
            <a:ext cx="0" cy="659386"/>
          </a:xfrm>
          <a:prstGeom prst="straightConnector1">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34" idx="2"/>
          </p:cNvCxnSpPr>
          <p:nvPr/>
        </p:nvCxnSpPr>
        <p:spPr>
          <a:xfrm flipV="1">
            <a:off x="6250540" y="2805672"/>
            <a:ext cx="0" cy="683941"/>
          </a:xfrm>
          <a:prstGeom prst="straightConnector1">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51" idx="0"/>
          </p:cNvCxnSpPr>
          <p:nvPr/>
        </p:nvCxnSpPr>
        <p:spPr>
          <a:xfrm>
            <a:off x="8205383" y="3822040"/>
            <a:ext cx="0" cy="687482"/>
          </a:xfrm>
          <a:prstGeom prst="straightConnector1">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57" idx="2"/>
          </p:cNvCxnSpPr>
          <p:nvPr/>
        </p:nvCxnSpPr>
        <p:spPr>
          <a:xfrm flipH="1" flipV="1">
            <a:off x="10256904" y="2805672"/>
            <a:ext cx="1" cy="655845"/>
          </a:xfrm>
          <a:prstGeom prst="straightConnector1">
            <a:avLst/>
          </a:prstGeom>
          <a:ln>
            <a:solidFill>
              <a:schemeClr val="tx1">
                <a:lumMod val="50000"/>
                <a:lumOff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8" name="Oval 87"/>
          <p:cNvSpPr/>
          <p:nvPr/>
        </p:nvSpPr>
        <p:spPr>
          <a:xfrm>
            <a:off x="1847299" y="3459251"/>
            <a:ext cx="353157" cy="353157"/>
          </a:xfrm>
          <a:prstGeom prst="ellipse">
            <a:avLst/>
          </a:prstGeom>
          <a:solidFill>
            <a:schemeClr val="tx1">
              <a:lumMod val="85000"/>
              <a:lumOff val="15000"/>
            </a:schemeClr>
          </a:solidFill>
          <a:ln>
            <a:noFill/>
          </a:ln>
          <a:effectLst>
            <a:outerShdw blurRad="63500" algn="ctr" rotWithShape="0">
              <a:prstClr val="black">
                <a:alpha val="40000"/>
              </a:prstClr>
            </a:outerShdw>
          </a:effectLst>
        </p:spPr>
        <p:txBody>
          <a:bodyPr rtlCol="0" anchor="ctr"/>
          <a:lstStyle/>
          <a:p>
            <a:pPr algn="ctr"/>
            <a:endParaRPr lang="en-US" sz="2500" kern="0">
              <a:solidFill>
                <a:prstClr val="white"/>
              </a:solidFill>
              <a:latin typeface="Arial"/>
              <a:ea typeface="微软雅黑"/>
              <a:cs typeface="+mn-ea"/>
              <a:sym typeface="Arial"/>
            </a:endParaRPr>
          </a:p>
        </p:txBody>
      </p:sp>
      <p:sp>
        <p:nvSpPr>
          <p:cNvPr id="29" name="Oval 88"/>
          <p:cNvSpPr/>
          <p:nvPr/>
        </p:nvSpPr>
        <p:spPr>
          <a:xfrm>
            <a:off x="3995265" y="3459251"/>
            <a:ext cx="353157" cy="353157"/>
          </a:xfrm>
          <a:prstGeom prst="ellipse">
            <a:avLst/>
          </a:prstGeom>
          <a:gradFill>
            <a:gsLst>
              <a:gs pos="90000">
                <a:srgbClr val="3943BD"/>
              </a:gs>
              <a:gs pos="0">
                <a:srgbClr val="E9295D"/>
              </a:gs>
            </a:gsLst>
            <a:lin ang="7200000" scaled="0"/>
          </a:gradFill>
          <a:ln>
            <a:solidFill>
              <a:schemeClr val="bg1"/>
            </a:solidFill>
          </a:ln>
          <a:effectLst>
            <a:outerShdw blurRad="63500" algn="ctr" rotWithShape="0">
              <a:prstClr val="black">
                <a:alpha val="40000"/>
              </a:prstClr>
            </a:outerShdw>
          </a:effectLst>
        </p:spPr>
        <p:txBody>
          <a:bodyPr rtlCol="0" anchor="ctr"/>
          <a:lstStyle/>
          <a:p>
            <a:pPr algn="ctr"/>
            <a:endParaRPr lang="en-US" sz="2500" kern="0">
              <a:solidFill>
                <a:prstClr val="white"/>
              </a:solidFill>
              <a:latin typeface="Arial"/>
              <a:ea typeface="微软雅黑"/>
              <a:cs typeface="+mn-ea"/>
              <a:sym typeface="Arial"/>
            </a:endParaRPr>
          </a:p>
        </p:txBody>
      </p:sp>
      <p:sp>
        <p:nvSpPr>
          <p:cNvPr id="30" name="Oval 89"/>
          <p:cNvSpPr/>
          <p:nvPr/>
        </p:nvSpPr>
        <p:spPr>
          <a:xfrm>
            <a:off x="6086491" y="3459251"/>
            <a:ext cx="353157" cy="353157"/>
          </a:xfrm>
          <a:prstGeom prst="ellipse">
            <a:avLst/>
          </a:prstGeom>
          <a:solidFill>
            <a:schemeClr val="tx1">
              <a:lumMod val="85000"/>
              <a:lumOff val="15000"/>
            </a:schemeClr>
          </a:solidFill>
          <a:ln>
            <a:noFill/>
          </a:ln>
          <a:effectLst>
            <a:outerShdw blurRad="63500" algn="ctr" rotWithShape="0">
              <a:prstClr val="black">
                <a:alpha val="40000"/>
              </a:prstClr>
            </a:outerShdw>
          </a:effectLst>
        </p:spPr>
        <p:txBody>
          <a:bodyPr rtlCol="0" anchor="ctr"/>
          <a:lstStyle/>
          <a:p>
            <a:pPr algn="ctr"/>
            <a:endParaRPr lang="en-US" sz="2500" kern="0">
              <a:solidFill>
                <a:prstClr val="white"/>
              </a:solidFill>
              <a:latin typeface="Arial"/>
              <a:ea typeface="微软雅黑"/>
              <a:cs typeface="+mn-ea"/>
              <a:sym typeface="Arial"/>
            </a:endParaRPr>
          </a:p>
        </p:txBody>
      </p:sp>
      <p:sp>
        <p:nvSpPr>
          <p:cNvPr id="31" name="Oval 90"/>
          <p:cNvSpPr/>
          <p:nvPr/>
        </p:nvSpPr>
        <p:spPr>
          <a:xfrm>
            <a:off x="8028804" y="3459251"/>
            <a:ext cx="353157" cy="353157"/>
          </a:xfrm>
          <a:prstGeom prst="ellipse">
            <a:avLst/>
          </a:prstGeom>
          <a:gradFill>
            <a:gsLst>
              <a:gs pos="90000">
                <a:srgbClr val="3943BD"/>
              </a:gs>
              <a:gs pos="0">
                <a:srgbClr val="E9295D"/>
              </a:gs>
            </a:gsLst>
            <a:lin ang="7200000" scaled="0"/>
          </a:gradFill>
          <a:ln>
            <a:solidFill>
              <a:schemeClr val="bg1"/>
            </a:solidFill>
          </a:ln>
          <a:effectLst>
            <a:outerShdw blurRad="63500" algn="ctr" rotWithShape="0">
              <a:prstClr val="black">
                <a:alpha val="40000"/>
              </a:prstClr>
            </a:outerShdw>
          </a:effectLst>
        </p:spPr>
        <p:txBody>
          <a:bodyPr rtlCol="0" anchor="ctr"/>
          <a:lstStyle/>
          <a:p>
            <a:pPr algn="ctr"/>
            <a:endParaRPr lang="en-US" sz="2500" kern="0">
              <a:solidFill>
                <a:prstClr val="white"/>
              </a:solidFill>
              <a:latin typeface="Arial"/>
              <a:ea typeface="微软雅黑"/>
              <a:cs typeface="+mn-ea"/>
              <a:sym typeface="Arial"/>
            </a:endParaRPr>
          </a:p>
        </p:txBody>
      </p:sp>
      <p:sp>
        <p:nvSpPr>
          <p:cNvPr id="32" name="Oval 91"/>
          <p:cNvSpPr/>
          <p:nvPr/>
        </p:nvSpPr>
        <p:spPr>
          <a:xfrm>
            <a:off x="10074258" y="3459251"/>
            <a:ext cx="353157" cy="353157"/>
          </a:xfrm>
          <a:prstGeom prst="ellipse">
            <a:avLst/>
          </a:prstGeom>
          <a:solidFill>
            <a:schemeClr val="tx1">
              <a:lumMod val="85000"/>
              <a:lumOff val="15000"/>
            </a:schemeClr>
          </a:solidFill>
          <a:ln>
            <a:noFill/>
          </a:ln>
          <a:effectLst>
            <a:outerShdw blurRad="63500" algn="ctr" rotWithShape="0">
              <a:prstClr val="black">
                <a:alpha val="40000"/>
              </a:prstClr>
            </a:outerShdw>
          </a:effectLst>
        </p:spPr>
        <p:txBody>
          <a:bodyPr rtlCol="0" anchor="ctr"/>
          <a:lstStyle/>
          <a:p>
            <a:pPr algn="ctr"/>
            <a:endParaRPr lang="en-US" sz="2500" kern="0">
              <a:solidFill>
                <a:prstClr val="white"/>
              </a:solidFill>
              <a:latin typeface="Arial"/>
              <a:ea typeface="微软雅黑"/>
              <a:cs typeface="+mn-ea"/>
              <a:sym typeface="Arial"/>
            </a:endParaRPr>
          </a:p>
        </p:txBody>
      </p:sp>
      <p:sp>
        <p:nvSpPr>
          <p:cNvPr id="34" name="Rounded Rectangle 24"/>
          <p:cNvSpPr/>
          <p:nvPr/>
        </p:nvSpPr>
        <p:spPr>
          <a:xfrm>
            <a:off x="5695347" y="1695286"/>
            <a:ext cx="1110386" cy="1110386"/>
          </a:xfrm>
          <a:prstGeom prst="roundRect">
            <a:avLst/>
          </a:prstGeom>
          <a:solidFill>
            <a:schemeClr val="tx1">
              <a:lumMod val="85000"/>
              <a:lumOff val="15000"/>
            </a:schemeClr>
          </a:solidFill>
          <a:ln>
            <a:noFill/>
          </a:ln>
          <a:effectLst>
            <a:outerShdw blurRad="63500" algn="ctr" rotWithShape="0">
              <a:prstClr val="black">
                <a:alpha val="40000"/>
              </a:prstClr>
            </a:outerShdw>
          </a:effectLst>
        </p:spPr>
        <p:txBody>
          <a:bodyPr rtlCol="0" anchor="ctr"/>
          <a:lstStyle/>
          <a:p>
            <a:pPr algn="ctr"/>
            <a:endParaRPr lang="en-US" sz="2500" kern="0" dirty="0">
              <a:solidFill>
                <a:prstClr val="white"/>
              </a:solidFill>
              <a:latin typeface="Arial"/>
              <a:ea typeface="微软雅黑"/>
              <a:cs typeface="+mn-ea"/>
              <a:sym typeface="Arial"/>
            </a:endParaRPr>
          </a:p>
        </p:txBody>
      </p:sp>
      <p:grpSp>
        <p:nvGrpSpPr>
          <p:cNvPr id="43" name="Group 2"/>
          <p:cNvGrpSpPr/>
          <p:nvPr/>
        </p:nvGrpSpPr>
        <p:grpSpPr>
          <a:xfrm>
            <a:off x="1448320" y="1698250"/>
            <a:ext cx="1110386" cy="1110386"/>
            <a:chOff x="1415041" y="1802860"/>
            <a:chExt cx="1110386" cy="1110386"/>
          </a:xfrm>
        </p:grpSpPr>
        <p:sp>
          <p:nvSpPr>
            <p:cNvPr id="44" name="Rounded Rectangle 18"/>
            <p:cNvSpPr/>
            <p:nvPr/>
          </p:nvSpPr>
          <p:spPr>
            <a:xfrm>
              <a:off x="1415041" y="1802860"/>
              <a:ext cx="1110386" cy="1110386"/>
            </a:xfrm>
            <a:prstGeom prst="roundRect">
              <a:avLst/>
            </a:prstGeom>
            <a:solidFill>
              <a:schemeClr val="tx1">
                <a:lumMod val="85000"/>
                <a:lumOff val="15000"/>
              </a:schemeClr>
            </a:solidFill>
            <a:ln>
              <a:noFill/>
            </a:ln>
            <a:effectLst>
              <a:outerShdw blurRad="63500" algn="ctr" rotWithShape="0">
                <a:prstClr val="black">
                  <a:alpha val="40000"/>
                </a:prstClr>
              </a:outerShdw>
            </a:effectLst>
          </p:spPr>
          <p:txBody>
            <a:bodyPr rtlCol="0" anchor="ctr"/>
            <a:lstStyle/>
            <a:p>
              <a:pPr algn="ctr"/>
              <a:endParaRPr lang="en-US" sz="2500" kern="0" dirty="0">
                <a:solidFill>
                  <a:prstClr val="white"/>
                </a:solidFill>
                <a:latin typeface="Arial"/>
                <a:ea typeface="微软雅黑"/>
                <a:cs typeface="+mn-ea"/>
                <a:sym typeface="Arial"/>
              </a:endParaRPr>
            </a:p>
          </p:txBody>
        </p:sp>
        <p:grpSp>
          <p:nvGrpSpPr>
            <p:cNvPr id="45" name="Group 97"/>
            <p:cNvGrpSpPr/>
            <p:nvPr/>
          </p:nvGrpSpPr>
          <p:grpSpPr>
            <a:xfrm>
              <a:off x="1713363" y="2100099"/>
              <a:ext cx="492769" cy="492769"/>
              <a:chOff x="2522538" y="2108200"/>
              <a:chExt cx="376238" cy="376238"/>
            </a:xfrm>
            <a:solidFill>
              <a:schemeClr val="bg1"/>
            </a:solidFill>
          </p:grpSpPr>
          <p:sp>
            <p:nvSpPr>
              <p:cNvPr id="46" name="Freeform 54"/>
              <p:cNvSpPr/>
              <p:nvPr/>
            </p:nvSpPr>
            <p:spPr bwMode="auto">
              <a:xfrm>
                <a:off x="2522538" y="2319338"/>
                <a:ext cx="163513" cy="71438"/>
              </a:xfrm>
              <a:custGeom>
                <a:avLst/>
                <a:gdLst>
                  <a:gd name="T0" fmla="*/ 3 w 28"/>
                  <a:gd name="T1" fmla="*/ 10 h 12"/>
                  <a:gd name="T2" fmla="*/ 10 w 28"/>
                  <a:gd name="T3" fmla="*/ 12 h 12"/>
                  <a:gd name="T4" fmla="*/ 28 w 28"/>
                  <a:gd name="T5" fmla="*/ 8 h 12"/>
                  <a:gd name="T6" fmla="*/ 5 w 28"/>
                  <a:gd name="T7" fmla="*/ 1 h 12"/>
                  <a:gd name="T8" fmla="*/ 2 w 28"/>
                  <a:gd name="T9" fmla="*/ 1 h 12"/>
                  <a:gd name="T10" fmla="*/ 0 w 28"/>
                  <a:gd name="T11" fmla="*/ 5 h 12"/>
                  <a:gd name="T12" fmla="*/ 0 w 28"/>
                  <a:gd name="T13" fmla="*/ 6 h 12"/>
                  <a:gd name="T14" fmla="*/ 3 w 28"/>
                  <a:gd name="T15" fmla="*/ 1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12">
                    <a:moveTo>
                      <a:pt x="3" y="10"/>
                    </a:moveTo>
                    <a:cubicBezTo>
                      <a:pt x="10" y="12"/>
                      <a:pt x="10" y="12"/>
                      <a:pt x="10" y="12"/>
                    </a:cubicBezTo>
                    <a:cubicBezTo>
                      <a:pt x="28" y="8"/>
                      <a:pt x="28" y="8"/>
                      <a:pt x="28" y="8"/>
                    </a:cubicBezTo>
                    <a:cubicBezTo>
                      <a:pt x="5" y="1"/>
                      <a:pt x="5" y="1"/>
                      <a:pt x="5" y="1"/>
                    </a:cubicBezTo>
                    <a:cubicBezTo>
                      <a:pt x="4" y="0"/>
                      <a:pt x="3" y="1"/>
                      <a:pt x="2" y="1"/>
                    </a:cubicBezTo>
                    <a:cubicBezTo>
                      <a:pt x="1" y="2"/>
                      <a:pt x="0" y="3"/>
                      <a:pt x="0" y="5"/>
                    </a:cubicBezTo>
                    <a:cubicBezTo>
                      <a:pt x="0" y="6"/>
                      <a:pt x="0" y="6"/>
                      <a:pt x="0" y="6"/>
                    </a:cubicBezTo>
                    <a:cubicBezTo>
                      <a:pt x="0" y="8"/>
                      <a:pt x="1" y="9"/>
                      <a:pt x="3" y="10"/>
                    </a:cubicBezTo>
                    <a:close/>
                  </a:path>
                </a:pathLst>
              </a:custGeom>
              <a:solidFill>
                <a:schemeClr val="bg1"/>
              </a:solidFill>
              <a:ln>
                <a:noFill/>
              </a:ln>
            </p:spPr>
            <p:txBody>
              <a:bodyPr vert="horz" wrap="square" lIns="91440" tIns="45720" rIns="91440" bIns="45720" numCol="1" anchor="t" anchorCtr="0" compatLnSpc="1"/>
              <a:lstStyle/>
              <a:p>
                <a:endParaRPr lang="id-ID">
                  <a:latin typeface="Arial"/>
                  <a:ea typeface="微软雅黑"/>
                  <a:sym typeface="Arial"/>
                </a:endParaRPr>
              </a:p>
            </p:txBody>
          </p:sp>
          <p:sp>
            <p:nvSpPr>
              <p:cNvPr id="47" name="Freeform 55"/>
              <p:cNvSpPr/>
              <p:nvPr/>
            </p:nvSpPr>
            <p:spPr bwMode="auto">
              <a:xfrm>
                <a:off x="2774950" y="2425700"/>
                <a:ext cx="123825" cy="58738"/>
              </a:xfrm>
              <a:custGeom>
                <a:avLst/>
                <a:gdLst>
                  <a:gd name="T0" fmla="*/ 18 w 21"/>
                  <a:gd name="T1" fmla="*/ 0 h 10"/>
                  <a:gd name="T2" fmla="*/ 18 w 21"/>
                  <a:gd name="T3" fmla="*/ 0 h 10"/>
                  <a:gd name="T4" fmla="*/ 0 w 21"/>
                  <a:gd name="T5" fmla="*/ 5 h 10"/>
                  <a:gd name="T6" fmla="*/ 16 w 21"/>
                  <a:gd name="T7" fmla="*/ 10 h 10"/>
                  <a:gd name="T8" fmla="*/ 19 w 21"/>
                  <a:gd name="T9" fmla="*/ 9 h 10"/>
                  <a:gd name="T10" fmla="*/ 21 w 21"/>
                  <a:gd name="T11" fmla="*/ 6 h 10"/>
                  <a:gd name="T12" fmla="*/ 21 w 21"/>
                  <a:gd name="T13" fmla="*/ 4 h 10"/>
                  <a:gd name="T14" fmla="*/ 18 w 21"/>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
                    <a:moveTo>
                      <a:pt x="18" y="0"/>
                    </a:moveTo>
                    <a:cubicBezTo>
                      <a:pt x="18" y="0"/>
                      <a:pt x="18" y="0"/>
                      <a:pt x="18" y="0"/>
                    </a:cubicBezTo>
                    <a:cubicBezTo>
                      <a:pt x="0" y="5"/>
                      <a:pt x="0" y="5"/>
                      <a:pt x="0" y="5"/>
                    </a:cubicBezTo>
                    <a:cubicBezTo>
                      <a:pt x="16" y="10"/>
                      <a:pt x="16" y="10"/>
                      <a:pt x="16" y="10"/>
                    </a:cubicBezTo>
                    <a:cubicBezTo>
                      <a:pt x="17" y="10"/>
                      <a:pt x="18" y="10"/>
                      <a:pt x="19" y="9"/>
                    </a:cubicBezTo>
                    <a:cubicBezTo>
                      <a:pt x="20" y="8"/>
                      <a:pt x="21" y="7"/>
                      <a:pt x="21" y="6"/>
                    </a:cubicBezTo>
                    <a:cubicBezTo>
                      <a:pt x="21" y="4"/>
                      <a:pt x="21" y="4"/>
                      <a:pt x="21" y="4"/>
                    </a:cubicBezTo>
                    <a:cubicBezTo>
                      <a:pt x="21" y="2"/>
                      <a:pt x="20" y="1"/>
                      <a:pt x="18" y="0"/>
                    </a:cubicBezTo>
                    <a:close/>
                  </a:path>
                </a:pathLst>
              </a:custGeom>
              <a:solidFill>
                <a:schemeClr val="bg1"/>
              </a:solidFill>
              <a:ln>
                <a:noFill/>
              </a:ln>
            </p:spPr>
            <p:txBody>
              <a:bodyPr vert="horz" wrap="square" lIns="91440" tIns="45720" rIns="91440" bIns="45720" numCol="1" anchor="t" anchorCtr="0" compatLnSpc="1"/>
              <a:lstStyle/>
              <a:p>
                <a:endParaRPr lang="id-ID">
                  <a:latin typeface="Arial"/>
                  <a:ea typeface="微软雅黑"/>
                  <a:sym typeface="Arial"/>
                </a:endParaRPr>
              </a:p>
            </p:txBody>
          </p:sp>
          <p:sp>
            <p:nvSpPr>
              <p:cNvPr id="48" name="Freeform 56"/>
              <p:cNvSpPr/>
              <p:nvPr/>
            </p:nvSpPr>
            <p:spPr bwMode="auto">
              <a:xfrm>
                <a:off x="2522538" y="2343150"/>
                <a:ext cx="376238" cy="141288"/>
              </a:xfrm>
              <a:custGeom>
                <a:avLst/>
                <a:gdLst>
                  <a:gd name="T0" fmla="*/ 62 w 64"/>
                  <a:gd name="T1" fmla="*/ 1 h 24"/>
                  <a:gd name="T2" fmla="*/ 60 w 64"/>
                  <a:gd name="T3" fmla="*/ 0 h 24"/>
                  <a:gd name="T4" fmla="*/ 59 w 64"/>
                  <a:gd name="T5" fmla="*/ 0 h 24"/>
                  <a:gd name="T6" fmla="*/ 3 w 64"/>
                  <a:gd name="T7" fmla="*/ 14 h 24"/>
                  <a:gd name="T8" fmla="*/ 0 w 64"/>
                  <a:gd name="T9" fmla="*/ 18 h 24"/>
                  <a:gd name="T10" fmla="*/ 0 w 64"/>
                  <a:gd name="T11" fmla="*/ 20 h 24"/>
                  <a:gd name="T12" fmla="*/ 2 w 64"/>
                  <a:gd name="T13" fmla="*/ 23 h 24"/>
                  <a:gd name="T14" fmla="*/ 4 w 64"/>
                  <a:gd name="T15" fmla="*/ 24 h 24"/>
                  <a:gd name="T16" fmla="*/ 5 w 64"/>
                  <a:gd name="T17" fmla="*/ 24 h 24"/>
                  <a:gd name="T18" fmla="*/ 61 w 64"/>
                  <a:gd name="T19" fmla="*/ 10 h 24"/>
                  <a:gd name="T20" fmla="*/ 64 w 64"/>
                  <a:gd name="T21" fmla="*/ 6 h 24"/>
                  <a:gd name="T22" fmla="*/ 64 w 64"/>
                  <a:gd name="T23" fmla="*/ 4 h 24"/>
                  <a:gd name="T24" fmla="*/ 62 w 64"/>
                  <a:gd name="T2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24">
                    <a:moveTo>
                      <a:pt x="62" y="1"/>
                    </a:moveTo>
                    <a:cubicBezTo>
                      <a:pt x="62" y="1"/>
                      <a:pt x="61" y="0"/>
                      <a:pt x="60" y="0"/>
                    </a:cubicBezTo>
                    <a:cubicBezTo>
                      <a:pt x="59" y="0"/>
                      <a:pt x="59" y="0"/>
                      <a:pt x="59" y="0"/>
                    </a:cubicBezTo>
                    <a:cubicBezTo>
                      <a:pt x="3" y="14"/>
                      <a:pt x="3" y="14"/>
                      <a:pt x="3" y="14"/>
                    </a:cubicBezTo>
                    <a:cubicBezTo>
                      <a:pt x="1" y="15"/>
                      <a:pt x="0" y="16"/>
                      <a:pt x="0" y="18"/>
                    </a:cubicBezTo>
                    <a:cubicBezTo>
                      <a:pt x="0" y="20"/>
                      <a:pt x="0" y="20"/>
                      <a:pt x="0" y="20"/>
                    </a:cubicBezTo>
                    <a:cubicBezTo>
                      <a:pt x="0" y="21"/>
                      <a:pt x="1" y="22"/>
                      <a:pt x="2" y="23"/>
                    </a:cubicBezTo>
                    <a:cubicBezTo>
                      <a:pt x="2" y="24"/>
                      <a:pt x="3" y="24"/>
                      <a:pt x="4" y="24"/>
                    </a:cubicBezTo>
                    <a:cubicBezTo>
                      <a:pt x="5" y="24"/>
                      <a:pt x="5" y="24"/>
                      <a:pt x="5" y="24"/>
                    </a:cubicBezTo>
                    <a:cubicBezTo>
                      <a:pt x="61" y="10"/>
                      <a:pt x="61" y="10"/>
                      <a:pt x="61" y="10"/>
                    </a:cubicBezTo>
                    <a:cubicBezTo>
                      <a:pt x="63" y="9"/>
                      <a:pt x="64" y="8"/>
                      <a:pt x="64" y="6"/>
                    </a:cubicBezTo>
                    <a:cubicBezTo>
                      <a:pt x="64" y="4"/>
                      <a:pt x="64" y="4"/>
                      <a:pt x="64" y="4"/>
                    </a:cubicBezTo>
                    <a:cubicBezTo>
                      <a:pt x="64" y="3"/>
                      <a:pt x="63" y="2"/>
                      <a:pt x="62" y="1"/>
                    </a:cubicBezTo>
                    <a:close/>
                  </a:path>
                </a:pathLst>
              </a:custGeom>
              <a:solidFill>
                <a:schemeClr val="bg1"/>
              </a:solidFill>
              <a:ln>
                <a:noFill/>
              </a:ln>
            </p:spPr>
            <p:txBody>
              <a:bodyPr vert="horz" wrap="square" lIns="91440" tIns="45720" rIns="91440" bIns="45720" numCol="1" anchor="t" anchorCtr="0" compatLnSpc="1"/>
              <a:lstStyle/>
              <a:p>
                <a:endParaRPr lang="id-ID">
                  <a:latin typeface="Arial"/>
                  <a:ea typeface="微软雅黑"/>
                  <a:sym typeface="Arial"/>
                </a:endParaRPr>
              </a:p>
            </p:txBody>
          </p:sp>
          <p:sp>
            <p:nvSpPr>
              <p:cNvPr id="49" name="Freeform 57"/>
              <p:cNvSpPr>
                <a:spLocks noEditPoints="1"/>
              </p:cNvSpPr>
              <p:nvPr/>
            </p:nvSpPr>
            <p:spPr bwMode="auto">
              <a:xfrm>
                <a:off x="2605088" y="2108200"/>
                <a:ext cx="217488" cy="258763"/>
              </a:xfrm>
              <a:custGeom>
                <a:avLst/>
                <a:gdLst>
                  <a:gd name="T0" fmla="*/ 8 w 37"/>
                  <a:gd name="T1" fmla="*/ 32 h 44"/>
                  <a:gd name="T2" fmla="*/ 31 w 37"/>
                  <a:gd name="T3" fmla="*/ 35 h 44"/>
                  <a:gd name="T4" fmla="*/ 20 w 37"/>
                  <a:gd name="T5" fmla="*/ 0 h 44"/>
                  <a:gd name="T6" fmla="*/ 8 w 37"/>
                  <a:gd name="T7" fmla="*/ 32 h 44"/>
                  <a:gd name="T8" fmla="*/ 15 w 37"/>
                  <a:gd name="T9" fmla="*/ 28 h 44"/>
                  <a:gd name="T10" fmla="*/ 21 w 37"/>
                  <a:gd name="T11" fmla="*/ 16 h 44"/>
                  <a:gd name="T12" fmla="*/ 20 w 37"/>
                  <a:gd name="T13" fmla="*/ 36 h 44"/>
                  <a:gd name="T14" fmla="*/ 15 w 37"/>
                  <a:gd name="T15" fmla="*/ 28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4">
                    <a:moveTo>
                      <a:pt x="8" y="32"/>
                    </a:moveTo>
                    <a:cubicBezTo>
                      <a:pt x="11" y="40"/>
                      <a:pt x="24" y="44"/>
                      <a:pt x="31" y="35"/>
                    </a:cubicBezTo>
                    <a:cubicBezTo>
                      <a:pt x="37" y="25"/>
                      <a:pt x="31" y="10"/>
                      <a:pt x="20" y="0"/>
                    </a:cubicBezTo>
                    <a:cubicBezTo>
                      <a:pt x="22" y="11"/>
                      <a:pt x="0" y="15"/>
                      <a:pt x="8" y="32"/>
                    </a:cubicBezTo>
                    <a:close/>
                    <a:moveTo>
                      <a:pt x="15" y="28"/>
                    </a:moveTo>
                    <a:cubicBezTo>
                      <a:pt x="17" y="26"/>
                      <a:pt x="21" y="24"/>
                      <a:pt x="21" y="16"/>
                    </a:cubicBezTo>
                    <a:cubicBezTo>
                      <a:pt x="31" y="22"/>
                      <a:pt x="27" y="38"/>
                      <a:pt x="20" y="36"/>
                    </a:cubicBezTo>
                    <a:cubicBezTo>
                      <a:pt x="13" y="35"/>
                      <a:pt x="13" y="30"/>
                      <a:pt x="15" y="28"/>
                    </a:cubicBezTo>
                    <a:close/>
                  </a:path>
                </a:pathLst>
              </a:custGeom>
              <a:solidFill>
                <a:schemeClr val="bg1"/>
              </a:solidFill>
              <a:ln>
                <a:noFill/>
              </a:ln>
            </p:spPr>
            <p:txBody>
              <a:bodyPr vert="horz" wrap="square" lIns="91440" tIns="45720" rIns="91440" bIns="45720" numCol="1" anchor="t" anchorCtr="0" compatLnSpc="1"/>
              <a:lstStyle/>
              <a:p>
                <a:endParaRPr lang="id-ID">
                  <a:latin typeface="Arial"/>
                  <a:ea typeface="微软雅黑"/>
                  <a:sym typeface="Arial"/>
                </a:endParaRPr>
              </a:p>
            </p:txBody>
          </p:sp>
        </p:grpSp>
      </p:grpSp>
      <p:sp>
        <p:nvSpPr>
          <p:cNvPr id="51" name="Rounded Rectangle 30"/>
          <p:cNvSpPr/>
          <p:nvPr/>
        </p:nvSpPr>
        <p:spPr>
          <a:xfrm>
            <a:off x="7650190" y="4509522"/>
            <a:ext cx="1110386" cy="1110386"/>
          </a:xfrm>
          <a:prstGeom prst="roundRect">
            <a:avLst/>
          </a:prstGeom>
          <a:gradFill>
            <a:gsLst>
              <a:gs pos="100000">
                <a:srgbClr val="3943BD"/>
              </a:gs>
              <a:gs pos="0">
                <a:srgbClr val="E9295D"/>
              </a:gs>
            </a:gsLst>
            <a:lin ang="7200000" scaled="0"/>
          </a:gradFill>
          <a:ln>
            <a:solidFill>
              <a:schemeClr val="bg1"/>
            </a:solidFill>
          </a:ln>
          <a:effectLst>
            <a:outerShdw blurRad="63500" algn="ctr" rotWithShape="0">
              <a:prstClr val="black">
                <a:alpha val="40000"/>
              </a:prstClr>
            </a:outerShdw>
          </a:effectLst>
        </p:spPr>
        <p:txBody>
          <a:bodyPr rtlCol="0" anchor="ctr"/>
          <a:lstStyle/>
          <a:p>
            <a:pPr algn="ctr"/>
            <a:endParaRPr lang="en-US" sz="2500" kern="0" dirty="0">
              <a:solidFill>
                <a:prstClr val="white"/>
              </a:solidFill>
              <a:latin typeface="Arial"/>
              <a:ea typeface="微软雅黑"/>
              <a:cs typeface="+mn-ea"/>
              <a:sym typeface="Arial"/>
            </a:endParaRPr>
          </a:p>
        </p:txBody>
      </p:sp>
      <p:sp>
        <p:nvSpPr>
          <p:cNvPr id="54" name="Rounded Rectangle 27"/>
          <p:cNvSpPr/>
          <p:nvPr/>
        </p:nvSpPr>
        <p:spPr>
          <a:xfrm>
            <a:off x="3602107" y="4509522"/>
            <a:ext cx="1110386" cy="1110386"/>
          </a:xfrm>
          <a:prstGeom prst="roundRect">
            <a:avLst/>
          </a:prstGeom>
          <a:gradFill>
            <a:gsLst>
              <a:gs pos="100000">
                <a:srgbClr val="3943BD"/>
              </a:gs>
              <a:gs pos="0">
                <a:srgbClr val="E9295D"/>
              </a:gs>
            </a:gsLst>
            <a:lin ang="7200000" scaled="0"/>
          </a:gradFill>
          <a:ln>
            <a:solidFill>
              <a:schemeClr val="bg1"/>
            </a:solidFill>
          </a:ln>
          <a:effectLst>
            <a:outerShdw blurRad="63500" algn="ctr" rotWithShape="0">
              <a:prstClr val="black">
                <a:alpha val="40000"/>
              </a:prstClr>
            </a:outerShdw>
          </a:effectLst>
        </p:spPr>
        <p:txBody>
          <a:bodyPr rtlCol="0" anchor="ctr"/>
          <a:lstStyle/>
          <a:p>
            <a:pPr algn="ctr"/>
            <a:endParaRPr lang="en-US" sz="2500" kern="0" dirty="0">
              <a:solidFill>
                <a:prstClr val="white"/>
              </a:solidFill>
              <a:latin typeface="Arial"/>
              <a:ea typeface="微软雅黑"/>
              <a:cs typeface="+mn-ea"/>
              <a:sym typeface="Arial"/>
            </a:endParaRPr>
          </a:p>
        </p:txBody>
      </p:sp>
      <p:grpSp>
        <p:nvGrpSpPr>
          <p:cNvPr id="56" name="Group 5"/>
          <p:cNvGrpSpPr/>
          <p:nvPr/>
        </p:nvGrpSpPr>
        <p:grpSpPr>
          <a:xfrm>
            <a:off x="9701710" y="1695286"/>
            <a:ext cx="1110386" cy="1110386"/>
            <a:chOff x="9668431" y="1799896"/>
            <a:chExt cx="1110386" cy="1110386"/>
          </a:xfrm>
        </p:grpSpPr>
        <p:sp>
          <p:nvSpPr>
            <p:cNvPr id="57" name="Rounded Rectangle 37"/>
            <p:cNvSpPr/>
            <p:nvPr/>
          </p:nvSpPr>
          <p:spPr>
            <a:xfrm>
              <a:off x="9668431" y="1799896"/>
              <a:ext cx="1110386" cy="1110386"/>
            </a:xfrm>
            <a:prstGeom prst="roundRect">
              <a:avLst/>
            </a:prstGeom>
            <a:solidFill>
              <a:schemeClr val="tx1">
                <a:lumMod val="85000"/>
                <a:lumOff val="15000"/>
              </a:schemeClr>
            </a:solidFill>
            <a:ln>
              <a:noFill/>
            </a:ln>
            <a:effectLst>
              <a:outerShdw blurRad="63500" algn="ctr" rotWithShape="0">
                <a:prstClr val="black">
                  <a:alpha val="40000"/>
                </a:prstClr>
              </a:outerShdw>
            </a:effectLst>
          </p:spPr>
          <p:txBody>
            <a:bodyPr rtlCol="0" anchor="ctr"/>
            <a:lstStyle/>
            <a:p>
              <a:pPr algn="ctr"/>
              <a:endParaRPr lang="en-US" sz="2500" kern="0" dirty="0">
                <a:solidFill>
                  <a:prstClr val="white"/>
                </a:solidFill>
                <a:latin typeface="Arial"/>
                <a:ea typeface="微软雅黑"/>
                <a:cs typeface="+mn-ea"/>
                <a:sym typeface="Arial"/>
              </a:endParaRPr>
            </a:p>
          </p:txBody>
        </p:sp>
        <p:grpSp>
          <p:nvGrpSpPr>
            <p:cNvPr id="58" name="Group 447"/>
            <p:cNvGrpSpPr/>
            <p:nvPr/>
          </p:nvGrpSpPr>
          <p:grpSpPr bwMode="auto">
            <a:xfrm>
              <a:off x="9999831" y="2124709"/>
              <a:ext cx="468159" cy="468159"/>
              <a:chOff x="0" y="0"/>
              <a:chExt cx="575" cy="575"/>
            </a:xfrm>
            <a:solidFill>
              <a:schemeClr val="bg1"/>
            </a:solidFill>
          </p:grpSpPr>
          <p:sp>
            <p:nvSpPr>
              <p:cNvPr id="59" name="AutoShape 443"/>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solidFill>
                <a:schemeClr val="bg1"/>
              </a:solidFill>
              <a:ln>
                <a:noFill/>
              </a:ln>
            </p:spPr>
            <p:txBody>
              <a:bodyPr lIns="0" tIns="0" rIns="0" bIns="0"/>
              <a:lstStyle/>
              <a:p>
                <a:endParaRPr lang="en-US" sz="2400">
                  <a:solidFill>
                    <a:schemeClr val="bg2"/>
                  </a:solidFill>
                  <a:latin typeface="Arial"/>
                  <a:ea typeface="微软雅黑"/>
                  <a:sym typeface="Arial"/>
                </a:endParaRPr>
              </a:p>
            </p:txBody>
          </p:sp>
          <p:sp>
            <p:nvSpPr>
              <p:cNvPr id="60" name="AutoShape 444"/>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solidFill>
                <a:schemeClr val="bg1"/>
              </a:solidFill>
              <a:ln>
                <a:noFill/>
              </a:ln>
            </p:spPr>
            <p:txBody>
              <a:bodyPr lIns="0" tIns="0" rIns="0" bIns="0"/>
              <a:lstStyle/>
              <a:p>
                <a:endParaRPr lang="en-US" sz="2400">
                  <a:solidFill>
                    <a:schemeClr val="bg2"/>
                  </a:solidFill>
                  <a:latin typeface="Arial"/>
                  <a:ea typeface="微软雅黑"/>
                  <a:sym typeface="Arial"/>
                </a:endParaRPr>
              </a:p>
            </p:txBody>
          </p:sp>
          <p:sp>
            <p:nvSpPr>
              <p:cNvPr id="61" name="AutoShape 445"/>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solidFill>
                <a:schemeClr val="bg1"/>
              </a:solidFill>
              <a:ln>
                <a:noFill/>
              </a:ln>
            </p:spPr>
            <p:txBody>
              <a:bodyPr lIns="0" tIns="0" rIns="0" bIns="0"/>
              <a:lstStyle/>
              <a:p>
                <a:endParaRPr lang="en-US" sz="2400">
                  <a:solidFill>
                    <a:schemeClr val="bg2"/>
                  </a:solidFill>
                  <a:latin typeface="Arial"/>
                  <a:ea typeface="微软雅黑"/>
                  <a:sym typeface="Arial"/>
                </a:endParaRPr>
              </a:p>
            </p:txBody>
          </p:sp>
          <p:sp>
            <p:nvSpPr>
              <p:cNvPr id="62" name="AutoShape 446"/>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solidFill>
                <a:schemeClr val="bg1"/>
              </a:solidFill>
              <a:ln>
                <a:noFill/>
              </a:ln>
            </p:spPr>
            <p:txBody>
              <a:bodyPr lIns="0" tIns="0" rIns="0" bIns="0"/>
              <a:lstStyle/>
              <a:p>
                <a:endParaRPr lang="en-US" sz="2400">
                  <a:solidFill>
                    <a:schemeClr val="bg2"/>
                  </a:solidFill>
                  <a:latin typeface="Arial"/>
                  <a:ea typeface="微软雅黑"/>
                  <a:sym typeface="Arial"/>
                </a:endParaRPr>
              </a:p>
            </p:txBody>
          </p:sp>
        </p:grpSp>
      </p:grpSp>
      <p:sp>
        <p:nvSpPr>
          <p:cNvPr id="63" name="išľíďè">
            <a:extLst>
              <a:ext uri="{FF2B5EF4-FFF2-40B4-BE49-F238E27FC236}">
                <a16:creationId xmlns:a16="http://schemas.microsoft.com/office/drawing/2014/main" xmlns="" id="{98AA560F-FC86-474D-8185-66638A734988}"/>
              </a:ext>
            </a:extLst>
          </p:cNvPr>
          <p:cNvSpPr/>
          <p:nvPr/>
        </p:nvSpPr>
        <p:spPr bwMode="auto">
          <a:xfrm>
            <a:off x="692479" y="4891935"/>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algn="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64" name="iSlíďè">
            <a:extLst>
              <a:ext uri="{FF2B5EF4-FFF2-40B4-BE49-F238E27FC236}">
                <a16:creationId xmlns:a16="http://schemas.microsoft.com/office/drawing/2014/main" xmlns="" id="{0DCC4123-7D07-4FA4-9141-2A4A3662CEE4}"/>
              </a:ext>
            </a:extLst>
          </p:cNvPr>
          <p:cNvSpPr txBox="1"/>
          <p:nvPr/>
        </p:nvSpPr>
        <p:spPr bwMode="auto">
          <a:xfrm>
            <a:off x="1133570" y="4557563"/>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65" name="išľíďè">
            <a:extLst>
              <a:ext uri="{FF2B5EF4-FFF2-40B4-BE49-F238E27FC236}">
                <a16:creationId xmlns:a16="http://schemas.microsoft.com/office/drawing/2014/main" xmlns="" id="{A4445445-6830-47F2-8BDD-CD8ABA2BA624}"/>
              </a:ext>
            </a:extLst>
          </p:cNvPr>
          <p:cNvSpPr/>
          <p:nvPr/>
        </p:nvSpPr>
        <p:spPr bwMode="auto">
          <a:xfrm>
            <a:off x="2900789" y="2180468"/>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algn="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66" name="iSlíďè">
            <a:extLst>
              <a:ext uri="{FF2B5EF4-FFF2-40B4-BE49-F238E27FC236}">
                <a16:creationId xmlns:a16="http://schemas.microsoft.com/office/drawing/2014/main" xmlns="" id="{51C7DBF7-A237-4190-963E-CF01F052C19E}"/>
              </a:ext>
            </a:extLst>
          </p:cNvPr>
          <p:cNvSpPr txBox="1"/>
          <p:nvPr/>
        </p:nvSpPr>
        <p:spPr bwMode="auto">
          <a:xfrm>
            <a:off x="3341880" y="1846096"/>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67" name="išľíďè">
            <a:extLst>
              <a:ext uri="{FF2B5EF4-FFF2-40B4-BE49-F238E27FC236}">
                <a16:creationId xmlns:a16="http://schemas.microsoft.com/office/drawing/2014/main" xmlns="" id="{2C025CC9-A9FE-49C0-99C6-828809DC3CAE}"/>
              </a:ext>
            </a:extLst>
          </p:cNvPr>
          <p:cNvSpPr/>
          <p:nvPr/>
        </p:nvSpPr>
        <p:spPr bwMode="auto">
          <a:xfrm>
            <a:off x="4837406" y="4891935"/>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algn="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68" name="iSlíďè">
            <a:extLst>
              <a:ext uri="{FF2B5EF4-FFF2-40B4-BE49-F238E27FC236}">
                <a16:creationId xmlns:a16="http://schemas.microsoft.com/office/drawing/2014/main" xmlns="" id="{DEE56A3D-A1D7-49EA-8191-D64C8F4AB5A6}"/>
              </a:ext>
            </a:extLst>
          </p:cNvPr>
          <p:cNvSpPr txBox="1"/>
          <p:nvPr/>
        </p:nvSpPr>
        <p:spPr bwMode="auto">
          <a:xfrm>
            <a:off x="5278497" y="4557563"/>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69" name="išľíďè">
            <a:extLst>
              <a:ext uri="{FF2B5EF4-FFF2-40B4-BE49-F238E27FC236}">
                <a16:creationId xmlns:a16="http://schemas.microsoft.com/office/drawing/2014/main" xmlns="" id="{17D85B0C-F73B-47B6-8780-03D68C122352}"/>
              </a:ext>
            </a:extLst>
          </p:cNvPr>
          <p:cNvSpPr/>
          <p:nvPr/>
        </p:nvSpPr>
        <p:spPr bwMode="auto">
          <a:xfrm>
            <a:off x="7045716" y="2180468"/>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algn="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70" name="iSlíďè">
            <a:extLst>
              <a:ext uri="{FF2B5EF4-FFF2-40B4-BE49-F238E27FC236}">
                <a16:creationId xmlns:a16="http://schemas.microsoft.com/office/drawing/2014/main" xmlns="" id="{3FCC5B3F-CC8C-4333-A0BE-4A8AD1EE99AF}"/>
              </a:ext>
            </a:extLst>
          </p:cNvPr>
          <p:cNvSpPr txBox="1"/>
          <p:nvPr/>
        </p:nvSpPr>
        <p:spPr bwMode="auto">
          <a:xfrm>
            <a:off x="7486807" y="1846096"/>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71" name="išľíďè">
            <a:extLst>
              <a:ext uri="{FF2B5EF4-FFF2-40B4-BE49-F238E27FC236}">
                <a16:creationId xmlns:a16="http://schemas.microsoft.com/office/drawing/2014/main" xmlns="" id="{FB226B5E-E365-4888-875B-0914D85AE683}"/>
              </a:ext>
            </a:extLst>
          </p:cNvPr>
          <p:cNvSpPr/>
          <p:nvPr/>
        </p:nvSpPr>
        <p:spPr bwMode="auto">
          <a:xfrm>
            <a:off x="8988584" y="4886637"/>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algn="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72" name="iSlíďè">
            <a:extLst>
              <a:ext uri="{FF2B5EF4-FFF2-40B4-BE49-F238E27FC236}">
                <a16:creationId xmlns:a16="http://schemas.microsoft.com/office/drawing/2014/main" xmlns="" id="{1C3A1629-6EEB-4A54-94C2-E44726B826E7}"/>
              </a:ext>
            </a:extLst>
          </p:cNvPr>
          <p:cNvSpPr txBox="1"/>
          <p:nvPr/>
        </p:nvSpPr>
        <p:spPr bwMode="auto">
          <a:xfrm>
            <a:off x="9429675" y="4552265"/>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73" name="矩形: 圆角 72">
            <a:extLst>
              <a:ext uri="{FF2B5EF4-FFF2-40B4-BE49-F238E27FC236}">
                <a16:creationId xmlns:a16="http://schemas.microsoft.com/office/drawing/2014/main" xmlns="" id="{0F1094EB-D6DB-4D14-AB6D-03763EA8B8C7}"/>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74" name="文本框 73">
            <a:extLst>
              <a:ext uri="{FF2B5EF4-FFF2-40B4-BE49-F238E27FC236}">
                <a16:creationId xmlns:a16="http://schemas.microsoft.com/office/drawing/2014/main" xmlns="" id="{DD22349C-9F98-4CFE-ACD9-184CF1B705DD}"/>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
        <p:nvSpPr>
          <p:cNvPr id="75" name="Freeform 89">
            <a:extLst>
              <a:ext uri="{FF2B5EF4-FFF2-40B4-BE49-F238E27FC236}">
                <a16:creationId xmlns:a16="http://schemas.microsoft.com/office/drawing/2014/main" xmlns="" id="{1F3AC71A-7837-45CD-A4A6-15088FA79D01}"/>
              </a:ext>
            </a:extLst>
          </p:cNvPr>
          <p:cNvSpPr>
            <a:spLocks noEditPoints="1"/>
          </p:cNvSpPr>
          <p:nvPr/>
        </p:nvSpPr>
        <p:spPr bwMode="auto">
          <a:xfrm>
            <a:off x="3895404" y="4775487"/>
            <a:ext cx="489152" cy="489152"/>
          </a:xfrm>
          <a:custGeom>
            <a:avLst/>
            <a:gdLst>
              <a:gd name="T0" fmla="*/ 2147483646 w 68"/>
              <a:gd name="T1" fmla="*/ 2147483646 h 68"/>
              <a:gd name="T2" fmla="*/ 2147483646 w 68"/>
              <a:gd name="T3" fmla="*/ 2147483646 h 68"/>
              <a:gd name="T4" fmla="*/ 2147483646 w 68"/>
              <a:gd name="T5" fmla="*/ 2147483646 h 68"/>
              <a:gd name="T6" fmla="*/ 2147483646 w 68"/>
              <a:gd name="T7" fmla="*/ 2147483646 h 68"/>
              <a:gd name="T8" fmla="*/ 2147483646 w 68"/>
              <a:gd name="T9" fmla="*/ 2147483646 h 68"/>
              <a:gd name="T10" fmla="*/ 2147483646 w 68"/>
              <a:gd name="T11" fmla="*/ 2147483646 h 68"/>
              <a:gd name="T12" fmla="*/ 2147483646 w 68"/>
              <a:gd name="T13" fmla="*/ 2147483646 h 68"/>
              <a:gd name="T14" fmla="*/ 2147483646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0 w 68"/>
              <a:gd name="T25" fmla="*/ 2147483646 h 68"/>
              <a:gd name="T26" fmla="*/ 2147483646 w 68"/>
              <a:gd name="T27" fmla="*/ 2147483646 h 68"/>
              <a:gd name="T28" fmla="*/ 2147483646 w 68"/>
              <a:gd name="T29" fmla="*/ 0 h 68"/>
              <a:gd name="T30" fmla="*/ 2147483646 w 68"/>
              <a:gd name="T31" fmla="*/ 0 h 68"/>
              <a:gd name="T32" fmla="*/ 2147483646 w 68"/>
              <a:gd name="T33" fmla="*/ 2147483646 h 68"/>
              <a:gd name="T34" fmla="*/ 2147483646 w 68"/>
              <a:gd name="T35" fmla="*/ 2147483646 h 68"/>
              <a:gd name="T36" fmla="*/ 2147483646 w 68"/>
              <a:gd name="T37" fmla="*/ 2147483646 h 68"/>
              <a:gd name="T38" fmla="*/ 2147483646 w 68"/>
              <a:gd name="T39" fmla="*/ 2147483646 h 68"/>
              <a:gd name="T40" fmla="*/ 2147483646 w 68"/>
              <a:gd name="T41" fmla="*/ 2147483646 h 68"/>
              <a:gd name="T42" fmla="*/ 2147483646 w 68"/>
              <a:gd name="T43" fmla="*/ 2147483646 h 68"/>
              <a:gd name="T44" fmla="*/ 2147483646 w 68"/>
              <a:gd name="T45" fmla="*/ 2147483646 h 68"/>
              <a:gd name="T46" fmla="*/ 2147483646 w 68"/>
              <a:gd name="T47" fmla="*/ 2147483646 h 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5" y="55"/>
                  <a:pt x="35" y="55"/>
                  <a:pt x="35" y="55"/>
                </a:cubicBezTo>
                <a:cubicBezTo>
                  <a:pt x="23" y="67"/>
                  <a:pt x="23" y="67"/>
                  <a:pt x="23" y="67"/>
                </a:cubicBezTo>
                <a:cubicBezTo>
                  <a:pt x="23" y="67"/>
                  <a:pt x="22" y="68"/>
                  <a:pt x="22" y="68"/>
                </a:cubicBezTo>
                <a:cubicBezTo>
                  <a:pt x="21" y="68"/>
                  <a:pt x="21" y="68"/>
                  <a:pt x="21" y="68"/>
                </a:cubicBezTo>
                <a:cubicBezTo>
                  <a:pt x="20" y="67"/>
                  <a:pt x="19" y="66"/>
                  <a:pt x="19" y="65"/>
                </a:cubicBezTo>
                <a:cubicBezTo>
                  <a:pt x="19" y="48"/>
                  <a:pt x="19" y="48"/>
                  <a:pt x="19" y="48"/>
                </a:cubicBezTo>
                <a:cubicBezTo>
                  <a:pt x="1" y="41"/>
                  <a:pt x="1" y="41"/>
                  <a:pt x="1" y="41"/>
                </a:cubicBezTo>
                <a:cubicBezTo>
                  <a:pt x="0" y="40"/>
                  <a:pt x="0" y="40"/>
                  <a:pt x="0" y="39"/>
                </a:cubicBezTo>
                <a:cubicBezTo>
                  <a:pt x="0" y="38"/>
                  <a:pt x="0" y="37"/>
                  <a:pt x="1" y="36"/>
                </a:cubicBezTo>
                <a:cubicBezTo>
                  <a:pt x="64" y="0"/>
                  <a:pt x="64" y="0"/>
                  <a:pt x="64" y="0"/>
                </a:cubicBezTo>
                <a:cubicBezTo>
                  <a:pt x="65" y="0"/>
                  <a:pt x="66" y="0"/>
                  <a:pt x="67" y="0"/>
                </a:cubicBezTo>
                <a:cubicBezTo>
                  <a:pt x="68" y="1"/>
                  <a:pt x="68" y="2"/>
                  <a:pt x="68" y="3"/>
                </a:cubicBezTo>
                <a:close/>
                <a:moveTo>
                  <a:pt x="62" y="7"/>
                </a:moveTo>
                <a:cubicBezTo>
                  <a:pt x="8" y="38"/>
                  <a:pt x="8" y="38"/>
                  <a:pt x="8" y="38"/>
                </a:cubicBezTo>
                <a:cubicBezTo>
                  <a:pt x="20" y="43"/>
                  <a:pt x="20" y="43"/>
                  <a:pt x="20" y="43"/>
                </a:cubicBezTo>
                <a:cubicBezTo>
                  <a:pt x="53" y="19"/>
                  <a:pt x="53" y="19"/>
                  <a:pt x="53" y="19"/>
                </a:cubicBezTo>
                <a:cubicBezTo>
                  <a:pt x="35" y="49"/>
                  <a:pt x="35" y="49"/>
                  <a:pt x="35" y="49"/>
                </a:cubicBezTo>
                <a:cubicBezTo>
                  <a:pt x="54" y="57"/>
                  <a:pt x="54" y="57"/>
                  <a:pt x="54" y="57"/>
                </a:cubicBezTo>
                <a:lnTo>
                  <a:pt x="6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6" name="Freeform 108">
            <a:extLst>
              <a:ext uri="{FF2B5EF4-FFF2-40B4-BE49-F238E27FC236}">
                <a16:creationId xmlns:a16="http://schemas.microsoft.com/office/drawing/2014/main" xmlns="" id="{9EF4BBAD-90AB-41EC-8D3D-7426A00DC22D}"/>
              </a:ext>
            </a:extLst>
          </p:cNvPr>
          <p:cNvSpPr>
            <a:spLocks noEditPoints="1"/>
          </p:cNvSpPr>
          <p:nvPr/>
        </p:nvSpPr>
        <p:spPr bwMode="auto">
          <a:xfrm>
            <a:off x="8028804" y="4903461"/>
            <a:ext cx="346068" cy="415948"/>
          </a:xfrm>
          <a:custGeom>
            <a:avLst/>
            <a:gdLst>
              <a:gd name="T0" fmla="*/ 2147483646 w 48"/>
              <a:gd name="T1" fmla="*/ 2147483646 h 58"/>
              <a:gd name="T2" fmla="*/ 2147483646 w 48"/>
              <a:gd name="T3" fmla="*/ 2147483646 h 58"/>
              <a:gd name="T4" fmla="*/ 2147483646 w 48"/>
              <a:gd name="T5" fmla="*/ 2147483646 h 58"/>
              <a:gd name="T6" fmla="*/ 2147483646 w 48"/>
              <a:gd name="T7" fmla="*/ 2147483646 h 58"/>
              <a:gd name="T8" fmla="*/ 0 w 48"/>
              <a:gd name="T9" fmla="*/ 2147483646 h 58"/>
              <a:gd name="T10" fmla="*/ 0 w 48"/>
              <a:gd name="T11" fmla="*/ 2147483646 h 58"/>
              <a:gd name="T12" fmla="*/ 2147483646 w 48"/>
              <a:gd name="T13" fmla="*/ 0 h 58"/>
              <a:gd name="T14" fmla="*/ 2147483646 w 48"/>
              <a:gd name="T15" fmla="*/ 0 h 58"/>
              <a:gd name="T16" fmla="*/ 2147483646 w 48"/>
              <a:gd name="T17" fmla="*/ 2147483646 h 58"/>
              <a:gd name="T18" fmla="*/ 2147483646 w 48"/>
              <a:gd name="T19" fmla="*/ 2147483646 h 58"/>
              <a:gd name="T20" fmla="*/ 2147483646 w 48"/>
              <a:gd name="T21" fmla="*/ 2147483646 h 58"/>
              <a:gd name="T22" fmla="*/ 2147483646 w 48"/>
              <a:gd name="T23" fmla="*/ 2147483646 h 58"/>
              <a:gd name="T24" fmla="*/ 2147483646 w 48"/>
              <a:gd name="T25" fmla="*/ 2147483646 h 58"/>
              <a:gd name="T26" fmla="*/ 2147483646 w 48"/>
              <a:gd name="T27" fmla="*/ 2147483646 h 58"/>
              <a:gd name="T28" fmla="*/ 2147483646 w 48"/>
              <a:gd name="T29" fmla="*/ 2147483646 h 58"/>
              <a:gd name="T30" fmla="*/ 2147483646 w 48"/>
              <a:gd name="T31" fmla="*/ 2147483646 h 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 h="58">
                <a:moveTo>
                  <a:pt x="48" y="31"/>
                </a:moveTo>
                <a:cubicBezTo>
                  <a:pt x="48" y="47"/>
                  <a:pt x="26" y="57"/>
                  <a:pt x="25" y="58"/>
                </a:cubicBezTo>
                <a:cubicBezTo>
                  <a:pt x="25" y="58"/>
                  <a:pt x="24" y="58"/>
                  <a:pt x="24" y="58"/>
                </a:cubicBezTo>
                <a:cubicBezTo>
                  <a:pt x="24" y="58"/>
                  <a:pt x="23" y="58"/>
                  <a:pt x="23" y="58"/>
                </a:cubicBezTo>
                <a:cubicBezTo>
                  <a:pt x="22" y="57"/>
                  <a:pt x="0" y="47"/>
                  <a:pt x="0" y="31"/>
                </a:cubicBezTo>
                <a:cubicBezTo>
                  <a:pt x="0" y="2"/>
                  <a:pt x="0" y="2"/>
                  <a:pt x="0" y="2"/>
                </a:cubicBezTo>
                <a:cubicBezTo>
                  <a:pt x="0" y="1"/>
                  <a:pt x="1" y="0"/>
                  <a:pt x="2" y="0"/>
                </a:cubicBezTo>
                <a:cubicBezTo>
                  <a:pt x="46" y="0"/>
                  <a:pt x="46" y="0"/>
                  <a:pt x="46" y="0"/>
                </a:cubicBezTo>
                <a:cubicBezTo>
                  <a:pt x="47" y="0"/>
                  <a:pt x="48" y="1"/>
                  <a:pt x="48" y="2"/>
                </a:cubicBezTo>
                <a:lnTo>
                  <a:pt x="48" y="31"/>
                </a:lnTo>
                <a:close/>
                <a:moveTo>
                  <a:pt x="41" y="7"/>
                </a:moveTo>
                <a:cubicBezTo>
                  <a:pt x="24" y="7"/>
                  <a:pt x="24" y="7"/>
                  <a:pt x="24" y="7"/>
                </a:cubicBezTo>
                <a:cubicBezTo>
                  <a:pt x="24" y="50"/>
                  <a:pt x="24" y="50"/>
                  <a:pt x="24" y="50"/>
                </a:cubicBezTo>
                <a:cubicBezTo>
                  <a:pt x="26" y="49"/>
                  <a:pt x="29" y="47"/>
                  <a:pt x="32" y="45"/>
                </a:cubicBezTo>
                <a:cubicBezTo>
                  <a:pt x="36" y="42"/>
                  <a:pt x="41" y="37"/>
                  <a:pt x="41" y="31"/>
                </a:cubicBezTo>
                <a:lnTo>
                  <a:pt x="41"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7" name="Freeform 129">
            <a:extLst>
              <a:ext uri="{FF2B5EF4-FFF2-40B4-BE49-F238E27FC236}">
                <a16:creationId xmlns:a16="http://schemas.microsoft.com/office/drawing/2014/main" xmlns="" id="{ADDF9696-2935-4E53-BEBA-3D9C8D4CE046}"/>
              </a:ext>
            </a:extLst>
          </p:cNvPr>
          <p:cNvSpPr>
            <a:spLocks/>
          </p:cNvSpPr>
          <p:nvPr/>
        </p:nvSpPr>
        <p:spPr bwMode="auto">
          <a:xfrm>
            <a:off x="6049221" y="1998285"/>
            <a:ext cx="402638" cy="492482"/>
          </a:xfrm>
          <a:custGeom>
            <a:avLst/>
            <a:gdLst>
              <a:gd name="T0" fmla="*/ 2147483646 w 56"/>
              <a:gd name="T1" fmla="*/ 2147483646 h 68"/>
              <a:gd name="T2" fmla="*/ 2147483646 w 56"/>
              <a:gd name="T3" fmla="*/ 2147483646 h 68"/>
              <a:gd name="T4" fmla="*/ 2147483646 w 56"/>
              <a:gd name="T5" fmla="*/ 2147483646 h 68"/>
              <a:gd name="T6" fmla="*/ 2147483646 w 56"/>
              <a:gd name="T7" fmla="*/ 2147483646 h 68"/>
              <a:gd name="T8" fmla="*/ 2147483646 w 56"/>
              <a:gd name="T9" fmla="*/ 2147483646 h 68"/>
              <a:gd name="T10" fmla="*/ 2147483646 w 56"/>
              <a:gd name="T11" fmla="*/ 2147483646 h 68"/>
              <a:gd name="T12" fmla="*/ 2147483646 w 56"/>
              <a:gd name="T13" fmla="*/ 2147483646 h 68"/>
              <a:gd name="T14" fmla="*/ 2147483646 w 56"/>
              <a:gd name="T15" fmla="*/ 2147483646 h 68"/>
              <a:gd name="T16" fmla="*/ 0 w 56"/>
              <a:gd name="T17" fmla="*/ 2147483646 h 68"/>
              <a:gd name="T18" fmla="*/ 2147483646 w 56"/>
              <a:gd name="T19" fmla="*/ 2147483646 h 68"/>
              <a:gd name="T20" fmla="*/ 2147483646 w 56"/>
              <a:gd name="T21" fmla="*/ 2147483646 h 68"/>
              <a:gd name="T22" fmla="*/ 2147483646 w 56"/>
              <a:gd name="T23" fmla="*/ 2147483646 h 68"/>
              <a:gd name="T24" fmla="*/ 2147483646 w 56"/>
              <a:gd name="T25" fmla="*/ 2147483646 h 68"/>
              <a:gd name="T26" fmla="*/ 2147483646 w 56"/>
              <a:gd name="T27" fmla="*/ 2147483646 h 68"/>
              <a:gd name="T28" fmla="*/ 2147483646 w 56"/>
              <a:gd name="T29" fmla="*/ 2147483646 h 68"/>
              <a:gd name="T30" fmla="*/ 2147483646 w 56"/>
              <a:gd name="T31" fmla="*/ 2147483646 h 68"/>
              <a:gd name="T32" fmla="*/ 2147483646 w 56"/>
              <a:gd name="T33" fmla="*/ 2147483646 h 68"/>
              <a:gd name="T34" fmla="*/ 2147483646 w 56"/>
              <a:gd name="T35" fmla="*/ 2147483646 h 68"/>
              <a:gd name="T36" fmla="*/ 2147483646 w 56"/>
              <a:gd name="T37" fmla="*/ 0 h 68"/>
              <a:gd name="T38" fmla="*/ 2147483646 w 56"/>
              <a:gd name="T39" fmla="*/ 0 h 68"/>
              <a:gd name="T40" fmla="*/ 2147483646 w 56"/>
              <a:gd name="T41" fmla="*/ 0 h 68"/>
              <a:gd name="T42" fmla="*/ 2147483646 w 56"/>
              <a:gd name="T43" fmla="*/ 2147483646 h 68"/>
              <a:gd name="T44" fmla="*/ 2147483646 w 56"/>
              <a:gd name="T45" fmla="*/ 2147483646 h 68"/>
              <a:gd name="T46" fmla="*/ 2147483646 w 56"/>
              <a:gd name="T47" fmla="*/ 2147483646 h 68"/>
              <a:gd name="T48" fmla="*/ 2147483646 w 56"/>
              <a:gd name="T49" fmla="*/ 2147483646 h 68"/>
              <a:gd name="T50" fmla="*/ 2147483646 w 56"/>
              <a:gd name="T51" fmla="*/ 2147483646 h 68"/>
              <a:gd name="T52" fmla="*/ 2147483646 w 56"/>
              <a:gd name="T53" fmla="*/ 2147483646 h 68"/>
              <a:gd name="T54" fmla="*/ 2147483646 w 56"/>
              <a:gd name="T55" fmla="*/ 2147483646 h 68"/>
              <a:gd name="T56" fmla="*/ 2147483646 w 56"/>
              <a:gd name="T57" fmla="*/ 2147483646 h 68"/>
              <a:gd name="T58" fmla="*/ 2147483646 w 56"/>
              <a:gd name="T59" fmla="*/ 2147483646 h 68"/>
              <a:gd name="T60" fmla="*/ 2147483646 w 56"/>
              <a:gd name="T61" fmla="*/ 2147483646 h 68"/>
              <a:gd name="T62" fmla="*/ 2147483646 w 56"/>
              <a:gd name="T63" fmla="*/ 2147483646 h 6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6" h="68">
                <a:moveTo>
                  <a:pt x="53" y="58"/>
                </a:moveTo>
                <a:cubicBezTo>
                  <a:pt x="36" y="58"/>
                  <a:pt x="36" y="58"/>
                  <a:pt x="36" y="58"/>
                </a:cubicBezTo>
                <a:cubicBezTo>
                  <a:pt x="36" y="60"/>
                  <a:pt x="36" y="63"/>
                  <a:pt x="36" y="65"/>
                </a:cubicBezTo>
                <a:cubicBezTo>
                  <a:pt x="36" y="67"/>
                  <a:pt x="35" y="68"/>
                  <a:pt x="34" y="68"/>
                </a:cubicBezTo>
                <a:cubicBezTo>
                  <a:pt x="22" y="68"/>
                  <a:pt x="22" y="68"/>
                  <a:pt x="22" y="68"/>
                </a:cubicBezTo>
                <a:cubicBezTo>
                  <a:pt x="21" y="68"/>
                  <a:pt x="20" y="67"/>
                  <a:pt x="20" y="65"/>
                </a:cubicBezTo>
                <a:cubicBezTo>
                  <a:pt x="20" y="63"/>
                  <a:pt x="20" y="60"/>
                  <a:pt x="20" y="58"/>
                </a:cubicBezTo>
                <a:cubicBezTo>
                  <a:pt x="2" y="58"/>
                  <a:pt x="2" y="58"/>
                  <a:pt x="2" y="58"/>
                </a:cubicBezTo>
                <a:cubicBezTo>
                  <a:pt x="1" y="58"/>
                  <a:pt x="0" y="57"/>
                  <a:pt x="0" y="56"/>
                </a:cubicBezTo>
                <a:cubicBezTo>
                  <a:pt x="0" y="55"/>
                  <a:pt x="0" y="54"/>
                  <a:pt x="1" y="54"/>
                </a:cubicBezTo>
                <a:cubicBezTo>
                  <a:pt x="16" y="39"/>
                  <a:pt x="16" y="39"/>
                  <a:pt x="16" y="39"/>
                </a:cubicBezTo>
                <a:cubicBezTo>
                  <a:pt x="7" y="39"/>
                  <a:pt x="7" y="39"/>
                  <a:pt x="7" y="39"/>
                </a:cubicBezTo>
                <a:cubicBezTo>
                  <a:pt x="6" y="39"/>
                  <a:pt x="5" y="37"/>
                  <a:pt x="5" y="36"/>
                </a:cubicBezTo>
                <a:cubicBezTo>
                  <a:pt x="5" y="35"/>
                  <a:pt x="5" y="35"/>
                  <a:pt x="6" y="34"/>
                </a:cubicBezTo>
                <a:cubicBezTo>
                  <a:pt x="21" y="19"/>
                  <a:pt x="21" y="19"/>
                  <a:pt x="21" y="19"/>
                </a:cubicBezTo>
                <a:cubicBezTo>
                  <a:pt x="13" y="19"/>
                  <a:pt x="13" y="19"/>
                  <a:pt x="13" y="19"/>
                </a:cubicBezTo>
                <a:cubicBezTo>
                  <a:pt x="12" y="19"/>
                  <a:pt x="11" y="18"/>
                  <a:pt x="11" y="17"/>
                </a:cubicBezTo>
                <a:cubicBezTo>
                  <a:pt x="11" y="16"/>
                  <a:pt x="11" y="15"/>
                  <a:pt x="12" y="15"/>
                </a:cubicBezTo>
                <a:cubicBezTo>
                  <a:pt x="26" y="0"/>
                  <a:pt x="26" y="0"/>
                  <a:pt x="26" y="0"/>
                </a:cubicBezTo>
                <a:cubicBezTo>
                  <a:pt x="27" y="0"/>
                  <a:pt x="27" y="0"/>
                  <a:pt x="28" y="0"/>
                </a:cubicBezTo>
                <a:cubicBezTo>
                  <a:pt x="29" y="0"/>
                  <a:pt x="29" y="0"/>
                  <a:pt x="30" y="0"/>
                </a:cubicBezTo>
                <a:cubicBezTo>
                  <a:pt x="44" y="15"/>
                  <a:pt x="44" y="15"/>
                  <a:pt x="44" y="15"/>
                </a:cubicBezTo>
                <a:cubicBezTo>
                  <a:pt x="45" y="15"/>
                  <a:pt x="45" y="16"/>
                  <a:pt x="45" y="17"/>
                </a:cubicBezTo>
                <a:cubicBezTo>
                  <a:pt x="45" y="18"/>
                  <a:pt x="44" y="19"/>
                  <a:pt x="42" y="19"/>
                </a:cubicBezTo>
                <a:cubicBezTo>
                  <a:pt x="35" y="19"/>
                  <a:pt x="35" y="19"/>
                  <a:pt x="35" y="19"/>
                </a:cubicBezTo>
                <a:cubicBezTo>
                  <a:pt x="50" y="34"/>
                  <a:pt x="50" y="34"/>
                  <a:pt x="50" y="34"/>
                </a:cubicBezTo>
                <a:cubicBezTo>
                  <a:pt x="51" y="35"/>
                  <a:pt x="51" y="35"/>
                  <a:pt x="51" y="36"/>
                </a:cubicBezTo>
                <a:cubicBezTo>
                  <a:pt x="51" y="37"/>
                  <a:pt x="50" y="39"/>
                  <a:pt x="49" y="39"/>
                </a:cubicBezTo>
                <a:cubicBezTo>
                  <a:pt x="40" y="39"/>
                  <a:pt x="40" y="39"/>
                  <a:pt x="40" y="39"/>
                </a:cubicBezTo>
                <a:cubicBezTo>
                  <a:pt x="55" y="54"/>
                  <a:pt x="55" y="54"/>
                  <a:pt x="55" y="54"/>
                </a:cubicBezTo>
                <a:cubicBezTo>
                  <a:pt x="56" y="54"/>
                  <a:pt x="56" y="55"/>
                  <a:pt x="56" y="56"/>
                </a:cubicBezTo>
                <a:cubicBezTo>
                  <a:pt x="56" y="57"/>
                  <a:pt x="55" y="58"/>
                  <a:pt x="53"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335952144"/>
      </p:ext>
    </p:extLst>
  </p:cSld>
  <p:clrMapOvr>
    <a:masterClrMapping/>
  </p:clrMapOvr>
  <mc:AlternateContent xmlns:mc="http://schemas.openxmlformats.org/markup-compatibility/2006" xmlns:p14="http://schemas.microsoft.com/office/powerpoint/2010/main">
    <mc:Choice Requires="p14">
      <p:transition p14:dur="0" advClick="0" advTm="2000"/>
    </mc:Choice>
    <mc:Fallback xmlns="">
      <p:transition advClick="0" advTm="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Arc 3"/>
          <p:cNvSpPr>
            <a:spLocks/>
          </p:cNvSpPr>
          <p:nvPr/>
        </p:nvSpPr>
        <p:spPr bwMode="auto">
          <a:xfrm rot="7873550">
            <a:off x="5523237" y="4237841"/>
            <a:ext cx="1211263" cy="1208087"/>
          </a:xfrm>
          <a:custGeom>
            <a:avLst/>
            <a:gdLst>
              <a:gd name="G0" fmla="+- 0 0 0"/>
              <a:gd name="G1" fmla="+- 19873 0 0"/>
              <a:gd name="G2" fmla="+- 21600 0 0"/>
              <a:gd name="T0" fmla="*/ 8462 w 19905"/>
              <a:gd name="T1" fmla="*/ 0 h 19873"/>
              <a:gd name="T2" fmla="*/ 19905 w 19905"/>
              <a:gd name="T3" fmla="*/ 11486 h 19873"/>
              <a:gd name="T4" fmla="*/ 0 w 19905"/>
              <a:gd name="T5" fmla="*/ 19873 h 19873"/>
            </a:gdLst>
            <a:ahLst/>
            <a:cxnLst>
              <a:cxn ang="0">
                <a:pos x="T0" y="T1"/>
              </a:cxn>
              <a:cxn ang="0">
                <a:pos x="T2" y="T3"/>
              </a:cxn>
              <a:cxn ang="0">
                <a:pos x="T4" y="T5"/>
              </a:cxn>
            </a:cxnLst>
            <a:rect l="0" t="0" r="r" b="b"/>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noFill/>
          <a:ln w="38100" cap="rnd">
            <a:solidFill>
              <a:schemeClr val="dk1">
                <a:lumMod val="100000"/>
              </a:schemeClr>
            </a:solidFill>
            <a:prstDash val="sysDot"/>
            <a:round/>
            <a:headEnd/>
            <a:tailEnd type="triangl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47" name="Arc 4"/>
          <p:cNvSpPr>
            <a:spLocks/>
          </p:cNvSpPr>
          <p:nvPr/>
        </p:nvSpPr>
        <p:spPr bwMode="auto">
          <a:xfrm rot="3306815">
            <a:off x="6487630" y="3409124"/>
            <a:ext cx="1276980" cy="1273635"/>
          </a:xfrm>
          <a:custGeom>
            <a:avLst/>
            <a:gdLst>
              <a:gd name="G0" fmla="+- 0 0 0"/>
              <a:gd name="G1" fmla="+- 19873 0 0"/>
              <a:gd name="G2" fmla="+- 21600 0 0"/>
              <a:gd name="T0" fmla="*/ 8462 w 19905"/>
              <a:gd name="T1" fmla="*/ 0 h 19873"/>
              <a:gd name="T2" fmla="*/ 19905 w 19905"/>
              <a:gd name="T3" fmla="*/ 11486 h 19873"/>
              <a:gd name="T4" fmla="*/ 0 w 19905"/>
              <a:gd name="T5" fmla="*/ 19873 h 19873"/>
            </a:gdLst>
            <a:ahLst/>
            <a:cxnLst>
              <a:cxn ang="0">
                <a:pos x="T0" y="T1"/>
              </a:cxn>
              <a:cxn ang="0">
                <a:pos x="T2" y="T3"/>
              </a:cxn>
              <a:cxn ang="0">
                <a:pos x="T4" y="T5"/>
              </a:cxn>
            </a:cxnLst>
            <a:rect l="0" t="0" r="r" b="b"/>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noFill/>
          <a:ln w="38100" cap="rnd">
            <a:solidFill>
              <a:schemeClr val="dk1">
                <a:lumMod val="100000"/>
              </a:schemeClr>
            </a:solidFill>
            <a:prstDash val="sysDot"/>
            <a:round/>
            <a:headEnd/>
            <a:tailEnd type="triangl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48" name="Arc 5"/>
          <p:cNvSpPr>
            <a:spLocks/>
          </p:cNvSpPr>
          <p:nvPr/>
        </p:nvSpPr>
        <p:spPr bwMode="auto">
          <a:xfrm rot="11977892">
            <a:off x="4515174" y="3590139"/>
            <a:ext cx="1211263" cy="1208088"/>
          </a:xfrm>
          <a:custGeom>
            <a:avLst/>
            <a:gdLst>
              <a:gd name="G0" fmla="+- 0 0 0"/>
              <a:gd name="G1" fmla="+- 19873 0 0"/>
              <a:gd name="G2" fmla="+- 21600 0 0"/>
              <a:gd name="T0" fmla="*/ 8462 w 19905"/>
              <a:gd name="T1" fmla="*/ 0 h 19873"/>
              <a:gd name="T2" fmla="*/ 19905 w 19905"/>
              <a:gd name="T3" fmla="*/ 11486 h 19873"/>
              <a:gd name="T4" fmla="*/ 0 w 19905"/>
              <a:gd name="T5" fmla="*/ 19873 h 19873"/>
            </a:gdLst>
            <a:ahLst/>
            <a:cxnLst>
              <a:cxn ang="0">
                <a:pos x="T0" y="T1"/>
              </a:cxn>
              <a:cxn ang="0">
                <a:pos x="T2" y="T3"/>
              </a:cxn>
              <a:cxn ang="0">
                <a:pos x="T4" y="T5"/>
              </a:cxn>
            </a:cxnLst>
            <a:rect l="0" t="0" r="r" b="b"/>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noFill/>
          <a:ln w="38100" cap="rnd">
            <a:solidFill>
              <a:schemeClr val="dk1">
                <a:lumMod val="100000"/>
              </a:schemeClr>
            </a:solidFill>
            <a:prstDash val="sysDot"/>
            <a:round/>
            <a:headEnd/>
            <a:tailEnd type="triangl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grpSp>
        <p:nvGrpSpPr>
          <p:cNvPr id="49" name="Group 6"/>
          <p:cNvGrpSpPr>
            <a:grpSpLocks/>
          </p:cNvGrpSpPr>
          <p:nvPr/>
        </p:nvGrpSpPr>
        <p:grpSpPr bwMode="auto">
          <a:xfrm>
            <a:off x="4588199" y="2005839"/>
            <a:ext cx="3022600" cy="3022600"/>
            <a:chOff x="3923" y="1888"/>
            <a:chExt cx="1406" cy="1406"/>
          </a:xfrm>
        </p:grpSpPr>
        <p:sp>
          <p:nvSpPr>
            <p:cNvPr id="149" name="Line 7"/>
            <p:cNvSpPr>
              <a:spLocks noChangeShapeType="1"/>
            </p:cNvSpPr>
            <p:nvPr/>
          </p:nvSpPr>
          <p:spPr bwMode="auto">
            <a:xfrm flipH="1">
              <a:off x="4150" y="1888"/>
              <a:ext cx="499" cy="1406"/>
            </a:xfrm>
            <a:prstGeom prst="line">
              <a:avLst/>
            </a:prstGeom>
            <a:noFill/>
            <a:ln w="38100">
              <a:solidFill>
                <a:schemeClr val="dk1">
                  <a:lumMod val="10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150" name="Line 8"/>
            <p:cNvSpPr>
              <a:spLocks noChangeShapeType="1"/>
            </p:cNvSpPr>
            <p:nvPr/>
          </p:nvSpPr>
          <p:spPr bwMode="auto">
            <a:xfrm>
              <a:off x="4649" y="1888"/>
              <a:ext cx="454" cy="1406"/>
            </a:xfrm>
            <a:prstGeom prst="line">
              <a:avLst/>
            </a:prstGeom>
            <a:noFill/>
            <a:ln w="38100">
              <a:solidFill>
                <a:schemeClr val="dk1">
                  <a:lumMod val="10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151" name="Line 9"/>
            <p:cNvSpPr>
              <a:spLocks noChangeShapeType="1"/>
            </p:cNvSpPr>
            <p:nvPr/>
          </p:nvSpPr>
          <p:spPr bwMode="auto">
            <a:xfrm flipH="1">
              <a:off x="4150" y="2432"/>
              <a:ext cx="1179" cy="862"/>
            </a:xfrm>
            <a:prstGeom prst="line">
              <a:avLst/>
            </a:prstGeom>
            <a:noFill/>
            <a:ln w="38100">
              <a:solidFill>
                <a:schemeClr val="dk1">
                  <a:lumMod val="10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152" name="Line 10"/>
            <p:cNvSpPr>
              <a:spLocks noChangeShapeType="1"/>
            </p:cNvSpPr>
            <p:nvPr/>
          </p:nvSpPr>
          <p:spPr bwMode="auto">
            <a:xfrm>
              <a:off x="3923" y="2432"/>
              <a:ext cx="1180" cy="862"/>
            </a:xfrm>
            <a:prstGeom prst="line">
              <a:avLst/>
            </a:prstGeom>
            <a:noFill/>
            <a:ln w="38100">
              <a:solidFill>
                <a:schemeClr val="dk1">
                  <a:lumMod val="10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153" name="Line 11"/>
            <p:cNvSpPr>
              <a:spLocks noChangeShapeType="1"/>
            </p:cNvSpPr>
            <p:nvPr/>
          </p:nvSpPr>
          <p:spPr bwMode="auto">
            <a:xfrm flipV="1">
              <a:off x="3923" y="2432"/>
              <a:ext cx="1391" cy="0"/>
            </a:xfrm>
            <a:prstGeom prst="line">
              <a:avLst/>
            </a:prstGeom>
            <a:noFill/>
            <a:ln w="38100">
              <a:solidFill>
                <a:schemeClr val="dk1">
                  <a:lumMod val="10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grpSp>
      <p:sp>
        <p:nvSpPr>
          <p:cNvPr id="50" name="Arc 12"/>
          <p:cNvSpPr>
            <a:spLocks/>
          </p:cNvSpPr>
          <p:nvPr/>
        </p:nvSpPr>
        <p:spPr bwMode="auto">
          <a:xfrm rot="16542568">
            <a:off x="4729486" y="2104241"/>
            <a:ext cx="1211263" cy="1208087"/>
          </a:xfrm>
          <a:custGeom>
            <a:avLst/>
            <a:gdLst>
              <a:gd name="G0" fmla="+- 0 0 0"/>
              <a:gd name="G1" fmla="+- 19873 0 0"/>
              <a:gd name="G2" fmla="+- 21600 0 0"/>
              <a:gd name="T0" fmla="*/ 8462 w 19905"/>
              <a:gd name="T1" fmla="*/ 0 h 19873"/>
              <a:gd name="T2" fmla="*/ 19905 w 19905"/>
              <a:gd name="T3" fmla="*/ 11486 h 19873"/>
              <a:gd name="T4" fmla="*/ 0 w 19905"/>
              <a:gd name="T5" fmla="*/ 19873 h 19873"/>
            </a:gdLst>
            <a:ahLst/>
            <a:cxnLst>
              <a:cxn ang="0">
                <a:pos x="T0" y="T1"/>
              </a:cxn>
              <a:cxn ang="0">
                <a:pos x="T2" y="T3"/>
              </a:cxn>
              <a:cxn ang="0">
                <a:pos x="T4" y="T5"/>
              </a:cxn>
            </a:cxnLst>
            <a:rect l="0" t="0" r="r" b="b"/>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noFill/>
          <a:ln w="38100" cap="rnd">
            <a:solidFill>
              <a:schemeClr val="dk1">
                <a:lumMod val="100000"/>
              </a:schemeClr>
            </a:solidFill>
            <a:prstDash val="sysDot"/>
            <a:round/>
            <a:headEnd/>
            <a:tailEnd type="triangl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102" name="Oval 68"/>
          <p:cNvSpPr>
            <a:spLocks noChangeArrowheads="1"/>
          </p:cNvSpPr>
          <p:nvPr/>
        </p:nvSpPr>
        <p:spPr bwMode="gray">
          <a:xfrm>
            <a:off x="7107561" y="2811617"/>
            <a:ext cx="1001291" cy="989012"/>
          </a:xfrm>
          <a:prstGeom prst="ellipse">
            <a:avLst/>
          </a:prstGeom>
          <a:gradFill>
            <a:gsLst>
              <a:gs pos="82000">
                <a:srgbClr val="3943BD">
                  <a:lumMod val="99000"/>
                </a:srgbClr>
              </a:gs>
              <a:gs pos="31000">
                <a:srgbClr val="E9295D"/>
              </a:gs>
            </a:gsLst>
            <a:lin ang="12000000" scaled="0"/>
          </a:gradFill>
          <a:ln w="9525" algn="ctr">
            <a:noFill/>
            <a:round/>
            <a:headEnd/>
            <a:tailEnd/>
          </a:ln>
          <a:effectLst/>
          <a:extLst/>
        </p:spPr>
        <p:txBody>
          <a:bodyPr wrap="none" anchor="ctr"/>
          <a:lstStyle/>
          <a:p>
            <a:pPr algn="ctr" defTabSz="914377">
              <a:defRPr/>
            </a:pPr>
            <a:r>
              <a:rPr lang="en-US" altLang="zh-CN" sz="3600" kern="0">
                <a:solidFill>
                  <a:schemeClr val="bg1"/>
                </a:solidFill>
                <a:cs typeface="+mn-ea"/>
                <a:sym typeface="+mn-lt"/>
              </a:rPr>
              <a:t>2</a:t>
            </a:r>
            <a:endParaRPr lang="zh-CN" altLang="en-US" sz="3600" kern="0" dirty="0">
              <a:solidFill>
                <a:schemeClr val="bg1"/>
              </a:solidFill>
              <a:cs typeface="+mn-ea"/>
              <a:sym typeface="+mn-lt"/>
            </a:endParaRPr>
          </a:p>
        </p:txBody>
      </p:sp>
      <p:sp>
        <p:nvSpPr>
          <p:cNvPr id="56" name="Arc 98"/>
          <p:cNvSpPr>
            <a:spLocks/>
          </p:cNvSpPr>
          <p:nvPr/>
        </p:nvSpPr>
        <p:spPr bwMode="auto">
          <a:xfrm rot="21229832">
            <a:off x="6243962" y="2094715"/>
            <a:ext cx="1211263" cy="1208088"/>
          </a:xfrm>
          <a:custGeom>
            <a:avLst/>
            <a:gdLst>
              <a:gd name="G0" fmla="+- 0 0 0"/>
              <a:gd name="G1" fmla="+- 19873 0 0"/>
              <a:gd name="G2" fmla="+- 21600 0 0"/>
              <a:gd name="T0" fmla="*/ 8462 w 19905"/>
              <a:gd name="T1" fmla="*/ 0 h 19873"/>
              <a:gd name="T2" fmla="*/ 19905 w 19905"/>
              <a:gd name="T3" fmla="*/ 11486 h 19873"/>
              <a:gd name="T4" fmla="*/ 0 w 19905"/>
              <a:gd name="T5" fmla="*/ 19873 h 19873"/>
            </a:gdLst>
            <a:ahLst/>
            <a:cxnLst>
              <a:cxn ang="0">
                <a:pos x="T0" y="T1"/>
              </a:cxn>
              <a:cxn ang="0">
                <a:pos x="T2" y="T3"/>
              </a:cxn>
              <a:cxn ang="0">
                <a:pos x="T4" y="T5"/>
              </a:cxn>
            </a:cxnLst>
            <a:rect l="0" t="0" r="r" b="b"/>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noFill/>
          <a:ln w="38100" cap="rnd">
            <a:solidFill>
              <a:schemeClr val="dk1">
                <a:lumMod val="100000"/>
              </a:schemeClr>
            </a:solidFill>
            <a:prstDash val="sysDot"/>
            <a:round/>
            <a:headEnd/>
            <a:tailEnd type="triangl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377">
              <a:defRPr/>
            </a:pPr>
            <a:endParaRPr lang="zh-CN" altLang="en-US" kern="0" dirty="0">
              <a:solidFill>
                <a:sysClr val="windowText" lastClr="000000"/>
              </a:solidFill>
              <a:cs typeface="+mn-ea"/>
              <a:sym typeface="+mn-lt"/>
            </a:endParaRPr>
          </a:p>
        </p:txBody>
      </p:sp>
      <p:sp>
        <p:nvSpPr>
          <p:cNvPr id="171" name="Oval 68"/>
          <p:cNvSpPr>
            <a:spLocks noChangeArrowheads="1"/>
          </p:cNvSpPr>
          <p:nvPr/>
        </p:nvSpPr>
        <p:spPr bwMode="gray">
          <a:xfrm>
            <a:off x="5630729" y="1611617"/>
            <a:ext cx="1001291" cy="989012"/>
          </a:xfrm>
          <a:prstGeom prst="ellipse">
            <a:avLst/>
          </a:prstGeom>
          <a:solidFill>
            <a:schemeClr val="bg1">
              <a:lumMod val="85000"/>
            </a:schemeClr>
          </a:solidFill>
          <a:ln w="9525" algn="ctr">
            <a:noFill/>
            <a:round/>
            <a:headEnd/>
            <a:tailEnd/>
          </a:ln>
          <a:effectLst/>
          <a:extLst/>
        </p:spPr>
        <p:txBody>
          <a:bodyPr wrap="none" anchor="ctr"/>
          <a:lstStyle/>
          <a:p>
            <a:pPr algn="ctr" defTabSz="914377">
              <a:defRPr/>
            </a:pPr>
            <a:r>
              <a:rPr lang="en-US" altLang="zh-CN" sz="3600" kern="0">
                <a:solidFill>
                  <a:schemeClr val="bg1"/>
                </a:solidFill>
                <a:cs typeface="+mn-ea"/>
                <a:sym typeface="+mn-lt"/>
              </a:rPr>
              <a:t>1</a:t>
            </a:r>
            <a:endParaRPr lang="zh-CN" altLang="en-US" sz="3600" kern="0" dirty="0">
              <a:solidFill>
                <a:schemeClr val="bg1"/>
              </a:solidFill>
              <a:cs typeface="+mn-ea"/>
              <a:sym typeface="+mn-lt"/>
            </a:endParaRPr>
          </a:p>
        </p:txBody>
      </p:sp>
      <p:sp>
        <p:nvSpPr>
          <p:cNvPr id="172" name="Oval 68"/>
          <p:cNvSpPr>
            <a:spLocks noChangeArrowheads="1"/>
          </p:cNvSpPr>
          <p:nvPr/>
        </p:nvSpPr>
        <p:spPr bwMode="gray">
          <a:xfrm>
            <a:off x="6665973" y="4565295"/>
            <a:ext cx="1001291" cy="989012"/>
          </a:xfrm>
          <a:prstGeom prst="ellipse">
            <a:avLst/>
          </a:prstGeom>
          <a:solidFill>
            <a:schemeClr val="dk1">
              <a:lumMod val="100000"/>
            </a:schemeClr>
          </a:solidFill>
          <a:ln w="9525" algn="ctr">
            <a:noFill/>
            <a:round/>
            <a:headEnd/>
            <a:tailEnd/>
          </a:ln>
          <a:effectLst/>
          <a:extLst/>
        </p:spPr>
        <p:txBody>
          <a:bodyPr wrap="none" anchor="ctr"/>
          <a:lstStyle/>
          <a:p>
            <a:pPr algn="ctr" defTabSz="914377">
              <a:defRPr/>
            </a:pPr>
            <a:r>
              <a:rPr lang="en-US" altLang="zh-CN" sz="3600" kern="0">
                <a:solidFill>
                  <a:schemeClr val="bg1"/>
                </a:solidFill>
                <a:cs typeface="+mn-ea"/>
                <a:sym typeface="+mn-lt"/>
              </a:rPr>
              <a:t>3</a:t>
            </a:r>
            <a:endParaRPr lang="zh-CN" altLang="en-US" sz="3600" kern="0" dirty="0">
              <a:solidFill>
                <a:schemeClr val="bg1"/>
              </a:solidFill>
              <a:cs typeface="+mn-ea"/>
              <a:sym typeface="+mn-lt"/>
            </a:endParaRPr>
          </a:p>
        </p:txBody>
      </p:sp>
      <p:sp>
        <p:nvSpPr>
          <p:cNvPr id="173" name="Oval 68"/>
          <p:cNvSpPr>
            <a:spLocks noChangeArrowheads="1"/>
          </p:cNvSpPr>
          <p:nvPr/>
        </p:nvSpPr>
        <p:spPr bwMode="gray">
          <a:xfrm>
            <a:off x="4692308" y="4565295"/>
            <a:ext cx="1001291" cy="989012"/>
          </a:xfrm>
          <a:prstGeom prst="ellipse">
            <a:avLst/>
          </a:prstGeom>
          <a:gradFill>
            <a:gsLst>
              <a:gs pos="82000">
                <a:srgbClr val="3943BD">
                  <a:lumMod val="99000"/>
                </a:srgbClr>
              </a:gs>
              <a:gs pos="31000">
                <a:srgbClr val="E9295D"/>
              </a:gs>
            </a:gsLst>
            <a:lin ang="12000000" scaled="0"/>
          </a:gradFill>
          <a:ln w="9525" algn="ctr">
            <a:noFill/>
            <a:round/>
            <a:headEnd/>
            <a:tailEnd/>
          </a:ln>
          <a:effectLst/>
          <a:extLst/>
        </p:spPr>
        <p:txBody>
          <a:bodyPr wrap="none" anchor="ctr"/>
          <a:lstStyle/>
          <a:p>
            <a:pPr algn="ctr" defTabSz="914377">
              <a:defRPr/>
            </a:pPr>
            <a:r>
              <a:rPr lang="en-US" altLang="zh-CN" sz="3600" kern="0" dirty="0">
                <a:solidFill>
                  <a:schemeClr val="bg1"/>
                </a:solidFill>
                <a:cs typeface="+mn-ea"/>
                <a:sym typeface="+mn-lt"/>
              </a:rPr>
              <a:t>4</a:t>
            </a:r>
            <a:endParaRPr lang="zh-CN" altLang="en-US" sz="3600" kern="0" dirty="0">
              <a:solidFill>
                <a:schemeClr val="bg1"/>
              </a:solidFill>
              <a:cs typeface="+mn-ea"/>
              <a:sym typeface="+mn-lt"/>
            </a:endParaRPr>
          </a:p>
        </p:txBody>
      </p:sp>
      <p:sp>
        <p:nvSpPr>
          <p:cNvPr id="174" name="Oval 68"/>
          <p:cNvSpPr>
            <a:spLocks noChangeArrowheads="1"/>
          </p:cNvSpPr>
          <p:nvPr/>
        </p:nvSpPr>
        <p:spPr bwMode="gray">
          <a:xfrm>
            <a:off x="4074909" y="2811617"/>
            <a:ext cx="1001291" cy="989012"/>
          </a:xfrm>
          <a:prstGeom prst="ellipse">
            <a:avLst/>
          </a:prstGeom>
          <a:solidFill>
            <a:schemeClr val="tx1">
              <a:lumMod val="75000"/>
              <a:lumOff val="25000"/>
            </a:schemeClr>
          </a:solidFill>
          <a:ln w="9525" algn="ctr">
            <a:noFill/>
            <a:round/>
            <a:headEnd/>
            <a:tailEnd/>
          </a:ln>
          <a:effectLst/>
          <a:extLst/>
        </p:spPr>
        <p:txBody>
          <a:bodyPr wrap="none" anchor="ctr"/>
          <a:lstStyle/>
          <a:p>
            <a:pPr algn="ctr" defTabSz="914377">
              <a:defRPr/>
            </a:pPr>
            <a:r>
              <a:rPr lang="en-US" altLang="zh-CN" sz="3600" kern="0" dirty="0">
                <a:solidFill>
                  <a:schemeClr val="bg1"/>
                </a:solidFill>
                <a:cs typeface="+mn-ea"/>
                <a:sym typeface="+mn-lt"/>
              </a:rPr>
              <a:t>5</a:t>
            </a:r>
            <a:endParaRPr lang="zh-CN" altLang="en-US" sz="3600" kern="0" dirty="0">
              <a:solidFill>
                <a:schemeClr val="bg1"/>
              </a:solidFill>
              <a:cs typeface="+mn-ea"/>
              <a:sym typeface="+mn-lt"/>
            </a:endParaRPr>
          </a:p>
        </p:txBody>
      </p:sp>
      <p:sp>
        <p:nvSpPr>
          <p:cNvPr id="32" name="išľíďè">
            <a:extLst>
              <a:ext uri="{FF2B5EF4-FFF2-40B4-BE49-F238E27FC236}">
                <a16:creationId xmlns:a16="http://schemas.microsoft.com/office/drawing/2014/main" xmlns="" id="{1D1D5775-1D6E-4282-8D2E-843DC66CCEED}"/>
              </a:ext>
            </a:extLst>
          </p:cNvPr>
          <p:cNvSpPr/>
          <p:nvPr/>
        </p:nvSpPr>
        <p:spPr bwMode="auto">
          <a:xfrm>
            <a:off x="6840532" y="1441156"/>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33" name="iSlíďè">
            <a:extLst>
              <a:ext uri="{FF2B5EF4-FFF2-40B4-BE49-F238E27FC236}">
                <a16:creationId xmlns:a16="http://schemas.microsoft.com/office/drawing/2014/main" xmlns="" id="{BD7242CB-8CBC-4F8A-BBA0-130867C50456}"/>
              </a:ext>
            </a:extLst>
          </p:cNvPr>
          <p:cNvSpPr txBox="1"/>
          <p:nvPr/>
        </p:nvSpPr>
        <p:spPr bwMode="auto">
          <a:xfrm>
            <a:off x="7281623" y="1106784"/>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34" name="išľíďè">
            <a:extLst>
              <a:ext uri="{FF2B5EF4-FFF2-40B4-BE49-F238E27FC236}">
                <a16:creationId xmlns:a16="http://schemas.microsoft.com/office/drawing/2014/main" xmlns="" id="{8FDDE141-49C4-47E1-998A-AF00EB391DD7}"/>
              </a:ext>
            </a:extLst>
          </p:cNvPr>
          <p:cNvSpPr/>
          <p:nvPr/>
        </p:nvSpPr>
        <p:spPr bwMode="auto">
          <a:xfrm>
            <a:off x="8535807" y="3243140"/>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35" name="iSlíďè">
            <a:extLst>
              <a:ext uri="{FF2B5EF4-FFF2-40B4-BE49-F238E27FC236}">
                <a16:creationId xmlns:a16="http://schemas.microsoft.com/office/drawing/2014/main" xmlns="" id="{8C84D2AA-24A2-45C1-B5DB-7DE7923DA218}"/>
              </a:ext>
            </a:extLst>
          </p:cNvPr>
          <p:cNvSpPr txBox="1"/>
          <p:nvPr/>
        </p:nvSpPr>
        <p:spPr bwMode="auto">
          <a:xfrm>
            <a:off x="8976898" y="2908768"/>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36" name="išľíďè">
            <a:extLst>
              <a:ext uri="{FF2B5EF4-FFF2-40B4-BE49-F238E27FC236}">
                <a16:creationId xmlns:a16="http://schemas.microsoft.com/office/drawing/2014/main" xmlns="" id="{178CBC12-2E65-4E86-9823-FA4E9E76113C}"/>
              </a:ext>
            </a:extLst>
          </p:cNvPr>
          <p:cNvSpPr/>
          <p:nvPr/>
        </p:nvSpPr>
        <p:spPr bwMode="auto">
          <a:xfrm>
            <a:off x="8184292" y="4854734"/>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37" name="iSlíďè">
            <a:extLst>
              <a:ext uri="{FF2B5EF4-FFF2-40B4-BE49-F238E27FC236}">
                <a16:creationId xmlns:a16="http://schemas.microsoft.com/office/drawing/2014/main" xmlns="" id="{AF43F9D7-BF12-4BD9-A7EC-9E2713DF77C7}"/>
              </a:ext>
            </a:extLst>
          </p:cNvPr>
          <p:cNvSpPr txBox="1"/>
          <p:nvPr/>
        </p:nvSpPr>
        <p:spPr bwMode="auto">
          <a:xfrm>
            <a:off x="8625383" y="4520362"/>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38" name="išľíďè">
            <a:extLst>
              <a:ext uri="{FF2B5EF4-FFF2-40B4-BE49-F238E27FC236}">
                <a16:creationId xmlns:a16="http://schemas.microsoft.com/office/drawing/2014/main" xmlns="" id="{BAF98F6D-99AC-4AF1-969F-DE4B255A4B11}"/>
              </a:ext>
            </a:extLst>
          </p:cNvPr>
          <p:cNvSpPr/>
          <p:nvPr/>
        </p:nvSpPr>
        <p:spPr bwMode="auto">
          <a:xfrm>
            <a:off x="3940673" y="6065628"/>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39" name="iSlíďè">
            <a:extLst>
              <a:ext uri="{FF2B5EF4-FFF2-40B4-BE49-F238E27FC236}">
                <a16:creationId xmlns:a16="http://schemas.microsoft.com/office/drawing/2014/main" xmlns="" id="{C537E835-2658-4D9C-8CEF-B47E975080FA}"/>
              </a:ext>
            </a:extLst>
          </p:cNvPr>
          <p:cNvSpPr txBox="1"/>
          <p:nvPr/>
        </p:nvSpPr>
        <p:spPr bwMode="auto">
          <a:xfrm>
            <a:off x="4381764" y="5731256"/>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40" name="išľíďè">
            <a:extLst>
              <a:ext uri="{FF2B5EF4-FFF2-40B4-BE49-F238E27FC236}">
                <a16:creationId xmlns:a16="http://schemas.microsoft.com/office/drawing/2014/main" xmlns="" id="{BCB9940C-6942-460C-910F-7C789F37DFDE}"/>
              </a:ext>
            </a:extLst>
          </p:cNvPr>
          <p:cNvSpPr/>
          <p:nvPr/>
        </p:nvSpPr>
        <p:spPr bwMode="auto">
          <a:xfrm>
            <a:off x="1443321" y="3521884"/>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41" name="iSlíďè">
            <a:extLst>
              <a:ext uri="{FF2B5EF4-FFF2-40B4-BE49-F238E27FC236}">
                <a16:creationId xmlns:a16="http://schemas.microsoft.com/office/drawing/2014/main" xmlns="" id="{DB834A03-6E19-4125-BBBA-F1D664B1F37B}"/>
              </a:ext>
            </a:extLst>
          </p:cNvPr>
          <p:cNvSpPr txBox="1"/>
          <p:nvPr/>
        </p:nvSpPr>
        <p:spPr bwMode="auto">
          <a:xfrm>
            <a:off x="1884412" y="3187512"/>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42" name="išľíďè">
            <a:extLst>
              <a:ext uri="{FF2B5EF4-FFF2-40B4-BE49-F238E27FC236}">
                <a16:creationId xmlns:a16="http://schemas.microsoft.com/office/drawing/2014/main" xmlns="" id="{D3D9DAC7-4E02-4A82-840E-8320F0912CE7}"/>
              </a:ext>
            </a:extLst>
          </p:cNvPr>
          <p:cNvSpPr/>
          <p:nvPr/>
        </p:nvSpPr>
        <p:spPr bwMode="auto">
          <a:xfrm>
            <a:off x="2842758" y="1488075"/>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43" name="iSlíďè">
            <a:extLst>
              <a:ext uri="{FF2B5EF4-FFF2-40B4-BE49-F238E27FC236}">
                <a16:creationId xmlns:a16="http://schemas.microsoft.com/office/drawing/2014/main" xmlns="" id="{9ACFC233-361A-4E79-A529-359B9B5CD89D}"/>
              </a:ext>
            </a:extLst>
          </p:cNvPr>
          <p:cNvSpPr txBox="1"/>
          <p:nvPr/>
        </p:nvSpPr>
        <p:spPr bwMode="auto">
          <a:xfrm>
            <a:off x="3283849" y="1153703"/>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30" name="矩形: 圆角 29">
            <a:extLst>
              <a:ext uri="{FF2B5EF4-FFF2-40B4-BE49-F238E27FC236}">
                <a16:creationId xmlns:a16="http://schemas.microsoft.com/office/drawing/2014/main" xmlns="" id="{B899B1F8-008B-45C7-9B7C-F4CF68818CA9}"/>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31" name="文本框 30">
            <a:extLst>
              <a:ext uri="{FF2B5EF4-FFF2-40B4-BE49-F238E27FC236}">
                <a16:creationId xmlns:a16="http://schemas.microsoft.com/office/drawing/2014/main" xmlns="" id="{41F545E5-8CFF-4FBB-AC77-287BF85206C0}"/>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Tree>
    <p:extLst>
      <p:ext uri="{BB962C8B-B14F-4D97-AF65-F5344CB8AC3E}">
        <p14:creationId xmlns:p14="http://schemas.microsoft.com/office/powerpoint/2010/main" val="44617875"/>
      </p:ext>
    </p:extLst>
  </p:cSld>
  <p:clrMapOvr>
    <a:masterClrMapping/>
  </p:clrMapOvr>
  <mc:AlternateContent xmlns:mc="http://schemas.openxmlformats.org/markup-compatibility/2006" xmlns:p14="http://schemas.microsoft.com/office/powerpoint/2010/main">
    <mc:Choice Requires="p14">
      <p:transition p14:dur="0" advClick="0" advTm="2000"/>
    </mc:Choice>
    <mc:Fallback xmlns="">
      <p:transition advClick="0" advTm="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5C726537-5F6E-4AC1-8814-CEC2C95574D0}"/>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3" name="文本框 2">
            <a:extLst>
              <a:ext uri="{FF2B5EF4-FFF2-40B4-BE49-F238E27FC236}">
                <a16:creationId xmlns:a16="http://schemas.microsoft.com/office/drawing/2014/main" xmlns="" id="{F6048CCB-346C-4419-B091-2EA5C1F497D4}"/>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
        <p:nvSpPr>
          <p:cNvPr id="8" name="矩形 7">
            <a:extLst>
              <a:ext uri="{FF2B5EF4-FFF2-40B4-BE49-F238E27FC236}">
                <a16:creationId xmlns:a16="http://schemas.microsoft.com/office/drawing/2014/main" xmlns="" id="{573881CE-BAFF-466A-9877-B74A4C7DE335}"/>
              </a:ext>
            </a:extLst>
          </p:cNvPr>
          <p:cNvSpPr/>
          <p:nvPr/>
        </p:nvSpPr>
        <p:spPr>
          <a:xfrm>
            <a:off x="3507065" y="2224906"/>
            <a:ext cx="7596364" cy="3184701"/>
          </a:xfrm>
          <a:prstGeom prst="rect">
            <a:avLst/>
          </a:prstGeom>
          <a:solidFill>
            <a:srgbClr val="F4F6F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sp>
        <p:nvSpPr>
          <p:cNvPr id="9" name="文本框 8">
            <a:extLst>
              <a:ext uri="{FF2B5EF4-FFF2-40B4-BE49-F238E27FC236}">
                <a16:creationId xmlns:a16="http://schemas.microsoft.com/office/drawing/2014/main" xmlns="" id="{26ED5829-DE1A-4221-A907-8BD7B9AB708A}"/>
              </a:ext>
            </a:extLst>
          </p:cNvPr>
          <p:cNvSpPr txBox="1">
            <a:spLocks/>
          </p:cNvSpPr>
          <p:nvPr/>
        </p:nvSpPr>
        <p:spPr>
          <a:xfrm>
            <a:off x="5322117" y="3196539"/>
            <a:ext cx="3568881" cy="646331"/>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输入您的标题</a:t>
            </a:r>
            <a:endParaRPr lang="zh-CN" altLang="en-US" sz="3600" dirty="0">
              <a:solidFill>
                <a:srgbClr val="313131"/>
              </a:solidFill>
              <a:latin typeface="微软雅黑" panose="020B0503020204020204" pitchFamily="34" charset="-122"/>
              <a:ea typeface="微软雅黑" panose="020B0503020204020204" pitchFamily="34" charset="-122"/>
            </a:endParaRPr>
          </a:p>
        </p:txBody>
      </p:sp>
      <p:sp>
        <p:nvSpPr>
          <p:cNvPr id="10" name="文本框 9">
            <a:extLst>
              <a:ext uri="{FF2B5EF4-FFF2-40B4-BE49-F238E27FC236}">
                <a16:creationId xmlns:a16="http://schemas.microsoft.com/office/drawing/2014/main" xmlns="" id="{D89C79AB-E6FB-441A-A7C8-8B19F159A353}"/>
              </a:ext>
            </a:extLst>
          </p:cNvPr>
          <p:cNvSpPr txBox="1"/>
          <p:nvPr/>
        </p:nvSpPr>
        <p:spPr>
          <a:xfrm>
            <a:off x="5322117" y="2481235"/>
            <a:ext cx="4546349" cy="769395"/>
          </a:xfrm>
          <a:prstGeom prst="rect">
            <a:avLst/>
          </a:prstGeom>
          <a:noFill/>
          <a:ln w="9525">
            <a:noFill/>
            <a:miter lim="800000"/>
            <a:headEnd/>
            <a:tailEnd/>
          </a:ln>
        </p:spPr>
        <p:txBody>
          <a:bodyPr wrap="none" lIns="91396" tIns="45697" rIns="91396" bIns="45697">
            <a:spAutoFit/>
          </a:bodyPr>
          <a:lstStyle>
            <a:defPPr>
              <a:defRPr lang="zh-CN"/>
            </a:defPPr>
            <a:lvl1pPr>
              <a:defRPr sz="4400" b="1">
                <a:gradFill>
                  <a:gsLst>
                    <a:gs pos="0">
                      <a:srgbClr val="E9295D"/>
                    </a:gs>
                    <a:gs pos="100000">
                      <a:srgbClr val="3943BD">
                        <a:lumMod val="99000"/>
                      </a:srgbClr>
                    </a:gs>
                  </a:gsLst>
                  <a:lin ang="600000" scaled="0"/>
                </a:gradFill>
                <a:latin typeface="微软雅黑" panose="020B0503020204020204" pitchFamily="34" charset="-122"/>
                <a:ea typeface="微软雅黑" panose="020B0503020204020204" pitchFamily="34" charset="-122"/>
              </a:defRPr>
            </a:lvl1pPr>
            <a:lvl2pPr marL="742950" indent="-285750" eaLnBrk="0" hangingPunct="0">
              <a:defRPr>
                <a:latin typeface="Arial" pitchFamily="34" charset="0"/>
                <a:ea typeface="宋体" pitchFamily="2" charset="-122"/>
              </a:defRPr>
            </a:lvl2pPr>
            <a:lvl3pPr marL="1143000" indent="-228600" eaLnBrk="0" hangingPunct="0">
              <a:defRPr>
                <a:latin typeface="Arial" pitchFamily="34" charset="0"/>
                <a:ea typeface="宋体" pitchFamily="2" charset="-122"/>
              </a:defRPr>
            </a:lvl3pPr>
            <a:lvl4pPr marL="1600200" indent="-228600" eaLnBrk="0" hangingPunct="0">
              <a:defRPr>
                <a:latin typeface="Arial" pitchFamily="34" charset="0"/>
                <a:ea typeface="宋体" pitchFamily="2" charset="-122"/>
              </a:defRPr>
            </a:lvl4pPr>
            <a:lvl5pPr marL="2057400" indent="-228600" eaLnBrk="0" hangingPunct="0">
              <a:defRPr>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latin typeface="Arial" pitchFamily="34" charset="0"/>
                <a:ea typeface="宋体" pitchFamily="2" charset="-122"/>
              </a:defRPr>
            </a:lvl9pPr>
          </a:lstStyle>
          <a:p>
            <a:r>
              <a:rPr lang="en-US" altLang="zh-CN" dirty="0">
                <a:latin typeface="Century Gothic" panose="020B0502020202020204" pitchFamily="34" charset="0"/>
              </a:rPr>
              <a:t>CASH DATEBASE</a:t>
            </a:r>
            <a:endParaRPr lang="zh-CN" altLang="en-US" dirty="0">
              <a:latin typeface="Century Gothic" panose="020B0502020202020204" pitchFamily="34" charset="0"/>
            </a:endParaRPr>
          </a:p>
        </p:txBody>
      </p:sp>
      <p:sp>
        <p:nvSpPr>
          <p:cNvPr id="11" name="矩形 10">
            <a:extLst>
              <a:ext uri="{FF2B5EF4-FFF2-40B4-BE49-F238E27FC236}">
                <a16:creationId xmlns:a16="http://schemas.microsoft.com/office/drawing/2014/main" xmlns="" id="{D3A39A97-058E-4791-AAB9-0881D101CFA5}"/>
              </a:ext>
            </a:extLst>
          </p:cNvPr>
          <p:cNvSpPr/>
          <p:nvPr/>
        </p:nvSpPr>
        <p:spPr>
          <a:xfrm>
            <a:off x="5322118" y="4091638"/>
            <a:ext cx="5549082" cy="777457"/>
          </a:xfrm>
          <a:prstGeom prst="rect">
            <a:avLst/>
          </a:prstGeom>
        </p:spPr>
        <p:txBody>
          <a:bodyPr wrap="square">
            <a:spAutoFit/>
          </a:bodyPr>
          <a:lstStyle/>
          <a:p>
            <a:pPr>
              <a:lnSpc>
                <a:spcPct val="130000"/>
              </a:lnSpc>
            </a:pPr>
            <a:r>
              <a:rPr lang="zh-CN" altLang="en-US" dirty="0">
                <a:solidFill>
                  <a:srgbClr val="595959"/>
                </a:solidFill>
                <a:latin typeface="微软雅黑" panose="020B0503020204020204" pitchFamily="34" charset="-122"/>
                <a:ea typeface="微软雅黑" panose="020B0503020204020204" pitchFamily="34" charset="-122"/>
              </a:rPr>
              <a:t>环球在线国际传媒的优势，在与数年的从业经历使。我们的明星资源非常丰富，与众多著名明星经纪公司。</a:t>
            </a:r>
          </a:p>
        </p:txBody>
      </p:sp>
      <p:pic>
        <p:nvPicPr>
          <p:cNvPr id="6" name="图片 5">
            <a:extLst>
              <a:ext uri="{FF2B5EF4-FFF2-40B4-BE49-F238E27FC236}">
                <a16:creationId xmlns:a16="http://schemas.microsoft.com/office/drawing/2014/main" xmlns="" id="{B4046ADB-54DC-4EF6-9467-7AF5E7D83647}"/>
              </a:ext>
            </a:extLst>
          </p:cNvPr>
          <p:cNvPicPr>
            <a:picLocks noChangeAspect="1"/>
          </p:cNvPicPr>
          <p:nvPr/>
        </p:nvPicPr>
        <p:blipFill rotWithShape="1">
          <a:blip r:embed="rId2">
            <a:extLst>
              <a:ext uri="{28A0092B-C50C-407E-A947-70E740481C1C}">
                <a14:useLocalDpi xmlns:a14="http://schemas.microsoft.com/office/drawing/2010/main" val="0"/>
              </a:ext>
            </a:extLst>
          </a:blip>
          <a:srcRect l="18760" t="11653" r="23733" b="56005"/>
          <a:stretch/>
        </p:blipFill>
        <p:spPr>
          <a:xfrm rot="5400000">
            <a:off x="1206500" y="1963056"/>
            <a:ext cx="3537858" cy="3537858"/>
          </a:xfrm>
          <a:custGeom>
            <a:avLst/>
            <a:gdLst>
              <a:gd name="connsiteX0" fmla="*/ 0 w 3947886"/>
              <a:gd name="connsiteY0" fmla="*/ 1973943 h 3947886"/>
              <a:gd name="connsiteX1" fmla="*/ 1973943 w 3947886"/>
              <a:gd name="connsiteY1" fmla="*/ 0 h 3947886"/>
              <a:gd name="connsiteX2" fmla="*/ 3947886 w 3947886"/>
              <a:gd name="connsiteY2" fmla="*/ 1973943 h 3947886"/>
              <a:gd name="connsiteX3" fmla="*/ 1973943 w 3947886"/>
              <a:gd name="connsiteY3" fmla="*/ 3947886 h 3947886"/>
              <a:gd name="connsiteX4" fmla="*/ 0 w 3947886"/>
              <a:gd name="connsiteY4" fmla="*/ 1973943 h 3947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7886" h="3947886">
                <a:moveTo>
                  <a:pt x="0" y="1973943"/>
                </a:moveTo>
                <a:cubicBezTo>
                  <a:pt x="0" y="883764"/>
                  <a:pt x="883764" y="0"/>
                  <a:pt x="1973943" y="0"/>
                </a:cubicBezTo>
                <a:cubicBezTo>
                  <a:pt x="3064122" y="0"/>
                  <a:pt x="3947886" y="883764"/>
                  <a:pt x="3947886" y="1973943"/>
                </a:cubicBezTo>
                <a:cubicBezTo>
                  <a:pt x="3947886" y="3064122"/>
                  <a:pt x="3064122" y="3947886"/>
                  <a:pt x="1973943" y="3947886"/>
                </a:cubicBezTo>
                <a:cubicBezTo>
                  <a:pt x="883764" y="3947886"/>
                  <a:pt x="0" y="3064122"/>
                  <a:pt x="0" y="1973943"/>
                </a:cubicBezTo>
                <a:close/>
              </a:path>
            </a:pathLst>
          </a:custGeom>
          <a:solidFill>
            <a:schemeClr val="bg1"/>
          </a:solidFill>
          <a:effectLst>
            <a:outerShdw blurRad="63500" sx="102000" sy="102000" algn="ctr" rotWithShape="0">
              <a:prstClr val="black">
                <a:alpha val="6000"/>
              </a:prstClr>
            </a:outerShdw>
          </a:effectLst>
        </p:spPr>
      </p:pic>
      <p:sp>
        <p:nvSpPr>
          <p:cNvPr id="7" name="椭圆 6">
            <a:extLst>
              <a:ext uri="{FF2B5EF4-FFF2-40B4-BE49-F238E27FC236}">
                <a16:creationId xmlns:a16="http://schemas.microsoft.com/office/drawing/2014/main" xmlns="" id="{B08F7F63-521F-4358-8715-9B5F97ABC9F9}"/>
              </a:ext>
            </a:extLst>
          </p:cNvPr>
          <p:cNvSpPr/>
          <p:nvPr/>
        </p:nvSpPr>
        <p:spPr>
          <a:xfrm>
            <a:off x="986971" y="1743527"/>
            <a:ext cx="3976915" cy="3976915"/>
          </a:xfrm>
          <a:prstGeom prst="ellipse">
            <a:avLst/>
          </a:prstGeom>
          <a:noFill/>
          <a:ln w="76200">
            <a:gradFill>
              <a:gsLst>
                <a:gs pos="0">
                  <a:srgbClr val="E9295D"/>
                </a:gs>
                <a:gs pos="100000">
                  <a:srgbClr val="3943BD">
                    <a:lumMod val="99000"/>
                  </a:srgbClr>
                </a:gs>
              </a:gsLst>
              <a:lin ang="5400000" scaled="1"/>
            </a:gradFill>
          </a:ln>
          <a:effectLst>
            <a:outerShdw blurRad="635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cxnSp>
        <p:nvCxnSpPr>
          <p:cNvPr id="12" name="直接连接符 11">
            <a:extLst>
              <a:ext uri="{FF2B5EF4-FFF2-40B4-BE49-F238E27FC236}">
                <a16:creationId xmlns:a16="http://schemas.microsoft.com/office/drawing/2014/main" xmlns="" id="{1235364A-1874-4388-9850-45696FA04667}"/>
              </a:ext>
            </a:extLst>
          </p:cNvPr>
          <p:cNvCxnSpPr/>
          <p:nvPr/>
        </p:nvCxnSpPr>
        <p:spPr>
          <a:xfrm>
            <a:off x="5458823" y="3993437"/>
            <a:ext cx="428625" cy="0"/>
          </a:xfrm>
          <a:prstGeom prst="line">
            <a:avLst/>
          </a:prstGeom>
          <a:ln w="53975">
            <a:gradFill>
              <a:gsLst>
                <a:gs pos="19000">
                  <a:srgbClr val="E9295D"/>
                </a:gs>
                <a:gs pos="100000">
                  <a:srgbClr val="3943BD"/>
                </a:gs>
              </a:gsLst>
              <a:lin ang="120000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53849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Oval 208">
            <a:extLst>
              <a:ext uri="{FF2B5EF4-FFF2-40B4-BE49-F238E27FC236}">
                <a16:creationId xmlns:a16="http://schemas.microsoft.com/office/drawing/2014/main" xmlns="" id="{82238252-CB0E-4A42-B128-02D6B56A2B46}"/>
              </a:ext>
            </a:extLst>
          </p:cNvPr>
          <p:cNvSpPr>
            <a:spLocks noChangeArrowheads="1"/>
          </p:cNvSpPr>
          <p:nvPr/>
        </p:nvSpPr>
        <p:spPr bwMode="auto">
          <a:xfrm>
            <a:off x="8000366" y="2695575"/>
            <a:ext cx="133351" cy="133351"/>
          </a:xfrm>
          <a:prstGeom prst="ellipse">
            <a:avLst/>
          </a:prstGeom>
          <a:solidFill>
            <a:schemeClr val="dk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0" name="Oval 209">
            <a:extLst>
              <a:ext uri="{FF2B5EF4-FFF2-40B4-BE49-F238E27FC236}">
                <a16:creationId xmlns:a16="http://schemas.microsoft.com/office/drawing/2014/main" xmlns="" id="{B790B328-00D6-4966-9E82-59B27F0806F3}"/>
              </a:ext>
            </a:extLst>
          </p:cNvPr>
          <p:cNvSpPr>
            <a:spLocks noChangeArrowheads="1"/>
          </p:cNvSpPr>
          <p:nvPr/>
        </p:nvSpPr>
        <p:spPr bwMode="auto">
          <a:xfrm>
            <a:off x="8014653" y="2713040"/>
            <a:ext cx="101600" cy="984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grpSp>
        <p:nvGrpSpPr>
          <p:cNvPr id="41" name="组合 40">
            <a:extLst>
              <a:ext uri="{FF2B5EF4-FFF2-40B4-BE49-F238E27FC236}">
                <a16:creationId xmlns:a16="http://schemas.microsoft.com/office/drawing/2014/main" xmlns="" id="{06423A7D-EBCA-40C0-9F5B-DBCF99DBE8EC}"/>
              </a:ext>
            </a:extLst>
          </p:cNvPr>
          <p:cNvGrpSpPr>
            <a:grpSpLocks/>
          </p:cNvGrpSpPr>
          <p:nvPr/>
        </p:nvGrpSpPr>
        <p:grpSpPr bwMode="auto">
          <a:xfrm>
            <a:off x="2100263" y="1448890"/>
            <a:ext cx="7848600" cy="3862387"/>
            <a:chOff x="2362336" y="2218738"/>
            <a:chExt cx="7195841" cy="3540766"/>
          </a:xfrm>
          <a:gradFill>
            <a:gsLst>
              <a:gs pos="82000">
                <a:srgbClr val="3943BD">
                  <a:lumMod val="99000"/>
                </a:srgbClr>
              </a:gs>
              <a:gs pos="31000">
                <a:srgbClr val="E9295D"/>
              </a:gs>
            </a:gsLst>
            <a:lin ang="12000000" scaled="0"/>
          </a:gradFill>
        </p:grpSpPr>
        <p:sp>
          <p:nvSpPr>
            <p:cNvPr id="42" name="Freeform 71">
              <a:extLst>
                <a:ext uri="{FF2B5EF4-FFF2-40B4-BE49-F238E27FC236}">
                  <a16:creationId xmlns:a16="http://schemas.microsoft.com/office/drawing/2014/main" xmlns="" id="{4194F41F-016F-4CED-90DC-0216CA3122F5}"/>
                </a:ext>
              </a:extLst>
            </p:cNvPr>
            <p:cNvSpPr>
              <a:spLocks noChangeArrowheads="1"/>
            </p:cNvSpPr>
            <p:nvPr/>
          </p:nvSpPr>
          <p:spPr bwMode="auto">
            <a:xfrm>
              <a:off x="6836160" y="2333048"/>
              <a:ext cx="54297" cy="29292"/>
            </a:xfrm>
            <a:custGeom>
              <a:avLst/>
              <a:gdLst>
                <a:gd name="T0" fmla="*/ 16 w 32"/>
                <a:gd name="T1" fmla="*/ 0 h 17"/>
                <a:gd name="T2" fmla="*/ 19 w 32"/>
                <a:gd name="T3" fmla="*/ 3 h 17"/>
                <a:gd name="T4" fmla="*/ 25 w 32"/>
                <a:gd name="T5" fmla="*/ 15 h 17"/>
                <a:gd name="T6" fmla="*/ 11 w 32"/>
                <a:gd name="T7" fmla="*/ 9 h 17"/>
                <a:gd name="T8" fmla="*/ 16 w 32"/>
                <a:gd name="T9" fmla="*/ 0 h 17"/>
              </a:gdLst>
              <a:ahLst/>
              <a:cxnLst>
                <a:cxn ang="0">
                  <a:pos x="T0" y="T1"/>
                </a:cxn>
                <a:cxn ang="0">
                  <a:pos x="T2" y="T3"/>
                </a:cxn>
                <a:cxn ang="0">
                  <a:pos x="T4" y="T5"/>
                </a:cxn>
                <a:cxn ang="0">
                  <a:pos x="T6" y="T7"/>
                </a:cxn>
                <a:cxn ang="0">
                  <a:pos x="T8" y="T9"/>
                </a:cxn>
              </a:cxnLst>
              <a:rect l="0" t="0" r="r" b="b"/>
              <a:pathLst>
                <a:path w="32" h="17">
                  <a:moveTo>
                    <a:pt x="16" y="0"/>
                  </a:moveTo>
                  <a:cubicBezTo>
                    <a:pt x="19" y="0"/>
                    <a:pt x="19" y="1"/>
                    <a:pt x="19" y="3"/>
                  </a:cubicBezTo>
                  <a:cubicBezTo>
                    <a:pt x="22" y="8"/>
                    <a:pt x="32" y="8"/>
                    <a:pt x="25" y="15"/>
                  </a:cubicBezTo>
                  <a:cubicBezTo>
                    <a:pt x="16" y="17"/>
                    <a:pt x="22" y="5"/>
                    <a:pt x="11" y="9"/>
                  </a:cubicBezTo>
                  <a:cubicBezTo>
                    <a:pt x="0" y="4"/>
                    <a:pt x="22" y="1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3" name="Freeform 72">
              <a:extLst>
                <a:ext uri="{FF2B5EF4-FFF2-40B4-BE49-F238E27FC236}">
                  <a16:creationId xmlns:a16="http://schemas.microsoft.com/office/drawing/2014/main" xmlns="" id="{64F8EBA8-2D09-4B5A-8C3F-B53065B48938}"/>
                </a:ext>
              </a:extLst>
            </p:cNvPr>
            <p:cNvSpPr>
              <a:spLocks noChangeArrowheads="1"/>
            </p:cNvSpPr>
            <p:nvPr/>
          </p:nvSpPr>
          <p:spPr bwMode="auto">
            <a:xfrm>
              <a:off x="7591323" y="2333048"/>
              <a:ext cx="102879" cy="54297"/>
            </a:xfrm>
            <a:custGeom>
              <a:avLst/>
              <a:gdLst>
                <a:gd name="T0" fmla="*/ 58 w 61"/>
                <a:gd name="T1" fmla="*/ 24 h 32"/>
                <a:gd name="T2" fmla="*/ 35 w 61"/>
                <a:gd name="T3" fmla="*/ 30 h 32"/>
                <a:gd name="T4" fmla="*/ 6 w 61"/>
                <a:gd name="T5" fmla="*/ 30 h 32"/>
                <a:gd name="T6" fmla="*/ 0 w 61"/>
                <a:gd name="T7" fmla="*/ 24 h 32"/>
                <a:gd name="T8" fmla="*/ 47 w 61"/>
                <a:gd name="T9" fmla="*/ 0 h 32"/>
                <a:gd name="T10" fmla="*/ 55 w 61"/>
                <a:gd name="T11" fmla="*/ 6 h 32"/>
                <a:gd name="T12" fmla="*/ 49 w 61"/>
                <a:gd name="T13" fmla="*/ 9 h 32"/>
                <a:gd name="T14" fmla="*/ 58 w 61"/>
                <a:gd name="T15" fmla="*/ 24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32">
                  <a:moveTo>
                    <a:pt x="58" y="24"/>
                  </a:moveTo>
                  <a:cubicBezTo>
                    <a:pt x="49" y="25"/>
                    <a:pt x="35" y="20"/>
                    <a:pt x="35" y="30"/>
                  </a:cubicBezTo>
                  <a:cubicBezTo>
                    <a:pt x="30" y="26"/>
                    <a:pt x="18" y="32"/>
                    <a:pt x="6" y="30"/>
                  </a:cubicBezTo>
                  <a:cubicBezTo>
                    <a:pt x="7" y="25"/>
                    <a:pt x="3" y="24"/>
                    <a:pt x="0" y="24"/>
                  </a:cubicBezTo>
                  <a:cubicBezTo>
                    <a:pt x="6" y="6"/>
                    <a:pt x="23" y="0"/>
                    <a:pt x="47" y="0"/>
                  </a:cubicBezTo>
                  <a:cubicBezTo>
                    <a:pt x="43" y="8"/>
                    <a:pt x="53" y="4"/>
                    <a:pt x="55" y="6"/>
                  </a:cubicBezTo>
                  <a:cubicBezTo>
                    <a:pt x="57" y="9"/>
                    <a:pt x="49" y="9"/>
                    <a:pt x="49" y="9"/>
                  </a:cubicBezTo>
                  <a:cubicBezTo>
                    <a:pt x="49" y="13"/>
                    <a:pt x="61" y="10"/>
                    <a:pt x="5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4" name="Freeform 73">
              <a:extLst>
                <a:ext uri="{FF2B5EF4-FFF2-40B4-BE49-F238E27FC236}">
                  <a16:creationId xmlns:a16="http://schemas.microsoft.com/office/drawing/2014/main" xmlns="" id="{22619789-BE56-4C61-9573-884144C6B3D7}"/>
                </a:ext>
              </a:extLst>
            </p:cNvPr>
            <p:cNvSpPr>
              <a:spLocks noChangeArrowheads="1"/>
            </p:cNvSpPr>
            <p:nvPr/>
          </p:nvSpPr>
          <p:spPr bwMode="auto">
            <a:xfrm>
              <a:off x="6999767" y="2338764"/>
              <a:ext cx="52869" cy="30006"/>
            </a:xfrm>
            <a:custGeom>
              <a:avLst/>
              <a:gdLst>
                <a:gd name="T0" fmla="*/ 31 w 31"/>
                <a:gd name="T1" fmla="*/ 3 h 18"/>
                <a:gd name="T2" fmla="*/ 28 w 31"/>
                <a:gd name="T3" fmla="*/ 15 h 18"/>
                <a:gd name="T4" fmla="*/ 16 w 31"/>
                <a:gd name="T5" fmla="*/ 18 h 18"/>
                <a:gd name="T6" fmla="*/ 1 w 31"/>
                <a:gd name="T7" fmla="*/ 9 h 18"/>
                <a:gd name="T8" fmla="*/ 19 w 31"/>
                <a:gd name="T9" fmla="*/ 9 h 18"/>
                <a:gd name="T10" fmla="*/ 31 w 31"/>
                <a:gd name="T11" fmla="*/ 3 h 18"/>
              </a:gdLst>
              <a:ahLst/>
              <a:cxnLst>
                <a:cxn ang="0">
                  <a:pos x="T0" y="T1"/>
                </a:cxn>
                <a:cxn ang="0">
                  <a:pos x="T2" y="T3"/>
                </a:cxn>
                <a:cxn ang="0">
                  <a:pos x="T4" y="T5"/>
                </a:cxn>
                <a:cxn ang="0">
                  <a:pos x="T6" y="T7"/>
                </a:cxn>
                <a:cxn ang="0">
                  <a:pos x="T8" y="T9"/>
                </a:cxn>
                <a:cxn ang="0">
                  <a:pos x="T10" y="T11"/>
                </a:cxn>
              </a:cxnLst>
              <a:rect l="0" t="0" r="r" b="b"/>
              <a:pathLst>
                <a:path w="31" h="18">
                  <a:moveTo>
                    <a:pt x="31" y="3"/>
                  </a:moveTo>
                  <a:cubicBezTo>
                    <a:pt x="28" y="6"/>
                    <a:pt x="27" y="10"/>
                    <a:pt x="28" y="15"/>
                  </a:cubicBezTo>
                  <a:cubicBezTo>
                    <a:pt x="22" y="14"/>
                    <a:pt x="20" y="17"/>
                    <a:pt x="16" y="18"/>
                  </a:cubicBezTo>
                  <a:cubicBezTo>
                    <a:pt x="11" y="15"/>
                    <a:pt x="0" y="18"/>
                    <a:pt x="1" y="9"/>
                  </a:cubicBezTo>
                  <a:cubicBezTo>
                    <a:pt x="11" y="10"/>
                    <a:pt x="13" y="3"/>
                    <a:pt x="19" y="9"/>
                  </a:cubicBezTo>
                  <a:cubicBezTo>
                    <a:pt x="24" y="8"/>
                    <a:pt x="21"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5" name="Freeform 74">
              <a:extLst>
                <a:ext uri="{FF2B5EF4-FFF2-40B4-BE49-F238E27FC236}">
                  <a16:creationId xmlns:a16="http://schemas.microsoft.com/office/drawing/2014/main" xmlns="" id="{B0EF9CB0-E245-48DF-8619-E65CF1FAFF64}"/>
                </a:ext>
              </a:extLst>
            </p:cNvPr>
            <p:cNvSpPr>
              <a:spLocks noChangeArrowheads="1"/>
            </p:cNvSpPr>
            <p:nvPr/>
          </p:nvSpPr>
          <p:spPr bwMode="auto">
            <a:xfrm>
              <a:off x="6682555" y="2353767"/>
              <a:ext cx="65728" cy="35722"/>
            </a:xfrm>
            <a:custGeom>
              <a:avLst/>
              <a:gdLst>
                <a:gd name="T0" fmla="*/ 37 w 39"/>
                <a:gd name="T1" fmla="*/ 0 h 21"/>
                <a:gd name="T2" fmla="*/ 31 w 39"/>
                <a:gd name="T3" fmla="*/ 9 h 21"/>
                <a:gd name="T4" fmla="*/ 23 w 39"/>
                <a:gd name="T5" fmla="*/ 18 h 21"/>
                <a:gd name="T6" fmla="*/ 17 w 39"/>
                <a:gd name="T7" fmla="*/ 12 h 21"/>
                <a:gd name="T8" fmla="*/ 8 w 39"/>
                <a:gd name="T9" fmla="*/ 15 h 21"/>
                <a:gd name="T10" fmla="*/ 2 w 39"/>
                <a:gd name="T11" fmla="*/ 9 h 21"/>
                <a:gd name="T12" fmla="*/ 17 w 39"/>
                <a:gd name="T13" fmla="*/ 6 h 21"/>
                <a:gd name="T14" fmla="*/ 17 w 39"/>
                <a:gd name="T15" fmla="*/ 3 h 21"/>
                <a:gd name="T16" fmla="*/ 37 w 39"/>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1">
                  <a:moveTo>
                    <a:pt x="37" y="0"/>
                  </a:moveTo>
                  <a:cubicBezTo>
                    <a:pt x="39" y="6"/>
                    <a:pt x="32" y="4"/>
                    <a:pt x="31" y="9"/>
                  </a:cubicBezTo>
                  <a:cubicBezTo>
                    <a:pt x="31" y="11"/>
                    <a:pt x="27" y="16"/>
                    <a:pt x="23" y="18"/>
                  </a:cubicBezTo>
                  <a:cubicBezTo>
                    <a:pt x="17" y="21"/>
                    <a:pt x="18" y="12"/>
                    <a:pt x="17" y="12"/>
                  </a:cubicBezTo>
                  <a:cubicBezTo>
                    <a:pt x="15" y="11"/>
                    <a:pt x="11" y="16"/>
                    <a:pt x="8" y="15"/>
                  </a:cubicBezTo>
                  <a:cubicBezTo>
                    <a:pt x="6" y="14"/>
                    <a:pt x="6" y="8"/>
                    <a:pt x="2" y="9"/>
                  </a:cubicBezTo>
                  <a:cubicBezTo>
                    <a:pt x="0" y="1"/>
                    <a:pt x="13" y="9"/>
                    <a:pt x="17" y="6"/>
                  </a:cubicBezTo>
                  <a:cubicBezTo>
                    <a:pt x="17" y="6"/>
                    <a:pt x="16" y="3"/>
                    <a:pt x="17" y="3"/>
                  </a:cubicBezTo>
                  <a:cubicBezTo>
                    <a:pt x="24" y="1"/>
                    <a:pt x="28" y="2"/>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6" name="Freeform 75">
              <a:extLst>
                <a:ext uri="{FF2B5EF4-FFF2-40B4-BE49-F238E27FC236}">
                  <a16:creationId xmlns:a16="http://schemas.microsoft.com/office/drawing/2014/main" xmlns="" id="{C0CDC11F-EB0B-40E9-974C-55FBC4B33AB0}"/>
                </a:ext>
              </a:extLst>
            </p:cNvPr>
            <p:cNvSpPr>
              <a:spLocks noChangeArrowheads="1"/>
            </p:cNvSpPr>
            <p:nvPr/>
          </p:nvSpPr>
          <p:spPr bwMode="auto">
            <a:xfrm>
              <a:off x="6941183" y="2350195"/>
              <a:ext cx="50725" cy="18575"/>
            </a:xfrm>
            <a:custGeom>
              <a:avLst/>
              <a:gdLst>
                <a:gd name="T0" fmla="*/ 28 w 30"/>
                <a:gd name="T1" fmla="*/ 11 h 11"/>
                <a:gd name="T2" fmla="*/ 4 w 30"/>
                <a:gd name="T3" fmla="*/ 11 h 11"/>
                <a:gd name="T4" fmla="*/ 13 w 30"/>
                <a:gd name="T5" fmla="*/ 2 h 11"/>
                <a:gd name="T6" fmla="*/ 28 w 30"/>
                <a:gd name="T7" fmla="*/ 11 h 11"/>
              </a:gdLst>
              <a:ahLst/>
              <a:cxnLst>
                <a:cxn ang="0">
                  <a:pos x="T0" y="T1"/>
                </a:cxn>
                <a:cxn ang="0">
                  <a:pos x="T2" y="T3"/>
                </a:cxn>
                <a:cxn ang="0">
                  <a:pos x="T4" y="T5"/>
                </a:cxn>
                <a:cxn ang="0">
                  <a:pos x="T6" y="T7"/>
                </a:cxn>
              </a:cxnLst>
              <a:rect l="0" t="0" r="r" b="b"/>
              <a:pathLst>
                <a:path w="30" h="11">
                  <a:moveTo>
                    <a:pt x="28" y="11"/>
                  </a:moveTo>
                  <a:cubicBezTo>
                    <a:pt x="20" y="11"/>
                    <a:pt x="12" y="11"/>
                    <a:pt x="4" y="11"/>
                  </a:cubicBezTo>
                  <a:cubicBezTo>
                    <a:pt x="0" y="0"/>
                    <a:pt x="14" y="9"/>
                    <a:pt x="13" y="2"/>
                  </a:cubicBezTo>
                  <a:cubicBezTo>
                    <a:pt x="15" y="8"/>
                    <a:pt x="30" y="0"/>
                    <a:pt x="2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7" name="Freeform 76">
              <a:extLst>
                <a:ext uri="{FF2B5EF4-FFF2-40B4-BE49-F238E27FC236}">
                  <a16:creationId xmlns:a16="http://schemas.microsoft.com/office/drawing/2014/main" xmlns="" id="{3781A185-0E50-4938-8E5F-2CCFD7259440}"/>
                </a:ext>
              </a:extLst>
            </p:cNvPr>
            <p:cNvSpPr>
              <a:spLocks noChangeArrowheads="1"/>
            </p:cNvSpPr>
            <p:nvPr/>
          </p:nvSpPr>
          <p:spPr bwMode="auto">
            <a:xfrm>
              <a:off x="6863309" y="2373772"/>
              <a:ext cx="64300" cy="22148"/>
            </a:xfrm>
            <a:custGeom>
              <a:avLst/>
              <a:gdLst>
                <a:gd name="T0" fmla="*/ 27 w 38"/>
                <a:gd name="T1" fmla="*/ 0 h 13"/>
                <a:gd name="T2" fmla="*/ 27 w 38"/>
                <a:gd name="T3" fmla="*/ 11 h 13"/>
                <a:gd name="T4" fmla="*/ 0 w 38"/>
                <a:gd name="T5" fmla="*/ 8 h 13"/>
                <a:gd name="T6" fmla="*/ 27 w 38"/>
                <a:gd name="T7" fmla="*/ 0 h 13"/>
              </a:gdLst>
              <a:ahLst/>
              <a:cxnLst>
                <a:cxn ang="0">
                  <a:pos x="T0" y="T1"/>
                </a:cxn>
                <a:cxn ang="0">
                  <a:pos x="T2" y="T3"/>
                </a:cxn>
                <a:cxn ang="0">
                  <a:pos x="T4" y="T5"/>
                </a:cxn>
                <a:cxn ang="0">
                  <a:pos x="T6" y="T7"/>
                </a:cxn>
              </a:cxnLst>
              <a:rect l="0" t="0" r="r" b="b"/>
              <a:pathLst>
                <a:path w="38" h="13">
                  <a:moveTo>
                    <a:pt x="27" y="0"/>
                  </a:moveTo>
                  <a:cubicBezTo>
                    <a:pt x="38" y="4"/>
                    <a:pt x="26" y="3"/>
                    <a:pt x="27" y="11"/>
                  </a:cubicBezTo>
                  <a:cubicBezTo>
                    <a:pt x="18" y="11"/>
                    <a:pt x="5" y="13"/>
                    <a:pt x="0" y="8"/>
                  </a:cubicBezTo>
                  <a:cubicBezTo>
                    <a:pt x="5" y="2"/>
                    <a:pt x="21" y="6"/>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8" name="Freeform 77">
              <a:extLst>
                <a:ext uri="{FF2B5EF4-FFF2-40B4-BE49-F238E27FC236}">
                  <a16:creationId xmlns:a16="http://schemas.microsoft.com/office/drawing/2014/main" xmlns="" id="{0E80B797-7677-4303-8B79-F97AA0A32C07}"/>
                </a:ext>
              </a:extLst>
            </p:cNvPr>
            <p:cNvSpPr>
              <a:spLocks noChangeArrowheads="1"/>
            </p:cNvSpPr>
            <p:nvPr/>
          </p:nvSpPr>
          <p:spPr bwMode="auto">
            <a:xfrm>
              <a:off x="3719772" y="2392347"/>
              <a:ext cx="28578" cy="20719"/>
            </a:xfrm>
            <a:custGeom>
              <a:avLst/>
              <a:gdLst>
                <a:gd name="T0" fmla="*/ 1 w 17"/>
                <a:gd name="T1" fmla="*/ 0 h 12"/>
                <a:gd name="T2" fmla="*/ 16 w 17"/>
                <a:gd name="T3" fmla="*/ 12 h 12"/>
                <a:gd name="T4" fmla="*/ 1 w 17"/>
                <a:gd name="T5" fmla="*/ 0 h 12"/>
              </a:gdLst>
              <a:ahLst/>
              <a:cxnLst>
                <a:cxn ang="0">
                  <a:pos x="T0" y="T1"/>
                </a:cxn>
                <a:cxn ang="0">
                  <a:pos x="T2" y="T3"/>
                </a:cxn>
                <a:cxn ang="0">
                  <a:pos x="T4" y="T5"/>
                </a:cxn>
              </a:cxnLst>
              <a:rect l="0" t="0" r="r" b="b"/>
              <a:pathLst>
                <a:path w="17" h="12">
                  <a:moveTo>
                    <a:pt x="1" y="0"/>
                  </a:moveTo>
                  <a:cubicBezTo>
                    <a:pt x="9" y="1"/>
                    <a:pt x="17" y="1"/>
                    <a:pt x="16" y="12"/>
                  </a:cubicBezTo>
                  <a:cubicBezTo>
                    <a:pt x="11" y="7"/>
                    <a:pt x="0" y="1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49" name="Freeform 78">
              <a:extLst>
                <a:ext uri="{FF2B5EF4-FFF2-40B4-BE49-F238E27FC236}">
                  <a16:creationId xmlns:a16="http://schemas.microsoft.com/office/drawing/2014/main" xmlns="" id="{770370A8-049E-4E13-B511-3BAB8748EEA8}"/>
                </a:ext>
              </a:extLst>
            </p:cNvPr>
            <p:cNvSpPr>
              <a:spLocks noChangeArrowheads="1"/>
            </p:cNvSpPr>
            <p:nvPr/>
          </p:nvSpPr>
          <p:spPr bwMode="auto">
            <a:xfrm>
              <a:off x="7626331" y="2389489"/>
              <a:ext cx="115025" cy="58584"/>
            </a:xfrm>
            <a:custGeom>
              <a:avLst/>
              <a:gdLst>
                <a:gd name="T0" fmla="*/ 61 w 68"/>
                <a:gd name="T1" fmla="*/ 8 h 35"/>
                <a:gd name="T2" fmla="*/ 66 w 68"/>
                <a:gd name="T3" fmla="*/ 23 h 35"/>
                <a:gd name="T4" fmla="*/ 37 w 68"/>
                <a:gd name="T5" fmla="*/ 32 h 35"/>
                <a:gd name="T6" fmla="*/ 31 w 68"/>
                <a:gd name="T7" fmla="*/ 29 h 35"/>
                <a:gd name="T8" fmla="*/ 20 w 68"/>
                <a:gd name="T9" fmla="*/ 29 h 35"/>
                <a:gd name="T10" fmla="*/ 20 w 68"/>
                <a:gd name="T11" fmla="*/ 23 h 35"/>
                <a:gd name="T12" fmla="*/ 11 w 68"/>
                <a:gd name="T13" fmla="*/ 26 h 35"/>
                <a:gd name="T14" fmla="*/ 14 w 68"/>
                <a:gd name="T15" fmla="*/ 20 h 35"/>
                <a:gd name="T16" fmla="*/ 2 w 68"/>
                <a:gd name="T17" fmla="*/ 17 h 35"/>
                <a:gd name="T18" fmla="*/ 8 w 68"/>
                <a:gd name="T19" fmla="*/ 11 h 35"/>
                <a:gd name="T20" fmla="*/ 17 w 68"/>
                <a:gd name="T21" fmla="*/ 5 h 35"/>
                <a:gd name="T22" fmla="*/ 43 w 68"/>
                <a:gd name="T23" fmla="*/ 2 h 35"/>
                <a:gd name="T24" fmla="*/ 43 w 68"/>
                <a:gd name="T25" fmla="*/ 8 h 35"/>
                <a:gd name="T26" fmla="*/ 61 w 68"/>
                <a:gd name="T27"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8" h="35">
                  <a:moveTo>
                    <a:pt x="61" y="8"/>
                  </a:moveTo>
                  <a:cubicBezTo>
                    <a:pt x="58" y="17"/>
                    <a:pt x="50" y="23"/>
                    <a:pt x="66" y="23"/>
                  </a:cubicBezTo>
                  <a:cubicBezTo>
                    <a:pt x="68" y="35"/>
                    <a:pt x="48" y="33"/>
                    <a:pt x="37" y="32"/>
                  </a:cubicBezTo>
                  <a:cubicBezTo>
                    <a:pt x="33" y="31"/>
                    <a:pt x="34" y="31"/>
                    <a:pt x="31" y="29"/>
                  </a:cubicBezTo>
                  <a:cubicBezTo>
                    <a:pt x="25" y="23"/>
                    <a:pt x="27" y="33"/>
                    <a:pt x="20" y="29"/>
                  </a:cubicBezTo>
                  <a:cubicBezTo>
                    <a:pt x="19" y="28"/>
                    <a:pt x="20" y="23"/>
                    <a:pt x="20" y="23"/>
                  </a:cubicBezTo>
                  <a:cubicBezTo>
                    <a:pt x="18" y="22"/>
                    <a:pt x="14" y="27"/>
                    <a:pt x="11" y="26"/>
                  </a:cubicBezTo>
                  <a:cubicBezTo>
                    <a:pt x="10" y="26"/>
                    <a:pt x="15" y="21"/>
                    <a:pt x="14" y="20"/>
                  </a:cubicBezTo>
                  <a:cubicBezTo>
                    <a:pt x="12" y="18"/>
                    <a:pt x="1" y="23"/>
                    <a:pt x="2" y="17"/>
                  </a:cubicBezTo>
                  <a:cubicBezTo>
                    <a:pt x="0" y="11"/>
                    <a:pt x="6" y="13"/>
                    <a:pt x="8" y="11"/>
                  </a:cubicBezTo>
                  <a:cubicBezTo>
                    <a:pt x="12" y="8"/>
                    <a:pt x="10" y="7"/>
                    <a:pt x="17" y="5"/>
                  </a:cubicBezTo>
                  <a:cubicBezTo>
                    <a:pt x="19" y="5"/>
                    <a:pt x="32" y="0"/>
                    <a:pt x="43" y="2"/>
                  </a:cubicBezTo>
                  <a:cubicBezTo>
                    <a:pt x="44" y="2"/>
                    <a:pt x="43" y="8"/>
                    <a:pt x="43" y="8"/>
                  </a:cubicBezTo>
                  <a:cubicBezTo>
                    <a:pt x="47" y="11"/>
                    <a:pt x="59" y="5"/>
                    <a:pt x="6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51" name="Freeform 79">
              <a:extLst>
                <a:ext uri="{FF2B5EF4-FFF2-40B4-BE49-F238E27FC236}">
                  <a16:creationId xmlns:a16="http://schemas.microsoft.com/office/drawing/2014/main" xmlns="" id="{2F10D424-0601-4F1B-A476-EB9B85723F9D}"/>
                </a:ext>
              </a:extLst>
            </p:cNvPr>
            <p:cNvSpPr>
              <a:spLocks noChangeArrowheads="1"/>
            </p:cNvSpPr>
            <p:nvPr/>
          </p:nvSpPr>
          <p:spPr bwMode="auto">
            <a:xfrm>
              <a:off x="7580607" y="2390918"/>
              <a:ext cx="44295" cy="30006"/>
            </a:xfrm>
            <a:custGeom>
              <a:avLst/>
              <a:gdLst>
                <a:gd name="T0" fmla="*/ 26 w 26"/>
                <a:gd name="T1" fmla="*/ 10 h 18"/>
                <a:gd name="T2" fmla="*/ 17 w 26"/>
                <a:gd name="T3" fmla="*/ 10 h 18"/>
                <a:gd name="T4" fmla="*/ 14 w 26"/>
                <a:gd name="T5" fmla="*/ 16 h 18"/>
                <a:gd name="T6" fmla="*/ 0 w 26"/>
                <a:gd name="T7" fmla="*/ 10 h 18"/>
                <a:gd name="T8" fmla="*/ 26 w 26"/>
                <a:gd name="T9" fmla="*/ 10 h 18"/>
              </a:gdLst>
              <a:ahLst/>
              <a:cxnLst>
                <a:cxn ang="0">
                  <a:pos x="T0" y="T1"/>
                </a:cxn>
                <a:cxn ang="0">
                  <a:pos x="T2" y="T3"/>
                </a:cxn>
                <a:cxn ang="0">
                  <a:pos x="T4" y="T5"/>
                </a:cxn>
                <a:cxn ang="0">
                  <a:pos x="T6" y="T7"/>
                </a:cxn>
                <a:cxn ang="0">
                  <a:pos x="T8" y="T9"/>
                </a:cxn>
              </a:cxnLst>
              <a:rect l="0" t="0" r="r" b="b"/>
              <a:pathLst>
                <a:path w="26" h="18">
                  <a:moveTo>
                    <a:pt x="26" y="10"/>
                  </a:moveTo>
                  <a:cubicBezTo>
                    <a:pt x="24" y="15"/>
                    <a:pt x="21" y="11"/>
                    <a:pt x="17" y="10"/>
                  </a:cubicBezTo>
                  <a:cubicBezTo>
                    <a:pt x="15" y="10"/>
                    <a:pt x="15" y="14"/>
                    <a:pt x="14" y="16"/>
                  </a:cubicBezTo>
                  <a:cubicBezTo>
                    <a:pt x="5" y="18"/>
                    <a:pt x="9" y="8"/>
                    <a:pt x="0" y="10"/>
                  </a:cubicBezTo>
                  <a:cubicBezTo>
                    <a:pt x="5" y="0"/>
                    <a:pt x="19" y="6"/>
                    <a:pt x="2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52" name="Freeform 80">
              <a:extLst>
                <a:ext uri="{FF2B5EF4-FFF2-40B4-BE49-F238E27FC236}">
                  <a16:creationId xmlns:a16="http://schemas.microsoft.com/office/drawing/2014/main" xmlns="" id="{031CF61D-EE79-4874-B348-078EBF4ACFA9}"/>
                </a:ext>
              </a:extLst>
            </p:cNvPr>
            <p:cNvSpPr>
              <a:spLocks noChangeArrowheads="1"/>
            </p:cNvSpPr>
            <p:nvPr/>
          </p:nvSpPr>
          <p:spPr bwMode="auto">
            <a:xfrm>
              <a:off x="3616893" y="2424497"/>
              <a:ext cx="117883" cy="64300"/>
            </a:xfrm>
            <a:custGeom>
              <a:avLst/>
              <a:gdLst>
                <a:gd name="T0" fmla="*/ 50 w 70"/>
                <a:gd name="T1" fmla="*/ 11 h 38"/>
                <a:gd name="T2" fmla="*/ 59 w 70"/>
                <a:gd name="T3" fmla="*/ 22 h 38"/>
                <a:gd name="T4" fmla="*/ 68 w 70"/>
                <a:gd name="T5" fmla="*/ 37 h 38"/>
                <a:gd name="T6" fmla="*/ 59 w 70"/>
                <a:gd name="T7" fmla="*/ 37 h 38"/>
                <a:gd name="T8" fmla="*/ 59 w 70"/>
                <a:gd name="T9" fmla="*/ 31 h 38"/>
                <a:gd name="T10" fmla="*/ 53 w 70"/>
                <a:gd name="T11" fmla="*/ 28 h 38"/>
                <a:gd name="T12" fmla="*/ 15 w 70"/>
                <a:gd name="T13" fmla="*/ 25 h 38"/>
                <a:gd name="T14" fmla="*/ 24 w 70"/>
                <a:gd name="T15" fmla="*/ 19 h 38"/>
                <a:gd name="T16" fmla="*/ 18 w 70"/>
                <a:gd name="T17" fmla="*/ 14 h 38"/>
                <a:gd name="T18" fmla="*/ 0 w 70"/>
                <a:gd name="T19" fmla="*/ 5 h 38"/>
                <a:gd name="T20" fmla="*/ 24 w 70"/>
                <a:gd name="T21" fmla="*/ 5 h 38"/>
                <a:gd name="T22" fmla="*/ 30 w 70"/>
                <a:gd name="T23" fmla="*/ 11 h 38"/>
                <a:gd name="T24" fmla="*/ 41 w 70"/>
                <a:gd name="T25" fmla="*/ 11 h 38"/>
                <a:gd name="T26" fmla="*/ 50 w 70"/>
                <a:gd name="T27" fmla="*/ 1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8">
                  <a:moveTo>
                    <a:pt x="50" y="11"/>
                  </a:moveTo>
                  <a:cubicBezTo>
                    <a:pt x="54" y="14"/>
                    <a:pt x="56" y="18"/>
                    <a:pt x="59" y="22"/>
                  </a:cubicBezTo>
                  <a:cubicBezTo>
                    <a:pt x="62" y="26"/>
                    <a:pt x="70" y="29"/>
                    <a:pt x="68" y="37"/>
                  </a:cubicBezTo>
                  <a:cubicBezTo>
                    <a:pt x="66" y="36"/>
                    <a:pt x="60" y="38"/>
                    <a:pt x="59" y="37"/>
                  </a:cubicBezTo>
                  <a:cubicBezTo>
                    <a:pt x="58" y="36"/>
                    <a:pt x="60" y="32"/>
                    <a:pt x="59" y="31"/>
                  </a:cubicBezTo>
                  <a:cubicBezTo>
                    <a:pt x="58" y="31"/>
                    <a:pt x="51" y="37"/>
                    <a:pt x="53" y="28"/>
                  </a:cubicBezTo>
                  <a:cubicBezTo>
                    <a:pt x="35" y="28"/>
                    <a:pt x="25" y="28"/>
                    <a:pt x="15" y="25"/>
                  </a:cubicBezTo>
                  <a:cubicBezTo>
                    <a:pt x="14" y="19"/>
                    <a:pt x="19" y="20"/>
                    <a:pt x="24" y="19"/>
                  </a:cubicBezTo>
                  <a:cubicBezTo>
                    <a:pt x="23" y="16"/>
                    <a:pt x="18" y="17"/>
                    <a:pt x="18" y="14"/>
                  </a:cubicBezTo>
                  <a:cubicBezTo>
                    <a:pt x="7" y="10"/>
                    <a:pt x="2" y="18"/>
                    <a:pt x="0" y="5"/>
                  </a:cubicBezTo>
                  <a:cubicBezTo>
                    <a:pt x="7" y="0"/>
                    <a:pt x="17" y="3"/>
                    <a:pt x="24" y="5"/>
                  </a:cubicBezTo>
                  <a:cubicBezTo>
                    <a:pt x="28" y="6"/>
                    <a:pt x="30" y="5"/>
                    <a:pt x="30" y="11"/>
                  </a:cubicBezTo>
                  <a:cubicBezTo>
                    <a:pt x="33" y="14"/>
                    <a:pt x="41" y="2"/>
                    <a:pt x="41" y="11"/>
                  </a:cubicBezTo>
                  <a:cubicBezTo>
                    <a:pt x="41" y="14"/>
                    <a:pt x="51" y="14"/>
                    <a:pt x="5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53" name="Freeform 81">
              <a:extLst>
                <a:ext uri="{FF2B5EF4-FFF2-40B4-BE49-F238E27FC236}">
                  <a16:creationId xmlns:a16="http://schemas.microsoft.com/office/drawing/2014/main" xmlns="" id="{AECFB4D3-D2EB-4327-8B81-BEA3C15E75A2}"/>
                </a:ext>
              </a:extLst>
            </p:cNvPr>
            <p:cNvSpPr>
              <a:spLocks noChangeArrowheads="1"/>
            </p:cNvSpPr>
            <p:nvPr/>
          </p:nvSpPr>
          <p:spPr bwMode="auto">
            <a:xfrm>
              <a:off x="7746357" y="2426640"/>
              <a:ext cx="115025" cy="58584"/>
            </a:xfrm>
            <a:custGeom>
              <a:avLst/>
              <a:gdLst>
                <a:gd name="T0" fmla="*/ 28 w 68"/>
                <a:gd name="T1" fmla="*/ 1 h 35"/>
                <a:gd name="T2" fmla="*/ 39 w 68"/>
                <a:gd name="T3" fmla="*/ 10 h 35"/>
                <a:gd name="T4" fmla="*/ 42 w 68"/>
                <a:gd name="T5" fmla="*/ 4 h 35"/>
                <a:gd name="T6" fmla="*/ 48 w 68"/>
                <a:gd name="T7" fmla="*/ 10 h 35"/>
                <a:gd name="T8" fmla="*/ 54 w 68"/>
                <a:gd name="T9" fmla="*/ 10 h 35"/>
                <a:gd name="T10" fmla="*/ 54 w 68"/>
                <a:gd name="T11" fmla="*/ 13 h 35"/>
                <a:gd name="T12" fmla="*/ 66 w 68"/>
                <a:gd name="T13" fmla="*/ 16 h 35"/>
                <a:gd name="T14" fmla="*/ 45 w 68"/>
                <a:gd name="T15" fmla="*/ 21 h 35"/>
                <a:gd name="T16" fmla="*/ 42 w 68"/>
                <a:gd name="T17" fmla="*/ 27 h 35"/>
                <a:gd name="T18" fmla="*/ 16 w 68"/>
                <a:gd name="T19" fmla="*/ 27 h 35"/>
                <a:gd name="T20" fmla="*/ 13 w 68"/>
                <a:gd name="T21" fmla="*/ 33 h 35"/>
                <a:gd name="T22" fmla="*/ 1 w 68"/>
                <a:gd name="T23" fmla="*/ 30 h 35"/>
                <a:gd name="T24" fmla="*/ 1 w 68"/>
                <a:gd name="T25" fmla="*/ 21 h 35"/>
                <a:gd name="T26" fmla="*/ 7 w 68"/>
                <a:gd name="T27" fmla="*/ 21 h 35"/>
                <a:gd name="T28" fmla="*/ 10 w 68"/>
                <a:gd name="T29" fmla="*/ 13 h 35"/>
                <a:gd name="T30" fmla="*/ 16 w 68"/>
                <a:gd name="T31" fmla="*/ 13 h 35"/>
                <a:gd name="T32" fmla="*/ 28 w 68"/>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8" h="35">
                  <a:moveTo>
                    <a:pt x="28" y="1"/>
                  </a:moveTo>
                  <a:cubicBezTo>
                    <a:pt x="30" y="6"/>
                    <a:pt x="42" y="0"/>
                    <a:pt x="39" y="10"/>
                  </a:cubicBezTo>
                  <a:cubicBezTo>
                    <a:pt x="42" y="11"/>
                    <a:pt x="42" y="4"/>
                    <a:pt x="42" y="4"/>
                  </a:cubicBezTo>
                  <a:cubicBezTo>
                    <a:pt x="46" y="4"/>
                    <a:pt x="46" y="8"/>
                    <a:pt x="48" y="10"/>
                  </a:cubicBezTo>
                  <a:cubicBezTo>
                    <a:pt x="49" y="10"/>
                    <a:pt x="53" y="9"/>
                    <a:pt x="54" y="10"/>
                  </a:cubicBezTo>
                  <a:cubicBezTo>
                    <a:pt x="54" y="10"/>
                    <a:pt x="54" y="12"/>
                    <a:pt x="54" y="13"/>
                  </a:cubicBezTo>
                  <a:cubicBezTo>
                    <a:pt x="58" y="14"/>
                    <a:pt x="66" y="10"/>
                    <a:pt x="66" y="16"/>
                  </a:cubicBezTo>
                  <a:cubicBezTo>
                    <a:pt x="68" y="27"/>
                    <a:pt x="52" y="19"/>
                    <a:pt x="45" y="21"/>
                  </a:cubicBezTo>
                  <a:cubicBezTo>
                    <a:pt x="42" y="20"/>
                    <a:pt x="44" y="26"/>
                    <a:pt x="42" y="27"/>
                  </a:cubicBezTo>
                  <a:cubicBezTo>
                    <a:pt x="36" y="31"/>
                    <a:pt x="19" y="28"/>
                    <a:pt x="16" y="27"/>
                  </a:cubicBezTo>
                  <a:cubicBezTo>
                    <a:pt x="13" y="27"/>
                    <a:pt x="14" y="31"/>
                    <a:pt x="13" y="33"/>
                  </a:cubicBezTo>
                  <a:cubicBezTo>
                    <a:pt x="7" y="28"/>
                    <a:pt x="7" y="35"/>
                    <a:pt x="1" y="30"/>
                  </a:cubicBezTo>
                  <a:cubicBezTo>
                    <a:pt x="2" y="29"/>
                    <a:pt x="0" y="23"/>
                    <a:pt x="1" y="21"/>
                  </a:cubicBezTo>
                  <a:cubicBezTo>
                    <a:pt x="2" y="21"/>
                    <a:pt x="7" y="22"/>
                    <a:pt x="7" y="21"/>
                  </a:cubicBezTo>
                  <a:cubicBezTo>
                    <a:pt x="9" y="19"/>
                    <a:pt x="8" y="15"/>
                    <a:pt x="10" y="13"/>
                  </a:cubicBezTo>
                  <a:cubicBezTo>
                    <a:pt x="11" y="12"/>
                    <a:pt x="15" y="14"/>
                    <a:pt x="16" y="13"/>
                  </a:cubicBezTo>
                  <a:cubicBezTo>
                    <a:pt x="19" y="9"/>
                    <a:pt x="24" y="7"/>
                    <a:pt x="2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55" name="Freeform 82">
              <a:extLst>
                <a:ext uri="{FF2B5EF4-FFF2-40B4-BE49-F238E27FC236}">
                  <a16:creationId xmlns:a16="http://schemas.microsoft.com/office/drawing/2014/main" xmlns="" id="{9370ABF9-5842-4356-95A7-4C7E1578E1B6}"/>
                </a:ext>
              </a:extLst>
            </p:cNvPr>
            <p:cNvSpPr>
              <a:spLocks noChangeArrowheads="1"/>
            </p:cNvSpPr>
            <p:nvPr/>
          </p:nvSpPr>
          <p:spPr bwMode="auto">
            <a:xfrm>
              <a:off x="3413992" y="2470221"/>
              <a:ext cx="20004" cy="32150"/>
            </a:xfrm>
            <a:custGeom>
              <a:avLst/>
              <a:gdLst>
                <a:gd name="T0" fmla="*/ 12 w 12"/>
                <a:gd name="T1" fmla="*/ 10 h 19"/>
                <a:gd name="T2" fmla="*/ 12 w 12"/>
                <a:gd name="T3" fmla="*/ 10 h 19"/>
              </a:gdLst>
              <a:ahLst/>
              <a:cxnLst>
                <a:cxn ang="0">
                  <a:pos x="T0" y="T1"/>
                </a:cxn>
                <a:cxn ang="0">
                  <a:pos x="T2" y="T3"/>
                </a:cxn>
              </a:cxnLst>
              <a:rect l="0" t="0" r="r" b="b"/>
              <a:pathLst>
                <a:path w="12" h="19">
                  <a:moveTo>
                    <a:pt x="12" y="10"/>
                  </a:moveTo>
                  <a:cubicBezTo>
                    <a:pt x="5" y="19"/>
                    <a:pt x="0" y="0"/>
                    <a:pt x="12"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56" name="Freeform 83">
              <a:extLst>
                <a:ext uri="{FF2B5EF4-FFF2-40B4-BE49-F238E27FC236}">
                  <a16:creationId xmlns:a16="http://schemas.microsoft.com/office/drawing/2014/main" xmlns="" id="{19D14104-51F6-492A-A7DF-C3A041D26B79}"/>
                </a:ext>
              </a:extLst>
            </p:cNvPr>
            <p:cNvSpPr>
              <a:spLocks noChangeArrowheads="1"/>
            </p:cNvSpPr>
            <p:nvPr/>
          </p:nvSpPr>
          <p:spPr bwMode="auto">
            <a:xfrm>
              <a:off x="3459716" y="2476651"/>
              <a:ext cx="62156" cy="37865"/>
            </a:xfrm>
            <a:custGeom>
              <a:avLst/>
              <a:gdLst>
                <a:gd name="T0" fmla="*/ 35 w 37"/>
                <a:gd name="T1" fmla="*/ 6 h 22"/>
                <a:gd name="T2" fmla="*/ 9 w 37"/>
                <a:gd name="T3" fmla="*/ 21 h 22"/>
                <a:gd name="T4" fmla="*/ 0 w 37"/>
                <a:gd name="T5" fmla="*/ 12 h 22"/>
                <a:gd name="T6" fmla="*/ 17 w 37"/>
                <a:gd name="T7" fmla="*/ 6 h 22"/>
                <a:gd name="T8" fmla="*/ 35 w 37"/>
                <a:gd name="T9" fmla="*/ 6 h 22"/>
              </a:gdLst>
              <a:ahLst/>
              <a:cxnLst>
                <a:cxn ang="0">
                  <a:pos x="T0" y="T1"/>
                </a:cxn>
                <a:cxn ang="0">
                  <a:pos x="T2" y="T3"/>
                </a:cxn>
                <a:cxn ang="0">
                  <a:pos x="T4" y="T5"/>
                </a:cxn>
                <a:cxn ang="0">
                  <a:pos x="T6" y="T7"/>
                </a:cxn>
                <a:cxn ang="0">
                  <a:pos x="T8" y="T9"/>
                </a:cxn>
              </a:cxnLst>
              <a:rect l="0" t="0" r="r" b="b"/>
              <a:pathLst>
                <a:path w="37" h="22">
                  <a:moveTo>
                    <a:pt x="35" y="6"/>
                  </a:moveTo>
                  <a:cubicBezTo>
                    <a:pt x="37" y="22"/>
                    <a:pt x="16" y="14"/>
                    <a:pt x="9" y="21"/>
                  </a:cubicBezTo>
                  <a:cubicBezTo>
                    <a:pt x="3" y="20"/>
                    <a:pt x="7" y="11"/>
                    <a:pt x="0" y="12"/>
                  </a:cubicBezTo>
                  <a:cubicBezTo>
                    <a:pt x="1" y="3"/>
                    <a:pt x="17" y="15"/>
                    <a:pt x="17" y="6"/>
                  </a:cubicBezTo>
                  <a:cubicBezTo>
                    <a:pt x="18" y="0"/>
                    <a:pt x="25" y="10"/>
                    <a:pt x="3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59" name="Freeform 84">
              <a:extLst>
                <a:ext uri="{FF2B5EF4-FFF2-40B4-BE49-F238E27FC236}">
                  <a16:creationId xmlns:a16="http://schemas.microsoft.com/office/drawing/2014/main" xmlns="" id="{19A50D53-66CC-410D-A263-57DFFF605BB2}"/>
                </a:ext>
              </a:extLst>
            </p:cNvPr>
            <p:cNvSpPr>
              <a:spLocks noChangeArrowheads="1"/>
            </p:cNvSpPr>
            <p:nvPr/>
          </p:nvSpPr>
          <p:spPr bwMode="auto">
            <a:xfrm>
              <a:off x="3810506" y="2483795"/>
              <a:ext cx="55726" cy="28578"/>
            </a:xfrm>
            <a:custGeom>
              <a:avLst/>
              <a:gdLst>
                <a:gd name="T0" fmla="*/ 29 w 33"/>
                <a:gd name="T1" fmla="*/ 5 h 17"/>
                <a:gd name="T2" fmla="*/ 29 w 33"/>
                <a:gd name="T3" fmla="*/ 11 h 17"/>
                <a:gd name="T4" fmla="*/ 20 w 33"/>
                <a:gd name="T5" fmla="*/ 14 h 17"/>
                <a:gd name="T6" fmla="*/ 17 w 33"/>
                <a:gd name="T7" fmla="*/ 17 h 17"/>
                <a:gd name="T8" fmla="*/ 8 w 33"/>
                <a:gd name="T9" fmla="*/ 14 h 17"/>
                <a:gd name="T10" fmla="*/ 5 w 33"/>
                <a:gd name="T11" fmla="*/ 17 h 17"/>
                <a:gd name="T12" fmla="*/ 3 w 33"/>
                <a:gd name="T13" fmla="*/ 14 h 17"/>
                <a:gd name="T14" fmla="*/ 29 w 33"/>
                <a:gd name="T15" fmla="*/ 5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7">
                  <a:moveTo>
                    <a:pt x="29" y="5"/>
                  </a:moveTo>
                  <a:cubicBezTo>
                    <a:pt x="33" y="7"/>
                    <a:pt x="31" y="9"/>
                    <a:pt x="29" y="11"/>
                  </a:cubicBezTo>
                  <a:cubicBezTo>
                    <a:pt x="26" y="13"/>
                    <a:pt x="24" y="13"/>
                    <a:pt x="20" y="14"/>
                  </a:cubicBezTo>
                  <a:cubicBezTo>
                    <a:pt x="18" y="14"/>
                    <a:pt x="17" y="17"/>
                    <a:pt x="17" y="17"/>
                  </a:cubicBezTo>
                  <a:cubicBezTo>
                    <a:pt x="15" y="17"/>
                    <a:pt x="12" y="14"/>
                    <a:pt x="8" y="14"/>
                  </a:cubicBezTo>
                  <a:cubicBezTo>
                    <a:pt x="9" y="14"/>
                    <a:pt x="7" y="17"/>
                    <a:pt x="5" y="17"/>
                  </a:cubicBezTo>
                  <a:cubicBezTo>
                    <a:pt x="3" y="17"/>
                    <a:pt x="3" y="16"/>
                    <a:pt x="3" y="14"/>
                  </a:cubicBezTo>
                  <a:cubicBezTo>
                    <a:pt x="0" y="0"/>
                    <a:pt x="27" y="14"/>
                    <a:pt x="29"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0" name="Freeform 85">
              <a:extLst>
                <a:ext uri="{FF2B5EF4-FFF2-40B4-BE49-F238E27FC236}">
                  <a16:creationId xmlns:a16="http://schemas.microsoft.com/office/drawing/2014/main" xmlns="" id="{EBE21600-960D-486C-B4D9-50EB77317FFF}"/>
                </a:ext>
              </a:extLst>
            </p:cNvPr>
            <p:cNvSpPr>
              <a:spLocks noChangeArrowheads="1"/>
            </p:cNvSpPr>
            <p:nvPr/>
          </p:nvSpPr>
          <p:spPr bwMode="auto">
            <a:xfrm>
              <a:off x="3601175" y="2497370"/>
              <a:ext cx="34293" cy="15003"/>
            </a:xfrm>
            <a:custGeom>
              <a:avLst/>
              <a:gdLst>
                <a:gd name="T0" fmla="*/ 1 w 20"/>
                <a:gd name="T1" fmla="*/ 6 h 9"/>
                <a:gd name="T2" fmla="*/ 15 w 20"/>
                <a:gd name="T3" fmla="*/ 9 h 9"/>
                <a:gd name="T4" fmla="*/ 1 w 20"/>
                <a:gd name="T5" fmla="*/ 6 h 9"/>
              </a:gdLst>
              <a:ahLst/>
              <a:cxnLst>
                <a:cxn ang="0">
                  <a:pos x="T0" y="T1"/>
                </a:cxn>
                <a:cxn ang="0">
                  <a:pos x="T2" y="T3"/>
                </a:cxn>
                <a:cxn ang="0">
                  <a:pos x="T4" y="T5"/>
                </a:cxn>
              </a:cxnLst>
              <a:rect l="0" t="0" r="r" b="b"/>
              <a:pathLst>
                <a:path w="20" h="9">
                  <a:moveTo>
                    <a:pt x="1" y="6"/>
                  </a:moveTo>
                  <a:cubicBezTo>
                    <a:pt x="0" y="1"/>
                    <a:pt x="20" y="0"/>
                    <a:pt x="15" y="9"/>
                  </a:cubicBezTo>
                  <a:cubicBezTo>
                    <a:pt x="8" y="5"/>
                    <a:pt x="10" y="9"/>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1" name="Freeform 86">
              <a:extLst>
                <a:ext uri="{FF2B5EF4-FFF2-40B4-BE49-F238E27FC236}">
                  <a16:creationId xmlns:a16="http://schemas.microsoft.com/office/drawing/2014/main" xmlns="" id="{451781F8-2BFA-4962-BB6A-09E78EBC6412}"/>
                </a:ext>
              </a:extLst>
            </p:cNvPr>
            <p:cNvSpPr>
              <a:spLocks noChangeArrowheads="1"/>
            </p:cNvSpPr>
            <p:nvPr/>
          </p:nvSpPr>
          <p:spPr bwMode="auto">
            <a:xfrm>
              <a:off x="3913385" y="2500942"/>
              <a:ext cx="15718" cy="16432"/>
            </a:xfrm>
            <a:custGeom>
              <a:avLst/>
              <a:gdLst>
                <a:gd name="T0" fmla="*/ 0 w 9"/>
                <a:gd name="T1" fmla="*/ 1 h 10"/>
                <a:gd name="T2" fmla="*/ 9 w 9"/>
                <a:gd name="T3" fmla="*/ 10 h 10"/>
                <a:gd name="T4" fmla="*/ 0 w 9"/>
                <a:gd name="T5" fmla="*/ 10 h 10"/>
                <a:gd name="T6" fmla="*/ 0 w 9"/>
                <a:gd name="T7" fmla="*/ 1 h 10"/>
              </a:gdLst>
              <a:ahLst/>
              <a:cxnLst>
                <a:cxn ang="0">
                  <a:pos x="T0" y="T1"/>
                </a:cxn>
                <a:cxn ang="0">
                  <a:pos x="T2" y="T3"/>
                </a:cxn>
                <a:cxn ang="0">
                  <a:pos x="T4" y="T5"/>
                </a:cxn>
                <a:cxn ang="0">
                  <a:pos x="T6" y="T7"/>
                </a:cxn>
              </a:cxnLst>
              <a:rect l="0" t="0" r="r" b="b"/>
              <a:pathLst>
                <a:path w="9" h="10">
                  <a:moveTo>
                    <a:pt x="0" y="1"/>
                  </a:moveTo>
                  <a:cubicBezTo>
                    <a:pt x="6" y="0"/>
                    <a:pt x="9" y="3"/>
                    <a:pt x="9" y="10"/>
                  </a:cubicBezTo>
                  <a:cubicBezTo>
                    <a:pt x="6" y="10"/>
                    <a:pt x="3" y="10"/>
                    <a:pt x="0" y="10"/>
                  </a:cubicBezTo>
                  <a:cubicBezTo>
                    <a:pt x="0" y="7"/>
                    <a:pt x="0" y="4"/>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2" name="Freeform 87">
              <a:extLst>
                <a:ext uri="{FF2B5EF4-FFF2-40B4-BE49-F238E27FC236}">
                  <a16:creationId xmlns:a16="http://schemas.microsoft.com/office/drawing/2014/main" xmlns="" id="{98D1D659-E93F-439A-8CF0-A05526255D81}"/>
                </a:ext>
              </a:extLst>
            </p:cNvPr>
            <p:cNvSpPr>
              <a:spLocks noChangeArrowheads="1"/>
            </p:cNvSpPr>
            <p:nvPr/>
          </p:nvSpPr>
          <p:spPr bwMode="auto">
            <a:xfrm>
              <a:off x="3780499" y="2525947"/>
              <a:ext cx="350790" cy="106452"/>
            </a:xfrm>
            <a:custGeom>
              <a:avLst/>
              <a:gdLst>
                <a:gd name="T0" fmla="*/ 208 w 208"/>
                <a:gd name="T1" fmla="*/ 36 h 63"/>
                <a:gd name="T2" fmla="*/ 208 w 208"/>
                <a:gd name="T3" fmla="*/ 50 h 63"/>
                <a:gd name="T4" fmla="*/ 199 w 208"/>
                <a:gd name="T5" fmla="*/ 56 h 63"/>
                <a:gd name="T6" fmla="*/ 164 w 208"/>
                <a:gd name="T7" fmla="*/ 56 h 63"/>
                <a:gd name="T8" fmla="*/ 152 w 208"/>
                <a:gd name="T9" fmla="*/ 62 h 63"/>
                <a:gd name="T10" fmla="*/ 143 w 208"/>
                <a:gd name="T11" fmla="*/ 59 h 63"/>
                <a:gd name="T12" fmla="*/ 140 w 208"/>
                <a:gd name="T13" fmla="*/ 62 h 63"/>
                <a:gd name="T14" fmla="*/ 129 w 208"/>
                <a:gd name="T15" fmla="*/ 62 h 63"/>
                <a:gd name="T16" fmla="*/ 129 w 208"/>
                <a:gd name="T17" fmla="*/ 59 h 63"/>
                <a:gd name="T18" fmla="*/ 123 w 208"/>
                <a:gd name="T19" fmla="*/ 62 h 63"/>
                <a:gd name="T20" fmla="*/ 111 w 208"/>
                <a:gd name="T21" fmla="*/ 56 h 63"/>
                <a:gd name="T22" fmla="*/ 67 w 208"/>
                <a:gd name="T23" fmla="*/ 56 h 63"/>
                <a:gd name="T24" fmla="*/ 70 w 208"/>
                <a:gd name="T25" fmla="*/ 50 h 63"/>
                <a:gd name="T26" fmla="*/ 64 w 208"/>
                <a:gd name="T27" fmla="*/ 47 h 63"/>
                <a:gd name="T28" fmla="*/ 59 w 208"/>
                <a:gd name="T29" fmla="*/ 36 h 63"/>
                <a:gd name="T30" fmla="*/ 64 w 208"/>
                <a:gd name="T31" fmla="*/ 30 h 63"/>
                <a:gd name="T32" fmla="*/ 59 w 208"/>
                <a:gd name="T33" fmla="*/ 18 h 63"/>
                <a:gd name="T34" fmla="*/ 32 w 208"/>
                <a:gd name="T35" fmla="*/ 21 h 63"/>
                <a:gd name="T36" fmla="*/ 26 w 208"/>
                <a:gd name="T37" fmla="*/ 15 h 63"/>
                <a:gd name="T38" fmla="*/ 21 w 208"/>
                <a:gd name="T39" fmla="*/ 12 h 63"/>
                <a:gd name="T40" fmla="*/ 9 w 208"/>
                <a:gd name="T41" fmla="*/ 15 h 63"/>
                <a:gd name="T42" fmla="*/ 3 w 208"/>
                <a:gd name="T43" fmla="*/ 3 h 63"/>
                <a:gd name="T44" fmla="*/ 35 w 208"/>
                <a:gd name="T45" fmla="*/ 0 h 63"/>
                <a:gd name="T46" fmla="*/ 41 w 208"/>
                <a:gd name="T47" fmla="*/ 3 h 63"/>
                <a:gd name="T48" fmla="*/ 41 w 208"/>
                <a:gd name="T49" fmla="*/ 9 h 63"/>
                <a:gd name="T50" fmla="*/ 50 w 208"/>
                <a:gd name="T51" fmla="*/ 15 h 63"/>
                <a:gd name="T52" fmla="*/ 76 w 208"/>
                <a:gd name="T53" fmla="*/ 15 h 63"/>
                <a:gd name="T54" fmla="*/ 76 w 208"/>
                <a:gd name="T55" fmla="*/ 30 h 63"/>
                <a:gd name="T56" fmla="*/ 97 w 208"/>
                <a:gd name="T57" fmla="*/ 33 h 63"/>
                <a:gd name="T58" fmla="*/ 97 w 208"/>
                <a:gd name="T59" fmla="*/ 38 h 63"/>
                <a:gd name="T60" fmla="*/ 102 w 208"/>
                <a:gd name="T61" fmla="*/ 36 h 63"/>
                <a:gd name="T62" fmla="*/ 138 w 208"/>
                <a:gd name="T63" fmla="*/ 36 h 63"/>
                <a:gd name="T64" fmla="*/ 143 w 208"/>
                <a:gd name="T65" fmla="*/ 38 h 63"/>
                <a:gd name="T66" fmla="*/ 152 w 208"/>
                <a:gd name="T67" fmla="*/ 33 h 63"/>
                <a:gd name="T68" fmla="*/ 161 w 208"/>
                <a:gd name="T69" fmla="*/ 33 h 63"/>
                <a:gd name="T70" fmla="*/ 208 w 208"/>
                <a:gd name="T71" fmla="*/ 3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63">
                  <a:moveTo>
                    <a:pt x="208" y="36"/>
                  </a:moveTo>
                  <a:cubicBezTo>
                    <a:pt x="208" y="40"/>
                    <a:pt x="208" y="45"/>
                    <a:pt x="208" y="50"/>
                  </a:cubicBezTo>
                  <a:cubicBezTo>
                    <a:pt x="203" y="50"/>
                    <a:pt x="200" y="52"/>
                    <a:pt x="199" y="56"/>
                  </a:cubicBezTo>
                  <a:cubicBezTo>
                    <a:pt x="185" y="57"/>
                    <a:pt x="174" y="55"/>
                    <a:pt x="164" y="56"/>
                  </a:cubicBezTo>
                  <a:cubicBezTo>
                    <a:pt x="160" y="56"/>
                    <a:pt x="156" y="61"/>
                    <a:pt x="152" y="62"/>
                  </a:cubicBezTo>
                  <a:cubicBezTo>
                    <a:pt x="148" y="63"/>
                    <a:pt x="147" y="59"/>
                    <a:pt x="143" y="59"/>
                  </a:cubicBezTo>
                  <a:cubicBezTo>
                    <a:pt x="145" y="59"/>
                    <a:pt x="141" y="62"/>
                    <a:pt x="140" y="62"/>
                  </a:cubicBezTo>
                  <a:cubicBezTo>
                    <a:pt x="139" y="62"/>
                    <a:pt x="129" y="63"/>
                    <a:pt x="129" y="62"/>
                  </a:cubicBezTo>
                  <a:cubicBezTo>
                    <a:pt x="129" y="62"/>
                    <a:pt x="129" y="59"/>
                    <a:pt x="129" y="59"/>
                  </a:cubicBezTo>
                  <a:cubicBezTo>
                    <a:pt x="126" y="58"/>
                    <a:pt x="123" y="62"/>
                    <a:pt x="123" y="62"/>
                  </a:cubicBezTo>
                  <a:cubicBezTo>
                    <a:pt x="116" y="60"/>
                    <a:pt x="117" y="56"/>
                    <a:pt x="111" y="56"/>
                  </a:cubicBezTo>
                  <a:cubicBezTo>
                    <a:pt x="99" y="55"/>
                    <a:pt x="84" y="63"/>
                    <a:pt x="67" y="56"/>
                  </a:cubicBezTo>
                  <a:cubicBezTo>
                    <a:pt x="67" y="54"/>
                    <a:pt x="71" y="53"/>
                    <a:pt x="70" y="50"/>
                  </a:cubicBezTo>
                  <a:cubicBezTo>
                    <a:pt x="69" y="46"/>
                    <a:pt x="66" y="50"/>
                    <a:pt x="64" y="47"/>
                  </a:cubicBezTo>
                  <a:cubicBezTo>
                    <a:pt x="62" y="43"/>
                    <a:pt x="65" y="37"/>
                    <a:pt x="59" y="36"/>
                  </a:cubicBezTo>
                  <a:cubicBezTo>
                    <a:pt x="59" y="32"/>
                    <a:pt x="64" y="34"/>
                    <a:pt x="64" y="30"/>
                  </a:cubicBezTo>
                  <a:cubicBezTo>
                    <a:pt x="64" y="24"/>
                    <a:pt x="56" y="26"/>
                    <a:pt x="59" y="18"/>
                  </a:cubicBezTo>
                  <a:cubicBezTo>
                    <a:pt x="54" y="23"/>
                    <a:pt x="41" y="20"/>
                    <a:pt x="32" y="21"/>
                  </a:cubicBezTo>
                  <a:cubicBezTo>
                    <a:pt x="26" y="23"/>
                    <a:pt x="28" y="17"/>
                    <a:pt x="26" y="15"/>
                  </a:cubicBezTo>
                  <a:cubicBezTo>
                    <a:pt x="25" y="14"/>
                    <a:pt x="20" y="16"/>
                    <a:pt x="21" y="12"/>
                  </a:cubicBezTo>
                  <a:cubicBezTo>
                    <a:pt x="18" y="14"/>
                    <a:pt x="14" y="15"/>
                    <a:pt x="9" y="15"/>
                  </a:cubicBezTo>
                  <a:cubicBezTo>
                    <a:pt x="18" y="6"/>
                    <a:pt x="0" y="14"/>
                    <a:pt x="3" y="3"/>
                  </a:cubicBezTo>
                  <a:cubicBezTo>
                    <a:pt x="16" y="5"/>
                    <a:pt x="25" y="2"/>
                    <a:pt x="35" y="0"/>
                  </a:cubicBezTo>
                  <a:cubicBezTo>
                    <a:pt x="34" y="4"/>
                    <a:pt x="40" y="2"/>
                    <a:pt x="41" y="3"/>
                  </a:cubicBezTo>
                  <a:cubicBezTo>
                    <a:pt x="42" y="4"/>
                    <a:pt x="40" y="8"/>
                    <a:pt x="41" y="9"/>
                  </a:cubicBezTo>
                  <a:cubicBezTo>
                    <a:pt x="44" y="12"/>
                    <a:pt x="52" y="7"/>
                    <a:pt x="50" y="15"/>
                  </a:cubicBezTo>
                  <a:cubicBezTo>
                    <a:pt x="58" y="8"/>
                    <a:pt x="65" y="17"/>
                    <a:pt x="76" y="15"/>
                  </a:cubicBezTo>
                  <a:cubicBezTo>
                    <a:pt x="74" y="24"/>
                    <a:pt x="82" y="24"/>
                    <a:pt x="76" y="30"/>
                  </a:cubicBezTo>
                  <a:cubicBezTo>
                    <a:pt x="82" y="30"/>
                    <a:pt x="89" y="29"/>
                    <a:pt x="97" y="33"/>
                  </a:cubicBezTo>
                  <a:cubicBezTo>
                    <a:pt x="99" y="34"/>
                    <a:pt x="83" y="40"/>
                    <a:pt x="97" y="38"/>
                  </a:cubicBezTo>
                  <a:cubicBezTo>
                    <a:pt x="99" y="38"/>
                    <a:pt x="100" y="36"/>
                    <a:pt x="102" y="36"/>
                  </a:cubicBezTo>
                  <a:cubicBezTo>
                    <a:pt x="111" y="35"/>
                    <a:pt x="125" y="34"/>
                    <a:pt x="138" y="36"/>
                  </a:cubicBezTo>
                  <a:cubicBezTo>
                    <a:pt x="139" y="36"/>
                    <a:pt x="144" y="38"/>
                    <a:pt x="143" y="38"/>
                  </a:cubicBezTo>
                  <a:cubicBezTo>
                    <a:pt x="150" y="38"/>
                    <a:pt x="137" y="33"/>
                    <a:pt x="152" y="33"/>
                  </a:cubicBezTo>
                  <a:cubicBezTo>
                    <a:pt x="155" y="32"/>
                    <a:pt x="158" y="33"/>
                    <a:pt x="161" y="33"/>
                  </a:cubicBezTo>
                  <a:cubicBezTo>
                    <a:pt x="173" y="31"/>
                    <a:pt x="191" y="31"/>
                    <a:pt x="20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3" name="Freeform 88">
              <a:extLst>
                <a:ext uri="{FF2B5EF4-FFF2-40B4-BE49-F238E27FC236}">
                  <a16:creationId xmlns:a16="http://schemas.microsoft.com/office/drawing/2014/main" xmlns="" id="{C762BF3C-134D-464F-BD14-974C29A6B599}"/>
                </a:ext>
              </a:extLst>
            </p:cNvPr>
            <p:cNvSpPr>
              <a:spLocks noChangeArrowheads="1"/>
            </p:cNvSpPr>
            <p:nvPr/>
          </p:nvSpPr>
          <p:spPr bwMode="auto">
            <a:xfrm>
              <a:off x="6777576" y="2525947"/>
              <a:ext cx="352219" cy="253626"/>
            </a:xfrm>
            <a:custGeom>
              <a:avLst/>
              <a:gdLst>
                <a:gd name="T0" fmla="*/ 171 w 209"/>
                <a:gd name="T1" fmla="*/ 3 h 150"/>
                <a:gd name="T2" fmla="*/ 207 w 209"/>
                <a:gd name="T3" fmla="*/ 0 h 150"/>
                <a:gd name="T4" fmla="*/ 204 w 209"/>
                <a:gd name="T5" fmla="*/ 15 h 150"/>
                <a:gd name="T6" fmla="*/ 166 w 209"/>
                <a:gd name="T7" fmla="*/ 21 h 150"/>
                <a:gd name="T8" fmla="*/ 160 w 209"/>
                <a:gd name="T9" fmla="*/ 27 h 150"/>
                <a:gd name="T10" fmla="*/ 154 w 209"/>
                <a:gd name="T11" fmla="*/ 27 h 150"/>
                <a:gd name="T12" fmla="*/ 148 w 209"/>
                <a:gd name="T13" fmla="*/ 33 h 150"/>
                <a:gd name="T14" fmla="*/ 142 w 209"/>
                <a:gd name="T15" fmla="*/ 30 h 150"/>
                <a:gd name="T16" fmla="*/ 130 w 209"/>
                <a:gd name="T17" fmla="*/ 33 h 150"/>
                <a:gd name="T18" fmla="*/ 119 w 209"/>
                <a:gd name="T19" fmla="*/ 36 h 150"/>
                <a:gd name="T20" fmla="*/ 116 w 209"/>
                <a:gd name="T21" fmla="*/ 41 h 150"/>
                <a:gd name="T22" fmla="*/ 101 w 209"/>
                <a:gd name="T23" fmla="*/ 50 h 150"/>
                <a:gd name="T24" fmla="*/ 92 w 209"/>
                <a:gd name="T25" fmla="*/ 56 h 150"/>
                <a:gd name="T26" fmla="*/ 87 w 209"/>
                <a:gd name="T27" fmla="*/ 62 h 150"/>
                <a:gd name="T28" fmla="*/ 84 w 209"/>
                <a:gd name="T29" fmla="*/ 68 h 150"/>
                <a:gd name="T30" fmla="*/ 69 w 209"/>
                <a:gd name="T31" fmla="*/ 74 h 150"/>
                <a:gd name="T32" fmla="*/ 66 w 209"/>
                <a:gd name="T33" fmla="*/ 77 h 150"/>
                <a:gd name="T34" fmla="*/ 54 w 209"/>
                <a:gd name="T35" fmla="*/ 82 h 150"/>
                <a:gd name="T36" fmla="*/ 48 w 209"/>
                <a:gd name="T37" fmla="*/ 94 h 150"/>
                <a:gd name="T38" fmla="*/ 51 w 209"/>
                <a:gd name="T39" fmla="*/ 112 h 150"/>
                <a:gd name="T40" fmla="*/ 43 w 209"/>
                <a:gd name="T41" fmla="*/ 117 h 150"/>
                <a:gd name="T42" fmla="*/ 48 w 209"/>
                <a:gd name="T43" fmla="*/ 129 h 150"/>
                <a:gd name="T44" fmla="*/ 46 w 209"/>
                <a:gd name="T45" fmla="*/ 132 h 150"/>
                <a:gd name="T46" fmla="*/ 48 w 209"/>
                <a:gd name="T47" fmla="*/ 135 h 150"/>
                <a:gd name="T48" fmla="*/ 51 w 209"/>
                <a:gd name="T49" fmla="*/ 132 h 150"/>
                <a:gd name="T50" fmla="*/ 60 w 209"/>
                <a:gd name="T51" fmla="*/ 138 h 150"/>
                <a:gd name="T52" fmla="*/ 57 w 209"/>
                <a:gd name="T53" fmla="*/ 150 h 150"/>
                <a:gd name="T54" fmla="*/ 31 w 209"/>
                <a:gd name="T55" fmla="*/ 150 h 150"/>
                <a:gd name="T56" fmla="*/ 34 w 209"/>
                <a:gd name="T57" fmla="*/ 144 h 150"/>
                <a:gd name="T58" fmla="*/ 25 w 209"/>
                <a:gd name="T59" fmla="*/ 141 h 150"/>
                <a:gd name="T60" fmla="*/ 19 w 209"/>
                <a:gd name="T61" fmla="*/ 135 h 150"/>
                <a:gd name="T62" fmla="*/ 13 w 209"/>
                <a:gd name="T63" fmla="*/ 135 h 150"/>
                <a:gd name="T64" fmla="*/ 5 w 209"/>
                <a:gd name="T65" fmla="*/ 135 h 150"/>
                <a:gd name="T66" fmla="*/ 2 w 209"/>
                <a:gd name="T67" fmla="*/ 115 h 150"/>
                <a:gd name="T68" fmla="*/ 16 w 209"/>
                <a:gd name="T69" fmla="*/ 109 h 150"/>
                <a:gd name="T70" fmla="*/ 13 w 209"/>
                <a:gd name="T71" fmla="*/ 106 h 150"/>
                <a:gd name="T72" fmla="*/ 16 w 209"/>
                <a:gd name="T73" fmla="*/ 100 h 150"/>
                <a:gd name="T74" fmla="*/ 31 w 209"/>
                <a:gd name="T75" fmla="*/ 94 h 150"/>
                <a:gd name="T76" fmla="*/ 31 w 209"/>
                <a:gd name="T77" fmla="*/ 82 h 150"/>
                <a:gd name="T78" fmla="*/ 40 w 209"/>
                <a:gd name="T79" fmla="*/ 79 h 150"/>
                <a:gd name="T80" fmla="*/ 46 w 209"/>
                <a:gd name="T81" fmla="*/ 71 h 150"/>
                <a:gd name="T82" fmla="*/ 46 w 209"/>
                <a:gd name="T83" fmla="*/ 56 h 150"/>
                <a:gd name="T84" fmla="*/ 69 w 209"/>
                <a:gd name="T85" fmla="*/ 47 h 150"/>
                <a:gd name="T86" fmla="*/ 72 w 209"/>
                <a:gd name="T87" fmla="*/ 41 h 150"/>
                <a:gd name="T88" fmla="*/ 75 w 209"/>
                <a:gd name="T89" fmla="*/ 44 h 150"/>
                <a:gd name="T90" fmla="*/ 81 w 209"/>
                <a:gd name="T91" fmla="*/ 38 h 150"/>
                <a:gd name="T92" fmla="*/ 84 w 209"/>
                <a:gd name="T93" fmla="*/ 33 h 150"/>
                <a:gd name="T94" fmla="*/ 98 w 209"/>
                <a:gd name="T95" fmla="*/ 30 h 150"/>
                <a:gd name="T96" fmla="*/ 116 w 209"/>
                <a:gd name="T97" fmla="*/ 27 h 150"/>
                <a:gd name="T98" fmla="*/ 119 w 209"/>
                <a:gd name="T99" fmla="*/ 24 h 150"/>
                <a:gd name="T100" fmla="*/ 125 w 209"/>
                <a:gd name="T101" fmla="*/ 27 h 150"/>
                <a:gd name="T102" fmla="*/ 128 w 209"/>
                <a:gd name="T103" fmla="*/ 21 h 150"/>
                <a:gd name="T104" fmla="*/ 130 w 209"/>
                <a:gd name="T105" fmla="*/ 21 h 150"/>
                <a:gd name="T106" fmla="*/ 151 w 209"/>
                <a:gd name="T107" fmla="*/ 18 h 150"/>
                <a:gd name="T108" fmla="*/ 157 w 209"/>
                <a:gd name="T109" fmla="*/ 15 h 150"/>
                <a:gd name="T110" fmla="*/ 160 w 209"/>
                <a:gd name="T111" fmla="*/ 12 h 150"/>
                <a:gd name="T112" fmla="*/ 171 w 209"/>
                <a:gd name="T113" fmla="*/ 3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9" h="150">
                  <a:moveTo>
                    <a:pt x="171" y="3"/>
                  </a:moveTo>
                  <a:cubicBezTo>
                    <a:pt x="181" y="10"/>
                    <a:pt x="194" y="0"/>
                    <a:pt x="207" y="0"/>
                  </a:cubicBezTo>
                  <a:cubicBezTo>
                    <a:pt x="209" y="9"/>
                    <a:pt x="202" y="8"/>
                    <a:pt x="204" y="15"/>
                  </a:cubicBezTo>
                  <a:cubicBezTo>
                    <a:pt x="194" y="9"/>
                    <a:pt x="178" y="20"/>
                    <a:pt x="166" y="21"/>
                  </a:cubicBezTo>
                  <a:cubicBezTo>
                    <a:pt x="162" y="21"/>
                    <a:pt x="162" y="25"/>
                    <a:pt x="160" y="27"/>
                  </a:cubicBezTo>
                  <a:cubicBezTo>
                    <a:pt x="159" y="27"/>
                    <a:pt x="155" y="26"/>
                    <a:pt x="154" y="27"/>
                  </a:cubicBezTo>
                  <a:cubicBezTo>
                    <a:pt x="153" y="27"/>
                    <a:pt x="148" y="33"/>
                    <a:pt x="148" y="33"/>
                  </a:cubicBezTo>
                  <a:cubicBezTo>
                    <a:pt x="146" y="33"/>
                    <a:pt x="145" y="29"/>
                    <a:pt x="142" y="30"/>
                  </a:cubicBezTo>
                  <a:cubicBezTo>
                    <a:pt x="139" y="30"/>
                    <a:pt x="135" y="31"/>
                    <a:pt x="130" y="33"/>
                  </a:cubicBezTo>
                  <a:cubicBezTo>
                    <a:pt x="128" y="33"/>
                    <a:pt x="122" y="34"/>
                    <a:pt x="119" y="36"/>
                  </a:cubicBezTo>
                  <a:cubicBezTo>
                    <a:pt x="115" y="37"/>
                    <a:pt x="118" y="40"/>
                    <a:pt x="116" y="41"/>
                  </a:cubicBezTo>
                  <a:cubicBezTo>
                    <a:pt x="114" y="43"/>
                    <a:pt x="102" y="41"/>
                    <a:pt x="101" y="50"/>
                  </a:cubicBezTo>
                  <a:cubicBezTo>
                    <a:pt x="101" y="53"/>
                    <a:pt x="94" y="55"/>
                    <a:pt x="92" y="56"/>
                  </a:cubicBezTo>
                  <a:cubicBezTo>
                    <a:pt x="91" y="57"/>
                    <a:pt x="88" y="60"/>
                    <a:pt x="87" y="62"/>
                  </a:cubicBezTo>
                  <a:cubicBezTo>
                    <a:pt x="85" y="63"/>
                    <a:pt x="83" y="64"/>
                    <a:pt x="84" y="68"/>
                  </a:cubicBezTo>
                  <a:cubicBezTo>
                    <a:pt x="74" y="71"/>
                    <a:pt x="75" y="66"/>
                    <a:pt x="69" y="74"/>
                  </a:cubicBezTo>
                  <a:cubicBezTo>
                    <a:pt x="68" y="75"/>
                    <a:pt x="66" y="73"/>
                    <a:pt x="66" y="77"/>
                  </a:cubicBezTo>
                  <a:cubicBezTo>
                    <a:pt x="66" y="81"/>
                    <a:pt x="59" y="79"/>
                    <a:pt x="54" y="82"/>
                  </a:cubicBezTo>
                  <a:cubicBezTo>
                    <a:pt x="54" y="88"/>
                    <a:pt x="57" y="97"/>
                    <a:pt x="48" y="94"/>
                  </a:cubicBezTo>
                  <a:cubicBezTo>
                    <a:pt x="50" y="99"/>
                    <a:pt x="45" y="111"/>
                    <a:pt x="51" y="112"/>
                  </a:cubicBezTo>
                  <a:cubicBezTo>
                    <a:pt x="49" y="114"/>
                    <a:pt x="46" y="116"/>
                    <a:pt x="43" y="117"/>
                  </a:cubicBezTo>
                  <a:cubicBezTo>
                    <a:pt x="39" y="125"/>
                    <a:pt x="50" y="123"/>
                    <a:pt x="48" y="129"/>
                  </a:cubicBezTo>
                  <a:cubicBezTo>
                    <a:pt x="48" y="129"/>
                    <a:pt x="44" y="130"/>
                    <a:pt x="46" y="132"/>
                  </a:cubicBezTo>
                  <a:cubicBezTo>
                    <a:pt x="45" y="131"/>
                    <a:pt x="50" y="135"/>
                    <a:pt x="48" y="135"/>
                  </a:cubicBezTo>
                  <a:cubicBezTo>
                    <a:pt x="50" y="135"/>
                    <a:pt x="52" y="132"/>
                    <a:pt x="51" y="132"/>
                  </a:cubicBezTo>
                  <a:cubicBezTo>
                    <a:pt x="55" y="133"/>
                    <a:pt x="54" y="139"/>
                    <a:pt x="60" y="138"/>
                  </a:cubicBezTo>
                  <a:cubicBezTo>
                    <a:pt x="61" y="143"/>
                    <a:pt x="57" y="144"/>
                    <a:pt x="57" y="150"/>
                  </a:cubicBezTo>
                  <a:cubicBezTo>
                    <a:pt x="48" y="150"/>
                    <a:pt x="40" y="150"/>
                    <a:pt x="31" y="150"/>
                  </a:cubicBezTo>
                  <a:cubicBezTo>
                    <a:pt x="30" y="148"/>
                    <a:pt x="35" y="146"/>
                    <a:pt x="34" y="144"/>
                  </a:cubicBezTo>
                  <a:cubicBezTo>
                    <a:pt x="32" y="141"/>
                    <a:pt x="28" y="143"/>
                    <a:pt x="25" y="141"/>
                  </a:cubicBezTo>
                  <a:cubicBezTo>
                    <a:pt x="23" y="140"/>
                    <a:pt x="21" y="136"/>
                    <a:pt x="19" y="135"/>
                  </a:cubicBezTo>
                  <a:cubicBezTo>
                    <a:pt x="18" y="134"/>
                    <a:pt x="14" y="136"/>
                    <a:pt x="13" y="135"/>
                  </a:cubicBezTo>
                  <a:cubicBezTo>
                    <a:pt x="11" y="132"/>
                    <a:pt x="11" y="135"/>
                    <a:pt x="5" y="135"/>
                  </a:cubicBezTo>
                  <a:cubicBezTo>
                    <a:pt x="4" y="128"/>
                    <a:pt x="0" y="124"/>
                    <a:pt x="2" y="115"/>
                  </a:cubicBezTo>
                  <a:cubicBezTo>
                    <a:pt x="11" y="124"/>
                    <a:pt x="3" y="103"/>
                    <a:pt x="16" y="109"/>
                  </a:cubicBezTo>
                  <a:cubicBezTo>
                    <a:pt x="18" y="106"/>
                    <a:pt x="13" y="106"/>
                    <a:pt x="13" y="106"/>
                  </a:cubicBezTo>
                  <a:cubicBezTo>
                    <a:pt x="14" y="103"/>
                    <a:pt x="23" y="101"/>
                    <a:pt x="16" y="100"/>
                  </a:cubicBezTo>
                  <a:cubicBezTo>
                    <a:pt x="19" y="96"/>
                    <a:pt x="26" y="96"/>
                    <a:pt x="31" y="94"/>
                  </a:cubicBezTo>
                  <a:cubicBezTo>
                    <a:pt x="28" y="89"/>
                    <a:pt x="40" y="84"/>
                    <a:pt x="31" y="82"/>
                  </a:cubicBezTo>
                  <a:cubicBezTo>
                    <a:pt x="31" y="79"/>
                    <a:pt x="36" y="80"/>
                    <a:pt x="40" y="79"/>
                  </a:cubicBezTo>
                  <a:cubicBezTo>
                    <a:pt x="40" y="74"/>
                    <a:pt x="42" y="72"/>
                    <a:pt x="46" y="71"/>
                  </a:cubicBezTo>
                  <a:cubicBezTo>
                    <a:pt x="40" y="65"/>
                    <a:pt x="47" y="65"/>
                    <a:pt x="46" y="56"/>
                  </a:cubicBezTo>
                  <a:cubicBezTo>
                    <a:pt x="57" y="57"/>
                    <a:pt x="61" y="50"/>
                    <a:pt x="69" y="47"/>
                  </a:cubicBezTo>
                  <a:cubicBezTo>
                    <a:pt x="72" y="48"/>
                    <a:pt x="70" y="42"/>
                    <a:pt x="72" y="41"/>
                  </a:cubicBezTo>
                  <a:cubicBezTo>
                    <a:pt x="74" y="40"/>
                    <a:pt x="76" y="44"/>
                    <a:pt x="75" y="44"/>
                  </a:cubicBezTo>
                  <a:cubicBezTo>
                    <a:pt x="76" y="43"/>
                    <a:pt x="79" y="40"/>
                    <a:pt x="81" y="38"/>
                  </a:cubicBezTo>
                  <a:cubicBezTo>
                    <a:pt x="82" y="37"/>
                    <a:pt x="84" y="36"/>
                    <a:pt x="84" y="33"/>
                  </a:cubicBezTo>
                  <a:cubicBezTo>
                    <a:pt x="89" y="33"/>
                    <a:pt x="94" y="33"/>
                    <a:pt x="98" y="30"/>
                  </a:cubicBezTo>
                  <a:cubicBezTo>
                    <a:pt x="102" y="27"/>
                    <a:pt x="106" y="28"/>
                    <a:pt x="116" y="27"/>
                  </a:cubicBezTo>
                  <a:cubicBezTo>
                    <a:pt x="119" y="26"/>
                    <a:pt x="117" y="24"/>
                    <a:pt x="119" y="24"/>
                  </a:cubicBezTo>
                  <a:cubicBezTo>
                    <a:pt x="122" y="22"/>
                    <a:pt x="124" y="27"/>
                    <a:pt x="125" y="27"/>
                  </a:cubicBezTo>
                  <a:cubicBezTo>
                    <a:pt x="129" y="26"/>
                    <a:pt x="122" y="21"/>
                    <a:pt x="128" y="21"/>
                  </a:cubicBezTo>
                  <a:cubicBezTo>
                    <a:pt x="128" y="21"/>
                    <a:pt x="130" y="21"/>
                    <a:pt x="130" y="21"/>
                  </a:cubicBezTo>
                  <a:cubicBezTo>
                    <a:pt x="134" y="20"/>
                    <a:pt x="142" y="20"/>
                    <a:pt x="151" y="18"/>
                  </a:cubicBezTo>
                  <a:cubicBezTo>
                    <a:pt x="156" y="17"/>
                    <a:pt x="154" y="18"/>
                    <a:pt x="157" y="15"/>
                  </a:cubicBezTo>
                  <a:cubicBezTo>
                    <a:pt x="157" y="15"/>
                    <a:pt x="160" y="12"/>
                    <a:pt x="160" y="12"/>
                  </a:cubicBezTo>
                  <a:cubicBezTo>
                    <a:pt x="168" y="8"/>
                    <a:pt x="172" y="18"/>
                    <a:pt x="17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4" name="Freeform 89">
              <a:extLst>
                <a:ext uri="{FF2B5EF4-FFF2-40B4-BE49-F238E27FC236}">
                  <a16:creationId xmlns:a16="http://schemas.microsoft.com/office/drawing/2014/main" xmlns="" id="{988E29DE-2624-435D-9DA1-1FB8098B59E0}"/>
                </a:ext>
              </a:extLst>
            </p:cNvPr>
            <p:cNvSpPr>
              <a:spLocks noChangeArrowheads="1"/>
            </p:cNvSpPr>
            <p:nvPr/>
          </p:nvSpPr>
          <p:spPr bwMode="auto">
            <a:xfrm>
              <a:off x="3689051" y="2539522"/>
              <a:ext cx="37151" cy="15003"/>
            </a:xfrm>
            <a:custGeom>
              <a:avLst/>
              <a:gdLst>
                <a:gd name="T0" fmla="*/ 16 w 22"/>
                <a:gd name="T1" fmla="*/ 1 h 9"/>
                <a:gd name="T2" fmla="*/ 22 w 22"/>
                <a:gd name="T3" fmla="*/ 1 h 9"/>
                <a:gd name="T4" fmla="*/ 16 w 22"/>
                <a:gd name="T5" fmla="*/ 1 h 9"/>
              </a:gdLst>
              <a:ahLst/>
              <a:cxnLst>
                <a:cxn ang="0">
                  <a:pos x="T0" y="T1"/>
                </a:cxn>
                <a:cxn ang="0">
                  <a:pos x="T2" y="T3"/>
                </a:cxn>
                <a:cxn ang="0">
                  <a:pos x="T4" y="T5"/>
                </a:cxn>
              </a:cxnLst>
              <a:rect l="0" t="0" r="r" b="b"/>
              <a:pathLst>
                <a:path w="22" h="9">
                  <a:moveTo>
                    <a:pt x="16" y="1"/>
                  </a:moveTo>
                  <a:cubicBezTo>
                    <a:pt x="18" y="1"/>
                    <a:pt x="20" y="1"/>
                    <a:pt x="22" y="1"/>
                  </a:cubicBezTo>
                  <a:cubicBezTo>
                    <a:pt x="22" y="9"/>
                    <a:pt x="0"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6" name="Freeform 90">
              <a:extLst>
                <a:ext uri="{FF2B5EF4-FFF2-40B4-BE49-F238E27FC236}">
                  <a16:creationId xmlns:a16="http://schemas.microsoft.com/office/drawing/2014/main" xmlns="" id="{2F810696-3514-44FC-B5D3-D7CC27F1164D}"/>
                </a:ext>
              </a:extLst>
            </p:cNvPr>
            <p:cNvSpPr>
              <a:spLocks noChangeArrowheads="1"/>
            </p:cNvSpPr>
            <p:nvPr/>
          </p:nvSpPr>
          <p:spPr bwMode="auto">
            <a:xfrm>
              <a:off x="8499377" y="2559526"/>
              <a:ext cx="110024" cy="82875"/>
            </a:xfrm>
            <a:custGeom>
              <a:avLst/>
              <a:gdLst>
                <a:gd name="T0" fmla="*/ 18 w 65"/>
                <a:gd name="T1" fmla="*/ 1 h 49"/>
                <a:gd name="T2" fmla="*/ 21 w 65"/>
                <a:gd name="T3" fmla="*/ 4 h 49"/>
                <a:gd name="T4" fmla="*/ 38 w 65"/>
                <a:gd name="T5" fmla="*/ 13 h 49"/>
                <a:gd name="T6" fmla="*/ 47 w 65"/>
                <a:gd name="T7" fmla="*/ 7 h 49"/>
                <a:gd name="T8" fmla="*/ 65 w 65"/>
                <a:gd name="T9" fmla="*/ 10 h 49"/>
                <a:gd name="T10" fmla="*/ 59 w 65"/>
                <a:gd name="T11" fmla="*/ 24 h 49"/>
                <a:gd name="T12" fmla="*/ 35 w 65"/>
                <a:gd name="T13" fmla="*/ 30 h 49"/>
                <a:gd name="T14" fmla="*/ 35 w 65"/>
                <a:gd name="T15" fmla="*/ 33 h 49"/>
                <a:gd name="T16" fmla="*/ 30 w 65"/>
                <a:gd name="T17" fmla="*/ 39 h 49"/>
                <a:gd name="T18" fmla="*/ 21 w 65"/>
                <a:gd name="T19" fmla="*/ 42 h 49"/>
                <a:gd name="T20" fmla="*/ 9 w 65"/>
                <a:gd name="T21" fmla="*/ 36 h 49"/>
                <a:gd name="T22" fmla="*/ 0 w 65"/>
                <a:gd name="T23" fmla="*/ 13 h 49"/>
                <a:gd name="T24" fmla="*/ 18 w 65"/>
                <a:gd name="T25" fmla="*/ 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49">
                  <a:moveTo>
                    <a:pt x="18" y="1"/>
                  </a:moveTo>
                  <a:cubicBezTo>
                    <a:pt x="20" y="0"/>
                    <a:pt x="21" y="2"/>
                    <a:pt x="21" y="4"/>
                  </a:cubicBezTo>
                  <a:cubicBezTo>
                    <a:pt x="23" y="10"/>
                    <a:pt x="34" y="9"/>
                    <a:pt x="38" y="13"/>
                  </a:cubicBezTo>
                  <a:cubicBezTo>
                    <a:pt x="44" y="15"/>
                    <a:pt x="45" y="7"/>
                    <a:pt x="47" y="7"/>
                  </a:cubicBezTo>
                  <a:cubicBezTo>
                    <a:pt x="51" y="6"/>
                    <a:pt x="55" y="13"/>
                    <a:pt x="65" y="10"/>
                  </a:cubicBezTo>
                  <a:cubicBezTo>
                    <a:pt x="62" y="12"/>
                    <a:pt x="49" y="19"/>
                    <a:pt x="59" y="24"/>
                  </a:cubicBezTo>
                  <a:cubicBezTo>
                    <a:pt x="56" y="31"/>
                    <a:pt x="45" y="30"/>
                    <a:pt x="35" y="30"/>
                  </a:cubicBezTo>
                  <a:cubicBezTo>
                    <a:pt x="32" y="31"/>
                    <a:pt x="34" y="33"/>
                    <a:pt x="35" y="33"/>
                  </a:cubicBezTo>
                  <a:cubicBezTo>
                    <a:pt x="38" y="39"/>
                    <a:pt x="19" y="35"/>
                    <a:pt x="30" y="39"/>
                  </a:cubicBezTo>
                  <a:cubicBezTo>
                    <a:pt x="29" y="49"/>
                    <a:pt x="20" y="33"/>
                    <a:pt x="21" y="42"/>
                  </a:cubicBezTo>
                  <a:cubicBezTo>
                    <a:pt x="16" y="41"/>
                    <a:pt x="18" y="33"/>
                    <a:pt x="9" y="36"/>
                  </a:cubicBezTo>
                  <a:cubicBezTo>
                    <a:pt x="7" y="27"/>
                    <a:pt x="8" y="15"/>
                    <a:pt x="0" y="13"/>
                  </a:cubicBezTo>
                  <a:cubicBezTo>
                    <a:pt x="3" y="6"/>
                    <a:pt x="20" y="13"/>
                    <a:pt x="1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7" name="Freeform 91">
              <a:extLst>
                <a:ext uri="{FF2B5EF4-FFF2-40B4-BE49-F238E27FC236}">
                  <a16:creationId xmlns:a16="http://schemas.microsoft.com/office/drawing/2014/main" xmlns="" id="{ADD1A285-AB8D-4406-BE22-91BF1126B6BA}"/>
                </a:ext>
              </a:extLst>
            </p:cNvPr>
            <p:cNvSpPr>
              <a:spLocks noChangeArrowheads="1"/>
            </p:cNvSpPr>
            <p:nvPr/>
          </p:nvSpPr>
          <p:spPr bwMode="auto">
            <a:xfrm>
              <a:off x="3331116" y="2571671"/>
              <a:ext cx="28578" cy="18575"/>
            </a:xfrm>
            <a:custGeom>
              <a:avLst/>
              <a:gdLst>
                <a:gd name="T0" fmla="*/ 8 w 17"/>
                <a:gd name="T1" fmla="*/ 0 h 11"/>
                <a:gd name="T2" fmla="*/ 11 w 17"/>
                <a:gd name="T3" fmla="*/ 11 h 11"/>
                <a:gd name="T4" fmla="*/ 0 w 17"/>
                <a:gd name="T5" fmla="*/ 9 h 11"/>
                <a:gd name="T6" fmla="*/ 8 w 17"/>
                <a:gd name="T7" fmla="*/ 0 h 11"/>
              </a:gdLst>
              <a:ahLst/>
              <a:cxnLst>
                <a:cxn ang="0">
                  <a:pos x="T0" y="T1"/>
                </a:cxn>
                <a:cxn ang="0">
                  <a:pos x="T2" y="T3"/>
                </a:cxn>
                <a:cxn ang="0">
                  <a:pos x="T4" y="T5"/>
                </a:cxn>
                <a:cxn ang="0">
                  <a:pos x="T6" y="T7"/>
                </a:cxn>
              </a:cxnLst>
              <a:rect l="0" t="0" r="r" b="b"/>
              <a:pathLst>
                <a:path w="17" h="11">
                  <a:moveTo>
                    <a:pt x="8" y="0"/>
                  </a:moveTo>
                  <a:cubicBezTo>
                    <a:pt x="17" y="2"/>
                    <a:pt x="12" y="4"/>
                    <a:pt x="11" y="11"/>
                  </a:cubicBezTo>
                  <a:cubicBezTo>
                    <a:pt x="9" y="9"/>
                    <a:pt x="5" y="8"/>
                    <a:pt x="0" y="9"/>
                  </a:cubicBezTo>
                  <a:cubicBezTo>
                    <a:pt x="0" y="3"/>
                    <a:pt x="9" y="6"/>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8" name="Freeform 92">
              <a:extLst>
                <a:ext uri="{FF2B5EF4-FFF2-40B4-BE49-F238E27FC236}">
                  <a16:creationId xmlns:a16="http://schemas.microsoft.com/office/drawing/2014/main" xmlns="" id="{C6202B90-6E79-4F9F-ADE6-0A0FF8036BB2}"/>
                </a:ext>
              </a:extLst>
            </p:cNvPr>
            <p:cNvSpPr>
              <a:spLocks noChangeArrowheads="1"/>
            </p:cNvSpPr>
            <p:nvPr/>
          </p:nvSpPr>
          <p:spPr bwMode="auto">
            <a:xfrm>
              <a:off x="8617259" y="2571671"/>
              <a:ext cx="50725" cy="45724"/>
            </a:xfrm>
            <a:custGeom>
              <a:avLst/>
              <a:gdLst>
                <a:gd name="T0" fmla="*/ 0 w 30"/>
                <a:gd name="T1" fmla="*/ 9 h 27"/>
                <a:gd name="T2" fmla="*/ 30 w 30"/>
                <a:gd name="T3" fmla="*/ 14 h 27"/>
                <a:gd name="T4" fmla="*/ 18 w 30"/>
                <a:gd name="T5" fmla="*/ 26 h 27"/>
                <a:gd name="T6" fmla="*/ 12 w 30"/>
                <a:gd name="T7" fmla="*/ 20 h 27"/>
                <a:gd name="T8" fmla="*/ 6 w 30"/>
                <a:gd name="T9" fmla="*/ 20 h 27"/>
                <a:gd name="T10" fmla="*/ 0 w 30"/>
                <a:gd name="T11" fmla="*/ 9 h 27"/>
              </a:gdLst>
              <a:ahLst/>
              <a:cxnLst>
                <a:cxn ang="0">
                  <a:pos x="T0" y="T1"/>
                </a:cxn>
                <a:cxn ang="0">
                  <a:pos x="T2" y="T3"/>
                </a:cxn>
                <a:cxn ang="0">
                  <a:pos x="T4" y="T5"/>
                </a:cxn>
                <a:cxn ang="0">
                  <a:pos x="T6" y="T7"/>
                </a:cxn>
                <a:cxn ang="0">
                  <a:pos x="T8" y="T9"/>
                </a:cxn>
                <a:cxn ang="0">
                  <a:pos x="T10" y="T11"/>
                </a:cxn>
              </a:cxnLst>
              <a:rect l="0" t="0" r="r" b="b"/>
              <a:pathLst>
                <a:path w="30" h="27">
                  <a:moveTo>
                    <a:pt x="0" y="9"/>
                  </a:moveTo>
                  <a:cubicBezTo>
                    <a:pt x="9" y="0"/>
                    <a:pt x="26" y="9"/>
                    <a:pt x="30" y="14"/>
                  </a:cubicBezTo>
                  <a:cubicBezTo>
                    <a:pt x="29" y="21"/>
                    <a:pt x="16" y="16"/>
                    <a:pt x="18" y="26"/>
                  </a:cubicBezTo>
                  <a:cubicBezTo>
                    <a:pt x="15" y="27"/>
                    <a:pt x="14" y="21"/>
                    <a:pt x="12" y="20"/>
                  </a:cubicBezTo>
                  <a:cubicBezTo>
                    <a:pt x="11" y="20"/>
                    <a:pt x="7" y="21"/>
                    <a:pt x="6" y="20"/>
                  </a:cubicBezTo>
                  <a:cubicBezTo>
                    <a:pt x="3" y="17"/>
                    <a:pt x="7"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69" name="Freeform 93">
              <a:extLst>
                <a:ext uri="{FF2B5EF4-FFF2-40B4-BE49-F238E27FC236}">
                  <a16:creationId xmlns:a16="http://schemas.microsoft.com/office/drawing/2014/main" xmlns="" id="{7E2FF313-48B1-417B-A05C-6ACC6C6C7AD6}"/>
                </a:ext>
              </a:extLst>
            </p:cNvPr>
            <p:cNvSpPr>
              <a:spLocks noChangeArrowheads="1"/>
            </p:cNvSpPr>
            <p:nvPr/>
          </p:nvSpPr>
          <p:spPr bwMode="auto">
            <a:xfrm>
              <a:off x="8681559" y="2586675"/>
              <a:ext cx="76445" cy="39294"/>
            </a:xfrm>
            <a:custGeom>
              <a:avLst/>
              <a:gdLst>
                <a:gd name="T0" fmla="*/ 3 w 45"/>
                <a:gd name="T1" fmla="*/ 2 h 23"/>
                <a:gd name="T2" fmla="*/ 9 w 45"/>
                <a:gd name="T3" fmla="*/ 2 h 23"/>
                <a:gd name="T4" fmla="*/ 24 w 45"/>
                <a:gd name="T5" fmla="*/ 8 h 23"/>
                <a:gd name="T6" fmla="*/ 39 w 45"/>
                <a:gd name="T7" fmla="*/ 14 h 23"/>
                <a:gd name="T8" fmla="*/ 44 w 45"/>
                <a:gd name="T9" fmla="*/ 20 h 23"/>
                <a:gd name="T10" fmla="*/ 9 w 45"/>
                <a:gd name="T11" fmla="*/ 14 h 23"/>
                <a:gd name="T12" fmla="*/ 3 w 45"/>
                <a:gd name="T13" fmla="*/ 2 h 23"/>
              </a:gdLst>
              <a:ahLst/>
              <a:cxnLst>
                <a:cxn ang="0">
                  <a:pos x="T0" y="T1"/>
                </a:cxn>
                <a:cxn ang="0">
                  <a:pos x="T2" y="T3"/>
                </a:cxn>
                <a:cxn ang="0">
                  <a:pos x="T4" y="T5"/>
                </a:cxn>
                <a:cxn ang="0">
                  <a:pos x="T6" y="T7"/>
                </a:cxn>
                <a:cxn ang="0">
                  <a:pos x="T8" y="T9"/>
                </a:cxn>
                <a:cxn ang="0">
                  <a:pos x="T10" y="T11"/>
                </a:cxn>
                <a:cxn ang="0">
                  <a:pos x="T12" y="T13"/>
                </a:cxn>
              </a:cxnLst>
              <a:rect l="0" t="0" r="r" b="b"/>
              <a:pathLst>
                <a:path w="45" h="23">
                  <a:moveTo>
                    <a:pt x="3" y="2"/>
                  </a:moveTo>
                  <a:cubicBezTo>
                    <a:pt x="5" y="2"/>
                    <a:pt x="7" y="2"/>
                    <a:pt x="9" y="2"/>
                  </a:cubicBezTo>
                  <a:cubicBezTo>
                    <a:pt x="18" y="0"/>
                    <a:pt x="18" y="7"/>
                    <a:pt x="24" y="8"/>
                  </a:cubicBezTo>
                  <a:cubicBezTo>
                    <a:pt x="30" y="10"/>
                    <a:pt x="33" y="11"/>
                    <a:pt x="39" y="14"/>
                  </a:cubicBezTo>
                  <a:cubicBezTo>
                    <a:pt x="42" y="16"/>
                    <a:pt x="45" y="14"/>
                    <a:pt x="44" y="20"/>
                  </a:cubicBezTo>
                  <a:cubicBezTo>
                    <a:pt x="28" y="23"/>
                    <a:pt x="22" y="15"/>
                    <a:pt x="9" y="14"/>
                  </a:cubicBezTo>
                  <a:cubicBezTo>
                    <a:pt x="13" y="5"/>
                    <a:pt x="0" y="12"/>
                    <a:pt x="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0" name="Freeform 94">
              <a:extLst>
                <a:ext uri="{FF2B5EF4-FFF2-40B4-BE49-F238E27FC236}">
                  <a16:creationId xmlns:a16="http://schemas.microsoft.com/office/drawing/2014/main" xmlns="" id="{DCD742F7-08DA-4079-A533-833406E27D02}"/>
                </a:ext>
              </a:extLst>
            </p:cNvPr>
            <p:cNvSpPr>
              <a:spLocks noChangeArrowheads="1"/>
            </p:cNvSpPr>
            <p:nvPr/>
          </p:nvSpPr>
          <p:spPr bwMode="auto">
            <a:xfrm>
              <a:off x="3665474" y="2650974"/>
              <a:ext cx="125027" cy="102879"/>
            </a:xfrm>
            <a:custGeom>
              <a:avLst/>
              <a:gdLst>
                <a:gd name="T0" fmla="*/ 24 w 74"/>
                <a:gd name="T1" fmla="*/ 11 h 61"/>
                <a:gd name="T2" fmla="*/ 24 w 74"/>
                <a:gd name="T3" fmla="*/ 8 h 61"/>
                <a:gd name="T4" fmla="*/ 56 w 74"/>
                <a:gd name="T5" fmla="*/ 0 h 61"/>
                <a:gd name="T6" fmla="*/ 62 w 74"/>
                <a:gd name="T7" fmla="*/ 11 h 61"/>
                <a:gd name="T8" fmla="*/ 56 w 74"/>
                <a:gd name="T9" fmla="*/ 20 h 61"/>
                <a:gd name="T10" fmla="*/ 71 w 74"/>
                <a:gd name="T11" fmla="*/ 23 h 61"/>
                <a:gd name="T12" fmla="*/ 74 w 74"/>
                <a:gd name="T13" fmla="*/ 46 h 61"/>
                <a:gd name="T14" fmla="*/ 65 w 74"/>
                <a:gd name="T15" fmla="*/ 46 h 61"/>
                <a:gd name="T16" fmla="*/ 65 w 74"/>
                <a:gd name="T17" fmla="*/ 52 h 61"/>
                <a:gd name="T18" fmla="*/ 56 w 74"/>
                <a:gd name="T19" fmla="*/ 52 h 61"/>
                <a:gd name="T20" fmla="*/ 48 w 74"/>
                <a:gd name="T21" fmla="*/ 58 h 61"/>
                <a:gd name="T22" fmla="*/ 39 w 74"/>
                <a:gd name="T23" fmla="*/ 49 h 61"/>
                <a:gd name="T24" fmla="*/ 30 w 74"/>
                <a:gd name="T25" fmla="*/ 41 h 61"/>
                <a:gd name="T26" fmla="*/ 24 w 74"/>
                <a:gd name="T27" fmla="*/ 35 h 61"/>
                <a:gd name="T28" fmla="*/ 9 w 74"/>
                <a:gd name="T29" fmla="*/ 32 h 61"/>
                <a:gd name="T30" fmla="*/ 1 w 74"/>
                <a:gd name="T31" fmla="*/ 26 h 61"/>
                <a:gd name="T32" fmla="*/ 30 w 74"/>
                <a:gd name="T33" fmla="*/ 29 h 61"/>
                <a:gd name="T34" fmla="*/ 33 w 74"/>
                <a:gd name="T35" fmla="*/ 17 h 61"/>
                <a:gd name="T36" fmla="*/ 21 w 74"/>
                <a:gd name="T37" fmla="*/ 8 h 61"/>
                <a:gd name="T38" fmla="*/ 24 w 74"/>
                <a:gd name="T39" fmla="*/ 1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4" h="61">
                  <a:moveTo>
                    <a:pt x="24" y="11"/>
                  </a:moveTo>
                  <a:cubicBezTo>
                    <a:pt x="27" y="11"/>
                    <a:pt x="26" y="8"/>
                    <a:pt x="24" y="8"/>
                  </a:cubicBezTo>
                  <a:cubicBezTo>
                    <a:pt x="31" y="1"/>
                    <a:pt x="52" y="9"/>
                    <a:pt x="56" y="0"/>
                  </a:cubicBezTo>
                  <a:cubicBezTo>
                    <a:pt x="60" y="2"/>
                    <a:pt x="62" y="6"/>
                    <a:pt x="62" y="11"/>
                  </a:cubicBezTo>
                  <a:cubicBezTo>
                    <a:pt x="64" y="18"/>
                    <a:pt x="57" y="15"/>
                    <a:pt x="56" y="20"/>
                  </a:cubicBezTo>
                  <a:cubicBezTo>
                    <a:pt x="58" y="29"/>
                    <a:pt x="64" y="24"/>
                    <a:pt x="71" y="23"/>
                  </a:cubicBezTo>
                  <a:cubicBezTo>
                    <a:pt x="74" y="34"/>
                    <a:pt x="72" y="34"/>
                    <a:pt x="74" y="46"/>
                  </a:cubicBezTo>
                  <a:cubicBezTo>
                    <a:pt x="72" y="48"/>
                    <a:pt x="66" y="45"/>
                    <a:pt x="65" y="46"/>
                  </a:cubicBezTo>
                  <a:cubicBezTo>
                    <a:pt x="64" y="47"/>
                    <a:pt x="66" y="52"/>
                    <a:pt x="65" y="52"/>
                  </a:cubicBezTo>
                  <a:cubicBezTo>
                    <a:pt x="63" y="53"/>
                    <a:pt x="59" y="52"/>
                    <a:pt x="56" y="52"/>
                  </a:cubicBezTo>
                  <a:cubicBezTo>
                    <a:pt x="52" y="53"/>
                    <a:pt x="52" y="58"/>
                    <a:pt x="48" y="58"/>
                  </a:cubicBezTo>
                  <a:cubicBezTo>
                    <a:pt x="41" y="61"/>
                    <a:pt x="41" y="52"/>
                    <a:pt x="39" y="49"/>
                  </a:cubicBezTo>
                  <a:cubicBezTo>
                    <a:pt x="36" y="47"/>
                    <a:pt x="27" y="47"/>
                    <a:pt x="30" y="41"/>
                  </a:cubicBezTo>
                  <a:cubicBezTo>
                    <a:pt x="25" y="42"/>
                    <a:pt x="24" y="38"/>
                    <a:pt x="24" y="35"/>
                  </a:cubicBezTo>
                  <a:cubicBezTo>
                    <a:pt x="19" y="36"/>
                    <a:pt x="15" y="34"/>
                    <a:pt x="9" y="32"/>
                  </a:cubicBezTo>
                  <a:cubicBezTo>
                    <a:pt x="5" y="30"/>
                    <a:pt x="0" y="33"/>
                    <a:pt x="1" y="26"/>
                  </a:cubicBezTo>
                  <a:cubicBezTo>
                    <a:pt x="13" y="24"/>
                    <a:pt x="17" y="31"/>
                    <a:pt x="30" y="29"/>
                  </a:cubicBezTo>
                  <a:cubicBezTo>
                    <a:pt x="34" y="28"/>
                    <a:pt x="32" y="22"/>
                    <a:pt x="33" y="17"/>
                  </a:cubicBezTo>
                  <a:cubicBezTo>
                    <a:pt x="34" y="9"/>
                    <a:pt x="16" y="20"/>
                    <a:pt x="21" y="8"/>
                  </a:cubicBezTo>
                  <a:cubicBezTo>
                    <a:pt x="24" y="8"/>
                    <a:pt x="24" y="10"/>
                    <a:pt x="24"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1" name="Freeform 95">
              <a:extLst>
                <a:ext uri="{FF2B5EF4-FFF2-40B4-BE49-F238E27FC236}">
                  <a16:creationId xmlns:a16="http://schemas.microsoft.com/office/drawing/2014/main" xmlns="" id="{1B42BC3B-4DD5-422E-B20E-B7965ABBD6D8}"/>
                </a:ext>
              </a:extLst>
            </p:cNvPr>
            <p:cNvSpPr>
              <a:spLocks noChangeArrowheads="1"/>
            </p:cNvSpPr>
            <p:nvPr/>
          </p:nvSpPr>
          <p:spPr bwMode="auto">
            <a:xfrm>
              <a:off x="4111285" y="2659548"/>
              <a:ext cx="74302" cy="35722"/>
            </a:xfrm>
            <a:custGeom>
              <a:avLst/>
              <a:gdLst>
                <a:gd name="T0" fmla="*/ 0 w 44"/>
                <a:gd name="T1" fmla="*/ 3 h 21"/>
                <a:gd name="T2" fmla="*/ 12 w 44"/>
                <a:gd name="T3" fmla="*/ 0 h 21"/>
                <a:gd name="T4" fmla="*/ 44 w 44"/>
                <a:gd name="T5" fmla="*/ 9 h 21"/>
                <a:gd name="T6" fmla="*/ 41 w 44"/>
                <a:gd name="T7" fmla="*/ 21 h 21"/>
                <a:gd name="T8" fmla="*/ 9 w 44"/>
                <a:gd name="T9" fmla="*/ 9 h 21"/>
                <a:gd name="T10" fmla="*/ 0 w 44"/>
                <a:gd name="T11" fmla="*/ 3 h 21"/>
              </a:gdLst>
              <a:ahLst/>
              <a:cxnLst>
                <a:cxn ang="0">
                  <a:pos x="T0" y="T1"/>
                </a:cxn>
                <a:cxn ang="0">
                  <a:pos x="T2" y="T3"/>
                </a:cxn>
                <a:cxn ang="0">
                  <a:pos x="T4" y="T5"/>
                </a:cxn>
                <a:cxn ang="0">
                  <a:pos x="T6" y="T7"/>
                </a:cxn>
                <a:cxn ang="0">
                  <a:pos x="T8" y="T9"/>
                </a:cxn>
                <a:cxn ang="0">
                  <a:pos x="T10" y="T11"/>
                </a:cxn>
              </a:cxnLst>
              <a:rect l="0" t="0" r="r" b="b"/>
              <a:pathLst>
                <a:path w="44" h="21">
                  <a:moveTo>
                    <a:pt x="0" y="3"/>
                  </a:moveTo>
                  <a:cubicBezTo>
                    <a:pt x="1" y="0"/>
                    <a:pt x="8" y="0"/>
                    <a:pt x="12" y="0"/>
                  </a:cubicBezTo>
                  <a:cubicBezTo>
                    <a:pt x="22" y="1"/>
                    <a:pt x="35" y="8"/>
                    <a:pt x="44" y="9"/>
                  </a:cubicBezTo>
                  <a:cubicBezTo>
                    <a:pt x="44" y="14"/>
                    <a:pt x="40" y="15"/>
                    <a:pt x="41" y="21"/>
                  </a:cubicBezTo>
                  <a:cubicBezTo>
                    <a:pt x="25" y="20"/>
                    <a:pt x="19" y="18"/>
                    <a:pt x="9" y="9"/>
                  </a:cubicBezTo>
                  <a:cubicBezTo>
                    <a:pt x="6" y="7"/>
                    <a:pt x="6"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2" name="Freeform 96">
              <a:extLst>
                <a:ext uri="{FF2B5EF4-FFF2-40B4-BE49-F238E27FC236}">
                  <a16:creationId xmlns:a16="http://schemas.microsoft.com/office/drawing/2014/main" xmlns="" id="{E7BA43C0-E3C4-4275-9942-E7EF49F8B6D1}"/>
                </a:ext>
              </a:extLst>
            </p:cNvPr>
            <p:cNvSpPr>
              <a:spLocks noChangeArrowheads="1"/>
            </p:cNvSpPr>
            <p:nvPr/>
          </p:nvSpPr>
          <p:spPr bwMode="auto">
            <a:xfrm>
              <a:off x="8568677" y="2659548"/>
              <a:ext cx="48582" cy="20004"/>
            </a:xfrm>
            <a:custGeom>
              <a:avLst/>
              <a:gdLst>
                <a:gd name="T0" fmla="*/ 29 w 29"/>
                <a:gd name="T1" fmla="*/ 9 h 12"/>
                <a:gd name="T2" fmla="*/ 0 w 29"/>
                <a:gd name="T3" fmla="*/ 6 h 12"/>
                <a:gd name="T4" fmla="*/ 9 w 29"/>
                <a:gd name="T5" fmla="*/ 0 h 12"/>
                <a:gd name="T6" fmla="*/ 29 w 29"/>
                <a:gd name="T7" fmla="*/ 9 h 12"/>
              </a:gdLst>
              <a:ahLst/>
              <a:cxnLst>
                <a:cxn ang="0">
                  <a:pos x="T0" y="T1"/>
                </a:cxn>
                <a:cxn ang="0">
                  <a:pos x="T2" y="T3"/>
                </a:cxn>
                <a:cxn ang="0">
                  <a:pos x="T4" y="T5"/>
                </a:cxn>
                <a:cxn ang="0">
                  <a:pos x="T6" y="T7"/>
                </a:cxn>
              </a:cxnLst>
              <a:rect l="0" t="0" r="r" b="b"/>
              <a:pathLst>
                <a:path w="29" h="12">
                  <a:moveTo>
                    <a:pt x="29" y="9"/>
                  </a:moveTo>
                  <a:cubicBezTo>
                    <a:pt x="25" y="12"/>
                    <a:pt x="7" y="10"/>
                    <a:pt x="0" y="6"/>
                  </a:cubicBezTo>
                  <a:cubicBezTo>
                    <a:pt x="1" y="2"/>
                    <a:pt x="9" y="5"/>
                    <a:pt x="9" y="0"/>
                  </a:cubicBezTo>
                  <a:cubicBezTo>
                    <a:pt x="16" y="3"/>
                    <a:pt x="29" y="0"/>
                    <a:pt x="2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3" name="Freeform 97">
              <a:extLst>
                <a:ext uri="{FF2B5EF4-FFF2-40B4-BE49-F238E27FC236}">
                  <a16:creationId xmlns:a16="http://schemas.microsoft.com/office/drawing/2014/main" xmlns="" id="{E06CC294-B021-4B2A-8A19-51FF62CF0643}"/>
                </a:ext>
              </a:extLst>
            </p:cNvPr>
            <p:cNvSpPr>
              <a:spLocks noChangeArrowheads="1"/>
            </p:cNvSpPr>
            <p:nvPr/>
          </p:nvSpPr>
          <p:spPr bwMode="auto">
            <a:xfrm>
              <a:off x="4654974" y="2769571"/>
              <a:ext cx="40723" cy="25005"/>
            </a:xfrm>
            <a:custGeom>
              <a:avLst/>
              <a:gdLst>
                <a:gd name="T0" fmla="*/ 23 w 24"/>
                <a:gd name="T1" fmla="*/ 12 h 15"/>
                <a:gd name="T2" fmla="*/ 0 w 24"/>
                <a:gd name="T3" fmla="*/ 6 h 15"/>
                <a:gd name="T4" fmla="*/ 23 w 24"/>
                <a:gd name="T5" fmla="*/ 12 h 15"/>
              </a:gdLst>
              <a:ahLst/>
              <a:cxnLst>
                <a:cxn ang="0">
                  <a:pos x="T0" y="T1"/>
                </a:cxn>
                <a:cxn ang="0">
                  <a:pos x="T2" y="T3"/>
                </a:cxn>
                <a:cxn ang="0">
                  <a:pos x="T4" y="T5"/>
                </a:cxn>
              </a:cxnLst>
              <a:rect l="0" t="0" r="r" b="b"/>
              <a:pathLst>
                <a:path w="24" h="15">
                  <a:moveTo>
                    <a:pt x="23" y="12"/>
                  </a:moveTo>
                  <a:cubicBezTo>
                    <a:pt x="10" y="15"/>
                    <a:pt x="12" y="4"/>
                    <a:pt x="0" y="6"/>
                  </a:cubicBezTo>
                  <a:cubicBezTo>
                    <a:pt x="5" y="0"/>
                    <a:pt x="24" y="3"/>
                    <a:pt x="2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4" name="Freeform 98">
              <a:extLst>
                <a:ext uri="{FF2B5EF4-FFF2-40B4-BE49-F238E27FC236}">
                  <a16:creationId xmlns:a16="http://schemas.microsoft.com/office/drawing/2014/main" xmlns="" id="{E04452A7-F85E-42AF-94B5-BFF9877AC81E}"/>
                </a:ext>
              </a:extLst>
            </p:cNvPr>
            <p:cNvSpPr>
              <a:spLocks noChangeArrowheads="1"/>
            </p:cNvSpPr>
            <p:nvPr/>
          </p:nvSpPr>
          <p:spPr bwMode="auto">
            <a:xfrm>
              <a:off x="4627825" y="2796006"/>
              <a:ext cx="57155" cy="30721"/>
            </a:xfrm>
            <a:custGeom>
              <a:avLst/>
              <a:gdLst>
                <a:gd name="T0" fmla="*/ 34 w 34"/>
                <a:gd name="T1" fmla="*/ 10 h 18"/>
                <a:gd name="T2" fmla="*/ 4 w 34"/>
                <a:gd name="T3" fmla="*/ 10 h 18"/>
                <a:gd name="T4" fmla="*/ 13 w 34"/>
                <a:gd name="T5" fmla="*/ 1 h 18"/>
                <a:gd name="T6" fmla="*/ 34 w 34"/>
                <a:gd name="T7" fmla="*/ 10 h 18"/>
              </a:gdLst>
              <a:ahLst/>
              <a:cxnLst>
                <a:cxn ang="0">
                  <a:pos x="T0" y="T1"/>
                </a:cxn>
                <a:cxn ang="0">
                  <a:pos x="T2" y="T3"/>
                </a:cxn>
                <a:cxn ang="0">
                  <a:pos x="T4" y="T5"/>
                </a:cxn>
                <a:cxn ang="0">
                  <a:pos x="T6" y="T7"/>
                </a:cxn>
              </a:cxnLst>
              <a:rect l="0" t="0" r="r" b="b"/>
              <a:pathLst>
                <a:path w="34" h="18">
                  <a:moveTo>
                    <a:pt x="34" y="10"/>
                  </a:moveTo>
                  <a:cubicBezTo>
                    <a:pt x="30" y="18"/>
                    <a:pt x="8" y="18"/>
                    <a:pt x="4" y="10"/>
                  </a:cubicBezTo>
                  <a:cubicBezTo>
                    <a:pt x="0" y="0"/>
                    <a:pt x="14" y="8"/>
                    <a:pt x="13" y="1"/>
                  </a:cubicBezTo>
                  <a:cubicBezTo>
                    <a:pt x="19" y="6"/>
                    <a:pt x="25" y="9"/>
                    <a:pt x="34"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5" name="Freeform 99">
              <a:extLst>
                <a:ext uri="{FF2B5EF4-FFF2-40B4-BE49-F238E27FC236}">
                  <a16:creationId xmlns:a16="http://schemas.microsoft.com/office/drawing/2014/main" xmlns="" id="{B02A0D7D-EDDD-4B70-8A0D-9FD98F422284}"/>
                </a:ext>
              </a:extLst>
            </p:cNvPr>
            <p:cNvSpPr>
              <a:spLocks noChangeArrowheads="1"/>
            </p:cNvSpPr>
            <p:nvPr/>
          </p:nvSpPr>
          <p:spPr bwMode="auto">
            <a:xfrm>
              <a:off x="6704703" y="2818153"/>
              <a:ext cx="35722" cy="30721"/>
            </a:xfrm>
            <a:custGeom>
              <a:avLst/>
              <a:gdLst>
                <a:gd name="T0" fmla="*/ 10 w 21"/>
                <a:gd name="T1" fmla="*/ 0 h 18"/>
                <a:gd name="T2" fmla="*/ 21 w 21"/>
                <a:gd name="T3" fmla="*/ 12 h 18"/>
                <a:gd name="T4" fmla="*/ 7 w 21"/>
                <a:gd name="T5" fmla="*/ 18 h 18"/>
                <a:gd name="T6" fmla="*/ 4 w 21"/>
                <a:gd name="T7" fmla="*/ 3 h 18"/>
                <a:gd name="T8" fmla="*/ 10 w 21"/>
                <a:gd name="T9" fmla="*/ 0 h 18"/>
              </a:gdLst>
              <a:ahLst/>
              <a:cxnLst>
                <a:cxn ang="0">
                  <a:pos x="T0" y="T1"/>
                </a:cxn>
                <a:cxn ang="0">
                  <a:pos x="T2" y="T3"/>
                </a:cxn>
                <a:cxn ang="0">
                  <a:pos x="T4" y="T5"/>
                </a:cxn>
                <a:cxn ang="0">
                  <a:pos x="T6" y="T7"/>
                </a:cxn>
                <a:cxn ang="0">
                  <a:pos x="T8" y="T9"/>
                </a:cxn>
              </a:cxnLst>
              <a:rect l="0" t="0" r="r" b="b"/>
              <a:pathLst>
                <a:path w="21" h="18">
                  <a:moveTo>
                    <a:pt x="10" y="0"/>
                  </a:moveTo>
                  <a:cubicBezTo>
                    <a:pt x="17" y="0"/>
                    <a:pt x="21" y="4"/>
                    <a:pt x="21" y="12"/>
                  </a:cubicBezTo>
                  <a:cubicBezTo>
                    <a:pt x="14" y="11"/>
                    <a:pt x="7" y="11"/>
                    <a:pt x="7" y="18"/>
                  </a:cubicBezTo>
                  <a:cubicBezTo>
                    <a:pt x="0" y="18"/>
                    <a:pt x="5" y="7"/>
                    <a:pt x="4" y="3"/>
                  </a:cubicBezTo>
                  <a:cubicBezTo>
                    <a:pt x="7" y="4"/>
                    <a:pt x="9"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6" name="Freeform 100">
              <a:extLst>
                <a:ext uri="{FF2B5EF4-FFF2-40B4-BE49-F238E27FC236}">
                  <a16:creationId xmlns:a16="http://schemas.microsoft.com/office/drawing/2014/main" xmlns="" id="{9871FF47-140A-4E1E-90F7-E84048DF10C8}"/>
                </a:ext>
              </a:extLst>
            </p:cNvPr>
            <p:cNvSpPr>
              <a:spLocks noChangeArrowheads="1"/>
            </p:cNvSpPr>
            <p:nvPr/>
          </p:nvSpPr>
          <p:spPr bwMode="auto">
            <a:xfrm>
              <a:off x="3552593" y="2836729"/>
              <a:ext cx="35008" cy="25720"/>
            </a:xfrm>
            <a:custGeom>
              <a:avLst/>
              <a:gdLst>
                <a:gd name="T0" fmla="*/ 21 w 21"/>
                <a:gd name="T1" fmla="*/ 13 h 15"/>
                <a:gd name="T2" fmla="*/ 0 w 21"/>
                <a:gd name="T3" fmla="*/ 15 h 15"/>
                <a:gd name="T4" fmla="*/ 21 w 21"/>
                <a:gd name="T5" fmla="*/ 13 h 15"/>
              </a:gdLst>
              <a:ahLst/>
              <a:cxnLst>
                <a:cxn ang="0">
                  <a:pos x="T0" y="T1"/>
                </a:cxn>
                <a:cxn ang="0">
                  <a:pos x="T2" y="T3"/>
                </a:cxn>
                <a:cxn ang="0">
                  <a:pos x="T4" y="T5"/>
                </a:cxn>
              </a:cxnLst>
              <a:rect l="0" t="0" r="r" b="b"/>
              <a:pathLst>
                <a:path w="21" h="15">
                  <a:moveTo>
                    <a:pt x="21" y="13"/>
                  </a:moveTo>
                  <a:cubicBezTo>
                    <a:pt x="11" y="11"/>
                    <a:pt x="7" y="15"/>
                    <a:pt x="0" y="15"/>
                  </a:cubicBezTo>
                  <a:cubicBezTo>
                    <a:pt x="1" y="10"/>
                    <a:pt x="21" y="0"/>
                    <a:pt x="2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7" name="Freeform 101">
              <a:extLst>
                <a:ext uri="{FF2B5EF4-FFF2-40B4-BE49-F238E27FC236}">
                  <a16:creationId xmlns:a16="http://schemas.microsoft.com/office/drawing/2014/main" xmlns="" id="{92342163-EA7B-4AFF-ABDB-FC47AB675059}"/>
                </a:ext>
              </a:extLst>
            </p:cNvPr>
            <p:cNvSpPr>
              <a:spLocks noChangeArrowheads="1"/>
            </p:cNvSpPr>
            <p:nvPr/>
          </p:nvSpPr>
          <p:spPr bwMode="auto">
            <a:xfrm>
              <a:off x="4173441" y="2857448"/>
              <a:ext cx="62871" cy="38580"/>
            </a:xfrm>
            <a:custGeom>
              <a:avLst/>
              <a:gdLst>
                <a:gd name="T0" fmla="*/ 30 w 37"/>
                <a:gd name="T1" fmla="*/ 3 h 23"/>
                <a:gd name="T2" fmla="*/ 33 w 37"/>
                <a:gd name="T3" fmla="*/ 21 h 23"/>
                <a:gd name="T4" fmla="*/ 4 w 37"/>
                <a:gd name="T5" fmla="*/ 15 h 23"/>
                <a:gd name="T6" fmla="*/ 10 w 37"/>
                <a:gd name="T7" fmla="*/ 3 h 23"/>
                <a:gd name="T8" fmla="*/ 30 w 37"/>
                <a:gd name="T9" fmla="*/ 3 h 23"/>
              </a:gdLst>
              <a:ahLst/>
              <a:cxnLst>
                <a:cxn ang="0">
                  <a:pos x="T0" y="T1"/>
                </a:cxn>
                <a:cxn ang="0">
                  <a:pos x="T2" y="T3"/>
                </a:cxn>
                <a:cxn ang="0">
                  <a:pos x="T4" y="T5"/>
                </a:cxn>
                <a:cxn ang="0">
                  <a:pos x="T6" y="T7"/>
                </a:cxn>
                <a:cxn ang="0">
                  <a:pos x="T8" y="T9"/>
                </a:cxn>
              </a:cxnLst>
              <a:rect l="0" t="0" r="r" b="b"/>
              <a:pathLst>
                <a:path w="37" h="23">
                  <a:moveTo>
                    <a:pt x="30" y="3"/>
                  </a:moveTo>
                  <a:cubicBezTo>
                    <a:pt x="34" y="7"/>
                    <a:pt x="37" y="18"/>
                    <a:pt x="33" y="21"/>
                  </a:cubicBezTo>
                  <a:cubicBezTo>
                    <a:pt x="22" y="21"/>
                    <a:pt x="8" y="23"/>
                    <a:pt x="4" y="15"/>
                  </a:cubicBezTo>
                  <a:cubicBezTo>
                    <a:pt x="0" y="6"/>
                    <a:pt x="14" y="13"/>
                    <a:pt x="10" y="3"/>
                  </a:cubicBezTo>
                  <a:cubicBezTo>
                    <a:pt x="18" y="0"/>
                    <a:pt x="30" y="8"/>
                    <a:pt x="3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8" name="Freeform 102">
              <a:extLst>
                <a:ext uri="{FF2B5EF4-FFF2-40B4-BE49-F238E27FC236}">
                  <a16:creationId xmlns:a16="http://schemas.microsoft.com/office/drawing/2014/main" xmlns="" id="{1FE7A4D2-4827-43F7-AB18-ED86FD806739}"/>
                </a:ext>
              </a:extLst>
            </p:cNvPr>
            <p:cNvSpPr>
              <a:spLocks noChangeArrowheads="1"/>
            </p:cNvSpPr>
            <p:nvPr/>
          </p:nvSpPr>
          <p:spPr bwMode="auto">
            <a:xfrm>
              <a:off x="4152008" y="2961756"/>
              <a:ext cx="74302" cy="34293"/>
            </a:xfrm>
            <a:custGeom>
              <a:avLst/>
              <a:gdLst>
                <a:gd name="T0" fmla="*/ 40 w 44"/>
                <a:gd name="T1" fmla="*/ 9 h 20"/>
                <a:gd name="T2" fmla="*/ 29 w 44"/>
                <a:gd name="T3" fmla="*/ 15 h 20"/>
                <a:gd name="T4" fmla="*/ 17 w 44"/>
                <a:gd name="T5" fmla="*/ 18 h 20"/>
                <a:gd name="T6" fmla="*/ 5 w 44"/>
                <a:gd name="T7" fmla="*/ 15 h 20"/>
                <a:gd name="T8" fmla="*/ 8 w 44"/>
                <a:gd name="T9" fmla="*/ 6 h 20"/>
                <a:gd name="T10" fmla="*/ 17 w 44"/>
                <a:gd name="T11" fmla="*/ 0 h 20"/>
                <a:gd name="T12" fmla="*/ 40 w 44"/>
                <a:gd name="T13" fmla="*/ 9 h 20"/>
              </a:gdLst>
              <a:ahLst/>
              <a:cxnLst>
                <a:cxn ang="0">
                  <a:pos x="T0" y="T1"/>
                </a:cxn>
                <a:cxn ang="0">
                  <a:pos x="T2" y="T3"/>
                </a:cxn>
                <a:cxn ang="0">
                  <a:pos x="T4" y="T5"/>
                </a:cxn>
                <a:cxn ang="0">
                  <a:pos x="T6" y="T7"/>
                </a:cxn>
                <a:cxn ang="0">
                  <a:pos x="T8" y="T9"/>
                </a:cxn>
                <a:cxn ang="0">
                  <a:pos x="T10" y="T11"/>
                </a:cxn>
                <a:cxn ang="0">
                  <a:pos x="T12" y="T13"/>
                </a:cxn>
              </a:cxnLst>
              <a:rect l="0" t="0" r="r" b="b"/>
              <a:pathLst>
                <a:path w="44" h="20">
                  <a:moveTo>
                    <a:pt x="40" y="9"/>
                  </a:moveTo>
                  <a:cubicBezTo>
                    <a:pt x="44" y="18"/>
                    <a:pt x="33" y="14"/>
                    <a:pt x="29" y="15"/>
                  </a:cubicBezTo>
                  <a:cubicBezTo>
                    <a:pt x="28" y="15"/>
                    <a:pt x="19" y="20"/>
                    <a:pt x="17" y="18"/>
                  </a:cubicBezTo>
                  <a:cubicBezTo>
                    <a:pt x="15" y="15"/>
                    <a:pt x="9" y="17"/>
                    <a:pt x="5" y="15"/>
                  </a:cubicBezTo>
                  <a:cubicBezTo>
                    <a:pt x="0" y="7"/>
                    <a:pt x="18" y="9"/>
                    <a:pt x="8" y="6"/>
                  </a:cubicBezTo>
                  <a:cubicBezTo>
                    <a:pt x="9" y="2"/>
                    <a:pt x="17" y="5"/>
                    <a:pt x="17" y="0"/>
                  </a:cubicBezTo>
                  <a:cubicBezTo>
                    <a:pt x="25" y="3"/>
                    <a:pt x="35" y="4"/>
                    <a:pt x="4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79" name="Freeform 103">
              <a:extLst>
                <a:ext uri="{FF2B5EF4-FFF2-40B4-BE49-F238E27FC236}">
                  <a16:creationId xmlns:a16="http://schemas.microsoft.com/office/drawing/2014/main" xmlns="" id="{45B03C8E-4B66-44E8-9993-3A77A3F6E320}"/>
                </a:ext>
              </a:extLst>
            </p:cNvPr>
            <p:cNvSpPr>
              <a:spLocks noChangeArrowheads="1"/>
            </p:cNvSpPr>
            <p:nvPr/>
          </p:nvSpPr>
          <p:spPr bwMode="auto">
            <a:xfrm>
              <a:off x="4153437" y="3016053"/>
              <a:ext cx="35722" cy="15003"/>
            </a:xfrm>
            <a:custGeom>
              <a:avLst/>
              <a:gdLst>
                <a:gd name="T0" fmla="*/ 16 w 21"/>
                <a:gd name="T1" fmla="*/ 9 h 9"/>
                <a:gd name="T2" fmla="*/ 4 w 21"/>
                <a:gd name="T3" fmla="*/ 9 h 9"/>
                <a:gd name="T4" fmla="*/ 16 w 21"/>
                <a:gd name="T5" fmla="*/ 9 h 9"/>
              </a:gdLst>
              <a:ahLst/>
              <a:cxnLst>
                <a:cxn ang="0">
                  <a:pos x="T0" y="T1"/>
                </a:cxn>
                <a:cxn ang="0">
                  <a:pos x="T2" y="T3"/>
                </a:cxn>
                <a:cxn ang="0">
                  <a:pos x="T4" y="T5"/>
                </a:cxn>
              </a:cxnLst>
              <a:rect l="0" t="0" r="r" b="b"/>
              <a:pathLst>
                <a:path w="21" h="9">
                  <a:moveTo>
                    <a:pt x="16" y="9"/>
                  </a:moveTo>
                  <a:cubicBezTo>
                    <a:pt x="10" y="4"/>
                    <a:pt x="12" y="9"/>
                    <a:pt x="4" y="9"/>
                  </a:cubicBezTo>
                  <a:cubicBezTo>
                    <a:pt x="0" y="0"/>
                    <a:pt x="21" y="0"/>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0" name="Freeform 104">
              <a:extLst>
                <a:ext uri="{FF2B5EF4-FFF2-40B4-BE49-F238E27FC236}">
                  <a16:creationId xmlns:a16="http://schemas.microsoft.com/office/drawing/2014/main" xmlns="" id="{69C6DEB6-BA86-4375-B2F7-CE3E78B3A077}"/>
                </a:ext>
              </a:extLst>
            </p:cNvPr>
            <p:cNvSpPr>
              <a:spLocks noChangeArrowheads="1"/>
            </p:cNvSpPr>
            <p:nvPr/>
          </p:nvSpPr>
          <p:spPr bwMode="auto">
            <a:xfrm>
              <a:off x="4041984" y="3038201"/>
              <a:ext cx="40723" cy="23577"/>
            </a:xfrm>
            <a:custGeom>
              <a:avLst/>
              <a:gdLst>
                <a:gd name="T0" fmla="*/ 21 w 24"/>
                <a:gd name="T1" fmla="*/ 2 h 14"/>
                <a:gd name="T2" fmla="*/ 24 w 24"/>
                <a:gd name="T3" fmla="*/ 8 h 14"/>
                <a:gd name="T4" fmla="*/ 12 w 24"/>
                <a:gd name="T5" fmla="*/ 11 h 14"/>
                <a:gd name="T6" fmla="*/ 0 w 24"/>
                <a:gd name="T7" fmla="*/ 11 h 14"/>
                <a:gd name="T8" fmla="*/ 21 w 24"/>
                <a:gd name="T9" fmla="*/ 2 h 14"/>
              </a:gdLst>
              <a:ahLst/>
              <a:cxnLst>
                <a:cxn ang="0">
                  <a:pos x="T0" y="T1"/>
                </a:cxn>
                <a:cxn ang="0">
                  <a:pos x="T2" y="T3"/>
                </a:cxn>
                <a:cxn ang="0">
                  <a:pos x="T4" y="T5"/>
                </a:cxn>
                <a:cxn ang="0">
                  <a:pos x="T6" y="T7"/>
                </a:cxn>
                <a:cxn ang="0">
                  <a:pos x="T8" y="T9"/>
                </a:cxn>
              </a:cxnLst>
              <a:rect l="0" t="0" r="r" b="b"/>
              <a:pathLst>
                <a:path w="24" h="14">
                  <a:moveTo>
                    <a:pt x="21" y="2"/>
                  </a:moveTo>
                  <a:cubicBezTo>
                    <a:pt x="20" y="5"/>
                    <a:pt x="21" y="7"/>
                    <a:pt x="24" y="8"/>
                  </a:cubicBezTo>
                  <a:cubicBezTo>
                    <a:pt x="24" y="13"/>
                    <a:pt x="14" y="8"/>
                    <a:pt x="12" y="11"/>
                  </a:cubicBezTo>
                  <a:cubicBezTo>
                    <a:pt x="9" y="14"/>
                    <a:pt x="11" y="11"/>
                    <a:pt x="0" y="11"/>
                  </a:cubicBezTo>
                  <a:cubicBezTo>
                    <a:pt x="5" y="6"/>
                    <a:pt x="9" y="0"/>
                    <a:pt x="2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1" name="Freeform 105">
              <a:extLst>
                <a:ext uri="{FF2B5EF4-FFF2-40B4-BE49-F238E27FC236}">
                  <a16:creationId xmlns:a16="http://schemas.microsoft.com/office/drawing/2014/main" xmlns="" id="{3D824023-9825-4793-8D4E-765342B7E0C5}"/>
                </a:ext>
              </a:extLst>
            </p:cNvPr>
            <p:cNvSpPr>
              <a:spLocks noChangeArrowheads="1"/>
            </p:cNvSpPr>
            <p:nvPr/>
          </p:nvSpPr>
          <p:spPr bwMode="auto">
            <a:xfrm>
              <a:off x="4116286" y="3061778"/>
              <a:ext cx="17147" cy="23577"/>
            </a:xfrm>
            <a:custGeom>
              <a:avLst/>
              <a:gdLst>
                <a:gd name="T0" fmla="*/ 3 w 10"/>
                <a:gd name="T1" fmla="*/ 0 h 14"/>
                <a:gd name="T2" fmla="*/ 9 w 10"/>
                <a:gd name="T3" fmla="*/ 11 h 14"/>
                <a:gd name="T4" fmla="*/ 3 w 10"/>
                <a:gd name="T5" fmla="*/ 0 h 14"/>
              </a:gdLst>
              <a:ahLst/>
              <a:cxnLst>
                <a:cxn ang="0">
                  <a:pos x="T0" y="T1"/>
                </a:cxn>
                <a:cxn ang="0">
                  <a:pos x="T2" y="T3"/>
                </a:cxn>
                <a:cxn ang="0">
                  <a:pos x="T4" y="T5"/>
                </a:cxn>
              </a:cxnLst>
              <a:rect l="0" t="0" r="r" b="b"/>
              <a:pathLst>
                <a:path w="10" h="14">
                  <a:moveTo>
                    <a:pt x="3" y="0"/>
                  </a:moveTo>
                  <a:cubicBezTo>
                    <a:pt x="8" y="0"/>
                    <a:pt x="10" y="5"/>
                    <a:pt x="9" y="11"/>
                  </a:cubicBezTo>
                  <a:cubicBezTo>
                    <a:pt x="0" y="14"/>
                    <a:pt x="4" y="5"/>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2" name="Freeform 106">
              <a:extLst>
                <a:ext uri="{FF2B5EF4-FFF2-40B4-BE49-F238E27FC236}">
                  <a16:creationId xmlns:a16="http://schemas.microsoft.com/office/drawing/2014/main" xmlns="" id="{2F2789B9-359B-4522-A633-8D4D271C0DFB}"/>
                </a:ext>
              </a:extLst>
            </p:cNvPr>
            <p:cNvSpPr>
              <a:spLocks noChangeArrowheads="1"/>
            </p:cNvSpPr>
            <p:nvPr/>
          </p:nvSpPr>
          <p:spPr bwMode="auto">
            <a:xfrm>
              <a:off x="5530878" y="3267536"/>
              <a:ext cx="87876" cy="105023"/>
            </a:xfrm>
            <a:custGeom>
              <a:avLst/>
              <a:gdLst>
                <a:gd name="T0" fmla="*/ 20 w 52"/>
                <a:gd name="T1" fmla="*/ 0 h 62"/>
                <a:gd name="T2" fmla="*/ 23 w 52"/>
                <a:gd name="T3" fmla="*/ 3 h 62"/>
                <a:gd name="T4" fmla="*/ 43 w 52"/>
                <a:gd name="T5" fmla="*/ 3 h 62"/>
                <a:gd name="T6" fmla="*/ 52 w 52"/>
                <a:gd name="T7" fmla="*/ 9 h 62"/>
                <a:gd name="T8" fmla="*/ 49 w 52"/>
                <a:gd name="T9" fmla="*/ 15 h 62"/>
                <a:gd name="T10" fmla="*/ 43 w 52"/>
                <a:gd name="T11" fmla="*/ 18 h 62"/>
                <a:gd name="T12" fmla="*/ 49 w 52"/>
                <a:gd name="T13" fmla="*/ 33 h 62"/>
                <a:gd name="T14" fmla="*/ 46 w 52"/>
                <a:gd name="T15" fmla="*/ 47 h 62"/>
                <a:gd name="T16" fmla="*/ 31 w 52"/>
                <a:gd name="T17" fmla="*/ 47 h 62"/>
                <a:gd name="T18" fmla="*/ 28 w 52"/>
                <a:gd name="T19" fmla="*/ 56 h 62"/>
                <a:gd name="T20" fmla="*/ 23 w 52"/>
                <a:gd name="T21" fmla="*/ 62 h 62"/>
                <a:gd name="T22" fmla="*/ 5 w 52"/>
                <a:gd name="T23" fmla="*/ 62 h 62"/>
                <a:gd name="T24" fmla="*/ 11 w 52"/>
                <a:gd name="T25" fmla="*/ 44 h 62"/>
                <a:gd name="T26" fmla="*/ 11 w 52"/>
                <a:gd name="T27" fmla="*/ 33 h 62"/>
                <a:gd name="T28" fmla="*/ 5 w 52"/>
                <a:gd name="T29" fmla="*/ 18 h 62"/>
                <a:gd name="T30" fmla="*/ 17 w 52"/>
                <a:gd name="T31" fmla="*/ 21 h 62"/>
                <a:gd name="T32" fmla="*/ 20 w 52"/>
                <a:gd name="T3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2">
                  <a:moveTo>
                    <a:pt x="20" y="0"/>
                  </a:moveTo>
                  <a:cubicBezTo>
                    <a:pt x="22" y="0"/>
                    <a:pt x="22" y="2"/>
                    <a:pt x="23" y="3"/>
                  </a:cubicBezTo>
                  <a:cubicBezTo>
                    <a:pt x="23" y="8"/>
                    <a:pt x="35" y="0"/>
                    <a:pt x="43" y="3"/>
                  </a:cubicBezTo>
                  <a:cubicBezTo>
                    <a:pt x="44" y="7"/>
                    <a:pt x="47" y="9"/>
                    <a:pt x="52" y="9"/>
                  </a:cubicBezTo>
                  <a:cubicBezTo>
                    <a:pt x="52" y="13"/>
                    <a:pt x="51" y="14"/>
                    <a:pt x="49" y="15"/>
                  </a:cubicBezTo>
                  <a:cubicBezTo>
                    <a:pt x="49" y="18"/>
                    <a:pt x="45" y="17"/>
                    <a:pt x="43" y="18"/>
                  </a:cubicBezTo>
                  <a:cubicBezTo>
                    <a:pt x="43" y="26"/>
                    <a:pt x="49" y="26"/>
                    <a:pt x="49" y="33"/>
                  </a:cubicBezTo>
                  <a:cubicBezTo>
                    <a:pt x="49" y="37"/>
                    <a:pt x="45" y="41"/>
                    <a:pt x="46" y="47"/>
                  </a:cubicBezTo>
                  <a:cubicBezTo>
                    <a:pt x="41" y="47"/>
                    <a:pt x="36" y="47"/>
                    <a:pt x="31" y="47"/>
                  </a:cubicBezTo>
                  <a:cubicBezTo>
                    <a:pt x="27" y="47"/>
                    <a:pt x="30" y="53"/>
                    <a:pt x="28" y="56"/>
                  </a:cubicBezTo>
                  <a:cubicBezTo>
                    <a:pt x="27" y="58"/>
                    <a:pt x="20" y="56"/>
                    <a:pt x="23" y="62"/>
                  </a:cubicBezTo>
                  <a:cubicBezTo>
                    <a:pt x="17" y="62"/>
                    <a:pt x="11" y="62"/>
                    <a:pt x="5" y="62"/>
                  </a:cubicBezTo>
                  <a:cubicBezTo>
                    <a:pt x="7" y="56"/>
                    <a:pt x="0" y="42"/>
                    <a:pt x="11" y="44"/>
                  </a:cubicBezTo>
                  <a:cubicBezTo>
                    <a:pt x="11" y="36"/>
                    <a:pt x="6" y="38"/>
                    <a:pt x="11" y="33"/>
                  </a:cubicBezTo>
                  <a:cubicBezTo>
                    <a:pt x="13" y="24"/>
                    <a:pt x="3" y="27"/>
                    <a:pt x="5" y="18"/>
                  </a:cubicBezTo>
                  <a:cubicBezTo>
                    <a:pt x="11" y="17"/>
                    <a:pt x="13" y="20"/>
                    <a:pt x="17" y="21"/>
                  </a:cubicBezTo>
                  <a:cubicBezTo>
                    <a:pt x="23" y="20"/>
                    <a:pt x="18" y="7"/>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3" name="Freeform 107">
              <a:extLst>
                <a:ext uri="{FF2B5EF4-FFF2-40B4-BE49-F238E27FC236}">
                  <a16:creationId xmlns:a16="http://schemas.microsoft.com/office/drawing/2014/main" xmlns="" id="{E12F8985-B43D-4B47-8121-CC42885E84F4}"/>
                </a:ext>
              </a:extLst>
            </p:cNvPr>
            <p:cNvSpPr>
              <a:spLocks noChangeArrowheads="1"/>
            </p:cNvSpPr>
            <p:nvPr/>
          </p:nvSpPr>
          <p:spPr bwMode="auto">
            <a:xfrm>
              <a:off x="2415919" y="3272537"/>
              <a:ext cx="27149" cy="23577"/>
            </a:xfrm>
            <a:custGeom>
              <a:avLst/>
              <a:gdLst>
                <a:gd name="T0" fmla="*/ 15 w 16"/>
                <a:gd name="T1" fmla="*/ 0 h 14"/>
                <a:gd name="T2" fmla="*/ 12 w 16"/>
                <a:gd name="T3" fmla="*/ 6 h 14"/>
                <a:gd name="T4" fmla="*/ 0 w 16"/>
                <a:gd name="T5" fmla="*/ 9 h 14"/>
                <a:gd name="T6" fmla="*/ 15 w 16"/>
                <a:gd name="T7" fmla="*/ 0 h 14"/>
              </a:gdLst>
              <a:ahLst/>
              <a:cxnLst>
                <a:cxn ang="0">
                  <a:pos x="T0" y="T1"/>
                </a:cxn>
                <a:cxn ang="0">
                  <a:pos x="T2" y="T3"/>
                </a:cxn>
                <a:cxn ang="0">
                  <a:pos x="T4" y="T5"/>
                </a:cxn>
                <a:cxn ang="0">
                  <a:pos x="T6" y="T7"/>
                </a:cxn>
              </a:cxnLst>
              <a:rect l="0" t="0" r="r" b="b"/>
              <a:pathLst>
                <a:path w="16" h="14">
                  <a:moveTo>
                    <a:pt x="15" y="0"/>
                  </a:moveTo>
                  <a:cubicBezTo>
                    <a:pt x="16" y="4"/>
                    <a:pt x="13" y="5"/>
                    <a:pt x="12" y="6"/>
                  </a:cubicBezTo>
                  <a:cubicBezTo>
                    <a:pt x="8" y="11"/>
                    <a:pt x="6" y="14"/>
                    <a:pt x="0" y="9"/>
                  </a:cubicBezTo>
                  <a:cubicBezTo>
                    <a:pt x="2" y="3"/>
                    <a:pt x="8"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4" name="Freeform 108">
              <a:extLst>
                <a:ext uri="{FF2B5EF4-FFF2-40B4-BE49-F238E27FC236}">
                  <a16:creationId xmlns:a16="http://schemas.microsoft.com/office/drawing/2014/main" xmlns="" id="{2AAA081D-1648-439C-99C6-F74E40D13292}"/>
                </a:ext>
              </a:extLst>
            </p:cNvPr>
            <p:cNvSpPr>
              <a:spLocks noChangeArrowheads="1"/>
            </p:cNvSpPr>
            <p:nvPr/>
          </p:nvSpPr>
          <p:spPr bwMode="auto">
            <a:xfrm>
              <a:off x="3061058" y="3293256"/>
              <a:ext cx="32150" cy="48582"/>
            </a:xfrm>
            <a:custGeom>
              <a:avLst/>
              <a:gdLst>
                <a:gd name="T0" fmla="*/ 5 w 19"/>
                <a:gd name="T1" fmla="*/ 0 h 29"/>
                <a:gd name="T2" fmla="*/ 19 w 19"/>
                <a:gd name="T3" fmla="*/ 21 h 29"/>
                <a:gd name="T4" fmla="*/ 7 w 19"/>
                <a:gd name="T5" fmla="*/ 15 h 29"/>
                <a:gd name="T6" fmla="*/ 5 w 19"/>
                <a:gd name="T7" fmla="*/ 0 h 29"/>
              </a:gdLst>
              <a:ahLst/>
              <a:cxnLst>
                <a:cxn ang="0">
                  <a:pos x="T0" y="T1"/>
                </a:cxn>
                <a:cxn ang="0">
                  <a:pos x="T2" y="T3"/>
                </a:cxn>
                <a:cxn ang="0">
                  <a:pos x="T4" y="T5"/>
                </a:cxn>
                <a:cxn ang="0">
                  <a:pos x="T6" y="T7"/>
                </a:cxn>
              </a:cxnLst>
              <a:rect l="0" t="0" r="r" b="b"/>
              <a:pathLst>
                <a:path w="19" h="29">
                  <a:moveTo>
                    <a:pt x="5" y="0"/>
                  </a:moveTo>
                  <a:cubicBezTo>
                    <a:pt x="10" y="6"/>
                    <a:pt x="11" y="17"/>
                    <a:pt x="19" y="21"/>
                  </a:cubicBezTo>
                  <a:cubicBezTo>
                    <a:pt x="16" y="29"/>
                    <a:pt x="7" y="19"/>
                    <a:pt x="7" y="15"/>
                  </a:cubicBezTo>
                  <a:cubicBezTo>
                    <a:pt x="0" y="14"/>
                    <a:pt x="1" y="4"/>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5" name="Freeform 109">
              <a:extLst>
                <a:ext uri="{FF2B5EF4-FFF2-40B4-BE49-F238E27FC236}">
                  <a16:creationId xmlns:a16="http://schemas.microsoft.com/office/drawing/2014/main" xmlns="" id="{5FAC65D5-11BD-4D2B-AC9D-F91FB85E074B}"/>
                </a:ext>
              </a:extLst>
            </p:cNvPr>
            <p:cNvSpPr>
              <a:spLocks noChangeArrowheads="1"/>
            </p:cNvSpPr>
            <p:nvPr/>
          </p:nvSpPr>
          <p:spPr bwMode="auto">
            <a:xfrm>
              <a:off x="8592254" y="3272537"/>
              <a:ext cx="50725" cy="230050"/>
            </a:xfrm>
            <a:custGeom>
              <a:avLst/>
              <a:gdLst>
                <a:gd name="T0" fmla="*/ 10 w 30"/>
                <a:gd name="T1" fmla="*/ 15 h 136"/>
                <a:gd name="T2" fmla="*/ 15 w 30"/>
                <a:gd name="T3" fmla="*/ 35 h 136"/>
                <a:gd name="T4" fmla="*/ 18 w 30"/>
                <a:gd name="T5" fmla="*/ 47 h 136"/>
                <a:gd name="T6" fmla="*/ 18 w 30"/>
                <a:gd name="T7" fmla="*/ 56 h 136"/>
                <a:gd name="T8" fmla="*/ 21 w 30"/>
                <a:gd name="T9" fmla="*/ 79 h 136"/>
                <a:gd name="T10" fmla="*/ 30 w 30"/>
                <a:gd name="T11" fmla="*/ 91 h 136"/>
                <a:gd name="T12" fmla="*/ 18 w 30"/>
                <a:gd name="T13" fmla="*/ 94 h 136"/>
                <a:gd name="T14" fmla="*/ 18 w 30"/>
                <a:gd name="T15" fmla="*/ 115 h 136"/>
                <a:gd name="T16" fmla="*/ 13 w 30"/>
                <a:gd name="T17" fmla="*/ 115 h 136"/>
                <a:gd name="T18" fmla="*/ 18 w 30"/>
                <a:gd name="T19" fmla="*/ 135 h 136"/>
                <a:gd name="T20" fmla="*/ 4 w 30"/>
                <a:gd name="T21" fmla="*/ 132 h 136"/>
                <a:gd name="T22" fmla="*/ 7 w 30"/>
                <a:gd name="T23" fmla="*/ 115 h 136"/>
                <a:gd name="T24" fmla="*/ 1 w 30"/>
                <a:gd name="T25" fmla="*/ 106 h 136"/>
                <a:gd name="T26" fmla="*/ 7 w 30"/>
                <a:gd name="T27" fmla="*/ 71 h 136"/>
                <a:gd name="T28" fmla="*/ 1 w 30"/>
                <a:gd name="T29" fmla="*/ 56 h 136"/>
                <a:gd name="T30" fmla="*/ 1 w 30"/>
                <a:gd name="T31" fmla="*/ 35 h 136"/>
                <a:gd name="T32" fmla="*/ 10 w 30"/>
                <a:gd name="T33" fmla="*/ 27 h 136"/>
                <a:gd name="T34" fmla="*/ 13 w 30"/>
                <a:gd name="T35" fmla="*/ 18 h 136"/>
                <a:gd name="T36" fmla="*/ 10 w 30"/>
                <a:gd name="T3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136">
                  <a:moveTo>
                    <a:pt x="10" y="15"/>
                  </a:moveTo>
                  <a:cubicBezTo>
                    <a:pt x="22" y="0"/>
                    <a:pt x="11" y="32"/>
                    <a:pt x="15" y="35"/>
                  </a:cubicBezTo>
                  <a:cubicBezTo>
                    <a:pt x="20" y="39"/>
                    <a:pt x="12" y="40"/>
                    <a:pt x="18" y="47"/>
                  </a:cubicBezTo>
                  <a:cubicBezTo>
                    <a:pt x="23" y="52"/>
                    <a:pt x="18" y="51"/>
                    <a:pt x="18" y="56"/>
                  </a:cubicBezTo>
                  <a:cubicBezTo>
                    <a:pt x="18" y="59"/>
                    <a:pt x="24" y="68"/>
                    <a:pt x="21" y="79"/>
                  </a:cubicBezTo>
                  <a:cubicBezTo>
                    <a:pt x="21" y="87"/>
                    <a:pt x="26" y="89"/>
                    <a:pt x="30" y="91"/>
                  </a:cubicBezTo>
                  <a:cubicBezTo>
                    <a:pt x="29" y="98"/>
                    <a:pt x="22" y="98"/>
                    <a:pt x="18" y="94"/>
                  </a:cubicBezTo>
                  <a:cubicBezTo>
                    <a:pt x="17" y="102"/>
                    <a:pt x="18" y="115"/>
                    <a:pt x="18" y="115"/>
                  </a:cubicBezTo>
                  <a:cubicBezTo>
                    <a:pt x="18" y="115"/>
                    <a:pt x="13" y="114"/>
                    <a:pt x="13" y="115"/>
                  </a:cubicBezTo>
                  <a:cubicBezTo>
                    <a:pt x="13" y="121"/>
                    <a:pt x="21" y="123"/>
                    <a:pt x="18" y="135"/>
                  </a:cubicBezTo>
                  <a:cubicBezTo>
                    <a:pt x="9" y="132"/>
                    <a:pt x="11" y="136"/>
                    <a:pt x="4" y="132"/>
                  </a:cubicBezTo>
                  <a:cubicBezTo>
                    <a:pt x="9" y="124"/>
                    <a:pt x="2" y="123"/>
                    <a:pt x="7" y="115"/>
                  </a:cubicBezTo>
                  <a:cubicBezTo>
                    <a:pt x="7" y="110"/>
                    <a:pt x="5" y="107"/>
                    <a:pt x="1" y="106"/>
                  </a:cubicBezTo>
                  <a:cubicBezTo>
                    <a:pt x="3" y="99"/>
                    <a:pt x="9" y="86"/>
                    <a:pt x="7" y="71"/>
                  </a:cubicBezTo>
                  <a:cubicBezTo>
                    <a:pt x="6" y="65"/>
                    <a:pt x="1" y="61"/>
                    <a:pt x="1" y="56"/>
                  </a:cubicBezTo>
                  <a:cubicBezTo>
                    <a:pt x="0" y="48"/>
                    <a:pt x="8" y="41"/>
                    <a:pt x="1" y="35"/>
                  </a:cubicBezTo>
                  <a:cubicBezTo>
                    <a:pt x="2" y="31"/>
                    <a:pt x="5" y="28"/>
                    <a:pt x="10" y="27"/>
                  </a:cubicBezTo>
                  <a:cubicBezTo>
                    <a:pt x="9" y="23"/>
                    <a:pt x="9" y="18"/>
                    <a:pt x="13" y="18"/>
                  </a:cubicBezTo>
                  <a:cubicBezTo>
                    <a:pt x="13" y="15"/>
                    <a:pt x="11" y="15"/>
                    <a:pt x="1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6" name="Freeform 110">
              <a:extLst>
                <a:ext uri="{FF2B5EF4-FFF2-40B4-BE49-F238E27FC236}">
                  <a16:creationId xmlns:a16="http://schemas.microsoft.com/office/drawing/2014/main" xmlns="" id="{45D9F987-3B7C-42AB-9C46-8B371EDEA13A}"/>
                </a:ext>
              </a:extLst>
            </p:cNvPr>
            <p:cNvSpPr>
              <a:spLocks noChangeArrowheads="1"/>
            </p:cNvSpPr>
            <p:nvPr/>
          </p:nvSpPr>
          <p:spPr bwMode="auto">
            <a:xfrm>
              <a:off x="2377339" y="3296114"/>
              <a:ext cx="13574" cy="24291"/>
            </a:xfrm>
            <a:custGeom>
              <a:avLst/>
              <a:gdLst>
                <a:gd name="T0" fmla="*/ 3 w 8"/>
                <a:gd name="T1" fmla="*/ 1 h 14"/>
                <a:gd name="T2" fmla="*/ 0 w 8"/>
                <a:gd name="T3" fmla="*/ 10 h 14"/>
                <a:gd name="T4" fmla="*/ 0 w 8"/>
                <a:gd name="T5" fmla="*/ 4 h 14"/>
                <a:gd name="T6" fmla="*/ 3 w 8"/>
                <a:gd name="T7" fmla="*/ 1 h 14"/>
              </a:gdLst>
              <a:ahLst/>
              <a:cxnLst>
                <a:cxn ang="0">
                  <a:pos x="T0" y="T1"/>
                </a:cxn>
                <a:cxn ang="0">
                  <a:pos x="T2" y="T3"/>
                </a:cxn>
                <a:cxn ang="0">
                  <a:pos x="T4" y="T5"/>
                </a:cxn>
                <a:cxn ang="0">
                  <a:pos x="T6" y="T7"/>
                </a:cxn>
              </a:cxnLst>
              <a:rect l="0" t="0" r="r" b="b"/>
              <a:pathLst>
                <a:path w="8" h="14">
                  <a:moveTo>
                    <a:pt x="3" y="1"/>
                  </a:moveTo>
                  <a:cubicBezTo>
                    <a:pt x="8" y="0"/>
                    <a:pt x="7" y="14"/>
                    <a:pt x="0" y="10"/>
                  </a:cubicBezTo>
                  <a:cubicBezTo>
                    <a:pt x="0" y="8"/>
                    <a:pt x="0" y="6"/>
                    <a:pt x="0" y="4"/>
                  </a:cubicBezTo>
                  <a:cubicBezTo>
                    <a:pt x="2" y="4"/>
                    <a:pt x="3" y="3"/>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7" name="Freeform 111">
              <a:extLst>
                <a:ext uri="{FF2B5EF4-FFF2-40B4-BE49-F238E27FC236}">
                  <a16:creationId xmlns:a16="http://schemas.microsoft.com/office/drawing/2014/main" xmlns="" id="{61A0A2B1-7117-4747-B03C-D1887B5194B0}"/>
                </a:ext>
              </a:extLst>
            </p:cNvPr>
            <p:cNvSpPr>
              <a:spLocks noChangeArrowheads="1"/>
            </p:cNvSpPr>
            <p:nvPr/>
          </p:nvSpPr>
          <p:spPr bwMode="auto">
            <a:xfrm>
              <a:off x="4536377" y="3377560"/>
              <a:ext cx="147175" cy="125027"/>
            </a:xfrm>
            <a:custGeom>
              <a:avLst/>
              <a:gdLst>
                <a:gd name="T0" fmla="*/ 38 w 87"/>
                <a:gd name="T1" fmla="*/ 0 h 74"/>
                <a:gd name="T2" fmla="*/ 47 w 87"/>
                <a:gd name="T3" fmla="*/ 6 h 74"/>
                <a:gd name="T4" fmla="*/ 44 w 87"/>
                <a:gd name="T5" fmla="*/ 17 h 74"/>
                <a:gd name="T6" fmla="*/ 55 w 87"/>
                <a:gd name="T7" fmla="*/ 23 h 74"/>
                <a:gd name="T8" fmla="*/ 73 w 87"/>
                <a:gd name="T9" fmla="*/ 29 h 74"/>
                <a:gd name="T10" fmla="*/ 70 w 87"/>
                <a:gd name="T11" fmla="*/ 41 h 74"/>
                <a:gd name="T12" fmla="*/ 79 w 87"/>
                <a:gd name="T13" fmla="*/ 44 h 74"/>
                <a:gd name="T14" fmla="*/ 85 w 87"/>
                <a:gd name="T15" fmla="*/ 53 h 74"/>
                <a:gd name="T16" fmla="*/ 79 w 87"/>
                <a:gd name="T17" fmla="*/ 67 h 74"/>
                <a:gd name="T18" fmla="*/ 76 w 87"/>
                <a:gd name="T19" fmla="*/ 61 h 74"/>
                <a:gd name="T20" fmla="*/ 58 w 87"/>
                <a:gd name="T21" fmla="*/ 61 h 74"/>
                <a:gd name="T22" fmla="*/ 47 w 87"/>
                <a:gd name="T23" fmla="*/ 73 h 74"/>
                <a:gd name="T24" fmla="*/ 41 w 87"/>
                <a:gd name="T25" fmla="*/ 64 h 74"/>
                <a:gd name="T26" fmla="*/ 32 w 87"/>
                <a:gd name="T27" fmla="*/ 61 h 74"/>
                <a:gd name="T28" fmla="*/ 20 w 87"/>
                <a:gd name="T29" fmla="*/ 53 h 74"/>
                <a:gd name="T30" fmla="*/ 0 w 87"/>
                <a:gd name="T31" fmla="*/ 55 h 74"/>
                <a:gd name="T32" fmla="*/ 3 w 87"/>
                <a:gd name="T33" fmla="*/ 44 h 74"/>
                <a:gd name="T34" fmla="*/ 14 w 87"/>
                <a:gd name="T35" fmla="*/ 38 h 74"/>
                <a:gd name="T36" fmla="*/ 20 w 87"/>
                <a:gd name="T37" fmla="*/ 26 h 74"/>
                <a:gd name="T38" fmla="*/ 23 w 87"/>
                <a:gd name="T39" fmla="*/ 12 h 74"/>
                <a:gd name="T40" fmla="*/ 29 w 87"/>
                <a:gd name="T41" fmla="*/ 12 h 74"/>
                <a:gd name="T42" fmla="*/ 29 w 87"/>
                <a:gd name="T43" fmla="*/ 6 h 74"/>
                <a:gd name="T44" fmla="*/ 38 w 87"/>
                <a:gd name="T4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7" h="74">
                  <a:moveTo>
                    <a:pt x="38" y="0"/>
                  </a:moveTo>
                  <a:cubicBezTo>
                    <a:pt x="42" y="1"/>
                    <a:pt x="43" y="5"/>
                    <a:pt x="47" y="6"/>
                  </a:cubicBezTo>
                  <a:cubicBezTo>
                    <a:pt x="45" y="12"/>
                    <a:pt x="38" y="11"/>
                    <a:pt x="44" y="17"/>
                  </a:cubicBezTo>
                  <a:cubicBezTo>
                    <a:pt x="42" y="24"/>
                    <a:pt x="51" y="21"/>
                    <a:pt x="55" y="23"/>
                  </a:cubicBezTo>
                  <a:cubicBezTo>
                    <a:pt x="58" y="25"/>
                    <a:pt x="61" y="33"/>
                    <a:pt x="73" y="29"/>
                  </a:cubicBezTo>
                  <a:cubicBezTo>
                    <a:pt x="73" y="36"/>
                    <a:pt x="79" y="38"/>
                    <a:pt x="70" y="41"/>
                  </a:cubicBezTo>
                  <a:cubicBezTo>
                    <a:pt x="70" y="45"/>
                    <a:pt x="77" y="42"/>
                    <a:pt x="79" y="44"/>
                  </a:cubicBezTo>
                  <a:cubicBezTo>
                    <a:pt x="81" y="46"/>
                    <a:pt x="77" y="56"/>
                    <a:pt x="85" y="53"/>
                  </a:cubicBezTo>
                  <a:cubicBezTo>
                    <a:pt x="87" y="62"/>
                    <a:pt x="77" y="58"/>
                    <a:pt x="79" y="67"/>
                  </a:cubicBezTo>
                  <a:cubicBezTo>
                    <a:pt x="76" y="67"/>
                    <a:pt x="77" y="64"/>
                    <a:pt x="76" y="61"/>
                  </a:cubicBezTo>
                  <a:cubicBezTo>
                    <a:pt x="65" y="62"/>
                    <a:pt x="68" y="65"/>
                    <a:pt x="58" y="61"/>
                  </a:cubicBezTo>
                  <a:cubicBezTo>
                    <a:pt x="55" y="66"/>
                    <a:pt x="46" y="65"/>
                    <a:pt x="47" y="73"/>
                  </a:cubicBezTo>
                  <a:cubicBezTo>
                    <a:pt x="41" y="74"/>
                    <a:pt x="43" y="67"/>
                    <a:pt x="41" y="64"/>
                  </a:cubicBezTo>
                  <a:cubicBezTo>
                    <a:pt x="39" y="62"/>
                    <a:pt x="34" y="63"/>
                    <a:pt x="32" y="61"/>
                  </a:cubicBezTo>
                  <a:cubicBezTo>
                    <a:pt x="29" y="59"/>
                    <a:pt x="27" y="54"/>
                    <a:pt x="20" y="53"/>
                  </a:cubicBezTo>
                  <a:cubicBezTo>
                    <a:pt x="11" y="51"/>
                    <a:pt x="10" y="58"/>
                    <a:pt x="0" y="55"/>
                  </a:cubicBezTo>
                  <a:cubicBezTo>
                    <a:pt x="2" y="53"/>
                    <a:pt x="3" y="49"/>
                    <a:pt x="3" y="44"/>
                  </a:cubicBezTo>
                  <a:cubicBezTo>
                    <a:pt x="12" y="47"/>
                    <a:pt x="5" y="34"/>
                    <a:pt x="14" y="38"/>
                  </a:cubicBezTo>
                  <a:cubicBezTo>
                    <a:pt x="10" y="31"/>
                    <a:pt x="19" y="30"/>
                    <a:pt x="20" y="26"/>
                  </a:cubicBezTo>
                  <a:cubicBezTo>
                    <a:pt x="22" y="22"/>
                    <a:pt x="20" y="16"/>
                    <a:pt x="23" y="12"/>
                  </a:cubicBezTo>
                  <a:cubicBezTo>
                    <a:pt x="24" y="11"/>
                    <a:pt x="28" y="12"/>
                    <a:pt x="29" y="12"/>
                  </a:cubicBezTo>
                  <a:cubicBezTo>
                    <a:pt x="30" y="11"/>
                    <a:pt x="28" y="6"/>
                    <a:pt x="29" y="6"/>
                  </a:cubicBezTo>
                  <a:cubicBezTo>
                    <a:pt x="32" y="3"/>
                    <a:pt x="38" y="5"/>
                    <a:pt x="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8" name="Freeform 112">
              <a:extLst>
                <a:ext uri="{FF2B5EF4-FFF2-40B4-BE49-F238E27FC236}">
                  <a16:creationId xmlns:a16="http://schemas.microsoft.com/office/drawing/2014/main" xmlns="" id="{D113AFA5-BA05-4F5A-BE65-00E067FEC8F8}"/>
                </a:ext>
              </a:extLst>
            </p:cNvPr>
            <p:cNvSpPr>
              <a:spLocks noChangeArrowheads="1"/>
            </p:cNvSpPr>
            <p:nvPr/>
          </p:nvSpPr>
          <p:spPr bwMode="auto">
            <a:xfrm>
              <a:off x="4457074" y="3416140"/>
              <a:ext cx="35722" cy="32150"/>
            </a:xfrm>
            <a:custGeom>
              <a:avLst/>
              <a:gdLst>
                <a:gd name="T0" fmla="*/ 0 w 21"/>
                <a:gd name="T1" fmla="*/ 0 h 19"/>
                <a:gd name="T2" fmla="*/ 21 w 21"/>
                <a:gd name="T3" fmla="*/ 9 h 19"/>
                <a:gd name="T4" fmla="*/ 0 w 21"/>
                <a:gd name="T5" fmla="*/ 0 h 19"/>
              </a:gdLst>
              <a:ahLst/>
              <a:cxnLst>
                <a:cxn ang="0">
                  <a:pos x="T0" y="T1"/>
                </a:cxn>
                <a:cxn ang="0">
                  <a:pos x="T2" y="T3"/>
                </a:cxn>
                <a:cxn ang="0">
                  <a:pos x="T4" y="T5"/>
                </a:cxn>
              </a:cxnLst>
              <a:rect l="0" t="0" r="r" b="b"/>
              <a:pathLst>
                <a:path w="21" h="19">
                  <a:moveTo>
                    <a:pt x="0" y="0"/>
                  </a:moveTo>
                  <a:cubicBezTo>
                    <a:pt x="11" y="0"/>
                    <a:pt x="11" y="9"/>
                    <a:pt x="21" y="9"/>
                  </a:cubicBezTo>
                  <a:cubicBezTo>
                    <a:pt x="18" y="19"/>
                    <a:pt x="0" y="1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89" name="Freeform 113">
              <a:extLst>
                <a:ext uri="{FF2B5EF4-FFF2-40B4-BE49-F238E27FC236}">
                  <a16:creationId xmlns:a16="http://schemas.microsoft.com/office/drawing/2014/main" xmlns="" id="{4448B112-70CD-4C16-B40A-CA527277597D}"/>
                </a:ext>
              </a:extLst>
            </p:cNvPr>
            <p:cNvSpPr>
              <a:spLocks noChangeArrowheads="1"/>
            </p:cNvSpPr>
            <p:nvPr/>
          </p:nvSpPr>
          <p:spPr bwMode="auto">
            <a:xfrm>
              <a:off x="8573679" y="3539738"/>
              <a:ext cx="105023" cy="74302"/>
            </a:xfrm>
            <a:custGeom>
              <a:avLst/>
              <a:gdLst>
                <a:gd name="T0" fmla="*/ 18 w 62"/>
                <a:gd name="T1" fmla="*/ 0 h 44"/>
                <a:gd name="T2" fmla="*/ 21 w 62"/>
                <a:gd name="T3" fmla="*/ 3 h 44"/>
                <a:gd name="T4" fmla="*/ 32 w 62"/>
                <a:gd name="T5" fmla="*/ 15 h 44"/>
                <a:gd name="T6" fmla="*/ 62 w 62"/>
                <a:gd name="T7" fmla="*/ 12 h 44"/>
                <a:gd name="T8" fmla="*/ 50 w 62"/>
                <a:gd name="T9" fmla="*/ 30 h 44"/>
                <a:gd name="T10" fmla="*/ 41 w 62"/>
                <a:gd name="T11" fmla="*/ 27 h 44"/>
                <a:gd name="T12" fmla="*/ 29 w 62"/>
                <a:gd name="T13" fmla="*/ 33 h 44"/>
                <a:gd name="T14" fmla="*/ 26 w 62"/>
                <a:gd name="T15" fmla="*/ 41 h 44"/>
                <a:gd name="T16" fmla="*/ 12 w 62"/>
                <a:gd name="T17" fmla="*/ 36 h 44"/>
                <a:gd name="T18" fmla="*/ 18 w 62"/>
                <a:gd name="T19"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44">
                  <a:moveTo>
                    <a:pt x="18" y="0"/>
                  </a:moveTo>
                  <a:cubicBezTo>
                    <a:pt x="20" y="0"/>
                    <a:pt x="20" y="2"/>
                    <a:pt x="21" y="3"/>
                  </a:cubicBezTo>
                  <a:cubicBezTo>
                    <a:pt x="21" y="11"/>
                    <a:pt x="32" y="8"/>
                    <a:pt x="32" y="15"/>
                  </a:cubicBezTo>
                  <a:cubicBezTo>
                    <a:pt x="42" y="12"/>
                    <a:pt x="50" y="17"/>
                    <a:pt x="62" y="12"/>
                  </a:cubicBezTo>
                  <a:cubicBezTo>
                    <a:pt x="61" y="21"/>
                    <a:pt x="51" y="21"/>
                    <a:pt x="50" y="30"/>
                  </a:cubicBezTo>
                  <a:cubicBezTo>
                    <a:pt x="45" y="31"/>
                    <a:pt x="45" y="27"/>
                    <a:pt x="41" y="27"/>
                  </a:cubicBezTo>
                  <a:cubicBezTo>
                    <a:pt x="35" y="25"/>
                    <a:pt x="31" y="40"/>
                    <a:pt x="29" y="33"/>
                  </a:cubicBezTo>
                  <a:cubicBezTo>
                    <a:pt x="26" y="33"/>
                    <a:pt x="27" y="38"/>
                    <a:pt x="26" y="41"/>
                  </a:cubicBezTo>
                  <a:cubicBezTo>
                    <a:pt x="18" y="44"/>
                    <a:pt x="18" y="25"/>
                    <a:pt x="12" y="36"/>
                  </a:cubicBezTo>
                  <a:cubicBezTo>
                    <a:pt x="0" y="27"/>
                    <a:pt x="9" y="6"/>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0" name="Freeform 114">
              <a:extLst>
                <a:ext uri="{FF2B5EF4-FFF2-40B4-BE49-F238E27FC236}">
                  <a16:creationId xmlns:a16="http://schemas.microsoft.com/office/drawing/2014/main" xmlns="" id="{FC170E05-E8C5-47FB-A7BA-B6D2DDEEE7B4}"/>
                </a:ext>
              </a:extLst>
            </p:cNvPr>
            <p:cNvSpPr>
              <a:spLocks noChangeArrowheads="1"/>
            </p:cNvSpPr>
            <p:nvPr/>
          </p:nvSpPr>
          <p:spPr bwMode="auto">
            <a:xfrm>
              <a:off x="8391496" y="3627614"/>
              <a:ext cx="200758" cy="175752"/>
            </a:xfrm>
            <a:custGeom>
              <a:avLst/>
              <a:gdLst>
                <a:gd name="T0" fmla="*/ 105 w 119"/>
                <a:gd name="T1" fmla="*/ 1 h 104"/>
                <a:gd name="T2" fmla="*/ 114 w 119"/>
                <a:gd name="T3" fmla="*/ 4 h 104"/>
                <a:gd name="T4" fmla="*/ 114 w 119"/>
                <a:gd name="T5" fmla="*/ 48 h 104"/>
                <a:gd name="T6" fmla="*/ 111 w 119"/>
                <a:gd name="T7" fmla="*/ 42 h 104"/>
                <a:gd name="T8" fmla="*/ 111 w 119"/>
                <a:gd name="T9" fmla="*/ 60 h 104"/>
                <a:gd name="T10" fmla="*/ 105 w 119"/>
                <a:gd name="T11" fmla="*/ 57 h 104"/>
                <a:gd name="T12" fmla="*/ 105 w 119"/>
                <a:gd name="T13" fmla="*/ 86 h 104"/>
                <a:gd name="T14" fmla="*/ 99 w 119"/>
                <a:gd name="T15" fmla="*/ 83 h 104"/>
                <a:gd name="T16" fmla="*/ 91 w 119"/>
                <a:gd name="T17" fmla="*/ 89 h 104"/>
                <a:gd name="T18" fmla="*/ 85 w 119"/>
                <a:gd name="T19" fmla="*/ 86 h 104"/>
                <a:gd name="T20" fmla="*/ 73 w 119"/>
                <a:gd name="T21" fmla="*/ 89 h 104"/>
                <a:gd name="T22" fmla="*/ 58 w 119"/>
                <a:gd name="T23" fmla="*/ 92 h 104"/>
                <a:gd name="T24" fmla="*/ 53 w 119"/>
                <a:gd name="T25" fmla="*/ 104 h 104"/>
                <a:gd name="T26" fmla="*/ 41 w 119"/>
                <a:gd name="T27" fmla="*/ 89 h 104"/>
                <a:gd name="T28" fmla="*/ 35 w 119"/>
                <a:gd name="T29" fmla="*/ 95 h 104"/>
                <a:gd name="T30" fmla="*/ 29 w 119"/>
                <a:gd name="T31" fmla="*/ 92 h 104"/>
                <a:gd name="T32" fmla="*/ 0 w 119"/>
                <a:gd name="T33" fmla="*/ 98 h 104"/>
                <a:gd name="T34" fmla="*/ 3 w 119"/>
                <a:gd name="T35" fmla="*/ 86 h 104"/>
                <a:gd name="T36" fmla="*/ 9 w 119"/>
                <a:gd name="T37" fmla="*/ 89 h 104"/>
                <a:gd name="T38" fmla="*/ 12 w 119"/>
                <a:gd name="T39" fmla="*/ 83 h 104"/>
                <a:gd name="T40" fmla="*/ 53 w 119"/>
                <a:gd name="T41" fmla="*/ 80 h 104"/>
                <a:gd name="T42" fmla="*/ 58 w 119"/>
                <a:gd name="T43" fmla="*/ 60 h 104"/>
                <a:gd name="T44" fmla="*/ 64 w 119"/>
                <a:gd name="T45" fmla="*/ 54 h 104"/>
                <a:gd name="T46" fmla="*/ 82 w 119"/>
                <a:gd name="T47" fmla="*/ 57 h 104"/>
                <a:gd name="T48" fmla="*/ 82 w 119"/>
                <a:gd name="T49" fmla="*/ 45 h 104"/>
                <a:gd name="T50" fmla="*/ 85 w 119"/>
                <a:gd name="T51" fmla="*/ 51 h 104"/>
                <a:gd name="T52" fmla="*/ 88 w 119"/>
                <a:gd name="T53" fmla="*/ 36 h 104"/>
                <a:gd name="T54" fmla="*/ 96 w 119"/>
                <a:gd name="T55" fmla="*/ 13 h 104"/>
                <a:gd name="T56" fmla="*/ 105 w 119"/>
                <a:gd name="T57" fmla="*/ 1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9" h="104">
                  <a:moveTo>
                    <a:pt x="105" y="1"/>
                  </a:moveTo>
                  <a:cubicBezTo>
                    <a:pt x="110" y="0"/>
                    <a:pt x="110" y="4"/>
                    <a:pt x="114" y="4"/>
                  </a:cubicBezTo>
                  <a:cubicBezTo>
                    <a:pt x="114" y="25"/>
                    <a:pt x="119" y="36"/>
                    <a:pt x="114" y="48"/>
                  </a:cubicBezTo>
                  <a:cubicBezTo>
                    <a:pt x="111" y="48"/>
                    <a:pt x="112" y="44"/>
                    <a:pt x="111" y="42"/>
                  </a:cubicBezTo>
                  <a:cubicBezTo>
                    <a:pt x="103" y="45"/>
                    <a:pt x="112" y="55"/>
                    <a:pt x="111" y="60"/>
                  </a:cubicBezTo>
                  <a:cubicBezTo>
                    <a:pt x="109" y="59"/>
                    <a:pt x="108" y="57"/>
                    <a:pt x="105" y="57"/>
                  </a:cubicBezTo>
                  <a:cubicBezTo>
                    <a:pt x="105" y="66"/>
                    <a:pt x="105" y="76"/>
                    <a:pt x="105" y="86"/>
                  </a:cubicBezTo>
                  <a:cubicBezTo>
                    <a:pt x="103" y="85"/>
                    <a:pt x="102" y="83"/>
                    <a:pt x="99" y="83"/>
                  </a:cubicBezTo>
                  <a:cubicBezTo>
                    <a:pt x="94" y="81"/>
                    <a:pt x="93" y="88"/>
                    <a:pt x="91" y="89"/>
                  </a:cubicBezTo>
                  <a:cubicBezTo>
                    <a:pt x="89" y="89"/>
                    <a:pt x="87" y="86"/>
                    <a:pt x="85" y="86"/>
                  </a:cubicBezTo>
                  <a:cubicBezTo>
                    <a:pt x="84" y="86"/>
                    <a:pt x="76" y="88"/>
                    <a:pt x="73" y="89"/>
                  </a:cubicBezTo>
                  <a:cubicBezTo>
                    <a:pt x="72" y="89"/>
                    <a:pt x="66" y="94"/>
                    <a:pt x="58" y="92"/>
                  </a:cubicBezTo>
                  <a:cubicBezTo>
                    <a:pt x="53" y="92"/>
                    <a:pt x="57" y="102"/>
                    <a:pt x="53" y="104"/>
                  </a:cubicBezTo>
                  <a:cubicBezTo>
                    <a:pt x="46" y="101"/>
                    <a:pt x="41" y="98"/>
                    <a:pt x="41" y="89"/>
                  </a:cubicBezTo>
                  <a:cubicBezTo>
                    <a:pt x="35" y="85"/>
                    <a:pt x="36" y="94"/>
                    <a:pt x="35" y="95"/>
                  </a:cubicBezTo>
                  <a:cubicBezTo>
                    <a:pt x="31" y="96"/>
                    <a:pt x="30" y="92"/>
                    <a:pt x="29" y="92"/>
                  </a:cubicBezTo>
                  <a:cubicBezTo>
                    <a:pt x="19" y="93"/>
                    <a:pt x="8" y="103"/>
                    <a:pt x="0" y="98"/>
                  </a:cubicBezTo>
                  <a:cubicBezTo>
                    <a:pt x="2" y="95"/>
                    <a:pt x="3" y="91"/>
                    <a:pt x="3" y="86"/>
                  </a:cubicBezTo>
                  <a:cubicBezTo>
                    <a:pt x="6" y="84"/>
                    <a:pt x="8" y="89"/>
                    <a:pt x="9" y="89"/>
                  </a:cubicBezTo>
                  <a:cubicBezTo>
                    <a:pt x="11" y="89"/>
                    <a:pt x="10" y="83"/>
                    <a:pt x="12" y="83"/>
                  </a:cubicBezTo>
                  <a:cubicBezTo>
                    <a:pt x="22" y="81"/>
                    <a:pt x="41" y="85"/>
                    <a:pt x="53" y="80"/>
                  </a:cubicBezTo>
                  <a:cubicBezTo>
                    <a:pt x="48" y="67"/>
                    <a:pt x="61" y="71"/>
                    <a:pt x="58" y="60"/>
                  </a:cubicBezTo>
                  <a:cubicBezTo>
                    <a:pt x="64" y="64"/>
                    <a:pt x="65" y="62"/>
                    <a:pt x="64" y="54"/>
                  </a:cubicBezTo>
                  <a:cubicBezTo>
                    <a:pt x="70" y="61"/>
                    <a:pt x="76" y="50"/>
                    <a:pt x="82" y="57"/>
                  </a:cubicBezTo>
                  <a:cubicBezTo>
                    <a:pt x="83" y="55"/>
                    <a:pt x="80" y="46"/>
                    <a:pt x="82" y="45"/>
                  </a:cubicBezTo>
                  <a:cubicBezTo>
                    <a:pt x="84" y="43"/>
                    <a:pt x="84" y="51"/>
                    <a:pt x="85" y="51"/>
                  </a:cubicBezTo>
                  <a:cubicBezTo>
                    <a:pt x="87" y="52"/>
                    <a:pt x="94" y="49"/>
                    <a:pt x="88" y="36"/>
                  </a:cubicBezTo>
                  <a:cubicBezTo>
                    <a:pt x="98" y="34"/>
                    <a:pt x="93" y="20"/>
                    <a:pt x="96" y="13"/>
                  </a:cubicBezTo>
                  <a:cubicBezTo>
                    <a:pt x="99" y="8"/>
                    <a:pt x="109" y="8"/>
                    <a:pt x="10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1" name="Freeform 115">
              <a:extLst>
                <a:ext uri="{FF2B5EF4-FFF2-40B4-BE49-F238E27FC236}">
                  <a16:creationId xmlns:a16="http://schemas.microsoft.com/office/drawing/2014/main" xmlns="" id="{B56CDD03-C0EE-4B39-87F9-000238E81A0A}"/>
                </a:ext>
              </a:extLst>
            </p:cNvPr>
            <p:cNvSpPr>
              <a:spLocks noChangeArrowheads="1"/>
            </p:cNvSpPr>
            <p:nvPr/>
          </p:nvSpPr>
          <p:spPr bwMode="auto">
            <a:xfrm>
              <a:off x="5907388" y="3639760"/>
              <a:ext cx="35722" cy="40009"/>
            </a:xfrm>
            <a:custGeom>
              <a:avLst/>
              <a:gdLst>
                <a:gd name="T0" fmla="*/ 7 w 21"/>
                <a:gd name="T1" fmla="*/ 0 h 24"/>
                <a:gd name="T2" fmla="*/ 2 w 21"/>
                <a:gd name="T3" fmla="*/ 20 h 24"/>
                <a:gd name="T4" fmla="*/ 7 w 21"/>
                <a:gd name="T5" fmla="*/ 0 h 24"/>
              </a:gdLst>
              <a:ahLst/>
              <a:cxnLst>
                <a:cxn ang="0">
                  <a:pos x="T0" y="T1"/>
                </a:cxn>
                <a:cxn ang="0">
                  <a:pos x="T2" y="T3"/>
                </a:cxn>
                <a:cxn ang="0">
                  <a:pos x="T4" y="T5"/>
                </a:cxn>
              </a:cxnLst>
              <a:rect l="0" t="0" r="r" b="b"/>
              <a:pathLst>
                <a:path w="21" h="24">
                  <a:moveTo>
                    <a:pt x="7" y="0"/>
                  </a:moveTo>
                  <a:cubicBezTo>
                    <a:pt x="21" y="0"/>
                    <a:pt x="16" y="24"/>
                    <a:pt x="2" y="20"/>
                  </a:cubicBezTo>
                  <a:cubicBezTo>
                    <a:pt x="8" y="18"/>
                    <a:pt x="0" y="2"/>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2" name="Freeform 116">
              <a:extLst>
                <a:ext uri="{FF2B5EF4-FFF2-40B4-BE49-F238E27FC236}">
                  <a16:creationId xmlns:a16="http://schemas.microsoft.com/office/drawing/2014/main" xmlns="" id="{E4EA6F5F-C9EE-4446-B352-834E7D065941}"/>
                </a:ext>
              </a:extLst>
            </p:cNvPr>
            <p:cNvSpPr>
              <a:spLocks noChangeArrowheads="1"/>
            </p:cNvSpPr>
            <p:nvPr/>
          </p:nvSpPr>
          <p:spPr bwMode="auto">
            <a:xfrm>
              <a:off x="5993835" y="3695486"/>
              <a:ext cx="50725" cy="37151"/>
            </a:xfrm>
            <a:custGeom>
              <a:avLst/>
              <a:gdLst>
                <a:gd name="T0" fmla="*/ 24 w 30"/>
                <a:gd name="T1" fmla="*/ 5 h 22"/>
                <a:gd name="T2" fmla="*/ 30 w 30"/>
                <a:gd name="T3" fmla="*/ 20 h 22"/>
                <a:gd name="T4" fmla="*/ 15 w 30"/>
                <a:gd name="T5" fmla="*/ 20 h 22"/>
                <a:gd name="T6" fmla="*/ 15 w 30"/>
                <a:gd name="T7" fmla="*/ 17 h 22"/>
                <a:gd name="T8" fmla="*/ 3 w 30"/>
                <a:gd name="T9" fmla="*/ 14 h 22"/>
                <a:gd name="T10" fmla="*/ 24 w 30"/>
                <a:gd name="T11" fmla="*/ 5 h 22"/>
              </a:gdLst>
              <a:ahLst/>
              <a:cxnLst>
                <a:cxn ang="0">
                  <a:pos x="T0" y="T1"/>
                </a:cxn>
                <a:cxn ang="0">
                  <a:pos x="T2" y="T3"/>
                </a:cxn>
                <a:cxn ang="0">
                  <a:pos x="T4" y="T5"/>
                </a:cxn>
                <a:cxn ang="0">
                  <a:pos x="T6" y="T7"/>
                </a:cxn>
                <a:cxn ang="0">
                  <a:pos x="T8" y="T9"/>
                </a:cxn>
                <a:cxn ang="0">
                  <a:pos x="T10" y="T11"/>
                </a:cxn>
              </a:cxnLst>
              <a:rect l="0" t="0" r="r" b="b"/>
              <a:pathLst>
                <a:path w="30" h="22">
                  <a:moveTo>
                    <a:pt x="24" y="5"/>
                  </a:moveTo>
                  <a:cubicBezTo>
                    <a:pt x="28" y="7"/>
                    <a:pt x="30" y="12"/>
                    <a:pt x="30" y="20"/>
                  </a:cubicBezTo>
                  <a:cubicBezTo>
                    <a:pt x="27" y="18"/>
                    <a:pt x="17" y="22"/>
                    <a:pt x="15" y="20"/>
                  </a:cubicBezTo>
                  <a:cubicBezTo>
                    <a:pt x="15" y="19"/>
                    <a:pt x="15" y="17"/>
                    <a:pt x="15" y="17"/>
                  </a:cubicBezTo>
                  <a:cubicBezTo>
                    <a:pt x="10" y="16"/>
                    <a:pt x="4" y="19"/>
                    <a:pt x="3" y="14"/>
                  </a:cubicBezTo>
                  <a:cubicBezTo>
                    <a:pt x="0" y="0"/>
                    <a:pt x="23" y="14"/>
                    <a:pt x="2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3" name="Freeform 117">
              <a:extLst>
                <a:ext uri="{FF2B5EF4-FFF2-40B4-BE49-F238E27FC236}">
                  <a16:creationId xmlns:a16="http://schemas.microsoft.com/office/drawing/2014/main" xmlns="" id="{B16300CD-29B1-4682-B5F1-8D502B8277F4}"/>
                </a:ext>
              </a:extLst>
            </p:cNvPr>
            <p:cNvSpPr>
              <a:spLocks noChangeArrowheads="1"/>
            </p:cNvSpPr>
            <p:nvPr/>
          </p:nvSpPr>
          <p:spPr bwMode="auto">
            <a:xfrm>
              <a:off x="6392493" y="3766216"/>
              <a:ext cx="40009" cy="18575"/>
            </a:xfrm>
            <a:custGeom>
              <a:avLst/>
              <a:gdLst>
                <a:gd name="T0" fmla="*/ 1 w 24"/>
                <a:gd name="T1" fmla="*/ 10 h 11"/>
                <a:gd name="T2" fmla="*/ 13 w 24"/>
                <a:gd name="T3" fmla="*/ 1 h 11"/>
                <a:gd name="T4" fmla="*/ 10 w 24"/>
                <a:gd name="T5" fmla="*/ 4 h 11"/>
                <a:gd name="T6" fmla="*/ 1 w 24"/>
                <a:gd name="T7" fmla="*/ 10 h 11"/>
              </a:gdLst>
              <a:ahLst/>
              <a:cxnLst>
                <a:cxn ang="0">
                  <a:pos x="T0" y="T1"/>
                </a:cxn>
                <a:cxn ang="0">
                  <a:pos x="T2" y="T3"/>
                </a:cxn>
                <a:cxn ang="0">
                  <a:pos x="T4" y="T5"/>
                </a:cxn>
                <a:cxn ang="0">
                  <a:pos x="T6" y="T7"/>
                </a:cxn>
              </a:cxnLst>
              <a:rect l="0" t="0" r="r" b="b"/>
              <a:pathLst>
                <a:path w="24" h="11">
                  <a:moveTo>
                    <a:pt x="1" y="10"/>
                  </a:moveTo>
                  <a:cubicBezTo>
                    <a:pt x="0" y="2"/>
                    <a:pt x="5" y="0"/>
                    <a:pt x="13" y="1"/>
                  </a:cubicBezTo>
                  <a:cubicBezTo>
                    <a:pt x="24" y="0"/>
                    <a:pt x="17" y="6"/>
                    <a:pt x="10" y="4"/>
                  </a:cubicBezTo>
                  <a:cubicBezTo>
                    <a:pt x="7" y="6"/>
                    <a:pt x="7" y="11"/>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4" name="Freeform 118">
              <a:extLst>
                <a:ext uri="{FF2B5EF4-FFF2-40B4-BE49-F238E27FC236}">
                  <a16:creationId xmlns:a16="http://schemas.microsoft.com/office/drawing/2014/main" xmlns="" id="{72AD5D35-8512-457A-8E26-A04D399781C8}"/>
                </a:ext>
              </a:extLst>
            </p:cNvPr>
            <p:cNvSpPr>
              <a:spLocks noChangeArrowheads="1"/>
            </p:cNvSpPr>
            <p:nvPr/>
          </p:nvSpPr>
          <p:spPr bwMode="auto">
            <a:xfrm>
              <a:off x="8410072" y="3796222"/>
              <a:ext cx="37151" cy="22148"/>
            </a:xfrm>
            <a:custGeom>
              <a:avLst/>
              <a:gdLst>
                <a:gd name="T0" fmla="*/ 18 w 22"/>
                <a:gd name="T1" fmla="*/ 1 h 13"/>
                <a:gd name="T2" fmla="*/ 12 w 22"/>
                <a:gd name="T3" fmla="*/ 12 h 13"/>
                <a:gd name="T4" fmla="*/ 1 w 22"/>
                <a:gd name="T5" fmla="*/ 4 h 13"/>
                <a:gd name="T6" fmla="*/ 18 w 22"/>
                <a:gd name="T7" fmla="*/ 1 h 13"/>
              </a:gdLst>
              <a:ahLst/>
              <a:cxnLst>
                <a:cxn ang="0">
                  <a:pos x="T0" y="T1"/>
                </a:cxn>
                <a:cxn ang="0">
                  <a:pos x="T2" y="T3"/>
                </a:cxn>
                <a:cxn ang="0">
                  <a:pos x="T4" y="T5"/>
                </a:cxn>
                <a:cxn ang="0">
                  <a:pos x="T6" y="T7"/>
                </a:cxn>
              </a:cxnLst>
              <a:rect l="0" t="0" r="r" b="b"/>
              <a:pathLst>
                <a:path w="22" h="13">
                  <a:moveTo>
                    <a:pt x="18" y="1"/>
                  </a:moveTo>
                  <a:cubicBezTo>
                    <a:pt x="22" y="10"/>
                    <a:pt x="9" y="3"/>
                    <a:pt x="12" y="12"/>
                  </a:cubicBezTo>
                  <a:cubicBezTo>
                    <a:pt x="5" y="13"/>
                    <a:pt x="0" y="11"/>
                    <a:pt x="1" y="4"/>
                  </a:cubicBezTo>
                  <a:cubicBezTo>
                    <a:pt x="8" y="11"/>
                    <a:pt x="9" y="0"/>
                    <a:pt x="1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5" name="Freeform 119">
              <a:extLst>
                <a:ext uri="{FF2B5EF4-FFF2-40B4-BE49-F238E27FC236}">
                  <a16:creationId xmlns:a16="http://schemas.microsoft.com/office/drawing/2014/main" xmlns="" id="{0AD913B9-8C55-474D-AAE9-5352B833E5B2}"/>
                </a:ext>
              </a:extLst>
            </p:cNvPr>
            <p:cNvSpPr>
              <a:spLocks noChangeArrowheads="1"/>
            </p:cNvSpPr>
            <p:nvPr/>
          </p:nvSpPr>
          <p:spPr bwMode="auto">
            <a:xfrm>
              <a:off x="8345772" y="3798365"/>
              <a:ext cx="52154" cy="54297"/>
            </a:xfrm>
            <a:custGeom>
              <a:avLst/>
              <a:gdLst>
                <a:gd name="T0" fmla="*/ 27 w 31"/>
                <a:gd name="T1" fmla="*/ 5 h 32"/>
                <a:gd name="T2" fmla="*/ 27 w 31"/>
                <a:gd name="T3" fmla="*/ 26 h 32"/>
                <a:gd name="T4" fmla="*/ 9 w 31"/>
                <a:gd name="T5" fmla="*/ 29 h 32"/>
                <a:gd name="T6" fmla="*/ 0 w 31"/>
                <a:gd name="T7" fmla="*/ 17 h 32"/>
                <a:gd name="T8" fmla="*/ 27 w 31"/>
                <a:gd name="T9" fmla="*/ 5 h 32"/>
              </a:gdLst>
              <a:ahLst/>
              <a:cxnLst>
                <a:cxn ang="0">
                  <a:pos x="T0" y="T1"/>
                </a:cxn>
                <a:cxn ang="0">
                  <a:pos x="T2" y="T3"/>
                </a:cxn>
                <a:cxn ang="0">
                  <a:pos x="T4" y="T5"/>
                </a:cxn>
                <a:cxn ang="0">
                  <a:pos x="T6" y="T7"/>
                </a:cxn>
                <a:cxn ang="0">
                  <a:pos x="T8" y="T9"/>
                </a:cxn>
              </a:cxnLst>
              <a:rect l="0" t="0" r="r" b="b"/>
              <a:pathLst>
                <a:path w="31" h="32">
                  <a:moveTo>
                    <a:pt x="27" y="5"/>
                  </a:moveTo>
                  <a:cubicBezTo>
                    <a:pt x="31" y="15"/>
                    <a:pt x="18" y="22"/>
                    <a:pt x="27" y="26"/>
                  </a:cubicBezTo>
                  <a:cubicBezTo>
                    <a:pt x="26" y="32"/>
                    <a:pt x="14" y="27"/>
                    <a:pt x="9" y="29"/>
                  </a:cubicBezTo>
                  <a:cubicBezTo>
                    <a:pt x="9" y="17"/>
                    <a:pt x="11" y="12"/>
                    <a:pt x="0" y="17"/>
                  </a:cubicBezTo>
                  <a:cubicBezTo>
                    <a:pt x="0" y="3"/>
                    <a:pt x="16" y="0"/>
                    <a:pt x="27"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6" name="Freeform 120">
              <a:extLst>
                <a:ext uri="{FF2B5EF4-FFF2-40B4-BE49-F238E27FC236}">
                  <a16:creationId xmlns:a16="http://schemas.microsoft.com/office/drawing/2014/main" xmlns="" id="{4A73A92A-FB97-4281-906C-DCBEE93F02DA}"/>
                </a:ext>
              </a:extLst>
            </p:cNvPr>
            <p:cNvSpPr>
              <a:spLocks noChangeArrowheads="1"/>
            </p:cNvSpPr>
            <p:nvPr/>
          </p:nvSpPr>
          <p:spPr bwMode="auto">
            <a:xfrm>
              <a:off x="8158589" y="3996265"/>
              <a:ext cx="33579" cy="48582"/>
            </a:xfrm>
            <a:custGeom>
              <a:avLst/>
              <a:gdLst>
                <a:gd name="T0" fmla="*/ 18 w 20"/>
                <a:gd name="T1" fmla="*/ 11 h 29"/>
                <a:gd name="T2" fmla="*/ 12 w 20"/>
                <a:gd name="T3" fmla="*/ 29 h 29"/>
                <a:gd name="T4" fmla="*/ 0 w 20"/>
                <a:gd name="T5" fmla="*/ 29 h 29"/>
                <a:gd name="T6" fmla="*/ 3 w 20"/>
                <a:gd name="T7" fmla="*/ 8 h 29"/>
                <a:gd name="T8" fmla="*/ 18 w 20"/>
                <a:gd name="T9" fmla="*/ 11 h 29"/>
              </a:gdLst>
              <a:ahLst/>
              <a:cxnLst>
                <a:cxn ang="0">
                  <a:pos x="T0" y="T1"/>
                </a:cxn>
                <a:cxn ang="0">
                  <a:pos x="T2" y="T3"/>
                </a:cxn>
                <a:cxn ang="0">
                  <a:pos x="T4" y="T5"/>
                </a:cxn>
                <a:cxn ang="0">
                  <a:pos x="T6" y="T7"/>
                </a:cxn>
                <a:cxn ang="0">
                  <a:pos x="T8" y="T9"/>
                </a:cxn>
              </a:cxnLst>
              <a:rect l="0" t="0" r="r" b="b"/>
              <a:pathLst>
                <a:path w="20" h="29">
                  <a:moveTo>
                    <a:pt x="18" y="11"/>
                  </a:moveTo>
                  <a:cubicBezTo>
                    <a:pt x="18" y="20"/>
                    <a:pt x="8" y="17"/>
                    <a:pt x="12" y="29"/>
                  </a:cubicBezTo>
                  <a:cubicBezTo>
                    <a:pt x="8" y="29"/>
                    <a:pt x="4" y="29"/>
                    <a:pt x="0" y="29"/>
                  </a:cubicBezTo>
                  <a:cubicBezTo>
                    <a:pt x="1" y="24"/>
                    <a:pt x="11" y="13"/>
                    <a:pt x="3" y="8"/>
                  </a:cubicBezTo>
                  <a:cubicBezTo>
                    <a:pt x="6" y="2"/>
                    <a:pt x="20" y="0"/>
                    <a:pt x="1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7" name="Freeform 121">
              <a:extLst>
                <a:ext uri="{FF2B5EF4-FFF2-40B4-BE49-F238E27FC236}">
                  <a16:creationId xmlns:a16="http://schemas.microsoft.com/office/drawing/2014/main" xmlns="" id="{D4B1D88B-A492-4C8A-813E-ACCDA6542D90}"/>
                </a:ext>
              </a:extLst>
            </p:cNvPr>
            <p:cNvSpPr>
              <a:spLocks noChangeArrowheads="1"/>
            </p:cNvSpPr>
            <p:nvPr/>
          </p:nvSpPr>
          <p:spPr bwMode="auto">
            <a:xfrm>
              <a:off x="3508298" y="4017699"/>
              <a:ext cx="22148" cy="17147"/>
            </a:xfrm>
            <a:custGeom>
              <a:avLst/>
              <a:gdLst>
                <a:gd name="T0" fmla="*/ 0 w 13"/>
                <a:gd name="T1" fmla="*/ 4 h 10"/>
                <a:gd name="T2" fmla="*/ 12 w 13"/>
                <a:gd name="T3" fmla="*/ 1 h 10"/>
                <a:gd name="T4" fmla="*/ 9 w 13"/>
                <a:gd name="T5" fmla="*/ 10 h 10"/>
                <a:gd name="T6" fmla="*/ 3 w 13"/>
                <a:gd name="T7" fmla="*/ 10 h 10"/>
                <a:gd name="T8" fmla="*/ 0 w 13"/>
                <a:gd name="T9" fmla="*/ 4 h 10"/>
              </a:gdLst>
              <a:ahLst/>
              <a:cxnLst>
                <a:cxn ang="0">
                  <a:pos x="T0" y="T1"/>
                </a:cxn>
                <a:cxn ang="0">
                  <a:pos x="T2" y="T3"/>
                </a:cxn>
                <a:cxn ang="0">
                  <a:pos x="T4" y="T5"/>
                </a:cxn>
                <a:cxn ang="0">
                  <a:pos x="T6" y="T7"/>
                </a:cxn>
                <a:cxn ang="0">
                  <a:pos x="T8" y="T9"/>
                </a:cxn>
              </a:cxnLst>
              <a:rect l="0" t="0" r="r" b="b"/>
              <a:pathLst>
                <a:path w="13" h="10">
                  <a:moveTo>
                    <a:pt x="0" y="4"/>
                  </a:moveTo>
                  <a:cubicBezTo>
                    <a:pt x="1" y="0"/>
                    <a:pt x="7" y="2"/>
                    <a:pt x="12" y="1"/>
                  </a:cubicBezTo>
                  <a:cubicBezTo>
                    <a:pt x="13" y="6"/>
                    <a:pt x="9" y="6"/>
                    <a:pt x="9" y="10"/>
                  </a:cubicBezTo>
                  <a:cubicBezTo>
                    <a:pt x="7" y="10"/>
                    <a:pt x="5" y="10"/>
                    <a:pt x="3" y="10"/>
                  </a:cubicBezTo>
                  <a:cubicBezTo>
                    <a:pt x="3" y="7"/>
                    <a:pt x="2" y="5"/>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8" name="Freeform 122">
              <a:extLst>
                <a:ext uri="{FF2B5EF4-FFF2-40B4-BE49-F238E27FC236}">
                  <a16:creationId xmlns:a16="http://schemas.microsoft.com/office/drawing/2014/main" xmlns="" id="{25E8ED6A-B7BD-4B8A-9A4F-975F238A6343}"/>
                </a:ext>
              </a:extLst>
            </p:cNvPr>
            <p:cNvSpPr>
              <a:spLocks noChangeArrowheads="1"/>
            </p:cNvSpPr>
            <p:nvPr/>
          </p:nvSpPr>
          <p:spPr bwMode="auto">
            <a:xfrm>
              <a:off x="4031982" y="4034845"/>
              <a:ext cx="202901" cy="77874"/>
            </a:xfrm>
            <a:custGeom>
              <a:avLst/>
              <a:gdLst>
                <a:gd name="T0" fmla="*/ 117 w 120"/>
                <a:gd name="T1" fmla="*/ 32 h 46"/>
                <a:gd name="T2" fmla="*/ 91 w 120"/>
                <a:gd name="T3" fmla="*/ 41 h 46"/>
                <a:gd name="T4" fmla="*/ 85 w 120"/>
                <a:gd name="T5" fmla="*/ 26 h 46"/>
                <a:gd name="T6" fmla="*/ 53 w 120"/>
                <a:gd name="T7" fmla="*/ 21 h 46"/>
                <a:gd name="T8" fmla="*/ 50 w 120"/>
                <a:gd name="T9" fmla="*/ 12 h 46"/>
                <a:gd name="T10" fmla="*/ 21 w 120"/>
                <a:gd name="T11" fmla="*/ 12 h 46"/>
                <a:gd name="T12" fmla="*/ 0 w 120"/>
                <a:gd name="T13" fmla="*/ 18 h 46"/>
                <a:gd name="T14" fmla="*/ 12 w 120"/>
                <a:gd name="T15" fmla="*/ 3 h 46"/>
                <a:gd name="T16" fmla="*/ 38 w 120"/>
                <a:gd name="T17" fmla="*/ 0 h 46"/>
                <a:gd name="T18" fmla="*/ 47 w 120"/>
                <a:gd name="T19" fmla="*/ 6 h 46"/>
                <a:gd name="T20" fmla="*/ 56 w 120"/>
                <a:gd name="T21" fmla="*/ 9 h 46"/>
                <a:gd name="T22" fmla="*/ 79 w 120"/>
                <a:gd name="T23" fmla="*/ 12 h 46"/>
                <a:gd name="T24" fmla="*/ 88 w 120"/>
                <a:gd name="T25" fmla="*/ 26 h 46"/>
                <a:gd name="T26" fmla="*/ 97 w 120"/>
                <a:gd name="T27" fmla="*/ 29 h 46"/>
                <a:gd name="T28" fmla="*/ 117 w 120"/>
                <a:gd name="T29" fmla="*/ 3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46">
                  <a:moveTo>
                    <a:pt x="117" y="32"/>
                  </a:moveTo>
                  <a:cubicBezTo>
                    <a:pt x="120" y="46"/>
                    <a:pt x="93" y="32"/>
                    <a:pt x="91" y="41"/>
                  </a:cubicBezTo>
                  <a:cubicBezTo>
                    <a:pt x="85" y="40"/>
                    <a:pt x="90" y="28"/>
                    <a:pt x="85" y="26"/>
                  </a:cubicBezTo>
                  <a:cubicBezTo>
                    <a:pt x="75" y="24"/>
                    <a:pt x="64" y="23"/>
                    <a:pt x="53" y="21"/>
                  </a:cubicBezTo>
                  <a:cubicBezTo>
                    <a:pt x="51" y="18"/>
                    <a:pt x="50" y="16"/>
                    <a:pt x="50" y="12"/>
                  </a:cubicBezTo>
                  <a:cubicBezTo>
                    <a:pt x="39" y="13"/>
                    <a:pt x="30" y="10"/>
                    <a:pt x="21" y="12"/>
                  </a:cubicBezTo>
                  <a:cubicBezTo>
                    <a:pt x="14" y="13"/>
                    <a:pt x="8" y="21"/>
                    <a:pt x="0" y="18"/>
                  </a:cubicBezTo>
                  <a:cubicBezTo>
                    <a:pt x="1" y="9"/>
                    <a:pt x="13" y="13"/>
                    <a:pt x="12" y="3"/>
                  </a:cubicBezTo>
                  <a:cubicBezTo>
                    <a:pt x="20" y="1"/>
                    <a:pt x="35" y="7"/>
                    <a:pt x="38" y="0"/>
                  </a:cubicBezTo>
                  <a:cubicBezTo>
                    <a:pt x="51" y="2"/>
                    <a:pt x="34" y="3"/>
                    <a:pt x="47" y="6"/>
                  </a:cubicBezTo>
                  <a:cubicBezTo>
                    <a:pt x="47" y="6"/>
                    <a:pt x="56" y="9"/>
                    <a:pt x="56" y="9"/>
                  </a:cubicBezTo>
                  <a:cubicBezTo>
                    <a:pt x="58" y="12"/>
                    <a:pt x="68" y="13"/>
                    <a:pt x="79" y="12"/>
                  </a:cubicBezTo>
                  <a:cubicBezTo>
                    <a:pt x="76" y="22"/>
                    <a:pt x="94" y="13"/>
                    <a:pt x="88" y="26"/>
                  </a:cubicBezTo>
                  <a:cubicBezTo>
                    <a:pt x="92" y="23"/>
                    <a:pt x="95" y="23"/>
                    <a:pt x="97" y="29"/>
                  </a:cubicBezTo>
                  <a:cubicBezTo>
                    <a:pt x="103" y="31"/>
                    <a:pt x="116" y="26"/>
                    <a:pt x="11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99" name="Freeform 123">
              <a:extLst>
                <a:ext uri="{FF2B5EF4-FFF2-40B4-BE49-F238E27FC236}">
                  <a16:creationId xmlns:a16="http://schemas.microsoft.com/office/drawing/2014/main" xmlns="" id="{E1DF7D70-65F3-494D-8AC4-04BD1DDCE3B4}"/>
                </a:ext>
              </a:extLst>
            </p:cNvPr>
            <p:cNvSpPr>
              <a:spLocks noChangeArrowheads="1"/>
            </p:cNvSpPr>
            <p:nvPr/>
          </p:nvSpPr>
          <p:spPr bwMode="auto">
            <a:xfrm>
              <a:off x="4269891" y="4104146"/>
              <a:ext cx="84304" cy="45724"/>
            </a:xfrm>
            <a:custGeom>
              <a:avLst/>
              <a:gdLst>
                <a:gd name="T0" fmla="*/ 3 w 50"/>
                <a:gd name="T1" fmla="*/ 0 h 27"/>
                <a:gd name="T2" fmla="*/ 26 w 50"/>
                <a:gd name="T3" fmla="*/ 3 h 27"/>
                <a:gd name="T4" fmla="*/ 38 w 50"/>
                <a:gd name="T5" fmla="*/ 6 h 27"/>
                <a:gd name="T6" fmla="*/ 50 w 50"/>
                <a:gd name="T7" fmla="*/ 12 h 27"/>
                <a:gd name="T8" fmla="*/ 9 w 50"/>
                <a:gd name="T9" fmla="*/ 18 h 27"/>
                <a:gd name="T10" fmla="*/ 14 w 50"/>
                <a:gd name="T11" fmla="*/ 15 h 27"/>
                <a:gd name="T12" fmla="*/ 3 w 50"/>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50" h="27">
                  <a:moveTo>
                    <a:pt x="3" y="0"/>
                  </a:moveTo>
                  <a:cubicBezTo>
                    <a:pt x="8" y="4"/>
                    <a:pt x="18" y="1"/>
                    <a:pt x="26" y="3"/>
                  </a:cubicBezTo>
                  <a:cubicBezTo>
                    <a:pt x="27" y="3"/>
                    <a:pt x="35" y="14"/>
                    <a:pt x="38" y="6"/>
                  </a:cubicBezTo>
                  <a:cubicBezTo>
                    <a:pt x="42" y="7"/>
                    <a:pt x="40" y="15"/>
                    <a:pt x="50" y="12"/>
                  </a:cubicBezTo>
                  <a:cubicBezTo>
                    <a:pt x="48" y="27"/>
                    <a:pt x="18" y="20"/>
                    <a:pt x="9" y="18"/>
                  </a:cubicBezTo>
                  <a:cubicBezTo>
                    <a:pt x="7" y="15"/>
                    <a:pt x="14" y="15"/>
                    <a:pt x="14" y="15"/>
                  </a:cubicBezTo>
                  <a:cubicBezTo>
                    <a:pt x="15" y="10"/>
                    <a:pt x="0" y="1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0" name="Freeform 124">
              <a:extLst>
                <a:ext uri="{FF2B5EF4-FFF2-40B4-BE49-F238E27FC236}">
                  <a16:creationId xmlns:a16="http://schemas.microsoft.com/office/drawing/2014/main" xmlns="" id="{70436AF5-15BD-446B-8695-A3F55D72474E}"/>
                </a:ext>
              </a:extLst>
            </p:cNvPr>
            <p:cNvSpPr>
              <a:spLocks noChangeArrowheads="1"/>
            </p:cNvSpPr>
            <p:nvPr/>
          </p:nvSpPr>
          <p:spPr bwMode="auto">
            <a:xfrm>
              <a:off x="7925681" y="4109147"/>
              <a:ext cx="40009" cy="30721"/>
            </a:xfrm>
            <a:custGeom>
              <a:avLst/>
              <a:gdLst>
                <a:gd name="T0" fmla="*/ 21 w 24"/>
                <a:gd name="T1" fmla="*/ 0 h 18"/>
                <a:gd name="T2" fmla="*/ 15 w 24"/>
                <a:gd name="T3" fmla="*/ 18 h 18"/>
                <a:gd name="T4" fmla="*/ 1 w 24"/>
                <a:gd name="T5" fmla="*/ 6 h 18"/>
                <a:gd name="T6" fmla="*/ 7 w 24"/>
                <a:gd name="T7" fmla="*/ 0 h 18"/>
                <a:gd name="T8" fmla="*/ 21 w 24"/>
                <a:gd name="T9" fmla="*/ 0 h 18"/>
              </a:gdLst>
              <a:ahLst/>
              <a:cxnLst>
                <a:cxn ang="0">
                  <a:pos x="T0" y="T1"/>
                </a:cxn>
                <a:cxn ang="0">
                  <a:pos x="T2" y="T3"/>
                </a:cxn>
                <a:cxn ang="0">
                  <a:pos x="T4" y="T5"/>
                </a:cxn>
                <a:cxn ang="0">
                  <a:pos x="T6" y="T7"/>
                </a:cxn>
                <a:cxn ang="0">
                  <a:pos x="T8" y="T9"/>
                </a:cxn>
              </a:cxnLst>
              <a:rect l="0" t="0" r="r" b="b"/>
              <a:pathLst>
                <a:path w="24" h="18">
                  <a:moveTo>
                    <a:pt x="21" y="0"/>
                  </a:moveTo>
                  <a:cubicBezTo>
                    <a:pt x="24" y="11"/>
                    <a:pt x="14" y="8"/>
                    <a:pt x="15" y="18"/>
                  </a:cubicBezTo>
                  <a:cubicBezTo>
                    <a:pt x="8" y="16"/>
                    <a:pt x="0" y="15"/>
                    <a:pt x="1" y="6"/>
                  </a:cubicBezTo>
                  <a:cubicBezTo>
                    <a:pt x="6" y="7"/>
                    <a:pt x="6" y="4"/>
                    <a:pt x="7" y="0"/>
                  </a:cubicBezTo>
                  <a:cubicBezTo>
                    <a:pt x="11" y="0"/>
                    <a:pt x="16"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1" name="Freeform 125">
              <a:extLst>
                <a:ext uri="{FF2B5EF4-FFF2-40B4-BE49-F238E27FC236}">
                  <a16:creationId xmlns:a16="http://schemas.microsoft.com/office/drawing/2014/main" xmlns="" id="{1F5E3841-5FA2-464D-8331-09DB855F149B}"/>
                </a:ext>
              </a:extLst>
            </p:cNvPr>
            <p:cNvSpPr>
              <a:spLocks noChangeArrowheads="1"/>
            </p:cNvSpPr>
            <p:nvPr/>
          </p:nvSpPr>
          <p:spPr bwMode="auto">
            <a:xfrm>
              <a:off x="4239884" y="4119149"/>
              <a:ext cx="31435" cy="25720"/>
            </a:xfrm>
            <a:custGeom>
              <a:avLst/>
              <a:gdLst>
                <a:gd name="T0" fmla="*/ 15 w 19"/>
                <a:gd name="T1" fmla="*/ 15 h 15"/>
                <a:gd name="T2" fmla="*/ 0 w 19"/>
                <a:gd name="T3" fmla="*/ 12 h 15"/>
                <a:gd name="T4" fmla="*/ 15 w 19"/>
                <a:gd name="T5" fmla="*/ 15 h 15"/>
              </a:gdLst>
              <a:ahLst/>
              <a:cxnLst>
                <a:cxn ang="0">
                  <a:pos x="T0" y="T1"/>
                </a:cxn>
                <a:cxn ang="0">
                  <a:pos x="T2" y="T3"/>
                </a:cxn>
                <a:cxn ang="0">
                  <a:pos x="T4" y="T5"/>
                </a:cxn>
              </a:cxnLst>
              <a:rect l="0" t="0" r="r" b="b"/>
              <a:pathLst>
                <a:path w="19" h="15">
                  <a:moveTo>
                    <a:pt x="15" y="15"/>
                  </a:moveTo>
                  <a:cubicBezTo>
                    <a:pt x="11" y="12"/>
                    <a:pt x="7" y="11"/>
                    <a:pt x="0" y="12"/>
                  </a:cubicBezTo>
                  <a:cubicBezTo>
                    <a:pt x="2" y="6"/>
                    <a:pt x="19" y="0"/>
                    <a:pt x="15"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2" name="Freeform 126">
              <a:extLst>
                <a:ext uri="{FF2B5EF4-FFF2-40B4-BE49-F238E27FC236}">
                  <a16:creationId xmlns:a16="http://schemas.microsoft.com/office/drawing/2014/main" xmlns="" id="{F32FD751-CC29-4A73-9C17-EB6FEFDD439A}"/>
                </a:ext>
              </a:extLst>
            </p:cNvPr>
            <p:cNvSpPr>
              <a:spLocks noChangeArrowheads="1"/>
            </p:cNvSpPr>
            <p:nvPr/>
          </p:nvSpPr>
          <p:spPr bwMode="auto">
            <a:xfrm>
              <a:off x="4157009" y="4126294"/>
              <a:ext cx="38580" cy="25005"/>
            </a:xfrm>
            <a:custGeom>
              <a:avLst/>
              <a:gdLst>
                <a:gd name="T0" fmla="*/ 2 w 23"/>
                <a:gd name="T1" fmla="*/ 5 h 15"/>
                <a:gd name="T2" fmla="*/ 20 w 23"/>
                <a:gd name="T3" fmla="*/ 11 h 15"/>
                <a:gd name="T4" fmla="*/ 2 w 23"/>
                <a:gd name="T5" fmla="*/ 5 h 15"/>
              </a:gdLst>
              <a:ahLst/>
              <a:cxnLst>
                <a:cxn ang="0">
                  <a:pos x="T0" y="T1"/>
                </a:cxn>
                <a:cxn ang="0">
                  <a:pos x="T2" y="T3"/>
                </a:cxn>
                <a:cxn ang="0">
                  <a:pos x="T4" y="T5"/>
                </a:cxn>
              </a:cxnLst>
              <a:rect l="0" t="0" r="r" b="b"/>
              <a:pathLst>
                <a:path w="23" h="15">
                  <a:moveTo>
                    <a:pt x="2" y="5"/>
                  </a:moveTo>
                  <a:cubicBezTo>
                    <a:pt x="8" y="6"/>
                    <a:pt x="23" y="0"/>
                    <a:pt x="20" y="11"/>
                  </a:cubicBezTo>
                  <a:cubicBezTo>
                    <a:pt x="14" y="9"/>
                    <a:pt x="0" y="15"/>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3" name="Freeform 127">
              <a:extLst>
                <a:ext uri="{FF2B5EF4-FFF2-40B4-BE49-F238E27FC236}">
                  <a16:creationId xmlns:a16="http://schemas.microsoft.com/office/drawing/2014/main" xmlns="" id="{1E6DC383-96E5-47B6-8945-F6AD511EE1C3}"/>
                </a:ext>
              </a:extLst>
            </p:cNvPr>
            <p:cNvSpPr>
              <a:spLocks noChangeArrowheads="1"/>
            </p:cNvSpPr>
            <p:nvPr/>
          </p:nvSpPr>
          <p:spPr bwMode="auto">
            <a:xfrm>
              <a:off x="8147872" y="4139868"/>
              <a:ext cx="55726" cy="95735"/>
            </a:xfrm>
            <a:custGeom>
              <a:avLst/>
              <a:gdLst>
                <a:gd name="T0" fmla="*/ 15 w 33"/>
                <a:gd name="T1" fmla="*/ 0 h 57"/>
                <a:gd name="T2" fmla="*/ 27 w 33"/>
                <a:gd name="T3" fmla="*/ 0 h 57"/>
                <a:gd name="T4" fmla="*/ 33 w 33"/>
                <a:gd name="T5" fmla="*/ 20 h 57"/>
                <a:gd name="T6" fmla="*/ 24 w 33"/>
                <a:gd name="T7" fmla="*/ 29 h 57"/>
                <a:gd name="T8" fmla="*/ 21 w 33"/>
                <a:gd name="T9" fmla="*/ 38 h 57"/>
                <a:gd name="T10" fmla="*/ 18 w 33"/>
                <a:gd name="T11" fmla="*/ 52 h 57"/>
                <a:gd name="T12" fmla="*/ 9 w 33"/>
                <a:gd name="T13" fmla="*/ 44 h 57"/>
                <a:gd name="T14" fmla="*/ 0 w 33"/>
                <a:gd name="T15" fmla="*/ 32 h 57"/>
                <a:gd name="T16" fmla="*/ 6 w 33"/>
                <a:gd name="T17" fmla="*/ 14 h 57"/>
                <a:gd name="T18" fmla="*/ 15 w 33"/>
                <a:gd name="T19"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57">
                  <a:moveTo>
                    <a:pt x="15" y="0"/>
                  </a:moveTo>
                  <a:cubicBezTo>
                    <a:pt x="19" y="0"/>
                    <a:pt x="23" y="0"/>
                    <a:pt x="27" y="0"/>
                  </a:cubicBezTo>
                  <a:cubicBezTo>
                    <a:pt x="30" y="5"/>
                    <a:pt x="31" y="13"/>
                    <a:pt x="33" y="20"/>
                  </a:cubicBezTo>
                  <a:cubicBezTo>
                    <a:pt x="27" y="20"/>
                    <a:pt x="31" y="30"/>
                    <a:pt x="24" y="29"/>
                  </a:cubicBezTo>
                  <a:cubicBezTo>
                    <a:pt x="24" y="33"/>
                    <a:pt x="24" y="37"/>
                    <a:pt x="21" y="38"/>
                  </a:cubicBezTo>
                  <a:cubicBezTo>
                    <a:pt x="19" y="42"/>
                    <a:pt x="24" y="53"/>
                    <a:pt x="18" y="52"/>
                  </a:cubicBezTo>
                  <a:cubicBezTo>
                    <a:pt x="8" y="57"/>
                    <a:pt x="16" y="44"/>
                    <a:pt x="9" y="44"/>
                  </a:cubicBezTo>
                  <a:cubicBezTo>
                    <a:pt x="5" y="43"/>
                    <a:pt x="4" y="35"/>
                    <a:pt x="0" y="32"/>
                  </a:cubicBezTo>
                  <a:cubicBezTo>
                    <a:pt x="0" y="23"/>
                    <a:pt x="10" y="26"/>
                    <a:pt x="6" y="14"/>
                  </a:cubicBezTo>
                  <a:cubicBezTo>
                    <a:pt x="13" y="21"/>
                    <a:pt x="14" y="7"/>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4" name="Freeform 128">
              <a:extLst>
                <a:ext uri="{FF2B5EF4-FFF2-40B4-BE49-F238E27FC236}">
                  <a16:creationId xmlns:a16="http://schemas.microsoft.com/office/drawing/2014/main" xmlns="" id="{10B1B064-08D0-4A32-9A42-2E318B4345B4}"/>
                </a:ext>
              </a:extLst>
            </p:cNvPr>
            <p:cNvSpPr>
              <a:spLocks noChangeArrowheads="1"/>
            </p:cNvSpPr>
            <p:nvPr/>
          </p:nvSpPr>
          <p:spPr bwMode="auto">
            <a:xfrm>
              <a:off x="8203599" y="4220600"/>
              <a:ext cx="74302" cy="75731"/>
            </a:xfrm>
            <a:custGeom>
              <a:avLst/>
              <a:gdLst>
                <a:gd name="T0" fmla="*/ 23 w 44"/>
                <a:gd name="T1" fmla="*/ 4 h 45"/>
                <a:gd name="T2" fmla="*/ 32 w 44"/>
                <a:gd name="T3" fmla="*/ 13 h 45"/>
                <a:gd name="T4" fmla="*/ 29 w 44"/>
                <a:gd name="T5" fmla="*/ 16 h 45"/>
                <a:gd name="T6" fmla="*/ 32 w 44"/>
                <a:gd name="T7" fmla="*/ 22 h 45"/>
                <a:gd name="T8" fmla="*/ 44 w 44"/>
                <a:gd name="T9" fmla="*/ 36 h 45"/>
                <a:gd name="T10" fmla="*/ 38 w 44"/>
                <a:gd name="T11" fmla="*/ 45 h 45"/>
                <a:gd name="T12" fmla="*/ 29 w 44"/>
                <a:gd name="T13" fmla="*/ 45 h 45"/>
                <a:gd name="T14" fmla="*/ 14 w 44"/>
                <a:gd name="T15" fmla="*/ 31 h 45"/>
                <a:gd name="T16" fmla="*/ 20 w 44"/>
                <a:gd name="T17" fmla="*/ 25 h 45"/>
                <a:gd name="T18" fmla="*/ 0 w 44"/>
                <a:gd name="T19" fmla="*/ 7 h 45"/>
                <a:gd name="T20" fmla="*/ 23 w 44"/>
                <a:gd name="T21" fmla="*/ 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45">
                  <a:moveTo>
                    <a:pt x="23" y="4"/>
                  </a:moveTo>
                  <a:cubicBezTo>
                    <a:pt x="15" y="14"/>
                    <a:pt x="30" y="10"/>
                    <a:pt x="32" y="13"/>
                  </a:cubicBezTo>
                  <a:cubicBezTo>
                    <a:pt x="34" y="16"/>
                    <a:pt x="29" y="15"/>
                    <a:pt x="29" y="16"/>
                  </a:cubicBezTo>
                  <a:cubicBezTo>
                    <a:pt x="29" y="16"/>
                    <a:pt x="31" y="21"/>
                    <a:pt x="32" y="22"/>
                  </a:cubicBezTo>
                  <a:cubicBezTo>
                    <a:pt x="35" y="28"/>
                    <a:pt x="44" y="27"/>
                    <a:pt x="44" y="36"/>
                  </a:cubicBezTo>
                  <a:cubicBezTo>
                    <a:pt x="37" y="35"/>
                    <a:pt x="38" y="41"/>
                    <a:pt x="38" y="45"/>
                  </a:cubicBezTo>
                  <a:cubicBezTo>
                    <a:pt x="35" y="43"/>
                    <a:pt x="30" y="41"/>
                    <a:pt x="29" y="45"/>
                  </a:cubicBezTo>
                  <a:cubicBezTo>
                    <a:pt x="21" y="43"/>
                    <a:pt x="23" y="32"/>
                    <a:pt x="14" y="31"/>
                  </a:cubicBezTo>
                  <a:cubicBezTo>
                    <a:pt x="15" y="27"/>
                    <a:pt x="20" y="29"/>
                    <a:pt x="20" y="25"/>
                  </a:cubicBezTo>
                  <a:cubicBezTo>
                    <a:pt x="13" y="19"/>
                    <a:pt x="8" y="11"/>
                    <a:pt x="0" y="7"/>
                  </a:cubicBezTo>
                  <a:cubicBezTo>
                    <a:pt x="6" y="0"/>
                    <a:pt x="13" y="3"/>
                    <a:pt x="2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5" name="Freeform 129">
              <a:extLst>
                <a:ext uri="{FF2B5EF4-FFF2-40B4-BE49-F238E27FC236}">
                  <a16:creationId xmlns:a16="http://schemas.microsoft.com/office/drawing/2014/main" xmlns="" id="{A8EBF961-62D4-480B-B6F1-B7608C4B8FAC}"/>
                </a:ext>
              </a:extLst>
            </p:cNvPr>
            <p:cNvSpPr>
              <a:spLocks noChangeArrowheads="1"/>
            </p:cNvSpPr>
            <p:nvPr/>
          </p:nvSpPr>
          <p:spPr bwMode="auto">
            <a:xfrm>
              <a:off x="8173592" y="4252749"/>
              <a:ext cx="15003" cy="10002"/>
            </a:xfrm>
            <a:custGeom>
              <a:avLst/>
              <a:gdLst>
                <a:gd name="T0" fmla="*/ 0 w 9"/>
                <a:gd name="T1" fmla="*/ 0 h 6"/>
                <a:gd name="T2" fmla="*/ 9 w 9"/>
                <a:gd name="T3" fmla="*/ 0 h 6"/>
                <a:gd name="T4" fmla="*/ 9 w 9"/>
                <a:gd name="T5" fmla="*/ 6 h 6"/>
                <a:gd name="T6" fmla="*/ 0 w 9"/>
                <a:gd name="T7" fmla="*/ 6 h 6"/>
                <a:gd name="T8" fmla="*/ 0 w 9"/>
                <a:gd name="T9" fmla="*/ 0 h 6"/>
              </a:gdLst>
              <a:ahLst/>
              <a:cxnLst>
                <a:cxn ang="0">
                  <a:pos x="T0" y="T1"/>
                </a:cxn>
                <a:cxn ang="0">
                  <a:pos x="T2" y="T3"/>
                </a:cxn>
                <a:cxn ang="0">
                  <a:pos x="T4" y="T5"/>
                </a:cxn>
                <a:cxn ang="0">
                  <a:pos x="T6" y="T7"/>
                </a:cxn>
                <a:cxn ang="0">
                  <a:pos x="T8" y="T9"/>
                </a:cxn>
              </a:cxnLst>
              <a:rect l="0" t="0" r="r" b="b"/>
              <a:pathLst>
                <a:path w="9" h="6">
                  <a:moveTo>
                    <a:pt x="0" y="0"/>
                  </a:moveTo>
                  <a:cubicBezTo>
                    <a:pt x="3" y="0"/>
                    <a:pt x="6" y="0"/>
                    <a:pt x="9" y="0"/>
                  </a:cubicBezTo>
                  <a:cubicBezTo>
                    <a:pt x="9" y="2"/>
                    <a:pt x="9" y="4"/>
                    <a:pt x="9" y="6"/>
                  </a:cubicBezTo>
                  <a:cubicBezTo>
                    <a:pt x="6" y="6"/>
                    <a:pt x="3" y="6"/>
                    <a:pt x="0" y="6"/>
                  </a:cubicBezTo>
                  <a:cubicBezTo>
                    <a:pt x="0" y="4"/>
                    <a:pt x="0"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6" name="Freeform 130">
              <a:extLst>
                <a:ext uri="{FF2B5EF4-FFF2-40B4-BE49-F238E27FC236}">
                  <a16:creationId xmlns:a16="http://schemas.microsoft.com/office/drawing/2014/main" xmlns="" id="{25FDB7EE-00F1-4A20-8A7B-27CC16CF06BD}"/>
                </a:ext>
              </a:extLst>
            </p:cNvPr>
            <p:cNvSpPr>
              <a:spLocks noChangeArrowheads="1"/>
            </p:cNvSpPr>
            <p:nvPr/>
          </p:nvSpPr>
          <p:spPr bwMode="auto">
            <a:xfrm>
              <a:off x="8198597" y="4266324"/>
              <a:ext cx="40723" cy="60727"/>
            </a:xfrm>
            <a:custGeom>
              <a:avLst/>
              <a:gdLst>
                <a:gd name="T0" fmla="*/ 23 w 24"/>
                <a:gd name="T1" fmla="*/ 30 h 36"/>
                <a:gd name="T2" fmla="*/ 8 w 24"/>
                <a:gd name="T3" fmla="*/ 33 h 36"/>
                <a:gd name="T4" fmla="*/ 0 w 24"/>
                <a:gd name="T5" fmla="*/ 18 h 36"/>
                <a:gd name="T6" fmla="*/ 23 w 24"/>
                <a:gd name="T7" fmla="*/ 30 h 36"/>
              </a:gdLst>
              <a:ahLst/>
              <a:cxnLst>
                <a:cxn ang="0">
                  <a:pos x="T0" y="T1"/>
                </a:cxn>
                <a:cxn ang="0">
                  <a:pos x="T2" y="T3"/>
                </a:cxn>
                <a:cxn ang="0">
                  <a:pos x="T4" y="T5"/>
                </a:cxn>
                <a:cxn ang="0">
                  <a:pos x="T6" y="T7"/>
                </a:cxn>
              </a:cxnLst>
              <a:rect l="0" t="0" r="r" b="b"/>
              <a:pathLst>
                <a:path w="24" h="36">
                  <a:moveTo>
                    <a:pt x="23" y="30"/>
                  </a:moveTo>
                  <a:cubicBezTo>
                    <a:pt x="24" y="36"/>
                    <a:pt x="13" y="31"/>
                    <a:pt x="8" y="33"/>
                  </a:cubicBezTo>
                  <a:cubicBezTo>
                    <a:pt x="8" y="25"/>
                    <a:pt x="11" y="15"/>
                    <a:pt x="0" y="18"/>
                  </a:cubicBezTo>
                  <a:cubicBezTo>
                    <a:pt x="11" y="0"/>
                    <a:pt x="10" y="33"/>
                    <a:pt x="23"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7" name="Freeform 131">
              <a:extLst>
                <a:ext uri="{FF2B5EF4-FFF2-40B4-BE49-F238E27FC236}">
                  <a16:creationId xmlns:a16="http://schemas.microsoft.com/office/drawing/2014/main" xmlns="" id="{FCD6449C-BD9F-4255-93C4-1007BA2074D1}"/>
                </a:ext>
              </a:extLst>
            </p:cNvPr>
            <p:cNvSpPr>
              <a:spLocks noChangeArrowheads="1"/>
            </p:cNvSpPr>
            <p:nvPr/>
          </p:nvSpPr>
          <p:spPr bwMode="auto">
            <a:xfrm>
              <a:off x="7344841" y="4317049"/>
              <a:ext cx="42152" cy="74302"/>
            </a:xfrm>
            <a:custGeom>
              <a:avLst/>
              <a:gdLst>
                <a:gd name="T0" fmla="*/ 5 w 25"/>
                <a:gd name="T1" fmla="*/ 3 h 44"/>
                <a:gd name="T2" fmla="*/ 14 w 25"/>
                <a:gd name="T3" fmla="*/ 12 h 44"/>
                <a:gd name="T4" fmla="*/ 17 w 25"/>
                <a:gd name="T5" fmla="*/ 15 h 44"/>
                <a:gd name="T6" fmla="*/ 23 w 25"/>
                <a:gd name="T7" fmla="*/ 20 h 44"/>
                <a:gd name="T8" fmla="*/ 20 w 25"/>
                <a:gd name="T9" fmla="*/ 23 h 44"/>
                <a:gd name="T10" fmla="*/ 23 w 25"/>
                <a:gd name="T11" fmla="*/ 38 h 44"/>
                <a:gd name="T12" fmla="*/ 17 w 25"/>
                <a:gd name="T13" fmla="*/ 44 h 44"/>
                <a:gd name="T14" fmla="*/ 5 w 25"/>
                <a:gd name="T15" fmla="*/ 3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4">
                  <a:moveTo>
                    <a:pt x="5" y="3"/>
                  </a:moveTo>
                  <a:cubicBezTo>
                    <a:pt x="11" y="0"/>
                    <a:pt x="12" y="9"/>
                    <a:pt x="14" y="12"/>
                  </a:cubicBezTo>
                  <a:cubicBezTo>
                    <a:pt x="15" y="13"/>
                    <a:pt x="17" y="11"/>
                    <a:pt x="17" y="15"/>
                  </a:cubicBezTo>
                  <a:cubicBezTo>
                    <a:pt x="17" y="18"/>
                    <a:pt x="22" y="18"/>
                    <a:pt x="23" y="20"/>
                  </a:cubicBezTo>
                  <a:cubicBezTo>
                    <a:pt x="24" y="24"/>
                    <a:pt x="20" y="22"/>
                    <a:pt x="20" y="23"/>
                  </a:cubicBezTo>
                  <a:cubicBezTo>
                    <a:pt x="19" y="26"/>
                    <a:pt x="25" y="30"/>
                    <a:pt x="23" y="38"/>
                  </a:cubicBezTo>
                  <a:cubicBezTo>
                    <a:pt x="18" y="37"/>
                    <a:pt x="17" y="40"/>
                    <a:pt x="17" y="44"/>
                  </a:cubicBezTo>
                  <a:cubicBezTo>
                    <a:pt x="0" y="38"/>
                    <a:pt x="2" y="22"/>
                    <a:pt x="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8" name="Freeform 132">
              <a:extLst>
                <a:ext uri="{FF2B5EF4-FFF2-40B4-BE49-F238E27FC236}">
                  <a16:creationId xmlns:a16="http://schemas.microsoft.com/office/drawing/2014/main" xmlns="" id="{5A5C0DBA-6051-466F-9705-EADDCA5B7A6E}"/>
                </a:ext>
              </a:extLst>
            </p:cNvPr>
            <p:cNvSpPr>
              <a:spLocks noChangeArrowheads="1"/>
            </p:cNvSpPr>
            <p:nvPr/>
          </p:nvSpPr>
          <p:spPr bwMode="auto">
            <a:xfrm>
              <a:off x="8235748" y="4320621"/>
              <a:ext cx="50725" cy="80732"/>
            </a:xfrm>
            <a:custGeom>
              <a:avLst/>
              <a:gdLst>
                <a:gd name="T0" fmla="*/ 25 w 30"/>
                <a:gd name="T1" fmla="*/ 1 h 48"/>
                <a:gd name="T2" fmla="*/ 30 w 30"/>
                <a:gd name="T3" fmla="*/ 24 h 48"/>
                <a:gd name="T4" fmla="*/ 22 w 30"/>
                <a:gd name="T5" fmla="*/ 27 h 48"/>
                <a:gd name="T6" fmla="*/ 22 w 30"/>
                <a:gd name="T7" fmla="*/ 48 h 48"/>
                <a:gd name="T8" fmla="*/ 7 w 30"/>
                <a:gd name="T9" fmla="*/ 39 h 48"/>
                <a:gd name="T10" fmla="*/ 10 w 30"/>
                <a:gd name="T11" fmla="*/ 27 h 48"/>
                <a:gd name="T12" fmla="*/ 10 w 30"/>
                <a:gd name="T13" fmla="*/ 21 h 48"/>
                <a:gd name="T14" fmla="*/ 7 w 30"/>
                <a:gd name="T15" fmla="*/ 21 h 48"/>
                <a:gd name="T16" fmla="*/ 13 w 30"/>
                <a:gd name="T17" fmla="*/ 13 h 48"/>
                <a:gd name="T18" fmla="*/ 19 w 30"/>
                <a:gd name="T19" fmla="*/ 4 h 48"/>
                <a:gd name="T20" fmla="*/ 25 w 30"/>
                <a:gd name="T21" fmla="*/ 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48">
                  <a:moveTo>
                    <a:pt x="25" y="1"/>
                  </a:moveTo>
                  <a:cubicBezTo>
                    <a:pt x="24" y="11"/>
                    <a:pt x="24" y="21"/>
                    <a:pt x="30" y="24"/>
                  </a:cubicBezTo>
                  <a:cubicBezTo>
                    <a:pt x="30" y="28"/>
                    <a:pt x="25" y="27"/>
                    <a:pt x="22" y="27"/>
                  </a:cubicBezTo>
                  <a:cubicBezTo>
                    <a:pt x="27" y="32"/>
                    <a:pt x="19" y="37"/>
                    <a:pt x="22" y="48"/>
                  </a:cubicBezTo>
                  <a:cubicBezTo>
                    <a:pt x="13" y="48"/>
                    <a:pt x="15" y="39"/>
                    <a:pt x="7" y="39"/>
                  </a:cubicBezTo>
                  <a:cubicBezTo>
                    <a:pt x="5" y="33"/>
                    <a:pt x="10" y="31"/>
                    <a:pt x="10" y="27"/>
                  </a:cubicBezTo>
                  <a:cubicBezTo>
                    <a:pt x="10" y="25"/>
                    <a:pt x="5" y="22"/>
                    <a:pt x="10" y="21"/>
                  </a:cubicBezTo>
                  <a:cubicBezTo>
                    <a:pt x="9" y="18"/>
                    <a:pt x="7" y="20"/>
                    <a:pt x="7" y="21"/>
                  </a:cubicBezTo>
                  <a:cubicBezTo>
                    <a:pt x="0" y="20"/>
                    <a:pt x="7" y="10"/>
                    <a:pt x="13" y="13"/>
                  </a:cubicBezTo>
                  <a:cubicBezTo>
                    <a:pt x="13" y="8"/>
                    <a:pt x="16" y="6"/>
                    <a:pt x="19" y="4"/>
                  </a:cubicBezTo>
                  <a:cubicBezTo>
                    <a:pt x="20" y="3"/>
                    <a:pt x="21"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09" name="Freeform 133">
              <a:extLst>
                <a:ext uri="{FF2B5EF4-FFF2-40B4-BE49-F238E27FC236}">
                  <a16:creationId xmlns:a16="http://schemas.microsoft.com/office/drawing/2014/main" xmlns="" id="{AB3A9971-2889-46E5-9BF0-20DA82F08D41}"/>
                </a:ext>
              </a:extLst>
            </p:cNvPr>
            <p:cNvSpPr>
              <a:spLocks noChangeArrowheads="1"/>
            </p:cNvSpPr>
            <p:nvPr/>
          </p:nvSpPr>
          <p:spPr bwMode="auto">
            <a:xfrm>
              <a:off x="8195740" y="4335625"/>
              <a:ext cx="38580" cy="35722"/>
            </a:xfrm>
            <a:custGeom>
              <a:avLst/>
              <a:gdLst>
                <a:gd name="T0" fmla="*/ 13 w 23"/>
                <a:gd name="T1" fmla="*/ 1 h 21"/>
                <a:gd name="T2" fmla="*/ 22 w 23"/>
                <a:gd name="T3" fmla="*/ 9 h 21"/>
                <a:gd name="T4" fmla="*/ 19 w 23"/>
                <a:gd name="T5" fmla="*/ 12 h 21"/>
                <a:gd name="T6" fmla="*/ 2 w 23"/>
                <a:gd name="T7" fmla="*/ 21 h 21"/>
                <a:gd name="T8" fmla="*/ 13 w 23"/>
                <a:gd name="T9" fmla="*/ 1 h 21"/>
              </a:gdLst>
              <a:ahLst/>
              <a:cxnLst>
                <a:cxn ang="0">
                  <a:pos x="T0" y="T1"/>
                </a:cxn>
                <a:cxn ang="0">
                  <a:pos x="T2" y="T3"/>
                </a:cxn>
                <a:cxn ang="0">
                  <a:pos x="T4" y="T5"/>
                </a:cxn>
                <a:cxn ang="0">
                  <a:pos x="T6" y="T7"/>
                </a:cxn>
                <a:cxn ang="0">
                  <a:pos x="T8" y="T9"/>
                </a:cxn>
              </a:cxnLst>
              <a:rect l="0" t="0" r="r" b="b"/>
              <a:pathLst>
                <a:path w="23" h="21">
                  <a:moveTo>
                    <a:pt x="13" y="1"/>
                  </a:moveTo>
                  <a:cubicBezTo>
                    <a:pt x="20" y="0"/>
                    <a:pt x="23" y="3"/>
                    <a:pt x="22" y="9"/>
                  </a:cubicBezTo>
                  <a:cubicBezTo>
                    <a:pt x="17" y="9"/>
                    <a:pt x="16" y="12"/>
                    <a:pt x="19" y="12"/>
                  </a:cubicBezTo>
                  <a:cubicBezTo>
                    <a:pt x="17" y="15"/>
                    <a:pt x="8" y="19"/>
                    <a:pt x="2" y="21"/>
                  </a:cubicBezTo>
                  <a:cubicBezTo>
                    <a:pt x="0" y="9"/>
                    <a:pt x="14" y="12"/>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0" name="Freeform 134">
              <a:extLst>
                <a:ext uri="{FF2B5EF4-FFF2-40B4-BE49-F238E27FC236}">
                  <a16:creationId xmlns:a16="http://schemas.microsoft.com/office/drawing/2014/main" xmlns="" id="{94035EDA-BA64-4A6C-9B73-49A941259B47}"/>
                </a:ext>
              </a:extLst>
            </p:cNvPr>
            <p:cNvSpPr>
              <a:spLocks noChangeArrowheads="1"/>
            </p:cNvSpPr>
            <p:nvPr/>
          </p:nvSpPr>
          <p:spPr bwMode="auto">
            <a:xfrm>
              <a:off x="8307192" y="4464224"/>
              <a:ext cx="25005" cy="50725"/>
            </a:xfrm>
            <a:custGeom>
              <a:avLst/>
              <a:gdLst>
                <a:gd name="T0" fmla="*/ 3 w 15"/>
                <a:gd name="T1" fmla="*/ 1 h 30"/>
                <a:gd name="T2" fmla="*/ 15 w 15"/>
                <a:gd name="T3" fmla="*/ 10 h 30"/>
                <a:gd name="T4" fmla="*/ 0 w 15"/>
                <a:gd name="T5" fmla="*/ 27 h 30"/>
                <a:gd name="T6" fmla="*/ 6 w 15"/>
                <a:gd name="T7" fmla="*/ 24 h 30"/>
                <a:gd name="T8" fmla="*/ 3 w 15"/>
                <a:gd name="T9" fmla="*/ 1 h 30"/>
              </a:gdLst>
              <a:ahLst/>
              <a:cxnLst>
                <a:cxn ang="0">
                  <a:pos x="T0" y="T1"/>
                </a:cxn>
                <a:cxn ang="0">
                  <a:pos x="T2" y="T3"/>
                </a:cxn>
                <a:cxn ang="0">
                  <a:pos x="T4" y="T5"/>
                </a:cxn>
                <a:cxn ang="0">
                  <a:pos x="T6" y="T7"/>
                </a:cxn>
                <a:cxn ang="0">
                  <a:pos x="T8" y="T9"/>
                </a:cxn>
              </a:cxnLst>
              <a:rect l="0" t="0" r="r" b="b"/>
              <a:pathLst>
                <a:path w="15" h="30">
                  <a:moveTo>
                    <a:pt x="3" y="1"/>
                  </a:moveTo>
                  <a:cubicBezTo>
                    <a:pt x="11" y="0"/>
                    <a:pt x="5" y="12"/>
                    <a:pt x="15" y="10"/>
                  </a:cubicBezTo>
                  <a:cubicBezTo>
                    <a:pt x="12" y="17"/>
                    <a:pt x="13" y="30"/>
                    <a:pt x="0" y="27"/>
                  </a:cubicBezTo>
                  <a:cubicBezTo>
                    <a:pt x="0" y="24"/>
                    <a:pt x="4" y="25"/>
                    <a:pt x="6" y="24"/>
                  </a:cubicBezTo>
                  <a:cubicBezTo>
                    <a:pt x="2" y="13"/>
                    <a:pt x="1" y="15"/>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1" name="Freeform 135">
              <a:extLst>
                <a:ext uri="{FF2B5EF4-FFF2-40B4-BE49-F238E27FC236}">
                  <a16:creationId xmlns:a16="http://schemas.microsoft.com/office/drawing/2014/main" xmlns="" id="{C903C9E1-09F0-44A5-A992-25574F5C532E}"/>
                </a:ext>
              </a:extLst>
            </p:cNvPr>
            <p:cNvSpPr>
              <a:spLocks noChangeArrowheads="1"/>
            </p:cNvSpPr>
            <p:nvPr/>
          </p:nvSpPr>
          <p:spPr bwMode="auto">
            <a:xfrm>
              <a:off x="8153588" y="4477798"/>
              <a:ext cx="100736" cy="31435"/>
            </a:xfrm>
            <a:custGeom>
              <a:avLst/>
              <a:gdLst>
                <a:gd name="T0" fmla="*/ 59 w 60"/>
                <a:gd name="T1" fmla="*/ 7 h 19"/>
                <a:gd name="T2" fmla="*/ 41 w 60"/>
                <a:gd name="T3" fmla="*/ 16 h 19"/>
                <a:gd name="T4" fmla="*/ 0 w 60"/>
                <a:gd name="T5" fmla="*/ 19 h 19"/>
                <a:gd name="T6" fmla="*/ 50 w 60"/>
                <a:gd name="T7" fmla="*/ 4 h 19"/>
                <a:gd name="T8" fmla="*/ 59 w 60"/>
                <a:gd name="T9" fmla="*/ 7 h 19"/>
              </a:gdLst>
              <a:ahLst/>
              <a:cxnLst>
                <a:cxn ang="0">
                  <a:pos x="T0" y="T1"/>
                </a:cxn>
                <a:cxn ang="0">
                  <a:pos x="T2" y="T3"/>
                </a:cxn>
                <a:cxn ang="0">
                  <a:pos x="T4" y="T5"/>
                </a:cxn>
                <a:cxn ang="0">
                  <a:pos x="T6" y="T7"/>
                </a:cxn>
                <a:cxn ang="0">
                  <a:pos x="T8" y="T9"/>
                </a:cxn>
              </a:cxnLst>
              <a:rect l="0" t="0" r="r" b="b"/>
              <a:pathLst>
                <a:path w="60" h="19">
                  <a:moveTo>
                    <a:pt x="59" y="7"/>
                  </a:moveTo>
                  <a:cubicBezTo>
                    <a:pt x="60" y="16"/>
                    <a:pt x="49" y="15"/>
                    <a:pt x="41" y="16"/>
                  </a:cubicBezTo>
                  <a:cubicBezTo>
                    <a:pt x="29" y="18"/>
                    <a:pt x="12" y="15"/>
                    <a:pt x="0" y="19"/>
                  </a:cubicBezTo>
                  <a:cubicBezTo>
                    <a:pt x="3" y="0"/>
                    <a:pt x="43" y="19"/>
                    <a:pt x="50" y="4"/>
                  </a:cubicBezTo>
                  <a:cubicBezTo>
                    <a:pt x="52" y="6"/>
                    <a:pt x="55" y="8"/>
                    <a:pt x="5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2" name="Freeform 136">
              <a:extLst>
                <a:ext uri="{FF2B5EF4-FFF2-40B4-BE49-F238E27FC236}">
                  <a16:creationId xmlns:a16="http://schemas.microsoft.com/office/drawing/2014/main" xmlns="" id="{C6379295-4368-45D2-8940-69A62B3C4CD2}"/>
                </a:ext>
              </a:extLst>
            </p:cNvPr>
            <p:cNvSpPr>
              <a:spLocks noChangeArrowheads="1"/>
            </p:cNvSpPr>
            <p:nvPr/>
          </p:nvSpPr>
          <p:spPr bwMode="auto">
            <a:xfrm>
              <a:off x="8370778" y="4516378"/>
              <a:ext cx="64300" cy="40723"/>
            </a:xfrm>
            <a:custGeom>
              <a:avLst/>
              <a:gdLst>
                <a:gd name="T0" fmla="*/ 38 w 38"/>
                <a:gd name="T1" fmla="*/ 17 h 24"/>
                <a:gd name="T2" fmla="*/ 32 w 38"/>
                <a:gd name="T3" fmla="*/ 22 h 24"/>
                <a:gd name="T4" fmla="*/ 15 w 38"/>
                <a:gd name="T5" fmla="*/ 22 h 24"/>
                <a:gd name="T6" fmla="*/ 12 w 38"/>
                <a:gd name="T7" fmla="*/ 20 h 24"/>
                <a:gd name="T8" fmla="*/ 0 w 38"/>
                <a:gd name="T9" fmla="*/ 11 h 24"/>
                <a:gd name="T10" fmla="*/ 15 w 38"/>
                <a:gd name="T11" fmla="*/ 5 h 24"/>
                <a:gd name="T12" fmla="*/ 24 w 38"/>
                <a:gd name="T13" fmla="*/ 2 h 24"/>
                <a:gd name="T14" fmla="*/ 24 w 38"/>
                <a:gd name="T15" fmla="*/ 5 h 24"/>
                <a:gd name="T16" fmla="*/ 26 w 38"/>
                <a:gd name="T17" fmla="*/ 2 h 24"/>
                <a:gd name="T18" fmla="*/ 38 w 38"/>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24">
                  <a:moveTo>
                    <a:pt x="38" y="17"/>
                  </a:moveTo>
                  <a:cubicBezTo>
                    <a:pt x="36" y="18"/>
                    <a:pt x="33" y="19"/>
                    <a:pt x="32" y="22"/>
                  </a:cubicBezTo>
                  <a:cubicBezTo>
                    <a:pt x="27" y="18"/>
                    <a:pt x="21" y="24"/>
                    <a:pt x="15" y="22"/>
                  </a:cubicBezTo>
                  <a:cubicBezTo>
                    <a:pt x="14" y="22"/>
                    <a:pt x="15" y="20"/>
                    <a:pt x="12" y="20"/>
                  </a:cubicBezTo>
                  <a:cubicBezTo>
                    <a:pt x="9" y="19"/>
                    <a:pt x="5" y="12"/>
                    <a:pt x="0" y="11"/>
                  </a:cubicBezTo>
                  <a:cubicBezTo>
                    <a:pt x="1" y="6"/>
                    <a:pt x="10" y="8"/>
                    <a:pt x="15" y="5"/>
                  </a:cubicBezTo>
                  <a:cubicBezTo>
                    <a:pt x="15" y="5"/>
                    <a:pt x="22" y="0"/>
                    <a:pt x="24" y="2"/>
                  </a:cubicBezTo>
                  <a:cubicBezTo>
                    <a:pt x="24" y="2"/>
                    <a:pt x="23" y="5"/>
                    <a:pt x="24" y="5"/>
                  </a:cubicBezTo>
                  <a:cubicBezTo>
                    <a:pt x="25" y="5"/>
                    <a:pt x="28" y="2"/>
                    <a:pt x="26" y="2"/>
                  </a:cubicBezTo>
                  <a:cubicBezTo>
                    <a:pt x="33" y="4"/>
                    <a:pt x="37" y="9"/>
                    <a:pt x="3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3" name="Freeform 137">
              <a:extLst>
                <a:ext uri="{FF2B5EF4-FFF2-40B4-BE49-F238E27FC236}">
                  <a16:creationId xmlns:a16="http://schemas.microsoft.com/office/drawing/2014/main" xmlns="" id="{8EAE6456-5D44-46A7-8848-AB30AA9F89DF}"/>
                </a:ext>
              </a:extLst>
            </p:cNvPr>
            <p:cNvSpPr>
              <a:spLocks noChangeArrowheads="1"/>
            </p:cNvSpPr>
            <p:nvPr/>
          </p:nvSpPr>
          <p:spPr bwMode="auto">
            <a:xfrm>
              <a:off x="8406500" y="4539954"/>
              <a:ext cx="359363" cy="190756"/>
            </a:xfrm>
            <a:custGeom>
              <a:avLst/>
              <a:gdLst>
                <a:gd name="T0" fmla="*/ 70 w 213"/>
                <a:gd name="T1" fmla="*/ 55 h 113"/>
                <a:gd name="T2" fmla="*/ 58 w 213"/>
                <a:gd name="T3" fmla="*/ 49 h 113"/>
                <a:gd name="T4" fmla="*/ 52 w 213"/>
                <a:gd name="T5" fmla="*/ 38 h 113"/>
                <a:gd name="T6" fmla="*/ 20 w 213"/>
                <a:gd name="T7" fmla="*/ 29 h 113"/>
                <a:gd name="T8" fmla="*/ 3 w 213"/>
                <a:gd name="T9" fmla="*/ 29 h 113"/>
                <a:gd name="T10" fmla="*/ 0 w 213"/>
                <a:gd name="T11" fmla="*/ 17 h 113"/>
                <a:gd name="T12" fmla="*/ 8 w 213"/>
                <a:gd name="T13" fmla="*/ 17 h 113"/>
                <a:gd name="T14" fmla="*/ 17 w 213"/>
                <a:gd name="T15" fmla="*/ 14 h 113"/>
                <a:gd name="T16" fmla="*/ 32 w 213"/>
                <a:gd name="T17" fmla="*/ 20 h 113"/>
                <a:gd name="T18" fmla="*/ 44 w 213"/>
                <a:gd name="T19" fmla="*/ 11 h 113"/>
                <a:gd name="T20" fmla="*/ 67 w 213"/>
                <a:gd name="T21" fmla="*/ 3 h 113"/>
                <a:gd name="T22" fmla="*/ 73 w 213"/>
                <a:gd name="T23" fmla="*/ 8 h 113"/>
                <a:gd name="T24" fmla="*/ 96 w 213"/>
                <a:gd name="T25" fmla="*/ 17 h 113"/>
                <a:gd name="T26" fmla="*/ 102 w 213"/>
                <a:gd name="T27" fmla="*/ 14 h 113"/>
                <a:gd name="T28" fmla="*/ 108 w 213"/>
                <a:gd name="T29" fmla="*/ 20 h 113"/>
                <a:gd name="T30" fmla="*/ 123 w 213"/>
                <a:gd name="T31" fmla="*/ 20 h 113"/>
                <a:gd name="T32" fmla="*/ 134 w 213"/>
                <a:gd name="T33" fmla="*/ 26 h 113"/>
                <a:gd name="T34" fmla="*/ 134 w 213"/>
                <a:gd name="T35" fmla="*/ 35 h 113"/>
                <a:gd name="T36" fmla="*/ 140 w 213"/>
                <a:gd name="T37" fmla="*/ 32 h 113"/>
                <a:gd name="T38" fmla="*/ 143 w 213"/>
                <a:gd name="T39" fmla="*/ 41 h 113"/>
                <a:gd name="T40" fmla="*/ 158 w 213"/>
                <a:gd name="T41" fmla="*/ 49 h 113"/>
                <a:gd name="T42" fmla="*/ 181 w 213"/>
                <a:gd name="T43" fmla="*/ 58 h 113"/>
                <a:gd name="T44" fmla="*/ 178 w 213"/>
                <a:gd name="T45" fmla="*/ 67 h 113"/>
                <a:gd name="T46" fmla="*/ 187 w 213"/>
                <a:gd name="T47" fmla="*/ 73 h 113"/>
                <a:gd name="T48" fmla="*/ 187 w 213"/>
                <a:gd name="T49" fmla="*/ 79 h 113"/>
                <a:gd name="T50" fmla="*/ 199 w 213"/>
                <a:gd name="T51" fmla="*/ 90 h 113"/>
                <a:gd name="T52" fmla="*/ 213 w 213"/>
                <a:gd name="T53" fmla="*/ 105 h 113"/>
                <a:gd name="T54" fmla="*/ 193 w 213"/>
                <a:gd name="T55" fmla="*/ 105 h 113"/>
                <a:gd name="T56" fmla="*/ 175 w 213"/>
                <a:gd name="T57" fmla="*/ 93 h 113"/>
                <a:gd name="T58" fmla="*/ 169 w 213"/>
                <a:gd name="T59" fmla="*/ 87 h 113"/>
                <a:gd name="T60" fmla="*/ 166 w 213"/>
                <a:gd name="T61" fmla="*/ 85 h 113"/>
                <a:gd name="T62" fmla="*/ 158 w 213"/>
                <a:gd name="T63" fmla="*/ 76 h 113"/>
                <a:gd name="T64" fmla="*/ 134 w 213"/>
                <a:gd name="T65" fmla="*/ 73 h 113"/>
                <a:gd name="T66" fmla="*/ 123 w 213"/>
                <a:gd name="T67" fmla="*/ 99 h 113"/>
                <a:gd name="T68" fmla="*/ 105 w 213"/>
                <a:gd name="T69" fmla="*/ 93 h 113"/>
                <a:gd name="T70" fmla="*/ 96 w 213"/>
                <a:gd name="T71" fmla="*/ 90 h 113"/>
                <a:gd name="T72" fmla="*/ 85 w 213"/>
                <a:gd name="T73" fmla="*/ 76 h 113"/>
                <a:gd name="T74" fmla="*/ 73 w 213"/>
                <a:gd name="T75" fmla="*/ 87 h 113"/>
                <a:gd name="T76" fmla="*/ 64 w 213"/>
                <a:gd name="T77" fmla="*/ 82 h 113"/>
                <a:gd name="T78" fmla="*/ 73 w 213"/>
                <a:gd name="T79" fmla="*/ 73 h 113"/>
                <a:gd name="T80" fmla="*/ 79 w 213"/>
                <a:gd name="T81" fmla="*/ 61 h 113"/>
                <a:gd name="T82" fmla="*/ 76 w 213"/>
                <a:gd name="T83" fmla="*/ 67 h 113"/>
                <a:gd name="T84" fmla="*/ 70 w 213"/>
                <a:gd name="T85" fmla="*/ 5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3" h="113">
                  <a:moveTo>
                    <a:pt x="70" y="55"/>
                  </a:moveTo>
                  <a:cubicBezTo>
                    <a:pt x="64" y="55"/>
                    <a:pt x="66" y="47"/>
                    <a:pt x="58" y="49"/>
                  </a:cubicBezTo>
                  <a:cubicBezTo>
                    <a:pt x="57" y="45"/>
                    <a:pt x="54" y="42"/>
                    <a:pt x="52" y="38"/>
                  </a:cubicBezTo>
                  <a:cubicBezTo>
                    <a:pt x="40" y="37"/>
                    <a:pt x="27" y="35"/>
                    <a:pt x="20" y="29"/>
                  </a:cubicBezTo>
                  <a:cubicBezTo>
                    <a:pt x="11" y="32"/>
                    <a:pt x="13" y="29"/>
                    <a:pt x="3" y="29"/>
                  </a:cubicBezTo>
                  <a:cubicBezTo>
                    <a:pt x="2" y="24"/>
                    <a:pt x="4" y="18"/>
                    <a:pt x="0" y="17"/>
                  </a:cubicBezTo>
                  <a:cubicBezTo>
                    <a:pt x="2" y="12"/>
                    <a:pt x="5" y="17"/>
                    <a:pt x="8" y="17"/>
                  </a:cubicBezTo>
                  <a:cubicBezTo>
                    <a:pt x="13" y="17"/>
                    <a:pt x="14" y="14"/>
                    <a:pt x="17" y="14"/>
                  </a:cubicBezTo>
                  <a:cubicBezTo>
                    <a:pt x="23" y="15"/>
                    <a:pt x="26" y="20"/>
                    <a:pt x="32" y="20"/>
                  </a:cubicBezTo>
                  <a:cubicBezTo>
                    <a:pt x="38" y="23"/>
                    <a:pt x="40" y="13"/>
                    <a:pt x="44" y="11"/>
                  </a:cubicBezTo>
                  <a:cubicBezTo>
                    <a:pt x="50" y="7"/>
                    <a:pt x="61" y="8"/>
                    <a:pt x="67" y="3"/>
                  </a:cubicBezTo>
                  <a:cubicBezTo>
                    <a:pt x="73" y="0"/>
                    <a:pt x="71" y="7"/>
                    <a:pt x="73" y="8"/>
                  </a:cubicBezTo>
                  <a:cubicBezTo>
                    <a:pt x="78" y="12"/>
                    <a:pt x="97" y="7"/>
                    <a:pt x="96" y="17"/>
                  </a:cubicBezTo>
                  <a:cubicBezTo>
                    <a:pt x="99" y="20"/>
                    <a:pt x="102" y="14"/>
                    <a:pt x="102" y="14"/>
                  </a:cubicBezTo>
                  <a:cubicBezTo>
                    <a:pt x="106" y="15"/>
                    <a:pt x="106" y="19"/>
                    <a:pt x="108" y="20"/>
                  </a:cubicBezTo>
                  <a:cubicBezTo>
                    <a:pt x="112" y="22"/>
                    <a:pt x="118" y="19"/>
                    <a:pt x="123" y="20"/>
                  </a:cubicBezTo>
                  <a:cubicBezTo>
                    <a:pt x="125" y="21"/>
                    <a:pt x="125" y="29"/>
                    <a:pt x="134" y="26"/>
                  </a:cubicBezTo>
                  <a:cubicBezTo>
                    <a:pt x="138" y="30"/>
                    <a:pt x="135" y="31"/>
                    <a:pt x="134" y="35"/>
                  </a:cubicBezTo>
                  <a:cubicBezTo>
                    <a:pt x="138" y="35"/>
                    <a:pt x="139" y="34"/>
                    <a:pt x="140" y="32"/>
                  </a:cubicBezTo>
                  <a:cubicBezTo>
                    <a:pt x="144" y="32"/>
                    <a:pt x="143" y="37"/>
                    <a:pt x="143" y="41"/>
                  </a:cubicBezTo>
                  <a:cubicBezTo>
                    <a:pt x="145" y="45"/>
                    <a:pt x="152" y="46"/>
                    <a:pt x="158" y="49"/>
                  </a:cubicBezTo>
                  <a:cubicBezTo>
                    <a:pt x="161" y="52"/>
                    <a:pt x="172" y="58"/>
                    <a:pt x="181" y="58"/>
                  </a:cubicBezTo>
                  <a:cubicBezTo>
                    <a:pt x="182" y="63"/>
                    <a:pt x="178" y="63"/>
                    <a:pt x="178" y="67"/>
                  </a:cubicBezTo>
                  <a:cubicBezTo>
                    <a:pt x="179" y="71"/>
                    <a:pt x="185" y="70"/>
                    <a:pt x="187" y="73"/>
                  </a:cubicBezTo>
                  <a:cubicBezTo>
                    <a:pt x="188" y="74"/>
                    <a:pt x="186" y="78"/>
                    <a:pt x="187" y="79"/>
                  </a:cubicBezTo>
                  <a:cubicBezTo>
                    <a:pt x="191" y="82"/>
                    <a:pt x="194" y="85"/>
                    <a:pt x="199" y="90"/>
                  </a:cubicBezTo>
                  <a:cubicBezTo>
                    <a:pt x="203" y="96"/>
                    <a:pt x="206" y="104"/>
                    <a:pt x="213" y="105"/>
                  </a:cubicBezTo>
                  <a:cubicBezTo>
                    <a:pt x="208" y="113"/>
                    <a:pt x="196" y="106"/>
                    <a:pt x="193" y="105"/>
                  </a:cubicBezTo>
                  <a:cubicBezTo>
                    <a:pt x="187" y="104"/>
                    <a:pt x="183" y="101"/>
                    <a:pt x="175" y="93"/>
                  </a:cubicBezTo>
                  <a:cubicBezTo>
                    <a:pt x="173" y="92"/>
                    <a:pt x="171" y="89"/>
                    <a:pt x="169" y="87"/>
                  </a:cubicBezTo>
                  <a:cubicBezTo>
                    <a:pt x="168" y="86"/>
                    <a:pt x="167" y="88"/>
                    <a:pt x="166" y="85"/>
                  </a:cubicBezTo>
                  <a:cubicBezTo>
                    <a:pt x="166" y="84"/>
                    <a:pt x="158" y="76"/>
                    <a:pt x="158" y="76"/>
                  </a:cubicBezTo>
                  <a:cubicBezTo>
                    <a:pt x="151" y="73"/>
                    <a:pt x="142" y="78"/>
                    <a:pt x="134" y="73"/>
                  </a:cubicBezTo>
                  <a:cubicBezTo>
                    <a:pt x="128" y="79"/>
                    <a:pt x="126" y="90"/>
                    <a:pt x="123" y="99"/>
                  </a:cubicBezTo>
                  <a:cubicBezTo>
                    <a:pt x="121" y="95"/>
                    <a:pt x="110" y="97"/>
                    <a:pt x="105" y="93"/>
                  </a:cubicBezTo>
                  <a:cubicBezTo>
                    <a:pt x="101" y="91"/>
                    <a:pt x="107" y="86"/>
                    <a:pt x="96" y="90"/>
                  </a:cubicBezTo>
                  <a:cubicBezTo>
                    <a:pt x="102" y="75"/>
                    <a:pt x="81" y="88"/>
                    <a:pt x="85" y="76"/>
                  </a:cubicBezTo>
                  <a:cubicBezTo>
                    <a:pt x="78" y="77"/>
                    <a:pt x="71" y="78"/>
                    <a:pt x="73" y="87"/>
                  </a:cubicBezTo>
                  <a:cubicBezTo>
                    <a:pt x="70" y="86"/>
                    <a:pt x="70" y="81"/>
                    <a:pt x="64" y="82"/>
                  </a:cubicBezTo>
                  <a:cubicBezTo>
                    <a:pt x="65" y="77"/>
                    <a:pt x="70" y="76"/>
                    <a:pt x="73" y="73"/>
                  </a:cubicBezTo>
                  <a:cubicBezTo>
                    <a:pt x="76" y="69"/>
                    <a:pt x="81" y="69"/>
                    <a:pt x="79" y="61"/>
                  </a:cubicBezTo>
                  <a:cubicBezTo>
                    <a:pt x="77" y="59"/>
                    <a:pt x="75" y="67"/>
                    <a:pt x="76" y="67"/>
                  </a:cubicBezTo>
                  <a:cubicBezTo>
                    <a:pt x="70" y="65"/>
                    <a:pt x="73" y="48"/>
                    <a:pt x="70"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4" name="Freeform 138">
              <a:extLst>
                <a:ext uri="{FF2B5EF4-FFF2-40B4-BE49-F238E27FC236}">
                  <a16:creationId xmlns:a16="http://schemas.microsoft.com/office/drawing/2014/main" xmlns="" id="{83CBB46E-48DC-4757-B3E4-83DAB7E07392}"/>
                </a:ext>
              </a:extLst>
            </p:cNvPr>
            <p:cNvSpPr>
              <a:spLocks noChangeArrowheads="1"/>
            </p:cNvSpPr>
            <p:nvPr/>
          </p:nvSpPr>
          <p:spPr bwMode="auto">
            <a:xfrm>
              <a:off x="8322196" y="4562102"/>
              <a:ext cx="35722" cy="33579"/>
            </a:xfrm>
            <a:custGeom>
              <a:avLst/>
              <a:gdLst>
                <a:gd name="T0" fmla="*/ 20 w 21"/>
                <a:gd name="T1" fmla="*/ 7 h 20"/>
                <a:gd name="T2" fmla="*/ 0 w 21"/>
                <a:gd name="T3" fmla="*/ 10 h 20"/>
                <a:gd name="T4" fmla="*/ 20 w 21"/>
                <a:gd name="T5" fmla="*/ 7 h 20"/>
              </a:gdLst>
              <a:ahLst/>
              <a:cxnLst>
                <a:cxn ang="0">
                  <a:pos x="T0" y="T1"/>
                </a:cxn>
                <a:cxn ang="0">
                  <a:pos x="T2" y="T3"/>
                </a:cxn>
                <a:cxn ang="0">
                  <a:pos x="T4" y="T5"/>
                </a:cxn>
              </a:cxnLst>
              <a:rect l="0" t="0" r="r" b="b"/>
              <a:pathLst>
                <a:path w="21" h="20">
                  <a:moveTo>
                    <a:pt x="20" y="7"/>
                  </a:moveTo>
                  <a:cubicBezTo>
                    <a:pt x="21" y="20"/>
                    <a:pt x="5" y="10"/>
                    <a:pt x="0" y="10"/>
                  </a:cubicBezTo>
                  <a:cubicBezTo>
                    <a:pt x="3" y="7"/>
                    <a:pt x="17" y="0"/>
                    <a:pt x="2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5" name="Freeform 139">
              <a:extLst>
                <a:ext uri="{FF2B5EF4-FFF2-40B4-BE49-F238E27FC236}">
                  <a16:creationId xmlns:a16="http://schemas.microsoft.com/office/drawing/2014/main" xmlns="" id="{4901092D-BE29-4A9A-91F0-7B19B834D7D3}"/>
                </a:ext>
              </a:extLst>
            </p:cNvPr>
            <p:cNvSpPr>
              <a:spLocks noChangeArrowheads="1"/>
            </p:cNvSpPr>
            <p:nvPr/>
          </p:nvSpPr>
          <p:spPr bwMode="auto">
            <a:xfrm>
              <a:off x="8275043" y="4568532"/>
              <a:ext cx="25005" cy="15003"/>
            </a:xfrm>
            <a:custGeom>
              <a:avLst/>
              <a:gdLst>
                <a:gd name="T0" fmla="*/ 2 w 15"/>
                <a:gd name="T1" fmla="*/ 6 h 9"/>
                <a:gd name="T2" fmla="*/ 10 w 15"/>
                <a:gd name="T3" fmla="*/ 9 h 9"/>
                <a:gd name="T4" fmla="*/ 4 w 15"/>
                <a:gd name="T5" fmla="*/ 9 h 9"/>
                <a:gd name="T6" fmla="*/ 2 w 15"/>
                <a:gd name="T7" fmla="*/ 6 h 9"/>
              </a:gdLst>
              <a:ahLst/>
              <a:cxnLst>
                <a:cxn ang="0">
                  <a:pos x="T0" y="T1"/>
                </a:cxn>
                <a:cxn ang="0">
                  <a:pos x="T2" y="T3"/>
                </a:cxn>
                <a:cxn ang="0">
                  <a:pos x="T4" y="T5"/>
                </a:cxn>
                <a:cxn ang="0">
                  <a:pos x="T6" y="T7"/>
                </a:cxn>
              </a:cxnLst>
              <a:rect l="0" t="0" r="r" b="b"/>
              <a:pathLst>
                <a:path w="15" h="9">
                  <a:moveTo>
                    <a:pt x="2" y="6"/>
                  </a:moveTo>
                  <a:cubicBezTo>
                    <a:pt x="0" y="0"/>
                    <a:pt x="15" y="2"/>
                    <a:pt x="10" y="9"/>
                  </a:cubicBezTo>
                  <a:cubicBezTo>
                    <a:pt x="8" y="9"/>
                    <a:pt x="6" y="9"/>
                    <a:pt x="4" y="9"/>
                  </a:cubicBezTo>
                  <a:cubicBezTo>
                    <a:pt x="5" y="7"/>
                    <a:pt x="3" y="6"/>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6" name="Freeform 140">
              <a:extLst>
                <a:ext uri="{FF2B5EF4-FFF2-40B4-BE49-F238E27FC236}">
                  <a16:creationId xmlns:a16="http://schemas.microsoft.com/office/drawing/2014/main" xmlns="" id="{E2974295-B0DC-4020-8C53-4CCBD52D69F7}"/>
                </a:ext>
              </a:extLst>
            </p:cNvPr>
            <p:cNvSpPr>
              <a:spLocks noChangeArrowheads="1"/>
            </p:cNvSpPr>
            <p:nvPr/>
          </p:nvSpPr>
          <p:spPr bwMode="auto">
            <a:xfrm>
              <a:off x="8735856" y="4599253"/>
              <a:ext cx="72873" cy="50725"/>
            </a:xfrm>
            <a:custGeom>
              <a:avLst/>
              <a:gdLst>
                <a:gd name="T0" fmla="*/ 33 w 43"/>
                <a:gd name="T1" fmla="*/ 0 h 30"/>
                <a:gd name="T2" fmla="*/ 42 w 43"/>
                <a:gd name="T3" fmla="*/ 0 h 30"/>
                <a:gd name="T4" fmla="*/ 42 w 43"/>
                <a:gd name="T5" fmla="*/ 9 h 30"/>
                <a:gd name="T6" fmla="*/ 36 w 43"/>
                <a:gd name="T7" fmla="*/ 12 h 30"/>
                <a:gd name="T8" fmla="*/ 36 w 43"/>
                <a:gd name="T9" fmla="*/ 20 h 30"/>
                <a:gd name="T10" fmla="*/ 30 w 43"/>
                <a:gd name="T11" fmla="*/ 23 h 30"/>
                <a:gd name="T12" fmla="*/ 4 w 43"/>
                <a:gd name="T13" fmla="*/ 14 h 30"/>
                <a:gd name="T14" fmla="*/ 33 w 43"/>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30">
                  <a:moveTo>
                    <a:pt x="33" y="0"/>
                  </a:moveTo>
                  <a:cubicBezTo>
                    <a:pt x="36" y="0"/>
                    <a:pt x="39" y="0"/>
                    <a:pt x="42" y="0"/>
                  </a:cubicBezTo>
                  <a:cubicBezTo>
                    <a:pt x="41" y="2"/>
                    <a:pt x="43" y="6"/>
                    <a:pt x="42" y="9"/>
                  </a:cubicBezTo>
                  <a:cubicBezTo>
                    <a:pt x="41" y="11"/>
                    <a:pt x="36" y="10"/>
                    <a:pt x="36" y="12"/>
                  </a:cubicBezTo>
                  <a:cubicBezTo>
                    <a:pt x="35" y="14"/>
                    <a:pt x="40" y="17"/>
                    <a:pt x="36" y="20"/>
                  </a:cubicBezTo>
                  <a:cubicBezTo>
                    <a:pt x="32" y="17"/>
                    <a:pt x="30" y="18"/>
                    <a:pt x="30" y="23"/>
                  </a:cubicBezTo>
                  <a:cubicBezTo>
                    <a:pt x="21" y="21"/>
                    <a:pt x="0" y="30"/>
                    <a:pt x="4" y="14"/>
                  </a:cubicBezTo>
                  <a:cubicBezTo>
                    <a:pt x="19" y="20"/>
                    <a:pt x="28" y="12"/>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7" name="Freeform 141">
              <a:extLst>
                <a:ext uri="{FF2B5EF4-FFF2-40B4-BE49-F238E27FC236}">
                  <a16:creationId xmlns:a16="http://schemas.microsoft.com/office/drawing/2014/main" xmlns="" id="{B8341BA0-549E-4629-A0D6-0E5A976E271A}"/>
                </a:ext>
              </a:extLst>
            </p:cNvPr>
            <p:cNvSpPr>
              <a:spLocks noChangeArrowheads="1"/>
            </p:cNvSpPr>
            <p:nvPr/>
          </p:nvSpPr>
          <p:spPr bwMode="auto">
            <a:xfrm>
              <a:off x="8094289" y="4677127"/>
              <a:ext cx="40723" cy="18575"/>
            </a:xfrm>
            <a:custGeom>
              <a:avLst/>
              <a:gdLst>
                <a:gd name="T0" fmla="*/ 24 w 24"/>
                <a:gd name="T1" fmla="*/ 1 h 11"/>
                <a:gd name="T2" fmla="*/ 0 w 24"/>
                <a:gd name="T3" fmla="*/ 9 h 11"/>
                <a:gd name="T4" fmla="*/ 24 w 24"/>
                <a:gd name="T5" fmla="*/ 1 h 11"/>
              </a:gdLst>
              <a:ahLst/>
              <a:cxnLst>
                <a:cxn ang="0">
                  <a:pos x="T0" y="T1"/>
                </a:cxn>
                <a:cxn ang="0">
                  <a:pos x="T2" y="T3"/>
                </a:cxn>
                <a:cxn ang="0">
                  <a:pos x="T4" y="T5"/>
                </a:cxn>
              </a:cxnLst>
              <a:rect l="0" t="0" r="r" b="b"/>
              <a:pathLst>
                <a:path w="24" h="11">
                  <a:moveTo>
                    <a:pt x="24" y="1"/>
                  </a:moveTo>
                  <a:cubicBezTo>
                    <a:pt x="18" y="6"/>
                    <a:pt x="13" y="11"/>
                    <a:pt x="0" y="9"/>
                  </a:cubicBezTo>
                  <a:cubicBezTo>
                    <a:pt x="1" y="0"/>
                    <a:pt x="13" y="1"/>
                    <a:pt x="2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8" name="Freeform 142">
              <a:extLst>
                <a:ext uri="{FF2B5EF4-FFF2-40B4-BE49-F238E27FC236}">
                  <a16:creationId xmlns:a16="http://schemas.microsoft.com/office/drawing/2014/main" xmlns="" id="{E722FEEE-7EBF-4CDF-898F-FFFBDED5D069}"/>
                </a:ext>
              </a:extLst>
            </p:cNvPr>
            <p:cNvSpPr>
              <a:spLocks noChangeArrowheads="1"/>
            </p:cNvSpPr>
            <p:nvPr/>
          </p:nvSpPr>
          <p:spPr bwMode="auto">
            <a:xfrm>
              <a:off x="8153588" y="4677127"/>
              <a:ext cx="40009" cy="11431"/>
            </a:xfrm>
            <a:custGeom>
              <a:avLst/>
              <a:gdLst>
                <a:gd name="T0" fmla="*/ 24 w 24"/>
                <a:gd name="T1" fmla="*/ 1 h 7"/>
                <a:gd name="T2" fmla="*/ 0 w 24"/>
                <a:gd name="T3" fmla="*/ 6 h 7"/>
                <a:gd name="T4" fmla="*/ 24 w 24"/>
                <a:gd name="T5" fmla="*/ 1 h 7"/>
              </a:gdLst>
              <a:ahLst/>
              <a:cxnLst>
                <a:cxn ang="0">
                  <a:pos x="T0" y="T1"/>
                </a:cxn>
                <a:cxn ang="0">
                  <a:pos x="T2" y="T3"/>
                </a:cxn>
                <a:cxn ang="0">
                  <a:pos x="T4" y="T5"/>
                </a:cxn>
              </a:cxnLst>
              <a:rect l="0" t="0" r="r" b="b"/>
              <a:pathLst>
                <a:path w="24" h="7">
                  <a:moveTo>
                    <a:pt x="24" y="1"/>
                  </a:moveTo>
                  <a:cubicBezTo>
                    <a:pt x="21" y="7"/>
                    <a:pt x="10" y="7"/>
                    <a:pt x="0" y="6"/>
                  </a:cubicBezTo>
                  <a:cubicBezTo>
                    <a:pt x="3" y="0"/>
                    <a:pt x="14" y="0"/>
                    <a:pt x="2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19" name="Freeform 143">
              <a:extLst>
                <a:ext uri="{FF2B5EF4-FFF2-40B4-BE49-F238E27FC236}">
                  <a16:creationId xmlns:a16="http://schemas.microsoft.com/office/drawing/2014/main" xmlns="" id="{8BDE468A-7A60-475E-A369-7207DF2DA7CF}"/>
                </a:ext>
              </a:extLst>
            </p:cNvPr>
            <p:cNvSpPr>
              <a:spLocks noChangeArrowheads="1"/>
            </p:cNvSpPr>
            <p:nvPr/>
          </p:nvSpPr>
          <p:spPr bwMode="auto">
            <a:xfrm>
              <a:off x="8229318" y="4674984"/>
              <a:ext cx="65728" cy="44295"/>
            </a:xfrm>
            <a:custGeom>
              <a:avLst/>
              <a:gdLst>
                <a:gd name="T0" fmla="*/ 37 w 39"/>
                <a:gd name="T1" fmla="*/ 2 h 26"/>
                <a:gd name="T2" fmla="*/ 34 w 39"/>
                <a:gd name="T3" fmla="*/ 13 h 26"/>
                <a:gd name="T4" fmla="*/ 29 w 39"/>
                <a:gd name="T5" fmla="*/ 13 h 26"/>
                <a:gd name="T6" fmla="*/ 2 w 39"/>
                <a:gd name="T7" fmla="*/ 25 h 26"/>
                <a:gd name="T8" fmla="*/ 11 w 39"/>
                <a:gd name="T9" fmla="*/ 16 h 26"/>
                <a:gd name="T10" fmla="*/ 17 w 39"/>
                <a:gd name="T11" fmla="*/ 10 h 26"/>
                <a:gd name="T12" fmla="*/ 23 w 39"/>
                <a:gd name="T13" fmla="*/ 5 h 26"/>
                <a:gd name="T14" fmla="*/ 37 w 39"/>
                <a:gd name="T15" fmla="*/ 2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26">
                  <a:moveTo>
                    <a:pt x="37" y="2"/>
                  </a:moveTo>
                  <a:cubicBezTo>
                    <a:pt x="39" y="8"/>
                    <a:pt x="37" y="11"/>
                    <a:pt x="34" y="13"/>
                  </a:cubicBezTo>
                  <a:cubicBezTo>
                    <a:pt x="33" y="14"/>
                    <a:pt x="29" y="12"/>
                    <a:pt x="29" y="13"/>
                  </a:cubicBezTo>
                  <a:cubicBezTo>
                    <a:pt x="25" y="18"/>
                    <a:pt x="16" y="26"/>
                    <a:pt x="2" y="25"/>
                  </a:cubicBezTo>
                  <a:cubicBezTo>
                    <a:pt x="0" y="19"/>
                    <a:pt x="8" y="18"/>
                    <a:pt x="11" y="16"/>
                  </a:cubicBezTo>
                  <a:cubicBezTo>
                    <a:pt x="13" y="15"/>
                    <a:pt x="15" y="12"/>
                    <a:pt x="17" y="10"/>
                  </a:cubicBezTo>
                  <a:cubicBezTo>
                    <a:pt x="19" y="8"/>
                    <a:pt x="22" y="8"/>
                    <a:pt x="23" y="5"/>
                  </a:cubicBezTo>
                  <a:cubicBezTo>
                    <a:pt x="31" y="7"/>
                    <a:pt x="30"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0" name="Freeform 144">
              <a:extLst>
                <a:ext uri="{FF2B5EF4-FFF2-40B4-BE49-F238E27FC236}">
                  <a16:creationId xmlns:a16="http://schemas.microsoft.com/office/drawing/2014/main" xmlns="" id="{B223CEFD-FE59-437A-AE9E-0632D147D69C}"/>
                </a:ext>
              </a:extLst>
            </p:cNvPr>
            <p:cNvSpPr>
              <a:spLocks noChangeArrowheads="1"/>
            </p:cNvSpPr>
            <p:nvPr/>
          </p:nvSpPr>
          <p:spPr bwMode="auto">
            <a:xfrm>
              <a:off x="9230249" y="5240820"/>
              <a:ext cx="35722" cy="50725"/>
            </a:xfrm>
            <a:custGeom>
              <a:avLst/>
              <a:gdLst>
                <a:gd name="T0" fmla="*/ 3 w 21"/>
                <a:gd name="T1" fmla="*/ 0 h 30"/>
                <a:gd name="T2" fmla="*/ 6 w 21"/>
                <a:gd name="T3" fmla="*/ 6 h 30"/>
                <a:gd name="T4" fmla="*/ 15 w 21"/>
                <a:gd name="T5" fmla="*/ 15 h 30"/>
                <a:gd name="T6" fmla="*/ 18 w 21"/>
                <a:gd name="T7" fmla="*/ 30 h 30"/>
                <a:gd name="T8" fmla="*/ 9 w 21"/>
                <a:gd name="T9" fmla="*/ 30 h 30"/>
                <a:gd name="T10" fmla="*/ 0 w 21"/>
                <a:gd name="T11" fmla="*/ 6 h 30"/>
                <a:gd name="T12" fmla="*/ 3 w 21"/>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21" h="30">
                  <a:moveTo>
                    <a:pt x="3" y="0"/>
                  </a:moveTo>
                  <a:cubicBezTo>
                    <a:pt x="6" y="0"/>
                    <a:pt x="6" y="4"/>
                    <a:pt x="6" y="6"/>
                  </a:cubicBezTo>
                  <a:cubicBezTo>
                    <a:pt x="3" y="10"/>
                    <a:pt x="19" y="11"/>
                    <a:pt x="15" y="15"/>
                  </a:cubicBezTo>
                  <a:cubicBezTo>
                    <a:pt x="10" y="20"/>
                    <a:pt x="21" y="16"/>
                    <a:pt x="18" y="30"/>
                  </a:cubicBezTo>
                  <a:cubicBezTo>
                    <a:pt x="13" y="30"/>
                    <a:pt x="10" y="25"/>
                    <a:pt x="9" y="30"/>
                  </a:cubicBezTo>
                  <a:cubicBezTo>
                    <a:pt x="6" y="26"/>
                    <a:pt x="3" y="13"/>
                    <a:pt x="0" y="6"/>
                  </a:cubicBezTo>
                  <a:cubicBezTo>
                    <a:pt x="3" y="6"/>
                    <a:pt x="3" y="3"/>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1" name="Freeform 145">
              <a:extLst>
                <a:ext uri="{FF2B5EF4-FFF2-40B4-BE49-F238E27FC236}">
                  <a16:creationId xmlns:a16="http://schemas.microsoft.com/office/drawing/2014/main" xmlns="" id="{D27FB10D-98AC-4D61-B126-F6AC57552E1E}"/>
                </a:ext>
              </a:extLst>
            </p:cNvPr>
            <p:cNvSpPr>
              <a:spLocks noChangeArrowheads="1"/>
            </p:cNvSpPr>
            <p:nvPr/>
          </p:nvSpPr>
          <p:spPr bwMode="auto">
            <a:xfrm>
              <a:off x="9240966" y="5285116"/>
              <a:ext cx="79303" cy="111453"/>
            </a:xfrm>
            <a:custGeom>
              <a:avLst/>
              <a:gdLst>
                <a:gd name="T0" fmla="*/ 15 w 47"/>
                <a:gd name="T1" fmla="*/ 1 h 66"/>
                <a:gd name="T2" fmla="*/ 18 w 47"/>
                <a:gd name="T3" fmla="*/ 4 h 66"/>
                <a:gd name="T4" fmla="*/ 24 w 47"/>
                <a:gd name="T5" fmla="*/ 4 h 66"/>
                <a:gd name="T6" fmla="*/ 47 w 47"/>
                <a:gd name="T7" fmla="*/ 15 h 66"/>
                <a:gd name="T8" fmla="*/ 47 w 47"/>
                <a:gd name="T9" fmla="*/ 30 h 66"/>
                <a:gd name="T10" fmla="*/ 38 w 47"/>
                <a:gd name="T11" fmla="*/ 30 h 66"/>
                <a:gd name="T12" fmla="*/ 35 w 47"/>
                <a:gd name="T13" fmla="*/ 36 h 66"/>
                <a:gd name="T14" fmla="*/ 32 w 47"/>
                <a:gd name="T15" fmla="*/ 53 h 66"/>
                <a:gd name="T16" fmla="*/ 30 w 47"/>
                <a:gd name="T17" fmla="*/ 59 h 66"/>
                <a:gd name="T18" fmla="*/ 15 w 47"/>
                <a:gd name="T19" fmla="*/ 62 h 66"/>
                <a:gd name="T20" fmla="*/ 12 w 47"/>
                <a:gd name="T21" fmla="*/ 53 h 66"/>
                <a:gd name="T22" fmla="*/ 18 w 47"/>
                <a:gd name="T23" fmla="*/ 47 h 66"/>
                <a:gd name="T24" fmla="*/ 0 w 47"/>
                <a:gd name="T25" fmla="*/ 39 h 66"/>
                <a:gd name="T26" fmla="*/ 12 w 47"/>
                <a:gd name="T27" fmla="*/ 27 h 66"/>
                <a:gd name="T28" fmla="*/ 15 w 47"/>
                <a:gd name="T29"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66">
                  <a:moveTo>
                    <a:pt x="15" y="1"/>
                  </a:moveTo>
                  <a:cubicBezTo>
                    <a:pt x="17" y="0"/>
                    <a:pt x="18" y="2"/>
                    <a:pt x="18" y="4"/>
                  </a:cubicBezTo>
                  <a:cubicBezTo>
                    <a:pt x="18" y="9"/>
                    <a:pt x="25" y="4"/>
                    <a:pt x="24" y="4"/>
                  </a:cubicBezTo>
                  <a:cubicBezTo>
                    <a:pt x="33" y="9"/>
                    <a:pt x="30" y="19"/>
                    <a:pt x="47" y="15"/>
                  </a:cubicBezTo>
                  <a:cubicBezTo>
                    <a:pt x="47" y="20"/>
                    <a:pt x="47" y="25"/>
                    <a:pt x="47" y="30"/>
                  </a:cubicBezTo>
                  <a:cubicBezTo>
                    <a:pt x="44" y="30"/>
                    <a:pt x="41" y="30"/>
                    <a:pt x="38" y="30"/>
                  </a:cubicBezTo>
                  <a:cubicBezTo>
                    <a:pt x="39" y="33"/>
                    <a:pt x="38" y="35"/>
                    <a:pt x="35" y="36"/>
                  </a:cubicBezTo>
                  <a:cubicBezTo>
                    <a:pt x="41" y="43"/>
                    <a:pt x="33" y="45"/>
                    <a:pt x="32" y="53"/>
                  </a:cubicBezTo>
                  <a:cubicBezTo>
                    <a:pt x="32" y="56"/>
                    <a:pt x="23" y="58"/>
                    <a:pt x="30" y="59"/>
                  </a:cubicBezTo>
                  <a:cubicBezTo>
                    <a:pt x="30" y="66"/>
                    <a:pt x="19" y="61"/>
                    <a:pt x="15" y="62"/>
                  </a:cubicBezTo>
                  <a:cubicBezTo>
                    <a:pt x="16" y="57"/>
                    <a:pt x="12" y="57"/>
                    <a:pt x="12" y="53"/>
                  </a:cubicBezTo>
                  <a:cubicBezTo>
                    <a:pt x="11" y="48"/>
                    <a:pt x="14" y="48"/>
                    <a:pt x="18" y="47"/>
                  </a:cubicBezTo>
                  <a:cubicBezTo>
                    <a:pt x="13" y="44"/>
                    <a:pt x="12" y="36"/>
                    <a:pt x="0" y="39"/>
                  </a:cubicBezTo>
                  <a:cubicBezTo>
                    <a:pt x="0" y="30"/>
                    <a:pt x="9" y="31"/>
                    <a:pt x="12" y="27"/>
                  </a:cubicBezTo>
                  <a:cubicBezTo>
                    <a:pt x="14" y="12"/>
                    <a:pt x="12" y="13"/>
                    <a:pt x="1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2" name="Freeform 146">
              <a:extLst>
                <a:ext uri="{FF2B5EF4-FFF2-40B4-BE49-F238E27FC236}">
                  <a16:creationId xmlns:a16="http://schemas.microsoft.com/office/drawing/2014/main" xmlns="" id="{5BF16229-BEF9-4A3F-8498-05C69E9AD79D}"/>
                </a:ext>
              </a:extLst>
            </p:cNvPr>
            <p:cNvSpPr>
              <a:spLocks noChangeArrowheads="1"/>
            </p:cNvSpPr>
            <p:nvPr/>
          </p:nvSpPr>
          <p:spPr bwMode="auto">
            <a:xfrm>
              <a:off x="8662984" y="5376564"/>
              <a:ext cx="67872" cy="72158"/>
            </a:xfrm>
            <a:custGeom>
              <a:avLst/>
              <a:gdLst>
                <a:gd name="T0" fmla="*/ 38 w 40"/>
                <a:gd name="T1" fmla="*/ 2 h 43"/>
                <a:gd name="T2" fmla="*/ 38 w 40"/>
                <a:gd name="T3" fmla="*/ 20 h 43"/>
                <a:gd name="T4" fmla="*/ 35 w 40"/>
                <a:gd name="T5" fmla="*/ 14 h 43"/>
                <a:gd name="T6" fmla="*/ 32 w 40"/>
                <a:gd name="T7" fmla="*/ 17 h 43"/>
                <a:gd name="T8" fmla="*/ 32 w 40"/>
                <a:gd name="T9" fmla="*/ 31 h 43"/>
                <a:gd name="T10" fmla="*/ 26 w 40"/>
                <a:gd name="T11" fmla="*/ 31 h 43"/>
                <a:gd name="T12" fmla="*/ 26 w 40"/>
                <a:gd name="T13" fmla="*/ 37 h 43"/>
                <a:gd name="T14" fmla="*/ 17 w 40"/>
                <a:gd name="T15" fmla="*/ 43 h 43"/>
                <a:gd name="T16" fmla="*/ 12 w 40"/>
                <a:gd name="T17" fmla="*/ 34 h 43"/>
                <a:gd name="T18" fmla="*/ 6 w 40"/>
                <a:gd name="T19" fmla="*/ 29 h 43"/>
                <a:gd name="T20" fmla="*/ 0 w 40"/>
                <a:gd name="T21" fmla="*/ 11 h 43"/>
                <a:gd name="T22" fmla="*/ 23 w 40"/>
                <a:gd name="T23" fmla="*/ 5 h 43"/>
                <a:gd name="T24" fmla="*/ 38 w 40"/>
                <a:gd name="T25" fmla="*/ 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43">
                  <a:moveTo>
                    <a:pt x="38" y="2"/>
                  </a:moveTo>
                  <a:cubicBezTo>
                    <a:pt x="36" y="7"/>
                    <a:pt x="40" y="13"/>
                    <a:pt x="38" y="20"/>
                  </a:cubicBezTo>
                  <a:cubicBezTo>
                    <a:pt x="38" y="20"/>
                    <a:pt x="34" y="16"/>
                    <a:pt x="35" y="14"/>
                  </a:cubicBezTo>
                  <a:cubicBezTo>
                    <a:pt x="35" y="15"/>
                    <a:pt x="33" y="15"/>
                    <a:pt x="32" y="17"/>
                  </a:cubicBezTo>
                  <a:cubicBezTo>
                    <a:pt x="31" y="21"/>
                    <a:pt x="34" y="28"/>
                    <a:pt x="32" y="31"/>
                  </a:cubicBezTo>
                  <a:cubicBezTo>
                    <a:pt x="32" y="32"/>
                    <a:pt x="27" y="31"/>
                    <a:pt x="26" y="31"/>
                  </a:cubicBezTo>
                  <a:cubicBezTo>
                    <a:pt x="25" y="32"/>
                    <a:pt x="27" y="37"/>
                    <a:pt x="26" y="37"/>
                  </a:cubicBezTo>
                  <a:cubicBezTo>
                    <a:pt x="23" y="40"/>
                    <a:pt x="17" y="38"/>
                    <a:pt x="17" y="43"/>
                  </a:cubicBezTo>
                  <a:cubicBezTo>
                    <a:pt x="14" y="41"/>
                    <a:pt x="14" y="38"/>
                    <a:pt x="12" y="34"/>
                  </a:cubicBezTo>
                  <a:cubicBezTo>
                    <a:pt x="11" y="33"/>
                    <a:pt x="6" y="30"/>
                    <a:pt x="6" y="29"/>
                  </a:cubicBezTo>
                  <a:cubicBezTo>
                    <a:pt x="3" y="22"/>
                    <a:pt x="6" y="15"/>
                    <a:pt x="0" y="11"/>
                  </a:cubicBezTo>
                  <a:cubicBezTo>
                    <a:pt x="4" y="7"/>
                    <a:pt x="14" y="7"/>
                    <a:pt x="23" y="5"/>
                  </a:cubicBezTo>
                  <a:cubicBezTo>
                    <a:pt x="28" y="4"/>
                    <a:pt x="32" y="0"/>
                    <a:pt x="38"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3" name="Freeform 147">
              <a:extLst>
                <a:ext uri="{FF2B5EF4-FFF2-40B4-BE49-F238E27FC236}">
                  <a16:creationId xmlns:a16="http://schemas.microsoft.com/office/drawing/2014/main" xmlns="" id="{5016F6DE-AAE0-471A-A75B-FF385F6ED7B5}"/>
                </a:ext>
              </a:extLst>
            </p:cNvPr>
            <p:cNvSpPr>
              <a:spLocks noChangeArrowheads="1"/>
            </p:cNvSpPr>
            <p:nvPr/>
          </p:nvSpPr>
          <p:spPr bwMode="auto">
            <a:xfrm>
              <a:off x="4274892" y="2218738"/>
              <a:ext cx="1213834" cy="907339"/>
            </a:xfrm>
            <a:custGeom>
              <a:avLst/>
              <a:gdLst>
                <a:gd name="T0" fmla="*/ 509 w 719"/>
                <a:gd name="T1" fmla="*/ 59 h 537"/>
                <a:gd name="T2" fmla="*/ 538 w 719"/>
                <a:gd name="T3" fmla="*/ 62 h 537"/>
                <a:gd name="T4" fmla="*/ 579 w 719"/>
                <a:gd name="T5" fmla="*/ 54 h 537"/>
                <a:gd name="T6" fmla="*/ 603 w 719"/>
                <a:gd name="T7" fmla="*/ 57 h 537"/>
                <a:gd name="T8" fmla="*/ 600 w 719"/>
                <a:gd name="T9" fmla="*/ 65 h 537"/>
                <a:gd name="T10" fmla="*/ 676 w 719"/>
                <a:gd name="T11" fmla="*/ 51 h 537"/>
                <a:gd name="T12" fmla="*/ 717 w 719"/>
                <a:gd name="T13" fmla="*/ 59 h 537"/>
                <a:gd name="T14" fmla="*/ 664 w 719"/>
                <a:gd name="T15" fmla="*/ 86 h 537"/>
                <a:gd name="T16" fmla="*/ 649 w 719"/>
                <a:gd name="T17" fmla="*/ 106 h 537"/>
                <a:gd name="T18" fmla="*/ 623 w 719"/>
                <a:gd name="T19" fmla="*/ 136 h 537"/>
                <a:gd name="T20" fmla="*/ 629 w 719"/>
                <a:gd name="T21" fmla="*/ 162 h 537"/>
                <a:gd name="T22" fmla="*/ 611 w 719"/>
                <a:gd name="T23" fmla="*/ 188 h 537"/>
                <a:gd name="T24" fmla="*/ 632 w 719"/>
                <a:gd name="T25" fmla="*/ 223 h 537"/>
                <a:gd name="T26" fmla="*/ 614 w 719"/>
                <a:gd name="T27" fmla="*/ 250 h 537"/>
                <a:gd name="T28" fmla="*/ 594 w 719"/>
                <a:gd name="T29" fmla="*/ 273 h 537"/>
                <a:gd name="T30" fmla="*/ 623 w 719"/>
                <a:gd name="T31" fmla="*/ 326 h 537"/>
                <a:gd name="T32" fmla="*/ 576 w 719"/>
                <a:gd name="T33" fmla="*/ 320 h 537"/>
                <a:gd name="T34" fmla="*/ 573 w 719"/>
                <a:gd name="T35" fmla="*/ 338 h 537"/>
                <a:gd name="T36" fmla="*/ 553 w 719"/>
                <a:gd name="T37" fmla="*/ 367 h 537"/>
                <a:gd name="T38" fmla="*/ 506 w 719"/>
                <a:gd name="T39" fmla="*/ 379 h 537"/>
                <a:gd name="T40" fmla="*/ 483 w 719"/>
                <a:gd name="T41" fmla="*/ 393 h 537"/>
                <a:gd name="T42" fmla="*/ 468 w 719"/>
                <a:gd name="T43" fmla="*/ 411 h 537"/>
                <a:gd name="T44" fmla="*/ 404 w 719"/>
                <a:gd name="T45" fmla="*/ 428 h 537"/>
                <a:gd name="T46" fmla="*/ 386 w 719"/>
                <a:gd name="T47" fmla="*/ 455 h 537"/>
                <a:gd name="T48" fmla="*/ 369 w 719"/>
                <a:gd name="T49" fmla="*/ 478 h 537"/>
                <a:gd name="T50" fmla="*/ 363 w 719"/>
                <a:gd name="T51" fmla="*/ 501 h 537"/>
                <a:gd name="T52" fmla="*/ 325 w 719"/>
                <a:gd name="T53" fmla="*/ 525 h 537"/>
                <a:gd name="T54" fmla="*/ 284 w 719"/>
                <a:gd name="T55" fmla="*/ 504 h 537"/>
                <a:gd name="T56" fmla="*/ 260 w 719"/>
                <a:gd name="T57" fmla="*/ 475 h 537"/>
                <a:gd name="T58" fmla="*/ 246 w 719"/>
                <a:gd name="T59" fmla="*/ 455 h 537"/>
                <a:gd name="T60" fmla="*/ 234 w 719"/>
                <a:gd name="T61" fmla="*/ 411 h 537"/>
                <a:gd name="T62" fmla="*/ 240 w 719"/>
                <a:gd name="T63" fmla="*/ 396 h 537"/>
                <a:gd name="T64" fmla="*/ 260 w 719"/>
                <a:gd name="T65" fmla="*/ 373 h 537"/>
                <a:gd name="T66" fmla="*/ 248 w 719"/>
                <a:gd name="T67" fmla="*/ 343 h 537"/>
                <a:gd name="T68" fmla="*/ 254 w 719"/>
                <a:gd name="T69" fmla="*/ 320 h 537"/>
                <a:gd name="T70" fmla="*/ 225 w 719"/>
                <a:gd name="T71" fmla="*/ 311 h 537"/>
                <a:gd name="T72" fmla="*/ 205 w 719"/>
                <a:gd name="T73" fmla="*/ 273 h 537"/>
                <a:gd name="T74" fmla="*/ 184 w 719"/>
                <a:gd name="T75" fmla="*/ 232 h 537"/>
                <a:gd name="T76" fmla="*/ 131 w 719"/>
                <a:gd name="T77" fmla="*/ 206 h 537"/>
                <a:gd name="T78" fmla="*/ 58 w 719"/>
                <a:gd name="T79" fmla="*/ 209 h 537"/>
                <a:gd name="T80" fmla="*/ 58 w 719"/>
                <a:gd name="T81" fmla="*/ 191 h 537"/>
                <a:gd name="T82" fmla="*/ 29 w 719"/>
                <a:gd name="T83" fmla="*/ 165 h 537"/>
                <a:gd name="T84" fmla="*/ 44 w 719"/>
                <a:gd name="T85" fmla="*/ 139 h 537"/>
                <a:gd name="T86" fmla="*/ 79 w 719"/>
                <a:gd name="T87" fmla="*/ 124 h 537"/>
                <a:gd name="T88" fmla="*/ 85 w 719"/>
                <a:gd name="T89" fmla="*/ 106 h 537"/>
                <a:gd name="T90" fmla="*/ 76 w 719"/>
                <a:gd name="T91" fmla="*/ 95 h 537"/>
                <a:gd name="T92" fmla="*/ 102 w 719"/>
                <a:gd name="T93" fmla="*/ 86 h 537"/>
                <a:gd name="T94" fmla="*/ 131 w 719"/>
                <a:gd name="T95" fmla="*/ 57 h 537"/>
                <a:gd name="T96" fmla="*/ 219 w 719"/>
                <a:gd name="T97" fmla="*/ 45 h 537"/>
                <a:gd name="T98" fmla="*/ 260 w 719"/>
                <a:gd name="T99" fmla="*/ 57 h 537"/>
                <a:gd name="T100" fmla="*/ 298 w 719"/>
                <a:gd name="T101" fmla="*/ 36 h 537"/>
                <a:gd name="T102" fmla="*/ 333 w 719"/>
                <a:gd name="T103" fmla="*/ 39 h 537"/>
                <a:gd name="T104" fmla="*/ 345 w 719"/>
                <a:gd name="T105" fmla="*/ 18 h 537"/>
                <a:gd name="T106" fmla="*/ 412 w 719"/>
                <a:gd name="T107" fmla="*/ 4 h 537"/>
                <a:gd name="T108" fmla="*/ 506 w 719"/>
                <a:gd name="T109" fmla="*/ 1 h 537"/>
                <a:gd name="T110" fmla="*/ 576 w 719"/>
                <a:gd name="T111" fmla="*/ 24 h 537"/>
                <a:gd name="T112" fmla="*/ 600 w 719"/>
                <a:gd name="T113" fmla="*/ 42 h 537"/>
                <a:gd name="T114" fmla="*/ 500 w 719"/>
                <a:gd name="T115" fmla="*/ 45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19" h="537">
                  <a:moveTo>
                    <a:pt x="486" y="54"/>
                  </a:moveTo>
                  <a:cubicBezTo>
                    <a:pt x="486" y="57"/>
                    <a:pt x="491" y="56"/>
                    <a:pt x="491" y="59"/>
                  </a:cubicBezTo>
                  <a:cubicBezTo>
                    <a:pt x="496" y="62"/>
                    <a:pt x="500" y="57"/>
                    <a:pt x="500" y="57"/>
                  </a:cubicBezTo>
                  <a:cubicBezTo>
                    <a:pt x="505" y="56"/>
                    <a:pt x="505" y="60"/>
                    <a:pt x="509" y="59"/>
                  </a:cubicBezTo>
                  <a:cubicBezTo>
                    <a:pt x="511" y="59"/>
                    <a:pt x="512" y="57"/>
                    <a:pt x="515" y="57"/>
                  </a:cubicBezTo>
                  <a:cubicBezTo>
                    <a:pt x="518" y="56"/>
                    <a:pt x="521" y="57"/>
                    <a:pt x="524" y="57"/>
                  </a:cubicBezTo>
                  <a:cubicBezTo>
                    <a:pt x="535" y="54"/>
                    <a:pt x="547" y="50"/>
                    <a:pt x="556" y="54"/>
                  </a:cubicBezTo>
                  <a:cubicBezTo>
                    <a:pt x="553" y="60"/>
                    <a:pt x="541" y="56"/>
                    <a:pt x="538" y="62"/>
                  </a:cubicBezTo>
                  <a:cubicBezTo>
                    <a:pt x="539" y="68"/>
                    <a:pt x="544" y="62"/>
                    <a:pt x="544" y="62"/>
                  </a:cubicBezTo>
                  <a:cubicBezTo>
                    <a:pt x="550" y="63"/>
                    <a:pt x="550" y="66"/>
                    <a:pt x="559" y="62"/>
                  </a:cubicBezTo>
                  <a:cubicBezTo>
                    <a:pt x="561" y="62"/>
                    <a:pt x="563" y="61"/>
                    <a:pt x="565" y="59"/>
                  </a:cubicBezTo>
                  <a:cubicBezTo>
                    <a:pt x="565" y="59"/>
                    <a:pt x="579" y="53"/>
                    <a:pt x="579" y="54"/>
                  </a:cubicBezTo>
                  <a:cubicBezTo>
                    <a:pt x="585" y="61"/>
                    <a:pt x="576" y="51"/>
                    <a:pt x="582" y="51"/>
                  </a:cubicBezTo>
                  <a:cubicBezTo>
                    <a:pt x="583" y="51"/>
                    <a:pt x="590" y="51"/>
                    <a:pt x="591" y="51"/>
                  </a:cubicBezTo>
                  <a:cubicBezTo>
                    <a:pt x="592" y="49"/>
                    <a:pt x="597" y="46"/>
                    <a:pt x="606" y="48"/>
                  </a:cubicBezTo>
                  <a:cubicBezTo>
                    <a:pt x="606" y="52"/>
                    <a:pt x="606" y="56"/>
                    <a:pt x="603" y="57"/>
                  </a:cubicBezTo>
                  <a:cubicBezTo>
                    <a:pt x="601" y="59"/>
                    <a:pt x="598" y="60"/>
                    <a:pt x="597" y="62"/>
                  </a:cubicBezTo>
                  <a:cubicBezTo>
                    <a:pt x="594" y="66"/>
                    <a:pt x="592" y="72"/>
                    <a:pt x="585" y="71"/>
                  </a:cubicBezTo>
                  <a:cubicBezTo>
                    <a:pt x="587" y="80"/>
                    <a:pt x="591" y="68"/>
                    <a:pt x="597" y="71"/>
                  </a:cubicBezTo>
                  <a:cubicBezTo>
                    <a:pt x="600" y="72"/>
                    <a:pt x="598" y="66"/>
                    <a:pt x="600" y="65"/>
                  </a:cubicBezTo>
                  <a:cubicBezTo>
                    <a:pt x="603" y="63"/>
                    <a:pt x="614" y="66"/>
                    <a:pt x="614" y="59"/>
                  </a:cubicBezTo>
                  <a:cubicBezTo>
                    <a:pt x="622" y="69"/>
                    <a:pt x="639" y="55"/>
                    <a:pt x="644" y="62"/>
                  </a:cubicBezTo>
                  <a:cubicBezTo>
                    <a:pt x="647" y="60"/>
                    <a:pt x="650" y="57"/>
                    <a:pt x="652" y="54"/>
                  </a:cubicBezTo>
                  <a:cubicBezTo>
                    <a:pt x="662" y="56"/>
                    <a:pt x="668" y="51"/>
                    <a:pt x="676" y="51"/>
                  </a:cubicBezTo>
                  <a:cubicBezTo>
                    <a:pt x="675" y="51"/>
                    <a:pt x="678" y="53"/>
                    <a:pt x="679" y="54"/>
                  </a:cubicBezTo>
                  <a:cubicBezTo>
                    <a:pt x="681" y="54"/>
                    <a:pt x="692" y="52"/>
                    <a:pt x="693" y="54"/>
                  </a:cubicBezTo>
                  <a:cubicBezTo>
                    <a:pt x="697" y="58"/>
                    <a:pt x="695" y="53"/>
                    <a:pt x="699" y="54"/>
                  </a:cubicBezTo>
                  <a:cubicBezTo>
                    <a:pt x="705" y="55"/>
                    <a:pt x="710" y="61"/>
                    <a:pt x="717" y="59"/>
                  </a:cubicBezTo>
                  <a:cubicBezTo>
                    <a:pt x="719" y="66"/>
                    <a:pt x="713" y="64"/>
                    <a:pt x="711" y="65"/>
                  </a:cubicBezTo>
                  <a:cubicBezTo>
                    <a:pt x="709" y="67"/>
                    <a:pt x="707" y="70"/>
                    <a:pt x="705" y="71"/>
                  </a:cubicBezTo>
                  <a:cubicBezTo>
                    <a:pt x="698" y="75"/>
                    <a:pt x="686" y="73"/>
                    <a:pt x="685" y="83"/>
                  </a:cubicBezTo>
                  <a:cubicBezTo>
                    <a:pt x="677" y="83"/>
                    <a:pt x="668" y="82"/>
                    <a:pt x="664" y="86"/>
                  </a:cubicBezTo>
                  <a:cubicBezTo>
                    <a:pt x="668" y="90"/>
                    <a:pt x="673" y="92"/>
                    <a:pt x="661" y="92"/>
                  </a:cubicBezTo>
                  <a:cubicBezTo>
                    <a:pt x="662" y="95"/>
                    <a:pt x="667" y="94"/>
                    <a:pt x="670" y="95"/>
                  </a:cubicBezTo>
                  <a:cubicBezTo>
                    <a:pt x="665" y="103"/>
                    <a:pt x="651" y="101"/>
                    <a:pt x="649" y="112"/>
                  </a:cubicBezTo>
                  <a:cubicBezTo>
                    <a:pt x="644" y="113"/>
                    <a:pt x="651" y="107"/>
                    <a:pt x="649" y="106"/>
                  </a:cubicBezTo>
                  <a:cubicBezTo>
                    <a:pt x="648" y="105"/>
                    <a:pt x="640" y="111"/>
                    <a:pt x="635" y="112"/>
                  </a:cubicBezTo>
                  <a:cubicBezTo>
                    <a:pt x="635" y="115"/>
                    <a:pt x="638" y="114"/>
                    <a:pt x="641" y="115"/>
                  </a:cubicBezTo>
                  <a:cubicBezTo>
                    <a:pt x="634" y="121"/>
                    <a:pt x="638" y="120"/>
                    <a:pt x="635" y="130"/>
                  </a:cubicBezTo>
                  <a:cubicBezTo>
                    <a:pt x="634" y="133"/>
                    <a:pt x="624" y="134"/>
                    <a:pt x="623" y="136"/>
                  </a:cubicBezTo>
                  <a:cubicBezTo>
                    <a:pt x="622" y="137"/>
                    <a:pt x="625" y="143"/>
                    <a:pt x="623" y="144"/>
                  </a:cubicBezTo>
                  <a:cubicBezTo>
                    <a:pt x="620" y="147"/>
                    <a:pt x="615" y="146"/>
                    <a:pt x="611" y="147"/>
                  </a:cubicBezTo>
                  <a:cubicBezTo>
                    <a:pt x="612" y="151"/>
                    <a:pt x="617" y="152"/>
                    <a:pt x="617" y="156"/>
                  </a:cubicBezTo>
                  <a:cubicBezTo>
                    <a:pt x="619" y="162"/>
                    <a:pt x="626" y="160"/>
                    <a:pt x="629" y="162"/>
                  </a:cubicBezTo>
                  <a:cubicBezTo>
                    <a:pt x="630" y="163"/>
                    <a:pt x="628" y="167"/>
                    <a:pt x="629" y="168"/>
                  </a:cubicBezTo>
                  <a:cubicBezTo>
                    <a:pt x="631" y="170"/>
                    <a:pt x="636" y="168"/>
                    <a:pt x="638" y="171"/>
                  </a:cubicBezTo>
                  <a:cubicBezTo>
                    <a:pt x="637" y="176"/>
                    <a:pt x="641" y="177"/>
                    <a:pt x="641" y="182"/>
                  </a:cubicBezTo>
                  <a:cubicBezTo>
                    <a:pt x="631" y="185"/>
                    <a:pt x="623" y="183"/>
                    <a:pt x="611" y="188"/>
                  </a:cubicBezTo>
                  <a:cubicBezTo>
                    <a:pt x="619" y="196"/>
                    <a:pt x="625" y="204"/>
                    <a:pt x="641" y="203"/>
                  </a:cubicBezTo>
                  <a:cubicBezTo>
                    <a:pt x="640" y="208"/>
                    <a:pt x="643" y="208"/>
                    <a:pt x="647" y="209"/>
                  </a:cubicBezTo>
                  <a:cubicBezTo>
                    <a:pt x="648" y="215"/>
                    <a:pt x="641" y="213"/>
                    <a:pt x="641" y="218"/>
                  </a:cubicBezTo>
                  <a:cubicBezTo>
                    <a:pt x="641" y="221"/>
                    <a:pt x="636" y="223"/>
                    <a:pt x="632" y="223"/>
                  </a:cubicBezTo>
                  <a:cubicBezTo>
                    <a:pt x="629" y="234"/>
                    <a:pt x="643" y="228"/>
                    <a:pt x="641" y="238"/>
                  </a:cubicBezTo>
                  <a:cubicBezTo>
                    <a:pt x="635" y="237"/>
                    <a:pt x="635" y="241"/>
                    <a:pt x="638" y="241"/>
                  </a:cubicBezTo>
                  <a:cubicBezTo>
                    <a:pt x="635" y="250"/>
                    <a:pt x="628" y="239"/>
                    <a:pt x="623" y="241"/>
                  </a:cubicBezTo>
                  <a:cubicBezTo>
                    <a:pt x="618" y="241"/>
                    <a:pt x="621" y="251"/>
                    <a:pt x="614" y="250"/>
                  </a:cubicBezTo>
                  <a:cubicBezTo>
                    <a:pt x="614" y="255"/>
                    <a:pt x="617" y="257"/>
                    <a:pt x="620" y="259"/>
                  </a:cubicBezTo>
                  <a:cubicBezTo>
                    <a:pt x="619" y="263"/>
                    <a:pt x="613" y="260"/>
                    <a:pt x="609" y="261"/>
                  </a:cubicBezTo>
                  <a:cubicBezTo>
                    <a:pt x="600" y="263"/>
                    <a:pt x="593" y="269"/>
                    <a:pt x="585" y="270"/>
                  </a:cubicBezTo>
                  <a:cubicBezTo>
                    <a:pt x="585" y="274"/>
                    <a:pt x="591" y="272"/>
                    <a:pt x="594" y="273"/>
                  </a:cubicBezTo>
                  <a:cubicBezTo>
                    <a:pt x="597" y="275"/>
                    <a:pt x="599" y="285"/>
                    <a:pt x="606" y="282"/>
                  </a:cubicBezTo>
                  <a:cubicBezTo>
                    <a:pt x="608" y="288"/>
                    <a:pt x="601" y="288"/>
                    <a:pt x="600" y="291"/>
                  </a:cubicBezTo>
                  <a:cubicBezTo>
                    <a:pt x="598" y="295"/>
                    <a:pt x="603" y="303"/>
                    <a:pt x="597" y="305"/>
                  </a:cubicBezTo>
                  <a:cubicBezTo>
                    <a:pt x="601" y="317"/>
                    <a:pt x="621" y="313"/>
                    <a:pt x="623" y="326"/>
                  </a:cubicBezTo>
                  <a:cubicBezTo>
                    <a:pt x="619" y="326"/>
                    <a:pt x="612" y="327"/>
                    <a:pt x="611" y="323"/>
                  </a:cubicBezTo>
                  <a:cubicBezTo>
                    <a:pt x="608" y="323"/>
                    <a:pt x="610" y="326"/>
                    <a:pt x="611" y="326"/>
                  </a:cubicBezTo>
                  <a:cubicBezTo>
                    <a:pt x="603" y="334"/>
                    <a:pt x="599" y="333"/>
                    <a:pt x="585" y="332"/>
                  </a:cubicBezTo>
                  <a:cubicBezTo>
                    <a:pt x="589" y="321"/>
                    <a:pt x="572" y="331"/>
                    <a:pt x="576" y="320"/>
                  </a:cubicBezTo>
                  <a:cubicBezTo>
                    <a:pt x="567" y="318"/>
                    <a:pt x="568" y="325"/>
                    <a:pt x="559" y="323"/>
                  </a:cubicBezTo>
                  <a:cubicBezTo>
                    <a:pt x="562" y="326"/>
                    <a:pt x="561" y="329"/>
                    <a:pt x="556" y="329"/>
                  </a:cubicBezTo>
                  <a:cubicBezTo>
                    <a:pt x="556" y="333"/>
                    <a:pt x="573" y="333"/>
                    <a:pt x="559" y="335"/>
                  </a:cubicBezTo>
                  <a:cubicBezTo>
                    <a:pt x="561" y="341"/>
                    <a:pt x="568" y="337"/>
                    <a:pt x="573" y="338"/>
                  </a:cubicBezTo>
                  <a:cubicBezTo>
                    <a:pt x="580" y="339"/>
                    <a:pt x="589" y="342"/>
                    <a:pt x="597" y="340"/>
                  </a:cubicBezTo>
                  <a:cubicBezTo>
                    <a:pt x="591" y="349"/>
                    <a:pt x="584" y="357"/>
                    <a:pt x="576" y="364"/>
                  </a:cubicBezTo>
                  <a:cubicBezTo>
                    <a:pt x="569" y="362"/>
                    <a:pt x="564" y="365"/>
                    <a:pt x="559" y="367"/>
                  </a:cubicBezTo>
                  <a:cubicBezTo>
                    <a:pt x="558" y="367"/>
                    <a:pt x="554" y="366"/>
                    <a:pt x="553" y="367"/>
                  </a:cubicBezTo>
                  <a:cubicBezTo>
                    <a:pt x="550" y="370"/>
                    <a:pt x="551" y="367"/>
                    <a:pt x="547" y="367"/>
                  </a:cubicBezTo>
                  <a:cubicBezTo>
                    <a:pt x="539" y="367"/>
                    <a:pt x="532" y="373"/>
                    <a:pt x="521" y="373"/>
                  </a:cubicBezTo>
                  <a:cubicBezTo>
                    <a:pt x="516" y="373"/>
                    <a:pt x="520" y="376"/>
                    <a:pt x="521" y="376"/>
                  </a:cubicBezTo>
                  <a:cubicBezTo>
                    <a:pt x="517" y="382"/>
                    <a:pt x="515" y="377"/>
                    <a:pt x="506" y="379"/>
                  </a:cubicBezTo>
                  <a:cubicBezTo>
                    <a:pt x="506" y="381"/>
                    <a:pt x="510" y="381"/>
                    <a:pt x="512" y="381"/>
                  </a:cubicBezTo>
                  <a:cubicBezTo>
                    <a:pt x="512" y="386"/>
                    <a:pt x="490" y="388"/>
                    <a:pt x="494" y="379"/>
                  </a:cubicBezTo>
                  <a:cubicBezTo>
                    <a:pt x="492" y="380"/>
                    <a:pt x="484" y="379"/>
                    <a:pt x="483" y="381"/>
                  </a:cubicBezTo>
                  <a:cubicBezTo>
                    <a:pt x="481" y="384"/>
                    <a:pt x="485" y="391"/>
                    <a:pt x="483" y="393"/>
                  </a:cubicBezTo>
                  <a:cubicBezTo>
                    <a:pt x="483" y="393"/>
                    <a:pt x="475" y="390"/>
                    <a:pt x="474" y="393"/>
                  </a:cubicBezTo>
                  <a:cubicBezTo>
                    <a:pt x="473" y="395"/>
                    <a:pt x="479" y="398"/>
                    <a:pt x="477" y="402"/>
                  </a:cubicBezTo>
                  <a:cubicBezTo>
                    <a:pt x="473" y="405"/>
                    <a:pt x="472" y="403"/>
                    <a:pt x="468" y="402"/>
                  </a:cubicBezTo>
                  <a:cubicBezTo>
                    <a:pt x="468" y="405"/>
                    <a:pt x="468" y="408"/>
                    <a:pt x="468" y="411"/>
                  </a:cubicBezTo>
                  <a:cubicBezTo>
                    <a:pt x="466" y="411"/>
                    <a:pt x="464" y="410"/>
                    <a:pt x="462" y="411"/>
                  </a:cubicBezTo>
                  <a:cubicBezTo>
                    <a:pt x="459" y="412"/>
                    <a:pt x="461" y="415"/>
                    <a:pt x="459" y="417"/>
                  </a:cubicBezTo>
                  <a:cubicBezTo>
                    <a:pt x="455" y="419"/>
                    <a:pt x="443" y="416"/>
                    <a:pt x="445" y="425"/>
                  </a:cubicBezTo>
                  <a:cubicBezTo>
                    <a:pt x="433" y="428"/>
                    <a:pt x="419" y="429"/>
                    <a:pt x="404" y="428"/>
                  </a:cubicBezTo>
                  <a:cubicBezTo>
                    <a:pt x="398" y="432"/>
                    <a:pt x="394" y="447"/>
                    <a:pt x="386" y="440"/>
                  </a:cubicBezTo>
                  <a:cubicBezTo>
                    <a:pt x="387" y="442"/>
                    <a:pt x="390" y="445"/>
                    <a:pt x="389" y="449"/>
                  </a:cubicBezTo>
                  <a:cubicBezTo>
                    <a:pt x="389" y="449"/>
                    <a:pt x="383" y="448"/>
                    <a:pt x="383" y="449"/>
                  </a:cubicBezTo>
                  <a:cubicBezTo>
                    <a:pt x="383" y="450"/>
                    <a:pt x="386" y="453"/>
                    <a:pt x="386" y="455"/>
                  </a:cubicBezTo>
                  <a:cubicBezTo>
                    <a:pt x="386" y="454"/>
                    <a:pt x="383" y="456"/>
                    <a:pt x="383" y="458"/>
                  </a:cubicBezTo>
                  <a:cubicBezTo>
                    <a:pt x="383" y="461"/>
                    <a:pt x="374" y="468"/>
                    <a:pt x="380" y="469"/>
                  </a:cubicBezTo>
                  <a:cubicBezTo>
                    <a:pt x="381" y="473"/>
                    <a:pt x="376" y="471"/>
                    <a:pt x="374" y="472"/>
                  </a:cubicBezTo>
                  <a:cubicBezTo>
                    <a:pt x="373" y="473"/>
                    <a:pt x="369" y="477"/>
                    <a:pt x="369" y="478"/>
                  </a:cubicBezTo>
                  <a:cubicBezTo>
                    <a:pt x="368" y="479"/>
                    <a:pt x="369" y="483"/>
                    <a:pt x="369" y="484"/>
                  </a:cubicBezTo>
                  <a:cubicBezTo>
                    <a:pt x="364" y="487"/>
                    <a:pt x="368" y="490"/>
                    <a:pt x="366" y="496"/>
                  </a:cubicBezTo>
                  <a:cubicBezTo>
                    <a:pt x="365" y="496"/>
                    <a:pt x="360" y="495"/>
                    <a:pt x="360" y="496"/>
                  </a:cubicBezTo>
                  <a:cubicBezTo>
                    <a:pt x="359" y="497"/>
                    <a:pt x="362" y="499"/>
                    <a:pt x="363" y="501"/>
                  </a:cubicBezTo>
                  <a:cubicBezTo>
                    <a:pt x="363" y="506"/>
                    <a:pt x="360" y="506"/>
                    <a:pt x="360" y="510"/>
                  </a:cubicBezTo>
                  <a:cubicBezTo>
                    <a:pt x="360" y="512"/>
                    <a:pt x="362" y="517"/>
                    <a:pt x="363" y="516"/>
                  </a:cubicBezTo>
                  <a:cubicBezTo>
                    <a:pt x="359" y="526"/>
                    <a:pt x="354" y="530"/>
                    <a:pt x="345" y="537"/>
                  </a:cubicBezTo>
                  <a:cubicBezTo>
                    <a:pt x="335" y="535"/>
                    <a:pt x="330" y="530"/>
                    <a:pt x="325" y="525"/>
                  </a:cubicBezTo>
                  <a:cubicBezTo>
                    <a:pt x="316" y="535"/>
                    <a:pt x="300" y="518"/>
                    <a:pt x="301" y="519"/>
                  </a:cubicBezTo>
                  <a:cubicBezTo>
                    <a:pt x="299" y="518"/>
                    <a:pt x="298" y="524"/>
                    <a:pt x="298" y="525"/>
                  </a:cubicBezTo>
                  <a:cubicBezTo>
                    <a:pt x="295" y="523"/>
                    <a:pt x="295" y="519"/>
                    <a:pt x="292" y="516"/>
                  </a:cubicBezTo>
                  <a:cubicBezTo>
                    <a:pt x="290" y="513"/>
                    <a:pt x="282" y="513"/>
                    <a:pt x="284" y="504"/>
                  </a:cubicBezTo>
                  <a:cubicBezTo>
                    <a:pt x="281" y="500"/>
                    <a:pt x="276" y="499"/>
                    <a:pt x="272" y="496"/>
                  </a:cubicBezTo>
                  <a:cubicBezTo>
                    <a:pt x="272" y="493"/>
                    <a:pt x="276" y="493"/>
                    <a:pt x="278" y="493"/>
                  </a:cubicBezTo>
                  <a:cubicBezTo>
                    <a:pt x="277" y="485"/>
                    <a:pt x="270" y="488"/>
                    <a:pt x="266" y="484"/>
                  </a:cubicBezTo>
                  <a:cubicBezTo>
                    <a:pt x="264" y="481"/>
                    <a:pt x="264" y="476"/>
                    <a:pt x="260" y="475"/>
                  </a:cubicBezTo>
                  <a:cubicBezTo>
                    <a:pt x="255" y="482"/>
                    <a:pt x="260" y="471"/>
                    <a:pt x="260" y="472"/>
                  </a:cubicBezTo>
                  <a:cubicBezTo>
                    <a:pt x="259" y="468"/>
                    <a:pt x="256" y="472"/>
                    <a:pt x="254" y="469"/>
                  </a:cubicBezTo>
                  <a:cubicBezTo>
                    <a:pt x="252" y="466"/>
                    <a:pt x="257" y="461"/>
                    <a:pt x="251" y="460"/>
                  </a:cubicBezTo>
                  <a:cubicBezTo>
                    <a:pt x="246" y="460"/>
                    <a:pt x="250" y="447"/>
                    <a:pt x="246" y="455"/>
                  </a:cubicBezTo>
                  <a:cubicBezTo>
                    <a:pt x="243" y="453"/>
                    <a:pt x="243" y="448"/>
                    <a:pt x="237" y="449"/>
                  </a:cubicBezTo>
                  <a:cubicBezTo>
                    <a:pt x="238" y="445"/>
                    <a:pt x="242" y="444"/>
                    <a:pt x="243" y="440"/>
                  </a:cubicBezTo>
                  <a:cubicBezTo>
                    <a:pt x="242" y="436"/>
                    <a:pt x="235" y="438"/>
                    <a:pt x="231" y="437"/>
                  </a:cubicBezTo>
                  <a:cubicBezTo>
                    <a:pt x="229" y="426"/>
                    <a:pt x="229" y="421"/>
                    <a:pt x="234" y="411"/>
                  </a:cubicBezTo>
                  <a:cubicBezTo>
                    <a:pt x="227" y="406"/>
                    <a:pt x="240" y="401"/>
                    <a:pt x="228" y="402"/>
                  </a:cubicBezTo>
                  <a:cubicBezTo>
                    <a:pt x="227" y="398"/>
                    <a:pt x="233" y="400"/>
                    <a:pt x="234" y="399"/>
                  </a:cubicBezTo>
                  <a:cubicBezTo>
                    <a:pt x="234" y="398"/>
                    <a:pt x="233" y="393"/>
                    <a:pt x="234" y="393"/>
                  </a:cubicBezTo>
                  <a:cubicBezTo>
                    <a:pt x="236" y="393"/>
                    <a:pt x="237" y="397"/>
                    <a:pt x="240" y="396"/>
                  </a:cubicBezTo>
                  <a:cubicBezTo>
                    <a:pt x="240" y="390"/>
                    <a:pt x="240" y="384"/>
                    <a:pt x="240" y="379"/>
                  </a:cubicBezTo>
                  <a:cubicBezTo>
                    <a:pt x="245" y="379"/>
                    <a:pt x="247" y="376"/>
                    <a:pt x="248" y="373"/>
                  </a:cubicBezTo>
                  <a:cubicBezTo>
                    <a:pt x="251" y="373"/>
                    <a:pt x="251" y="376"/>
                    <a:pt x="251" y="379"/>
                  </a:cubicBezTo>
                  <a:cubicBezTo>
                    <a:pt x="254" y="377"/>
                    <a:pt x="254" y="372"/>
                    <a:pt x="260" y="373"/>
                  </a:cubicBezTo>
                  <a:cubicBezTo>
                    <a:pt x="263" y="369"/>
                    <a:pt x="257" y="367"/>
                    <a:pt x="257" y="367"/>
                  </a:cubicBezTo>
                  <a:cubicBezTo>
                    <a:pt x="257" y="364"/>
                    <a:pt x="266" y="363"/>
                    <a:pt x="266" y="361"/>
                  </a:cubicBezTo>
                  <a:cubicBezTo>
                    <a:pt x="267" y="356"/>
                    <a:pt x="256" y="354"/>
                    <a:pt x="263" y="346"/>
                  </a:cubicBezTo>
                  <a:cubicBezTo>
                    <a:pt x="250" y="354"/>
                    <a:pt x="269" y="339"/>
                    <a:pt x="248" y="343"/>
                  </a:cubicBezTo>
                  <a:cubicBezTo>
                    <a:pt x="247" y="333"/>
                    <a:pt x="257" y="335"/>
                    <a:pt x="266" y="335"/>
                  </a:cubicBezTo>
                  <a:cubicBezTo>
                    <a:pt x="265" y="331"/>
                    <a:pt x="260" y="333"/>
                    <a:pt x="260" y="329"/>
                  </a:cubicBezTo>
                  <a:cubicBezTo>
                    <a:pt x="261" y="325"/>
                    <a:pt x="256" y="327"/>
                    <a:pt x="254" y="326"/>
                  </a:cubicBezTo>
                  <a:cubicBezTo>
                    <a:pt x="253" y="325"/>
                    <a:pt x="255" y="321"/>
                    <a:pt x="254" y="320"/>
                  </a:cubicBezTo>
                  <a:cubicBezTo>
                    <a:pt x="254" y="319"/>
                    <a:pt x="247" y="314"/>
                    <a:pt x="246" y="314"/>
                  </a:cubicBezTo>
                  <a:cubicBezTo>
                    <a:pt x="243" y="314"/>
                    <a:pt x="240" y="307"/>
                    <a:pt x="237" y="302"/>
                  </a:cubicBezTo>
                  <a:cubicBezTo>
                    <a:pt x="233" y="306"/>
                    <a:pt x="231" y="311"/>
                    <a:pt x="228" y="302"/>
                  </a:cubicBezTo>
                  <a:cubicBezTo>
                    <a:pt x="225" y="303"/>
                    <a:pt x="226" y="308"/>
                    <a:pt x="225" y="311"/>
                  </a:cubicBezTo>
                  <a:cubicBezTo>
                    <a:pt x="220" y="311"/>
                    <a:pt x="215" y="311"/>
                    <a:pt x="210" y="311"/>
                  </a:cubicBezTo>
                  <a:cubicBezTo>
                    <a:pt x="201" y="299"/>
                    <a:pt x="208" y="290"/>
                    <a:pt x="210" y="276"/>
                  </a:cubicBezTo>
                  <a:cubicBezTo>
                    <a:pt x="209" y="274"/>
                    <a:pt x="207" y="271"/>
                    <a:pt x="208" y="267"/>
                  </a:cubicBezTo>
                  <a:cubicBezTo>
                    <a:pt x="205" y="267"/>
                    <a:pt x="205" y="271"/>
                    <a:pt x="205" y="273"/>
                  </a:cubicBezTo>
                  <a:cubicBezTo>
                    <a:pt x="197" y="274"/>
                    <a:pt x="207" y="257"/>
                    <a:pt x="196" y="261"/>
                  </a:cubicBezTo>
                  <a:cubicBezTo>
                    <a:pt x="199" y="257"/>
                    <a:pt x="199" y="254"/>
                    <a:pt x="196" y="250"/>
                  </a:cubicBezTo>
                  <a:cubicBezTo>
                    <a:pt x="195" y="246"/>
                    <a:pt x="191" y="247"/>
                    <a:pt x="187" y="247"/>
                  </a:cubicBezTo>
                  <a:cubicBezTo>
                    <a:pt x="185" y="242"/>
                    <a:pt x="186" y="236"/>
                    <a:pt x="184" y="232"/>
                  </a:cubicBezTo>
                  <a:cubicBezTo>
                    <a:pt x="182" y="228"/>
                    <a:pt x="174" y="228"/>
                    <a:pt x="178" y="220"/>
                  </a:cubicBezTo>
                  <a:cubicBezTo>
                    <a:pt x="173" y="223"/>
                    <a:pt x="171" y="218"/>
                    <a:pt x="169" y="218"/>
                  </a:cubicBezTo>
                  <a:cubicBezTo>
                    <a:pt x="168" y="217"/>
                    <a:pt x="164" y="218"/>
                    <a:pt x="164" y="218"/>
                  </a:cubicBezTo>
                  <a:cubicBezTo>
                    <a:pt x="160" y="213"/>
                    <a:pt x="137" y="215"/>
                    <a:pt x="131" y="206"/>
                  </a:cubicBezTo>
                  <a:cubicBezTo>
                    <a:pt x="121" y="211"/>
                    <a:pt x="96" y="199"/>
                    <a:pt x="90" y="206"/>
                  </a:cubicBezTo>
                  <a:cubicBezTo>
                    <a:pt x="86" y="211"/>
                    <a:pt x="87" y="205"/>
                    <a:pt x="82" y="206"/>
                  </a:cubicBezTo>
                  <a:cubicBezTo>
                    <a:pt x="74" y="207"/>
                    <a:pt x="69" y="212"/>
                    <a:pt x="61" y="212"/>
                  </a:cubicBezTo>
                  <a:cubicBezTo>
                    <a:pt x="62" y="212"/>
                    <a:pt x="60" y="209"/>
                    <a:pt x="58" y="209"/>
                  </a:cubicBezTo>
                  <a:cubicBezTo>
                    <a:pt x="55" y="209"/>
                    <a:pt x="52" y="209"/>
                    <a:pt x="49" y="209"/>
                  </a:cubicBezTo>
                  <a:cubicBezTo>
                    <a:pt x="50" y="204"/>
                    <a:pt x="47" y="201"/>
                    <a:pt x="44" y="200"/>
                  </a:cubicBezTo>
                  <a:cubicBezTo>
                    <a:pt x="43" y="195"/>
                    <a:pt x="51" y="199"/>
                    <a:pt x="52" y="197"/>
                  </a:cubicBezTo>
                  <a:cubicBezTo>
                    <a:pt x="53" y="196"/>
                    <a:pt x="45" y="188"/>
                    <a:pt x="58" y="191"/>
                  </a:cubicBezTo>
                  <a:cubicBezTo>
                    <a:pt x="53" y="183"/>
                    <a:pt x="31" y="193"/>
                    <a:pt x="26" y="185"/>
                  </a:cubicBezTo>
                  <a:cubicBezTo>
                    <a:pt x="33" y="171"/>
                    <a:pt x="51" y="186"/>
                    <a:pt x="61" y="174"/>
                  </a:cubicBezTo>
                  <a:cubicBezTo>
                    <a:pt x="55" y="167"/>
                    <a:pt x="36" y="172"/>
                    <a:pt x="29" y="174"/>
                  </a:cubicBezTo>
                  <a:cubicBezTo>
                    <a:pt x="25" y="170"/>
                    <a:pt x="28" y="169"/>
                    <a:pt x="29" y="165"/>
                  </a:cubicBezTo>
                  <a:cubicBezTo>
                    <a:pt x="26" y="164"/>
                    <a:pt x="26" y="166"/>
                    <a:pt x="26" y="168"/>
                  </a:cubicBezTo>
                  <a:cubicBezTo>
                    <a:pt x="23" y="168"/>
                    <a:pt x="24" y="164"/>
                    <a:pt x="23" y="162"/>
                  </a:cubicBezTo>
                  <a:cubicBezTo>
                    <a:pt x="12" y="164"/>
                    <a:pt x="6" y="159"/>
                    <a:pt x="0" y="156"/>
                  </a:cubicBezTo>
                  <a:cubicBezTo>
                    <a:pt x="5" y="137"/>
                    <a:pt x="28" y="142"/>
                    <a:pt x="44" y="139"/>
                  </a:cubicBezTo>
                  <a:cubicBezTo>
                    <a:pt x="48" y="137"/>
                    <a:pt x="47" y="138"/>
                    <a:pt x="49" y="136"/>
                  </a:cubicBezTo>
                  <a:cubicBezTo>
                    <a:pt x="49" y="136"/>
                    <a:pt x="53" y="132"/>
                    <a:pt x="52" y="133"/>
                  </a:cubicBezTo>
                  <a:cubicBezTo>
                    <a:pt x="60" y="129"/>
                    <a:pt x="71" y="132"/>
                    <a:pt x="76" y="130"/>
                  </a:cubicBezTo>
                  <a:cubicBezTo>
                    <a:pt x="79" y="128"/>
                    <a:pt x="76" y="126"/>
                    <a:pt x="79" y="124"/>
                  </a:cubicBezTo>
                  <a:cubicBezTo>
                    <a:pt x="81" y="122"/>
                    <a:pt x="85" y="122"/>
                    <a:pt x="88" y="121"/>
                  </a:cubicBezTo>
                  <a:cubicBezTo>
                    <a:pt x="91" y="119"/>
                    <a:pt x="92" y="116"/>
                    <a:pt x="96" y="112"/>
                  </a:cubicBezTo>
                  <a:cubicBezTo>
                    <a:pt x="100" y="103"/>
                    <a:pt x="87" y="110"/>
                    <a:pt x="90" y="100"/>
                  </a:cubicBezTo>
                  <a:cubicBezTo>
                    <a:pt x="85" y="97"/>
                    <a:pt x="86" y="106"/>
                    <a:pt x="85" y="106"/>
                  </a:cubicBezTo>
                  <a:cubicBezTo>
                    <a:pt x="83" y="107"/>
                    <a:pt x="70" y="100"/>
                    <a:pt x="61" y="103"/>
                  </a:cubicBezTo>
                  <a:cubicBezTo>
                    <a:pt x="58" y="96"/>
                    <a:pt x="68" y="100"/>
                    <a:pt x="70" y="98"/>
                  </a:cubicBezTo>
                  <a:cubicBezTo>
                    <a:pt x="70" y="97"/>
                    <a:pt x="70" y="95"/>
                    <a:pt x="70" y="95"/>
                  </a:cubicBezTo>
                  <a:cubicBezTo>
                    <a:pt x="71" y="94"/>
                    <a:pt x="75" y="96"/>
                    <a:pt x="76" y="95"/>
                  </a:cubicBezTo>
                  <a:cubicBezTo>
                    <a:pt x="76" y="94"/>
                    <a:pt x="78" y="89"/>
                    <a:pt x="79" y="89"/>
                  </a:cubicBezTo>
                  <a:cubicBezTo>
                    <a:pt x="82" y="87"/>
                    <a:pt x="81" y="91"/>
                    <a:pt x="82" y="92"/>
                  </a:cubicBezTo>
                  <a:cubicBezTo>
                    <a:pt x="83" y="92"/>
                    <a:pt x="92" y="89"/>
                    <a:pt x="90" y="83"/>
                  </a:cubicBezTo>
                  <a:cubicBezTo>
                    <a:pt x="96" y="83"/>
                    <a:pt x="97" y="86"/>
                    <a:pt x="102" y="86"/>
                  </a:cubicBezTo>
                  <a:cubicBezTo>
                    <a:pt x="107" y="86"/>
                    <a:pt x="102" y="82"/>
                    <a:pt x="102" y="83"/>
                  </a:cubicBezTo>
                  <a:cubicBezTo>
                    <a:pt x="103" y="80"/>
                    <a:pt x="109" y="80"/>
                    <a:pt x="108" y="74"/>
                  </a:cubicBezTo>
                  <a:cubicBezTo>
                    <a:pt x="115" y="74"/>
                    <a:pt x="122" y="74"/>
                    <a:pt x="129" y="74"/>
                  </a:cubicBezTo>
                  <a:cubicBezTo>
                    <a:pt x="135" y="74"/>
                    <a:pt x="130" y="62"/>
                    <a:pt x="131" y="57"/>
                  </a:cubicBezTo>
                  <a:cubicBezTo>
                    <a:pt x="142" y="58"/>
                    <a:pt x="151" y="61"/>
                    <a:pt x="161" y="57"/>
                  </a:cubicBezTo>
                  <a:cubicBezTo>
                    <a:pt x="161" y="54"/>
                    <a:pt x="157" y="54"/>
                    <a:pt x="155" y="54"/>
                  </a:cubicBezTo>
                  <a:cubicBezTo>
                    <a:pt x="157" y="49"/>
                    <a:pt x="167" y="51"/>
                    <a:pt x="172" y="48"/>
                  </a:cubicBezTo>
                  <a:cubicBezTo>
                    <a:pt x="180" y="43"/>
                    <a:pt x="202" y="46"/>
                    <a:pt x="219" y="45"/>
                  </a:cubicBezTo>
                  <a:cubicBezTo>
                    <a:pt x="224" y="44"/>
                    <a:pt x="224" y="42"/>
                    <a:pt x="228" y="42"/>
                  </a:cubicBezTo>
                  <a:cubicBezTo>
                    <a:pt x="237" y="41"/>
                    <a:pt x="243" y="45"/>
                    <a:pt x="248" y="42"/>
                  </a:cubicBezTo>
                  <a:cubicBezTo>
                    <a:pt x="246" y="45"/>
                    <a:pt x="250" y="52"/>
                    <a:pt x="251" y="51"/>
                  </a:cubicBezTo>
                  <a:cubicBezTo>
                    <a:pt x="255" y="46"/>
                    <a:pt x="252" y="49"/>
                    <a:pt x="260" y="57"/>
                  </a:cubicBezTo>
                  <a:cubicBezTo>
                    <a:pt x="266" y="55"/>
                    <a:pt x="255" y="48"/>
                    <a:pt x="269" y="51"/>
                  </a:cubicBezTo>
                  <a:cubicBezTo>
                    <a:pt x="264" y="46"/>
                    <a:pt x="273" y="39"/>
                    <a:pt x="260" y="39"/>
                  </a:cubicBezTo>
                  <a:cubicBezTo>
                    <a:pt x="261" y="33"/>
                    <a:pt x="283" y="24"/>
                    <a:pt x="284" y="36"/>
                  </a:cubicBezTo>
                  <a:cubicBezTo>
                    <a:pt x="293" y="37"/>
                    <a:pt x="291" y="32"/>
                    <a:pt x="298" y="36"/>
                  </a:cubicBezTo>
                  <a:cubicBezTo>
                    <a:pt x="301" y="38"/>
                    <a:pt x="304" y="40"/>
                    <a:pt x="307" y="42"/>
                  </a:cubicBezTo>
                  <a:cubicBezTo>
                    <a:pt x="310" y="44"/>
                    <a:pt x="320" y="45"/>
                    <a:pt x="330" y="48"/>
                  </a:cubicBezTo>
                  <a:cubicBezTo>
                    <a:pt x="330" y="45"/>
                    <a:pt x="327" y="46"/>
                    <a:pt x="325" y="45"/>
                  </a:cubicBezTo>
                  <a:cubicBezTo>
                    <a:pt x="326" y="41"/>
                    <a:pt x="328" y="39"/>
                    <a:pt x="333" y="39"/>
                  </a:cubicBezTo>
                  <a:cubicBezTo>
                    <a:pt x="328" y="32"/>
                    <a:pt x="317" y="32"/>
                    <a:pt x="307" y="30"/>
                  </a:cubicBezTo>
                  <a:cubicBezTo>
                    <a:pt x="307" y="22"/>
                    <a:pt x="319" y="25"/>
                    <a:pt x="328" y="24"/>
                  </a:cubicBezTo>
                  <a:cubicBezTo>
                    <a:pt x="329" y="18"/>
                    <a:pt x="323" y="19"/>
                    <a:pt x="319" y="18"/>
                  </a:cubicBezTo>
                  <a:cubicBezTo>
                    <a:pt x="325" y="6"/>
                    <a:pt x="336" y="17"/>
                    <a:pt x="345" y="18"/>
                  </a:cubicBezTo>
                  <a:cubicBezTo>
                    <a:pt x="350" y="19"/>
                    <a:pt x="351" y="15"/>
                    <a:pt x="357" y="16"/>
                  </a:cubicBezTo>
                  <a:cubicBezTo>
                    <a:pt x="372" y="16"/>
                    <a:pt x="381" y="22"/>
                    <a:pt x="392" y="16"/>
                  </a:cubicBezTo>
                  <a:cubicBezTo>
                    <a:pt x="396" y="13"/>
                    <a:pt x="402" y="14"/>
                    <a:pt x="409" y="13"/>
                  </a:cubicBezTo>
                  <a:cubicBezTo>
                    <a:pt x="413" y="12"/>
                    <a:pt x="412" y="7"/>
                    <a:pt x="412" y="4"/>
                  </a:cubicBezTo>
                  <a:cubicBezTo>
                    <a:pt x="417" y="3"/>
                    <a:pt x="422" y="5"/>
                    <a:pt x="427" y="4"/>
                  </a:cubicBezTo>
                  <a:cubicBezTo>
                    <a:pt x="431" y="3"/>
                    <a:pt x="432" y="1"/>
                    <a:pt x="436" y="1"/>
                  </a:cubicBezTo>
                  <a:cubicBezTo>
                    <a:pt x="442" y="1"/>
                    <a:pt x="450" y="6"/>
                    <a:pt x="462" y="4"/>
                  </a:cubicBezTo>
                  <a:cubicBezTo>
                    <a:pt x="471" y="3"/>
                    <a:pt x="490" y="0"/>
                    <a:pt x="506" y="1"/>
                  </a:cubicBezTo>
                  <a:cubicBezTo>
                    <a:pt x="511" y="1"/>
                    <a:pt x="511" y="3"/>
                    <a:pt x="515" y="4"/>
                  </a:cubicBezTo>
                  <a:cubicBezTo>
                    <a:pt x="532" y="8"/>
                    <a:pt x="546" y="1"/>
                    <a:pt x="547" y="16"/>
                  </a:cubicBezTo>
                  <a:cubicBezTo>
                    <a:pt x="555" y="18"/>
                    <a:pt x="555" y="11"/>
                    <a:pt x="562" y="13"/>
                  </a:cubicBezTo>
                  <a:cubicBezTo>
                    <a:pt x="561" y="22"/>
                    <a:pt x="572" y="20"/>
                    <a:pt x="576" y="24"/>
                  </a:cubicBezTo>
                  <a:cubicBezTo>
                    <a:pt x="585" y="27"/>
                    <a:pt x="584" y="20"/>
                    <a:pt x="591" y="21"/>
                  </a:cubicBezTo>
                  <a:cubicBezTo>
                    <a:pt x="588" y="32"/>
                    <a:pt x="602" y="26"/>
                    <a:pt x="609" y="27"/>
                  </a:cubicBezTo>
                  <a:cubicBezTo>
                    <a:pt x="603" y="33"/>
                    <a:pt x="603" y="30"/>
                    <a:pt x="606" y="39"/>
                  </a:cubicBezTo>
                  <a:cubicBezTo>
                    <a:pt x="602" y="36"/>
                    <a:pt x="600" y="36"/>
                    <a:pt x="600" y="42"/>
                  </a:cubicBezTo>
                  <a:cubicBezTo>
                    <a:pt x="569" y="44"/>
                    <a:pt x="531" y="45"/>
                    <a:pt x="509" y="48"/>
                  </a:cubicBezTo>
                  <a:cubicBezTo>
                    <a:pt x="507" y="47"/>
                    <a:pt x="506" y="49"/>
                    <a:pt x="506" y="51"/>
                  </a:cubicBezTo>
                  <a:cubicBezTo>
                    <a:pt x="503" y="50"/>
                    <a:pt x="504" y="48"/>
                    <a:pt x="506" y="48"/>
                  </a:cubicBezTo>
                  <a:cubicBezTo>
                    <a:pt x="507" y="46"/>
                    <a:pt x="501" y="44"/>
                    <a:pt x="500" y="45"/>
                  </a:cubicBezTo>
                  <a:cubicBezTo>
                    <a:pt x="500" y="46"/>
                    <a:pt x="501" y="50"/>
                    <a:pt x="500" y="51"/>
                  </a:cubicBezTo>
                  <a:cubicBezTo>
                    <a:pt x="495" y="53"/>
                    <a:pt x="488" y="49"/>
                    <a:pt x="486"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4" name="Freeform 148">
              <a:extLst>
                <a:ext uri="{FF2B5EF4-FFF2-40B4-BE49-F238E27FC236}">
                  <a16:creationId xmlns:a16="http://schemas.microsoft.com/office/drawing/2014/main" xmlns="" id="{98F9C8FD-A9CC-4472-A88E-FB19660E21C5}"/>
                </a:ext>
              </a:extLst>
            </p:cNvPr>
            <p:cNvSpPr>
              <a:spLocks noChangeArrowheads="1"/>
            </p:cNvSpPr>
            <p:nvPr/>
          </p:nvSpPr>
          <p:spPr bwMode="auto">
            <a:xfrm>
              <a:off x="3906955" y="2243743"/>
              <a:ext cx="595843" cy="322927"/>
            </a:xfrm>
            <a:custGeom>
              <a:avLst/>
              <a:gdLst>
                <a:gd name="T0" fmla="*/ 329 w 353"/>
                <a:gd name="T1" fmla="*/ 18 h 191"/>
                <a:gd name="T2" fmla="*/ 349 w 353"/>
                <a:gd name="T3" fmla="*/ 30 h 191"/>
                <a:gd name="T4" fmla="*/ 341 w 353"/>
                <a:gd name="T5" fmla="*/ 36 h 191"/>
                <a:gd name="T6" fmla="*/ 326 w 353"/>
                <a:gd name="T7" fmla="*/ 42 h 191"/>
                <a:gd name="T8" fmla="*/ 285 w 353"/>
                <a:gd name="T9" fmla="*/ 50 h 191"/>
                <a:gd name="T10" fmla="*/ 303 w 353"/>
                <a:gd name="T11" fmla="*/ 56 h 191"/>
                <a:gd name="T12" fmla="*/ 267 w 353"/>
                <a:gd name="T13" fmla="*/ 71 h 191"/>
                <a:gd name="T14" fmla="*/ 256 w 353"/>
                <a:gd name="T15" fmla="*/ 77 h 191"/>
                <a:gd name="T16" fmla="*/ 238 w 353"/>
                <a:gd name="T17" fmla="*/ 85 h 191"/>
                <a:gd name="T18" fmla="*/ 209 w 353"/>
                <a:gd name="T19" fmla="*/ 97 h 191"/>
                <a:gd name="T20" fmla="*/ 200 w 353"/>
                <a:gd name="T21" fmla="*/ 106 h 191"/>
                <a:gd name="T22" fmla="*/ 180 w 353"/>
                <a:gd name="T23" fmla="*/ 109 h 191"/>
                <a:gd name="T24" fmla="*/ 191 w 353"/>
                <a:gd name="T25" fmla="*/ 126 h 191"/>
                <a:gd name="T26" fmla="*/ 171 w 353"/>
                <a:gd name="T27" fmla="*/ 141 h 191"/>
                <a:gd name="T28" fmla="*/ 156 w 353"/>
                <a:gd name="T29" fmla="*/ 150 h 191"/>
                <a:gd name="T30" fmla="*/ 130 w 353"/>
                <a:gd name="T31" fmla="*/ 167 h 191"/>
                <a:gd name="T32" fmla="*/ 139 w 353"/>
                <a:gd name="T33" fmla="*/ 182 h 191"/>
                <a:gd name="T34" fmla="*/ 115 w 353"/>
                <a:gd name="T35" fmla="*/ 188 h 191"/>
                <a:gd name="T36" fmla="*/ 71 w 353"/>
                <a:gd name="T37" fmla="*/ 179 h 191"/>
                <a:gd name="T38" fmla="*/ 57 w 353"/>
                <a:gd name="T39" fmla="*/ 182 h 191"/>
                <a:gd name="T40" fmla="*/ 36 w 353"/>
                <a:gd name="T41" fmla="*/ 167 h 191"/>
                <a:gd name="T42" fmla="*/ 57 w 353"/>
                <a:gd name="T43" fmla="*/ 150 h 191"/>
                <a:gd name="T44" fmla="*/ 80 w 353"/>
                <a:gd name="T45" fmla="*/ 150 h 191"/>
                <a:gd name="T46" fmla="*/ 39 w 353"/>
                <a:gd name="T47" fmla="*/ 141 h 191"/>
                <a:gd name="T48" fmla="*/ 63 w 353"/>
                <a:gd name="T49" fmla="*/ 124 h 191"/>
                <a:gd name="T50" fmla="*/ 83 w 353"/>
                <a:gd name="T51" fmla="*/ 124 h 191"/>
                <a:gd name="T52" fmla="*/ 83 w 353"/>
                <a:gd name="T53" fmla="*/ 112 h 191"/>
                <a:gd name="T54" fmla="*/ 77 w 353"/>
                <a:gd name="T55" fmla="*/ 97 h 191"/>
                <a:gd name="T56" fmla="*/ 63 w 353"/>
                <a:gd name="T57" fmla="*/ 91 h 191"/>
                <a:gd name="T58" fmla="*/ 95 w 353"/>
                <a:gd name="T59" fmla="*/ 88 h 191"/>
                <a:gd name="T60" fmla="*/ 107 w 353"/>
                <a:gd name="T61" fmla="*/ 83 h 191"/>
                <a:gd name="T62" fmla="*/ 130 w 353"/>
                <a:gd name="T63" fmla="*/ 65 h 191"/>
                <a:gd name="T64" fmla="*/ 80 w 353"/>
                <a:gd name="T65" fmla="*/ 74 h 191"/>
                <a:gd name="T66" fmla="*/ 45 w 353"/>
                <a:gd name="T67" fmla="*/ 65 h 191"/>
                <a:gd name="T68" fmla="*/ 10 w 353"/>
                <a:gd name="T69" fmla="*/ 56 h 191"/>
                <a:gd name="T70" fmla="*/ 4 w 353"/>
                <a:gd name="T71" fmla="*/ 39 h 191"/>
                <a:gd name="T72" fmla="*/ 63 w 353"/>
                <a:gd name="T73" fmla="*/ 24 h 191"/>
                <a:gd name="T74" fmla="*/ 104 w 353"/>
                <a:gd name="T75" fmla="*/ 15 h 191"/>
                <a:gd name="T76" fmla="*/ 153 w 353"/>
                <a:gd name="T77" fmla="*/ 6 h 191"/>
                <a:gd name="T78" fmla="*/ 203 w 353"/>
                <a:gd name="T79" fmla="*/ 3 h 191"/>
                <a:gd name="T80" fmla="*/ 229 w 353"/>
                <a:gd name="T81" fmla="*/ 3 h 191"/>
                <a:gd name="T82" fmla="*/ 279 w 353"/>
                <a:gd name="T83" fmla="*/ 3 h 191"/>
                <a:gd name="T84" fmla="*/ 329 w 353"/>
                <a:gd name="T85" fmla="*/ 6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3" h="191">
                  <a:moveTo>
                    <a:pt x="329" y="6"/>
                  </a:moveTo>
                  <a:cubicBezTo>
                    <a:pt x="324" y="12"/>
                    <a:pt x="329" y="10"/>
                    <a:pt x="329" y="18"/>
                  </a:cubicBezTo>
                  <a:cubicBezTo>
                    <a:pt x="337" y="18"/>
                    <a:pt x="345" y="18"/>
                    <a:pt x="352" y="18"/>
                  </a:cubicBezTo>
                  <a:cubicBezTo>
                    <a:pt x="353" y="23"/>
                    <a:pt x="349" y="24"/>
                    <a:pt x="349" y="30"/>
                  </a:cubicBezTo>
                  <a:cubicBezTo>
                    <a:pt x="348" y="31"/>
                    <a:pt x="342" y="28"/>
                    <a:pt x="341" y="30"/>
                  </a:cubicBezTo>
                  <a:cubicBezTo>
                    <a:pt x="340" y="31"/>
                    <a:pt x="341" y="35"/>
                    <a:pt x="341" y="36"/>
                  </a:cubicBezTo>
                  <a:cubicBezTo>
                    <a:pt x="336" y="38"/>
                    <a:pt x="330" y="39"/>
                    <a:pt x="329" y="36"/>
                  </a:cubicBezTo>
                  <a:cubicBezTo>
                    <a:pt x="325" y="35"/>
                    <a:pt x="328" y="41"/>
                    <a:pt x="326" y="42"/>
                  </a:cubicBezTo>
                  <a:cubicBezTo>
                    <a:pt x="323" y="44"/>
                    <a:pt x="314" y="39"/>
                    <a:pt x="314" y="44"/>
                  </a:cubicBezTo>
                  <a:cubicBezTo>
                    <a:pt x="304" y="43"/>
                    <a:pt x="291" y="41"/>
                    <a:pt x="285" y="50"/>
                  </a:cubicBezTo>
                  <a:cubicBezTo>
                    <a:pt x="288" y="57"/>
                    <a:pt x="300" y="50"/>
                    <a:pt x="303" y="47"/>
                  </a:cubicBezTo>
                  <a:cubicBezTo>
                    <a:pt x="307" y="49"/>
                    <a:pt x="301" y="51"/>
                    <a:pt x="303" y="56"/>
                  </a:cubicBezTo>
                  <a:cubicBezTo>
                    <a:pt x="292" y="56"/>
                    <a:pt x="286" y="61"/>
                    <a:pt x="276" y="62"/>
                  </a:cubicBezTo>
                  <a:cubicBezTo>
                    <a:pt x="272" y="64"/>
                    <a:pt x="269" y="67"/>
                    <a:pt x="267" y="71"/>
                  </a:cubicBezTo>
                  <a:cubicBezTo>
                    <a:pt x="265" y="72"/>
                    <a:pt x="261" y="70"/>
                    <a:pt x="259" y="71"/>
                  </a:cubicBezTo>
                  <a:cubicBezTo>
                    <a:pt x="255" y="72"/>
                    <a:pt x="258" y="75"/>
                    <a:pt x="256" y="77"/>
                  </a:cubicBezTo>
                  <a:cubicBezTo>
                    <a:pt x="253" y="79"/>
                    <a:pt x="247" y="74"/>
                    <a:pt x="247" y="80"/>
                  </a:cubicBezTo>
                  <a:cubicBezTo>
                    <a:pt x="247" y="84"/>
                    <a:pt x="238" y="81"/>
                    <a:pt x="238" y="85"/>
                  </a:cubicBezTo>
                  <a:cubicBezTo>
                    <a:pt x="238" y="92"/>
                    <a:pt x="230" y="87"/>
                    <a:pt x="227" y="91"/>
                  </a:cubicBezTo>
                  <a:cubicBezTo>
                    <a:pt x="223" y="95"/>
                    <a:pt x="216" y="94"/>
                    <a:pt x="209" y="97"/>
                  </a:cubicBezTo>
                  <a:cubicBezTo>
                    <a:pt x="208" y="98"/>
                    <a:pt x="209" y="100"/>
                    <a:pt x="206" y="100"/>
                  </a:cubicBezTo>
                  <a:cubicBezTo>
                    <a:pt x="199" y="100"/>
                    <a:pt x="203" y="103"/>
                    <a:pt x="200" y="106"/>
                  </a:cubicBezTo>
                  <a:cubicBezTo>
                    <a:pt x="200" y="106"/>
                    <a:pt x="198" y="106"/>
                    <a:pt x="197" y="106"/>
                  </a:cubicBezTo>
                  <a:cubicBezTo>
                    <a:pt x="195" y="106"/>
                    <a:pt x="189" y="111"/>
                    <a:pt x="180" y="109"/>
                  </a:cubicBezTo>
                  <a:cubicBezTo>
                    <a:pt x="180" y="113"/>
                    <a:pt x="192" y="114"/>
                    <a:pt x="180" y="115"/>
                  </a:cubicBezTo>
                  <a:cubicBezTo>
                    <a:pt x="181" y="121"/>
                    <a:pt x="194" y="116"/>
                    <a:pt x="191" y="126"/>
                  </a:cubicBezTo>
                  <a:cubicBezTo>
                    <a:pt x="185" y="120"/>
                    <a:pt x="185" y="127"/>
                    <a:pt x="185" y="135"/>
                  </a:cubicBezTo>
                  <a:cubicBezTo>
                    <a:pt x="179" y="126"/>
                    <a:pt x="176" y="138"/>
                    <a:pt x="171" y="141"/>
                  </a:cubicBezTo>
                  <a:cubicBezTo>
                    <a:pt x="165" y="145"/>
                    <a:pt x="157" y="142"/>
                    <a:pt x="153" y="147"/>
                  </a:cubicBezTo>
                  <a:cubicBezTo>
                    <a:pt x="151" y="150"/>
                    <a:pt x="156" y="149"/>
                    <a:pt x="156" y="150"/>
                  </a:cubicBezTo>
                  <a:cubicBezTo>
                    <a:pt x="157" y="152"/>
                    <a:pt x="146" y="155"/>
                    <a:pt x="153" y="156"/>
                  </a:cubicBezTo>
                  <a:cubicBezTo>
                    <a:pt x="150" y="164"/>
                    <a:pt x="133" y="159"/>
                    <a:pt x="130" y="167"/>
                  </a:cubicBezTo>
                  <a:cubicBezTo>
                    <a:pt x="135" y="172"/>
                    <a:pt x="143" y="174"/>
                    <a:pt x="153" y="173"/>
                  </a:cubicBezTo>
                  <a:cubicBezTo>
                    <a:pt x="155" y="183"/>
                    <a:pt x="139" y="175"/>
                    <a:pt x="139" y="182"/>
                  </a:cubicBezTo>
                  <a:cubicBezTo>
                    <a:pt x="138" y="186"/>
                    <a:pt x="135" y="182"/>
                    <a:pt x="133" y="182"/>
                  </a:cubicBezTo>
                  <a:cubicBezTo>
                    <a:pt x="126" y="182"/>
                    <a:pt x="123" y="191"/>
                    <a:pt x="115" y="188"/>
                  </a:cubicBezTo>
                  <a:cubicBezTo>
                    <a:pt x="113" y="185"/>
                    <a:pt x="109" y="185"/>
                    <a:pt x="109" y="179"/>
                  </a:cubicBezTo>
                  <a:cubicBezTo>
                    <a:pt x="95" y="177"/>
                    <a:pt x="85" y="182"/>
                    <a:pt x="71" y="179"/>
                  </a:cubicBezTo>
                  <a:cubicBezTo>
                    <a:pt x="70" y="179"/>
                    <a:pt x="67" y="176"/>
                    <a:pt x="68" y="176"/>
                  </a:cubicBezTo>
                  <a:cubicBezTo>
                    <a:pt x="64" y="176"/>
                    <a:pt x="61" y="181"/>
                    <a:pt x="57" y="182"/>
                  </a:cubicBezTo>
                  <a:cubicBezTo>
                    <a:pt x="43" y="184"/>
                    <a:pt x="32" y="178"/>
                    <a:pt x="16" y="176"/>
                  </a:cubicBezTo>
                  <a:cubicBezTo>
                    <a:pt x="21" y="171"/>
                    <a:pt x="26" y="167"/>
                    <a:pt x="36" y="167"/>
                  </a:cubicBezTo>
                  <a:cubicBezTo>
                    <a:pt x="42" y="167"/>
                    <a:pt x="37" y="155"/>
                    <a:pt x="42" y="153"/>
                  </a:cubicBezTo>
                  <a:cubicBezTo>
                    <a:pt x="50" y="155"/>
                    <a:pt x="50" y="149"/>
                    <a:pt x="57" y="150"/>
                  </a:cubicBezTo>
                  <a:cubicBezTo>
                    <a:pt x="56" y="160"/>
                    <a:pt x="68" y="159"/>
                    <a:pt x="77" y="159"/>
                  </a:cubicBezTo>
                  <a:cubicBezTo>
                    <a:pt x="84" y="157"/>
                    <a:pt x="74" y="154"/>
                    <a:pt x="80" y="150"/>
                  </a:cubicBezTo>
                  <a:cubicBezTo>
                    <a:pt x="79" y="143"/>
                    <a:pt x="63" y="151"/>
                    <a:pt x="68" y="138"/>
                  </a:cubicBezTo>
                  <a:cubicBezTo>
                    <a:pt x="56" y="141"/>
                    <a:pt x="52" y="145"/>
                    <a:pt x="39" y="141"/>
                  </a:cubicBezTo>
                  <a:cubicBezTo>
                    <a:pt x="41" y="135"/>
                    <a:pt x="47" y="133"/>
                    <a:pt x="54" y="132"/>
                  </a:cubicBezTo>
                  <a:cubicBezTo>
                    <a:pt x="57" y="129"/>
                    <a:pt x="60" y="126"/>
                    <a:pt x="63" y="124"/>
                  </a:cubicBezTo>
                  <a:cubicBezTo>
                    <a:pt x="66" y="124"/>
                    <a:pt x="68" y="123"/>
                    <a:pt x="68" y="121"/>
                  </a:cubicBezTo>
                  <a:cubicBezTo>
                    <a:pt x="75" y="120"/>
                    <a:pt x="80" y="121"/>
                    <a:pt x="83" y="124"/>
                  </a:cubicBezTo>
                  <a:cubicBezTo>
                    <a:pt x="87" y="122"/>
                    <a:pt x="90" y="119"/>
                    <a:pt x="92" y="115"/>
                  </a:cubicBezTo>
                  <a:cubicBezTo>
                    <a:pt x="92" y="110"/>
                    <a:pt x="86" y="114"/>
                    <a:pt x="83" y="112"/>
                  </a:cubicBezTo>
                  <a:cubicBezTo>
                    <a:pt x="82" y="111"/>
                    <a:pt x="81" y="104"/>
                    <a:pt x="80" y="103"/>
                  </a:cubicBezTo>
                  <a:cubicBezTo>
                    <a:pt x="79" y="102"/>
                    <a:pt x="76" y="100"/>
                    <a:pt x="77" y="97"/>
                  </a:cubicBezTo>
                  <a:cubicBezTo>
                    <a:pt x="75" y="99"/>
                    <a:pt x="72" y="100"/>
                    <a:pt x="68" y="100"/>
                  </a:cubicBezTo>
                  <a:cubicBezTo>
                    <a:pt x="69" y="94"/>
                    <a:pt x="68" y="91"/>
                    <a:pt x="63" y="91"/>
                  </a:cubicBezTo>
                  <a:cubicBezTo>
                    <a:pt x="65" y="86"/>
                    <a:pt x="68" y="81"/>
                    <a:pt x="77" y="83"/>
                  </a:cubicBezTo>
                  <a:cubicBezTo>
                    <a:pt x="86" y="82"/>
                    <a:pt x="83" y="92"/>
                    <a:pt x="95" y="88"/>
                  </a:cubicBezTo>
                  <a:cubicBezTo>
                    <a:pt x="94" y="92"/>
                    <a:pt x="95" y="94"/>
                    <a:pt x="98" y="94"/>
                  </a:cubicBezTo>
                  <a:cubicBezTo>
                    <a:pt x="107" y="97"/>
                    <a:pt x="102" y="85"/>
                    <a:pt x="107" y="83"/>
                  </a:cubicBezTo>
                  <a:cubicBezTo>
                    <a:pt x="121" y="79"/>
                    <a:pt x="134" y="75"/>
                    <a:pt x="142" y="65"/>
                  </a:cubicBezTo>
                  <a:cubicBezTo>
                    <a:pt x="141" y="57"/>
                    <a:pt x="137" y="69"/>
                    <a:pt x="130" y="65"/>
                  </a:cubicBezTo>
                  <a:cubicBezTo>
                    <a:pt x="126" y="68"/>
                    <a:pt x="118" y="69"/>
                    <a:pt x="115" y="74"/>
                  </a:cubicBezTo>
                  <a:cubicBezTo>
                    <a:pt x="107" y="71"/>
                    <a:pt x="93" y="75"/>
                    <a:pt x="80" y="74"/>
                  </a:cubicBezTo>
                  <a:cubicBezTo>
                    <a:pt x="73" y="73"/>
                    <a:pt x="69" y="69"/>
                    <a:pt x="60" y="74"/>
                  </a:cubicBezTo>
                  <a:cubicBezTo>
                    <a:pt x="57" y="63"/>
                    <a:pt x="49" y="75"/>
                    <a:pt x="45" y="65"/>
                  </a:cubicBezTo>
                  <a:cubicBezTo>
                    <a:pt x="40" y="70"/>
                    <a:pt x="33" y="62"/>
                    <a:pt x="22" y="65"/>
                  </a:cubicBezTo>
                  <a:cubicBezTo>
                    <a:pt x="24" y="56"/>
                    <a:pt x="12" y="61"/>
                    <a:pt x="10" y="56"/>
                  </a:cubicBezTo>
                  <a:cubicBezTo>
                    <a:pt x="8" y="48"/>
                    <a:pt x="16" y="51"/>
                    <a:pt x="19" y="47"/>
                  </a:cubicBezTo>
                  <a:cubicBezTo>
                    <a:pt x="19" y="39"/>
                    <a:pt x="0" y="51"/>
                    <a:pt x="4" y="39"/>
                  </a:cubicBezTo>
                  <a:cubicBezTo>
                    <a:pt x="17" y="34"/>
                    <a:pt x="39" y="33"/>
                    <a:pt x="60" y="30"/>
                  </a:cubicBezTo>
                  <a:cubicBezTo>
                    <a:pt x="63" y="30"/>
                    <a:pt x="62" y="26"/>
                    <a:pt x="63" y="24"/>
                  </a:cubicBezTo>
                  <a:cubicBezTo>
                    <a:pt x="78" y="26"/>
                    <a:pt x="89" y="21"/>
                    <a:pt x="98" y="24"/>
                  </a:cubicBezTo>
                  <a:cubicBezTo>
                    <a:pt x="100" y="22"/>
                    <a:pt x="102" y="19"/>
                    <a:pt x="104" y="15"/>
                  </a:cubicBezTo>
                  <a:cubicBezTo>
                    <a:pt x="121" y="14"/>
                    <a:pt x="137" y="9"/>
                    <a:pt x="150" y="12"/>
                  </a:cubicBezTo>
                  <a:cubicBezTo>
                    <a:pt x="153" y="12"/>
                    <a:pt x="153" y="9"/>
                    <a:pt x="153" y="6"/>
                  </a:cubicBezTo>
                  <a:cubicBezTo>
                    <a:pt x="165" y="7"/>
                    <a:pt x="181" y="4"/>
                    <a:pt x="188" y="9"/>
                  </a:cubicBezTo>
                  <a:cubicBezTo>
                    <a:pt x="190" y="4"/>
                    <a:pt x="202" y="10"/>
                    <a:pt x="203" y="3"/>
                  </a:cubicBezTo>
                  <a:cubicBezTo>
                    <a:pt x="211" y="7"/>
                    <a:pt x="221" y="7"/>
                    <a:pt x="232" y="6"/>
                  </a:cubicBezTo>
                  <a:cubicBezTo>
                    <a:pt x="233" y="4"/>
                    <a:pt x="231" y="4"/>
                    <a:pt x="229" y="3"/>
                  </a:cubicBezTo>
                  <a:cubicBezTo>
                    <a:pt x="230" y="0"/>
                    <a:pt x="232" y="2"/>
                    <a:pt x="232" y="3"/>
                  </a:cubicBezTo>
                  <a:cubicBezTo>
                    <a:pt x="246" y="6"/>
                    <a:pt x="266" y="1"/>
                    <a:pt x="279" y="3"/>
                  </a:cubicBezTo>
                  <a:cubicBezTo>
                    <a:pt x="280" y="4"/>
                    <a:pt x="279" y="9"/>
                    <a:pt x="279" y="9"/>
                  </a:cubicBezTo>
                  <a:cubicBezTo>
                    <a:pt x="301" y="10"/>
                    <a:pt x="304" y="5"/>
                    <a:pt x="32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5" name="Freeform 149">
              <a:extLst>
                <a:ext uri="{FF2B5EF4-FFF2-40B4-BE49-F238E27FC236}">
                  <a16:creationId xmlns:a16="http://schemas.microsoft.com/office/drawing/2014/main" xmlns="" id="{30F061B5-792C-45C5-8450-EDE63DE729CA}"/>
                </a:ext>
              </a:extLst>
            </p:cNvPr>
            <p:cNvSpPr>
              <a:spLocks noChangeArrowheads="1"/>
            </p:cNvSpPr>
            <p:nvPr/>
          </p:nvSpPr>
          <p:spPr bwMode="auto">
            <a:xfrm>
              <a:off x="6111718" y="2365198"/>
              <a:ext cx="172180" cy="62871"/>
            </a:xfrm>
            <a:custGeom>
              <a:avLst/>
              <a:gdLst>
                <a:gd name="T0" fmla="*/ 27 w 102"/>
                <a:gd name="T1" fmla="*/ 5 h 37"/>
                <a:gd name="T2" fmla="*/ 27 w 102"/>
                <a:gd name="T3" fmla="*/ 8 h 37"/>
                <a:gd name="T4" fmla="*/ 36 w 102"/>
                <a:gd name="T5" fmla="*/ 16 h 37"/>
                <a:gd name="T6" fmla="*/ 44 w 102"/>
                <a:gd name="T7" fmla="*/ 11 h 37"/>
                <a:gd name="T8" fmla="*/ 59 w 102"/>
                <a:gd name="T9" fmla="*/ 16 h 37"/>
                <a:gd name="T10" fmla="*/ 85 w 102"/>
                <a:gd name="T11" fmla="*/ 11 h 37"/>
                <a:gd name="T12" fmla="*/ 97 w 102"/>
                <a:gd name="T13" fmla="*/ 16 h 37"/>
                <a:gd name="T14" fmla="*/ 91 w 102"/>
                <a:gd name="T15" fmla="*/ 28 h 37"/>
                <a:gd name="T16" fmla="*/ 65 w 102"/>
                <a:gd name="T17" fmla="*/ 31 h 37"/>
                <a:gd name="T18" fmla="*/ 47 w 102"/>
                <a:gd name="T19" fmla="*/ 37 h 37"/>
                <a:gd name="T20" fmla="*/ 18 w 102"/>
                <a:gd name="T21" fmla="*/ 16 h 37"/>
                <a:gd name="T22" fmla="*/ 3 w 102"/>
                <a:gd name="T23" fmla="*/ 13 h 37"/>
                <a:gd name="T24" fmla="*/ 27 w 102"/>
                <a:gd name="T25" fmla="*/ 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7">
                  <a:moveTo>
                    <a:pt x="27" y="5"/>
                  </a:moveTo>
                  <a:cubicBezTo>
                    <a:pt x="30" y="5"/>
                    <a:pt x="28" y="8"/>
                    <a:pt x="27" y="8"/>
                  </a:cubicBezTo>
                  <a:cubicBezTo>
                    <a:pt x="26" y="15"/>
                    <a:pt x="40" y="6"/>
                    <a:pt x="36" y="16"/>
                  </a:cubicBezTo>
                  <a:cubicBezTo>
                    <a:pt x="42" y="18"/>
                    <a:pt x="40" y="11"/>
                    <a:pt x="44" y="11"/>
                  </a:cubicBezTo>
                  <a:cubicBezTo>
                    <a:pt x="51" y="17"/>
                    <a:pt x="58" y="4"/>
                    <a:pt x="59" y="16"/>
                  </a:cubicBezTo>
                  <a:cubicBezTo>
                    <a:pt x="67" y="14"/>
                    <a:pt x="77" y="13"/>
                    <a:pt x="85" y="11"/>
                  </a:cubicBezTo>
                  <a:cubicBezTo>
                    <a:pt x="83" y="18"/>
                    <a:pt x="99" y="8"/>
                    <a:pt x="97" y="16"/>
                  </a:cubicBezTo>
                  <a:cubicBezTo>
                    <a:pt x="102" y="25"/>
                    <a:pt x="79" y="21"/>
                    <a:pt x="91" y="28"/>
                  </a:cubicBezTo>
                  <a:cubicBezTo>
                    <a:pt x="88" y="35"/>
                    <a:pt x="73" y="29"/>
                    <a:pt x="65" y="31"/>
                  </a:cubicBezTo>
                  <a:cubicBezTo>
                    <a:pt x="58" y="32"/>
                    <a:pt x="53" y="35"/>
                    <a:pt x="47" y="37"/>
                  </a:cubicBezTo>
                  <a:cubicBezTo>
                    <a:pt x="36" y="32"/>
                    <a:pt x="24" y="27"/>
                    <a:pt x="18" y="16"/>
                  </a:cubicBezTo>
                  <a:cubicBezTo>
                    <a:pt x="14" y="15"/>
                    <a:pt x="3" y="20"/>
                    <a:pt x="3" y="13"/>
                  </a:cubicBezTo>
                  <a:cubicBezTo>
                    <a:pt x="0" y="0"/>
                    <a:pt x="25" y="14"/>
                    <a:pt x="27"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6" name="Freeform 150">
              <a:extLst>
                <a:ext uri="{FF2B5EF4-FFF2-40B4-BE49-F238E27FC236}">
                  <a16:creationId xmlns:a16="http://schemas.microsoft.com/office/drawing/2014/main" xmlns="" id="{F6D5B54A-294D-42F5-873F-0E6C2DEB8DA6}"/>
                </a:ext>
              </a:extLst>
            </p:cNvPr>
            <p:cNvSpPr>
              <a:spLocks noChangeArrowheads="1"/>
            </p:cNvSpPr>
            <p:nvPr/>
          </p:nvSpPr>
          <p:spPr bwMode="auto">
            <a:xfrm>
              <a:off x="3449714" y="2451646"/>
              <a:ext cx="77160" cy="22148"/>
            </a:xfrm>
            <a:custGeom>
              <a:avLst/>
              <a:gdLst>
                <a:gd name="T0" fmla="*/ 44 w 46"/>
                <a:gd name="T1" fmla="*/ 1 h 13"/>
                <a:gd name="T2" fmla="*/ 26 w 46"/>
                <a:gd name="T3" fmla="*/ 9 h 13"/>
                <a:gd name="T4" fmla="*/ 20 w 46"/>
                <a:gd name="T5" fmla="*/ 12 h 13"/>
                <a:gd name="T6" fmla="*/ 9 w 46"/>
                <a:gd name="T7" fmla="*/ 12 h 13"/>
                <a:gd name="T8" fmla="*/ 15 w 46"/>
                <a:gd name="T9" fmla="*/ 3 h 13"/>
                <a:gd name="T10" fmla="*/ 44 w 46"/>
                <a:gd name="T11" fmla="*/ 1 h 13"/>
              </a:gdLst>
              <a:ahLst/>
              <a:cxnLst>
                <a:cxn ang="0">
                  <a:pos x="T0" y="T1"/>
                </a:cxn>
                <a:cxn ang="0">
                  <a:pos x="T2" y="T3"/>
                </a:cxn>
                <a:cxn ang="0">
                  <a:pos x="T4" y="T5"/>
                </a:cxn>
                <a:cxn ang="0">
                  <a:pos x="T6" y="T7"/>
                </a:cxn>
                <a:cxn ang="0">
                  <a:pos x="T8" y="T9"/>
                </a:cxn>
                <a:cxn ang="0">
                  <a:pos x="T10" y="T11"/>
                </a:cxn>
              </a:cxnLst>
              <a:rect l="0" t="0" r="r" b="b"/>
              <a:pathLst>
                <a:path w="46" h="13">
                  <a:moveTo>
                    <a:pt x="44" y="1"/>
                  </a:moveTo>
                  <a:cubicBezTo>
                    <a:pt x="46" y="10"/>
                    <a:pt x="34" y="8"/>
                    <a:pt x="26" y="9"/>
                  </a:cubicBezTo>
                  <a:cubicBezTo>
                    <a:pt x="24" y="10"/>
                    <a:pt x="23" y="12"/>
                    <a:pt x="20" y="12"/>
                  </a:cubicBezTo>
                  <a:cubicBezTo>
                    <a:pt x="16" y="12"/>
                    <a:pt x="9" y="8"/>
                    <a:pt x="9" y="12"/>
                  </a:cubicBezTo>
                  <a:cubicBezTo>
                    <a:pt x="0" y="13"/>
                    <a:pt x="14" y="3"/>
                    <a:pt x="15" y="3"/>
                  </a:cubicBezTo>
                  <a:cubicBezTo>
                    <a:pt x="20" y="10"/>
                    <a:pt x="34" y="0"/>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7" name="Freeform 151">
              <a:extLst>
                <a:ext uri="{FF2B5EF4-FFF2-40B4-BE49-F238E27FC236}">
                  <a16:creationId xmlns:a16="http://schemas.microsoft.com/office/drawing/2014/main" xmlns="" id="{84177750-811F-4445-BB06-8E821C7FA2B0}"/>
                </a:ext>
              </a:extLst>
            </p:cNvPr>
            <p:cNvSpPr>
              <a:spLocks noChangeArrowheads="1"/>
            </p:cNvSpPr>
            <p:nvPr/>
          </p:nvSpPr>
          <p:spPr bwMode="auto">
            <a:xfrm>
              <a:off x="3759781" y="2451646"/>
              <a:ext cx="72873" cy="45724"/>
            </a:xfrm>
            <a:custGeom>
              <a:avLst/>
              <a:gdLst>
                <a:gd name="T0" fmla="*/ 21 w 43"/>
                <a:gd name="T1" fmla="*/ 1 h 27"/>
                <a:gd name="T2" fmla="*/ 15 w 43"/>
                <a:gd name="T3" fmla="*/ 3 h 27"/>
                <a:gd name="T4" fmla="*/ 30 w 43"/>
                <a:gd name="T5" fmla="*/ 12 h 27"/>
                <a:gd name="T6" fmla="*/ 35 w 43"/>
                <a:gd name="T7" fmla="*/ 9 h 27"/>
                <a:gd name="T8" fmla="*/ 18 w 43"/>
                <a:gd name="T9" fmla="*/ 27 h 27"/>
                <a:gd name="T10" fmla="*/ 0 w 43"/>
                <a:gd name="T11" fmla="*/ 6 h 27"/>
                <a:gd name="T12" fmla="*/ 21 w 43"/>
                <a:gd name="T13" fmla="*/ 1 h 27"/>
              </a:gdLst>
              <a:ahLst/>
              <a:cxnLst>
                <a:cxn ang="0">
                  <a:pos x="T0" y="T1"/>
                </a:cxn>
                <a:cxn ang="0">
                  <a:pos x="T2" y="T3"/>
                </a:cxn>
                <a:cxn ang="0">
                  <a:pos x="T4" y="T5"/>
                </a:cxn>
                <a:cxn ang="0">
                  <a:pos x="T6" y="T7"/>
                </a:cxn>
                <a:cxn ang="0">
                  <a:pos x="T8" y="T9"/>
                </a:cxn>
                <a:cxn ang="0">
                  <a:pos x="T10" y="T11"/>
                </a:cxn>
                <a:cxn ang="0">
                  <a:pos x="T12" y="T13"/>
                </a:cxn>
              </a:cxnLst>
              <a:rect l="0" t="0" r="r" b="b"/>
              <a:pathLst>
                <a:path w="43" h="27">
                  <a:moveTo>
                    <a:pt x="21" y="1"/>
                  </a:moveTo>
                  <a:cubicBezTo>
                    <a:pt x="21" y="3"/>
                    <a:pt x="17" y="3"/>
                    <a:pt x="15" y="3"/>
                  </a:cubicBezTo>
                  <a:cubicBezTo>
                    <a:pt x="14" y="12"/>
                    <a:pt x="34" y="0"/>
                    <a:pt x="30" y="12"/>
                  </a:cubicBezTo>
                  <a:cubicBezTo>
                    <a:pt x="33" y="13"/>
                    <a:pt x="35" y="12"/>
                    <a:pt x="35" y="9"/>
                  </a:cubicBezTo>
                  <a:cubicBezTo>
                    <a:pt x="43" y="17"/>
                    <a:pt x="20" y="19"/>
                    <a:pt x="18" y="27"/>
                  </a:cubicBezTo>
                  <a:cubicBezTo>
                    <a:pt x="11" y="22"/>
                    <a:pt x="12" y="8"/>
                    <a:pt x="0" y="6"/>
                  </a:cubicBezTo>
                  <a:cubicBezTo>
                    <a:pt x="4" y="1"/>
                    <a:pt x="16" y="4"/>
                    <a:pt x="2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8" name="Freeform 152">
              <a:extLst>
                <a:ext uri="{FF2B5EF4-FFF2-40B4-BE49-F238E27FC236}">
                  <a16:creationId xmlns:a16="http://schemas.microsoft.com/office/drawing/2014/main" xmlns="" id="{51B21613-4F6E-44FF-B618-6BB76CE18318}"/>
                </a:ext>
              </a:extLst>
            </p:cNvPr>
            <p:cNvSpPr>
              <a:spLocks noEditPoints="1" noChangeArrowheads="1"/>
            </p:cNvSpPr>
            <p:nvPr/>
          </p:nvSpPr>
          <p:spPr bwMode="auto">
            <a:xfrm>
              <a:off x="5380845" y="2503800"/>
              <a:ext cx="4177332" cy="2740593"/>
            </a:xfrm>
            <a:custGeom>
              <a:avLst/>
              <a:gdLst>
                <a:gd name="T0" fmla="*/ 1470 w 2474"/>
                <a:gd name="T1" fmla="*/ 113 h 1622"/>
                <a:gd name="T2" fmla="*/ 1736 w 2474"/>
                <a:gd name="T3" fmla="*/ 113 h 1622"/>
                <a:gd name="T4" fmla="*/ 1958 w 2474"/>
                <a:gd name="T5" fmla="*/ 133 h 1622"/>
                <a:gd name="T6" fmla="*/ 2248 w 2474"/>
                <a:gd name="T7" fmla="*/ 180 h 1622"/>
                <a:gd name="T8" fmla="*/ 2474 w 2474"/>
                <a:gd name="T9" fmla="*/ 253 h 1622"/>
                <a:gd name="T10" fmla="*/ 2330 w 2474"/>
                <a:gd name="T11" fmla="*/ 289 h 1622"/>
                <a:gd name="T12" fmla="*/ 2146 w 2474"/>
                <a:gd name="T13" fmla="*/ 429 h 1622"/>
                <a:gd name="T14" fmla="*/ 2073 w 2474"/>
                <a:gd name="T15" fmla="*/ 473 h 1622"/>
                <a:gd name="T16" fmla="*/ 2169 w 2474"/>
                <a:gd name="T17" fmla="*/ 327 h 1622"/>
                <a:gd name="T18" fmla="*/ 1958 w 2474"/>
                <a:gd name="T19" fmla="*/ 388 h 1622"/>
                <a:gd name="T20" fmla="*/ 1891 w 2474"/>
                <a:gd name="T21" fmla="*/ 490 h 1622"/>
                <a:gd name="T22" fmla="*/ 1774 w 2474"/>
                <a:gd name="T23" fmla="*/ 651 h 1622"/>
                <a:gd name="T24" fmla="*/ 1698 w 2474"/>
                <a:gd name="T25" fmla="*/ 690 h 1622"/>
                <a:gd name="T26" fmla="*/ 1666 w 2474"/>
                <a:gd name="T27" fmla="*/ 728 h 1622"/>
                <a:gd name="T28" fmla="*/ 1560 w 2474"/>
                <a:gd name="T29" fmla="*/ 921 h 1622"/>
                <a:gd name="T30" fmla="*/ 1502 w 2474"/>
                <a:gd name="T31" fmla="*/ 1058 h 1622"/>
                <a:gd name="T32" fmla="*/ 1405 w 2474"/>
                <a:gd name="T33" fmla="*/ 1076 h 1622"/>
                <a:gd name="T34" fmla="*/ 1385 w 2474"/>
                <a:gd name="T35" fmla="*/ 1082 h 1622"/>
                <a:gd name="T36" fmla="*/ 1332 w 2474"/>
                <a:gd name="T37" fmla="*/ 944 h 1622"/>
                <a:gd name="T38" fmla="*/ 1165 w 2474"/>
                <a:gd name="T39" fmla="*/ 1032 h 1622"/>
                <a:gd name="T40" fmla="*/ 1045 w 2474"/>
                <a:gd name="T41" fmla="*/ 909 h 1622"/>
                <a:gd name="T42" fmla="*/ 823 w 2474"/>
                <a:gd name="T43" fmla="*/ 874 h 1622"/>
                <a:gd name="T44" fmla="*/ 875 w 2474"/>
                <a:gd name="T45" fmla="*/ 968 h 1622"/>
                <a:gd name="T46" fmla="*/ 712 w 2474"/>
                <a:gd name="T47" fmla="*/ 976 h 1622"/>
                <a:gd name="T48" fmla="*/ 615 w 2474"/>
                <a:gd name="T49" fmla="*/ 856 h 1622"/>
                <a:gd name="T50" fmla="*/ 691 w 2474"/>
                <a:gd name="T51" fmla="*/ 1014 h 1622"/>
                <a:gd name="T52" fmla="*/ 738 w 2474"/>
                <a:gd name="T53" fmla="*/ 1175 h 1622"/>
                <a:gd name="T54" fmla="*/ 647 w 2474"/>
                <a:gd name="T55" fmla="*/ 1410 h 1622"/>
                <a:gd name="T56" fmla="*/ 554 w 2474"/>
                <a:gd name="T57" fmla="*/ 1591 h 1622"/>
                <a:gd name="T58" fmla="*/ 372 w 2474"/>
                <a:gd name="T59" fmla="*/ 1451 h 1622"/>
                <a:gd name="T60" fmla="*/ 352 w 2474"/>
                <a:gd name="T61" fmla="*/ 1237 h 1622"/>
                <a:gd name="T62" fmla="*/ 74 w 2474"/>
                <a:gd name="T63" fmla="*/ 1102 h 1622"/>
                <a:gd name="T64" fmla="*/ 9 w 2474"/>
                <a:gd name="T65" fmla="*/ 924 h 1622"/>
                <a:gd name="T66" fmla="*/ 255 w 2474"/>
                <a:gd name="T67" fmla="*/ 731 h 1622"/>
                <a:gd name="T68" fmla="*/ 413 w 2474"/>
                <a:gd name="T69" fmla="*/ 804 h 1622"/>
                <a:gd name="T70" fmla="*/ 595 w 2474"/>
                <a:gd name="T71" fmla="*/ 804 h 1622"/>
                <a:gd name="T72" fmla="*/ 486 w 2474"/>
                <a:gd name="T73" fmla="*/ 684 h 1622"/>
                <a:gd name="T74" fmla="*/ 401 w 2474"/>
                <a:gd name="T75" fmla="*/ 631 h 1622"/>
                <a:gd name="T76" fmla="*/ 407 w 2474"/>
                <a:gd name="T77" fmla="*/ 678 h 1622"/>
                <a:gd name="T78" fmla="*/ 249 w 2474"/>
                <a:gd name="T79" fmla="*/ 640 h 1622"/>
                <a:gd name="T80" fmla="*/ 182 w 2474"/>
                <a:gd name="T81" fmla="*/ 637 h 1622"/>
                <a:gd name="T82" fmla="*/ 249 w 2474"/>
                <a:gd name="T83" fmla="*/ 517 h 1622"/>
                <a:gd name="T84" fmla="*/ 337 w 2474"/>
                <a:gd name="T85" fmla="*/ 458 h 1622"/>
                <a:gd name="T86" fmla="*/ 498 w 2474"/>
                <a:gd name="T87" fmla="*/ 388 h 1622"/>
                <a:gd name="T88" fmla="*/ 492 w 2474"/>
                <a:gd name="T89" fmla="*/ 309 h 1622"/>
                <a:gd name="T90" fmla="*/ 436 w 2474"/>
                <a:gd name="T91" fmla="*/ 373 h 1622"/>
                <a:gd name="T92" fmla="*/ 287 w 2474"/>
                <a:gd name="T93" fmla="*/ 394 h 1622"/>
                <a:gd name="T94" fmla="*/ 357 w 2474"/>
                <a:gd name="T95" fmla="*/ 262 h 1622"/>
                <a:gd name="T96" fmla="*/ 556 w 2474"/>
                <a:gd name="T97" fmla="*/ 166 h 1622"/>
                <a:gd name="T98" fmla="*/ 624 w 2474"/>
                <a:gd name="T99" fmla="*/ 242 h 1622"/>
                <a:gd name="T100" fmla="*/ 738 w 2474"/>
                <a:gd name="T101" fmla="*/ 210 h 1622"/>
                <a:gd name="T102" fmla="*/ 937 w 2474"/>
                <a:gd name="T103" fmla="*/ 198 h 1622"/>
                <a:gd name="T104" fmla="*/ 1036 w 2474"/>
                <a:gd name="T105" fmla="*/ 130 h 1622"/>
                <a:gd name="T106" fmla="*/ 1107 w 2474"/>
                <a:gd name="T107" fmla="*/ 204 h 1622"/>
                <a:gd name="T108" fmla="*/ 1154 w 2474"/>
                <a:gd name="T109" fmla="*/ 128 h 1622"/>
                <a:gd name="T110" fmla="*/ 1396 w 2474"/>
                <a:gd name="T111" fmla="*/ 28 h 1622"/>
                <a:gd name="T112" fmla="*/ 586 w 2474"/>
                <a:gd name="T113" fmla="*/ 587 h 1622"/>
                <a:gd name="T114" fmla="*/ 706 w 2474"/>
                <a:gd name="T115" fmla="*/ 666 h 1622"/>
                <a:gd name="T116" fmla="*/ 835 w 2474"/>
                <a:gd name="T117" fmla="*/ 646 h 1622"/>
                <a:gd name="T118" fmla="*/ 794 w 2474"/>
                <a:gd name="T119" fmla="*/ 707 h 1622"/>
                <a:gd name="T120" fmla="*/ 589 w 2474"/>
                <a:gd name="T121" fmla="*/ 1196 h 1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474" h="1622">
                  <a:moveTo>
                    <a:pt x="1490" y="16"/>
                  </a:moveTo>
                  <a:cubicBezTo>
                    <a:pt x="1491" y="20"/>
                    <a:pt x="1495" y="19"/>
                    <a:pt x="1499" y="19"/>
                  </a:cubicBezTo>
                  <a:cubicBezTo>
                    <a:pt x="1498" y="23"/>
                    <a:pt x="1494" y="22"/>
                    <a:pt x="1490" y="22"/>
                  </a:cubicBezTo>
                  <a:cubicBezTo>
                    <a:pt x="1502" y="35"/>
                    <a:pt x="1516" y="17"/>
                    <a:pt x="1537" y="22"/>
                  </a:cubicBezTo>
                  <a:cubicBezTo>
                    <a:pt x="1543" y="29"/>
                    <a:pt x="1550" y="35"/>
                    <a:pt x="1560" y="37"/>
                  </a:cubicBezTo>
                  <a:cubicBezTo>
                    <a:pt x="1561" y="40"/>
                    <a:pt x="1559" y="45"/>
                    <a:pt x="1560" y="49"/>
                  </a:cubicBezTo>
                  <a:cubicBezTo>
                    <a:pt x="1561" y="52"/>
                    <a:pt x="1568" y="51"/>
                    <a:pt x="1566" y="57"/>
                  </a:cubicBezTo>
                  <a:cubicBezTo>
                    <a:pt x="1560" y="56"/>
                    <a:pt x="1561" y="62"/>
                    <a:pt x="1560" y="66"/>
                  </a:cubicBezTo>
                  <a:cubicBezTo>
                    <a:pt x="1558" y="64"/>
                    <a:pt x="1554" y="62"/>
                    <a:pt x="1549" y="63"/>
                  </a:cubicBezTo>
                  <a:cubicBezTo>
                    <a:pt x="1545" y="64"/>
                    <a:pt x="1548" y="68"/>
                    <a:pt x="1546" y="69"/>
                  </a:cubicBezTo>
                  <a:cubicBezTo>
                    <a:pt x="1545" y="70"/>
                    <a:pt x="1542" y="66"/>
                    <a:pt x="1540" y="66"/>
                  </a:cubicBezTo>
                  <a:cubicBezTo>
                    <a:pt x="1538" y="66"/>
                    <a:pt x="1531" y="71"/>
                    <a:pt x="1522" y="69"/>
                  </a:cubicBezTo>
                  <a:cubicBezTo>
                    <a:pt x="1519" y="68"/>
                    <a:pt x="1521" y="74"/>
                    <a:pt x="1519" y="75"/>
                  </a:cubicBezTo>
                  <a:cubicBezTo>
                    <a:pt x="1519" y="75"/>
                    <a:pt x="1514" y="74"/>
                    <a:pt x="1514" y="75"/>
                  </a:cubicBezTo>
                  <a:cubicBezTo>
                    <a:pt x="1512" y="77"/>
                    <a:pt x="1518" y="80"/>
                    <a:pt x="1514" y="87"/>
                  </a:cubicBezTo>
                  <a:cubicBezTo>
                    <a:pt x="1512" y="81"/>
                    <a:pt x="1498" y="88"/>
                    <a:pt x="1505" y="90"/>
                  </a:cubicBezTo>
                  <a:cubicBezTo>
                    <a:pt x="1498" y="95"/>
                    <a:pt x="1489" y="92"/>
                    <a:pt x="1481" y="95"/>
                  </a:cubicBezTo>
                  <a:cubicBezTo>
                    <a:pt x="1476" y="97"/>
                    <a:pt x="1473" y="105"/>
                    <a:pt x="1467" y="104"/>
                  </a:cubicBezTo>
                  <a:cubicBezTo>
                    <a:pt x="1467" y="108"/>
                    <a:pt x="1467" y="112"/>
                    <a:pt x="1464" y="113"/>
                  </a:cubicBezTo>
                  <a:cubicBezTo>
                    <a:pt x="1465" y="117"/>
                    <a:pt x="1466" y="113"/>
                    <a:pt x="1470" y="113"/>
                  </a:cubicBezTo>
                  <a:cubicBezTo>
                    <a:pt x="1479" y="113"/>
                    <a:pt x="1481" y="107"/>
                    <a:pt x="1487" y="104"/>
                  </a:cubicBezTo>
                  <a:cubicBezTo>
                    <a:pt x="1492" y="103"/>
                    <a:pt x="1492" y="108"/>
                    <a:pt x="1496" y="107"/>
                  </a:cubicBezTo>
                  <a:cubicBezTo>
                    <a:pt x="1500" y="107"/>
                    <a:pt x="1500" y="102"/>
                    <a:pt x="1502" y="101"/>
                  </a:cubicBezTo>
                  <a:cubicBezTo>
                    <a:pt x="1508" y="98"/>
                    <a:pt x="1516" y="101"/>
                    <a:pt x="1522" y="98"/>
                  </a:cubicBezTo>
                  <a:cubicBezTo>
                    <a:pt x="1527" y="97"/>
                    <a:pt x="1520" y="94"/>
                    <a:pt x="1525" y="92"/>
                  </a:cubicBezTo>
                  <a:cubicBezTo>
                    <a:pt x="1527" y="92"/>
                    <a:pt x="1530" y="93"/>
                    <a:pt x="1531" y="92"/>
                  </a:cubicBezTo>
                  <a:cubicBezTo>
                    <a:pt x="1532" y="92"/>
                    <a:pt x="1534" y="87"/>
                    <a:pt x="1534" y="87"/>
                  </a:cubicBezTo>
                  <a:cubicBezTo>
                    <a:pt x="1535" y="86"/>
                    <a:pt x="1542" y="89"/>
                    <a:pt x="1546" y="90"/>
                  </a:cubicBezTo>
                  <a:cubicBezTo>
                    <a:pt x="1553" y="90"/>
                    <a:pt x="1553" y="88"/>
                    <a:pt x="1560" y="87"/>
                  </a:cubicBezTo>
                  <a:cubicBezTo>
                    <a:pt x="1560" y="90"/>
                    <a:pt x="1560" y="92"/>
                    <a:pt x="1560" y="95"/>
                  </a:cubicBezTo>
                  <a:cubicBezTo>
                    <a:pt x="1564" y="92"/>
                    <a:pt x="1566" y="93"/>
                    <a:pt x="1566" y="98"/>
                  </a:cubicBezTo>
                  <a:cubicBezTo>
                    <a:pt x="1582" y="96"/>
                    <a:pt x="1607" y="100"/>
                    <a:pt x="1631" y="98"/>
                  </a:cubicBezTo>
                  <a:cubicBezTo>
                    <a:pt x="1629" y="111"/>
                    <a:pt x="1651" y="102"/>
                    <a:pt x="1648" y="116"/>
                  </a:cubicBezTo>
                  <a:cubicBezTo>
                    <a:pt x="1650" y="111"/>
                    <a:pt x="1655" y="116"/>
                    <a:pt x="1660" y="116"/>
                  </a:cubicBezTo>
                  <a:cubicBezTo>
                    <a:pt x="1669" y="116"/>
                    <a:pt x="1680" y="113"/>
                    <a:pt x="1683" y="116"/>
                  </a:cubicBezTo>
                  <a:cubicBezTo>
                    <a:pt x="1689" y="115"/>
                    <a:pt x="1684" y="103"/>
                    <a:pt x="1689" y="101"/>
                  </a:cubicBezTo>
                  <a:cubicBezTo>
                    <a:pt x="1699" y="103"/>
                    <a:pt x="1709" y="101"/>
                    <a:pt x="1718" y="104"/>
                  </a:cubicBezTo>
                  <a:cubicBezTo>
                    <a:pt x="1719" y="104"/>
                    <a:pt x="1718" y="107"/>
                    <a:pt x="1718" y="107"/>
                  </a:cubicBezTo>
                  <a:cubicBezTo>
                    <a:pt x="1723" y="108"/>
                    <a:pt x="1729" y="106"/>
                    <a:pt x="1733" y="107"/>
                  </a:cubicBezTo>
                  <a:cubicBezTo>
                    <a:pt x="1735" y="108"/>
                    <a:pt x="1735" y="112"/>
                    <a:pt x="1736" y="113"/>
                  </a:cubicBezTo>
                  <a:cubicBezTo>
                    <a:pt x="1741" y="115"/>
                    <a:pt x="1748" y="111"/>
                    <a:pt x="1751" y="116"/>
                  </a:cubicBezTo>
                  <a:cubicBezTo>
                    <a:pt x="1749" y="121"/>
                    <a:pt x="1750" y="128"/>
                    <a:pt x="1742" y="128"/>
                  </a:cubicBezTo>
                  <a:cubicBezTo>
                    <a:pt x="1743" y="133"/>
                    <a:pt x="1747" y="134"/>
                    <a:pt x="1754" y="133"/>
                  </a:cubicBezTo>
                  <a:cubicBezTo>
                    <a:pt x="1751" y="150"/>
                    <a:pt x="1765" y="152"/>
                    <a:pt x="1771" y="160"/>
                  </a:cubicBezTo>
                  <a:cubicBezTo>
                    <a:pt x="1776" y="157"/>
                    <a:pt x="1782" y="155"/>
                    <a:pt x="1786" y="151"/>
                  </a:cubicBezTo>
                  <a:cubicBezTo>
                    <a:pt x="1788" y="149"/>
                    <a:pt x="1787" y="144"/>
                    <a:pt x="1789" y="142"/>
                  </a:cubicBezTo>
                  <a:cubicBezTo>
                    <a:pt x="1790" y="141"/>
                    <a:pt x="1795" y="143"/>
                    <a:pt x="1795" y="139"/>
                  </a:cubicBezTo>
                  <a:cubicBezTo>
                    <a:pt x="1802" y="137"/>
                    <a:pt x="1800" y="145"/>
                    <a:pt x="1803" y="148"/>
                  </a:cubicBezTo>
                  <a:cubicBezTo>
                    <a:pt x="1810" y="148"/>
                    <a:pt x="1817" y="148"/>
                    <a:pt x="1824" y="148"/>
                  </a:cubicBezTo>
                  <a:cubicBezTo>
                    <a:pt x="1827" y="145"/>
                    <a:pt x="1835" y="147"/>
                    <a:pt x="1833" y="139"/>
                  </a:cubicBezTo>
                  <a:cubicBezTo>
                    <a:pt x="1842" y="142"/>
                    <a:pt x="1864" y="133"/>
                    <a:pt x="1865" y="145"/>
                  </a:cubicBezTo>
                  <a:cubicBezTo>
                    <a:pt x="1873" y="146"/>
                    <a:pt x="1871" y="135"/>
                    <a:pt x="1882" y="139"/>
                  </a:cubicBezTo>
                  <a:cubicBezTo>
                    <a:pt x="1882" y="136"/>
                    <a:pt x="1879" y="137"/>
                    <a:pt x="1877" y="136"/>
                  </a:cubicBezTo>
                  <a:cubicBezTo>
                    <a:pt x="1879" y="134"/>
                    <a:pt x="1878" y="128"/>
                    <a:pt x="1882" y="128"/>
                  </a:cubicBezTo>
                  <a:cubicBezTo>
                    <a:pt x="1891" y="128"/>
                    <a:pt x="1888" y="118"/>
                    <a:pt x="1900" y="122"/>
                  </a:cubicBezTo>
                  <a:cubicBezTo>
                    <a:pt x="1904" y="122"/>
                    <a:pt x="1901" y="118"/>
                    <a:pt x="1900" y="119"/>
                  </a:cubicBezTo>
                  <a:cubicBezTo>
                    <a:pt x="1905" y="112"/>
                    <a:pt x="1913" y="117"/>
                    <a:pt x="1923" y="116"/>
                  </a:cubicBezTo>
                  <a:cubicBezTo>
                    <a:pt x="1921" y="131"/>
                    <a:pt x="1939" y="111"/>
                    <a:pt x="1935" y="125"/>
                  </a:cubicBezTo>
                  <a:cubicBezTo>
                    <a:pt x="1948" y="126"/>
                    <a:pt x="1957" y="123"/>
                    <a:pt x="1967" y="122"/>
                  </a:cubicBezTo>
                  <a:cubicBezTo>
                    <a:pt x="1968" y="129"/>
                    <a:pt x="1956" y="124"/>
                    <a:pt x="1958" y="133"/>
                  </a:cubicBezTo>
                  <a:cubicBezTo>
                    <a:pt x="1960" y="139"/>
                    <a:pt x="1970" y="136"/>
                    <a:pt x="1976" y="136"/>
                  </a:cubicBezTo>
                  <a:cubicBezTo>
                    <a:pt x="1987" y="137"/>
                    <a:pt x="1996" y="137"/>
                    <a:pt x="2005" y="133"/>
                  </a:cubicBezTo>
                  <a:cubicBezTo>
                    <a:pt x="2008" y="145"/>
                    <a:pt x="2021" y="145"/>
                    <a:pt x="2026" y="154"/>
                  </a:cubicBezTo>
                  <a:cubicBezTo>
                    <a:pt x="2032" y="151"/>
                    <a:pt x="2035" y="156"/>
                    <a:pt x="2040" y="157"/>
                  </a:cubicBezTo>
                  <a:cubicBezTo>
                    <a:pt x="2059" y="159"/>
                    <a:pt x="2079" y="154"/>
                    <a:pt x="2096" y="157"/>
                  </a:cubicBezTo>
                  <a:cubicBezTo>
                    <a:pt x="2103" y="158"/>
                    <a:pt x="2110" y="166"/>
                    <a:pt x="2117" y="163"/>
                  </a:cubicBezTo>
                  <a:cubicBezTo>
                    <a:pt x="2115" y="168"/>
                    <a:pt x="2119" y="168"/>
                    <a:pt x="2122" y="169"/>
                  </a:cubicBezTo>
                  <a:cubicBezTo>
                    <a:pt x="2122" y="172"/>
                    <a:pt x="2122" y="176"/>
                    <a:pt x="2122" y="180"/>
                  </a:cubicBezTo>
                  <a:cubicBezTo>
                    <a:pt x="2121" y="186"/>
                    <a:pt x="2132" y="181"/>
                    <a:pt x="2134" y="183"/>
                  </a:cubicBezTo>
                  <a:cubicBezTo>
                    <a:pt x="2137" y="187"/>
                    <a:pt x="2135" y="182"/>
                    <a:pt x="2140" y="183"/>
                  </a:cubicBezTo>
                  <a:cubicBezTo>
                    <a:pt x="2141" y="183"/>
                    <a:pt x="2140" y="186"/>
                    <a:pt x="2143" y="186"/>
                  </a:cubicBezTo>
                  <a:cubicBezTo>
                    <a:pt x="2147" y="186"/>
                    <a:pt x="2178" y="190"/>
                    <a:pt x="2181" y="186"/>
                  </a:cubicBezTo>
                  <a:cubicBezTo>
                    <a:pt x="2181" y="186"/>
                    <a:pt x="2181" y="183"/>
                    <a:pt x="2181" y="183"/>
                  </a:cubicBezTo>
                  <a:cubicBezTo>
                    <a:pt x="2184" y="183"/>
                    <a:pt x="2189" y="187"/>
                    <a:pt x="2190" y="186"/>
                  </a:cubicBezTo>
                  <a:cubicBezTo>
                    <a:pt x="2192" y="184"/>
                    <a:pt x="2197" y="181"/>
                    <a:pt x="2198" y="186"/>
                  </a:cubicBezTo>
                  <a:cubicBezTo>
                    <a:pt x="2204" y="181"/>
                    <a:pt x="2213" y="179"/>
                    <a:pt x="2222" y="177"/>
                  </a:cubicBezTo>
                  <a:cubicBezTo>
                    <a:pt x="2220" y="187"/>
                    <a:pt x="2224" y="191"/>
                    <a:pt x="2225" y="198"/>
                  </a:cubicBezTo>
                  <a:cubicBezTo>
                    <a:pt x="2237" y="197"/>
                    <a:pt x="2241" y="203"/>
                    <a:pt x="2251" y="198"/>
                  </a:cubicBezTo>
                  <a:cubicBezTo>
                    <a:pt x="2252" y="193"/>
                    <a:pt x="2249" y="192"/>
                    <a:pt x="2245" y="192"/>
                  </a:cubicBezTo>
                  <a:cubicBezTo>
                    <a:pt x="2248" y="189"/>
                    <a:pt x="2248" y="185"/>
                    <a:pt x="2248" y="180"/>
                  </a:cubicBezTo>
                  <a:cubicBezTo>
                    <a:pt x="2255" y="175"/>
                    <a:pt x="2273" y="177"/>
                    <a:pt x="2277" y="183"/>
                  </a:cubicBezTo>
                  <a:cubicBezTo>
                    <a:pt x="2290" y="184"/>
                    <a:pt x="2303" y="182"/>
                    <a:pt x="2316" y="183"/>
                  </a:cubicBezTo>
                  <a:cubicBezTo>
                    <a:pt x="2320" y="183"/>
                    <a:pt x="2329" y="190"/>
                    <a:pt x="2330" y="183"/>
                  </a:cubicBezTo>
                  <a:cubicBezTo>
                    <a:pt x="2336" y="186"/>
                    <a:pt x="2336" y="190"/>
                    <a:pt x="2345" y="192"/>
                  </a:cubicBezTo>
                  <a:cubicBezTo>
                    <a:pt x="2347" y="193"/>
                    <a:pt x="2350" y="198"/>
                    <a:pt x="2351" y="198"/>
                  </a:cubicBezTo>
                  <a:cubicBezTo>
                    <a:pt x="2352" y="198"/>
                    <a:pt x="2355" y="195"/>
                    <a:pt x="2354" y="195"/>
                  </a:cubicBezTo>
                  <a:cubicBezTo>
                    <a:pt x="2357" y="197"/>
                    <a:pt x="2354" y="198"/>
                    <a:pt x="2357" y="201"/>
                  </a:cubicBezTo>
                  <a:cubicBezTo>
                    <a:pt x="2357" y="202"/>
                    <a:pt x="2362" y="200"/>
                    <a:pt x="2362" y="201"/>
                  </a:cubicBezTo>
                  <a:cubicBezTo>
                    <a:pt x="2364" y="203"/>
                    <a:pt x="2369" y="204"/>
                    <a:pt x="2377" y="207"/>
                  </a:cubicBezTo>
                  <a:cubicBezTo>
                    <a:pt x="2381" y="208"/>
                    <a:pt x="2389" y="210"/>
                    <a:pt x="2395" y="212"/>
                  </a:cubicBezTo>
                  <a:cubicBezTo>
                    <a:pt x="2396" y="213"/>
                    <a:pt x="2396" y="218"/>
                    <a:pt x="2398" y="218"/>
                  </a:cubicBezTo>
                  <a:cubicBezTo>
                    <a:pt x="2399" y="219"/>
                    <a:pt x="2402" y="217"/>
                    <a:pt x="2403" y="218"/>
                  </a:cubicBezTo>
                  <a:cubicBezTo>
                    <a:pt x="2404" y="219"/>
                    <a:pt x="2402" y="223"/>
                    <a:pt x="2403" y="224"/>
                  </a:cubicBezTo>
                  <a:cubicBezTo>
                    <a:pt x="2404" y="225"/>
                    <a:pt x="2408" y="223"/>
                    <a:pt x="2409" y="224"/>
                  </a:cubicBezTo>
                  <a:cubicBezTo>
                    <a:pt x="2411" y="227"/>
                    <a:pt x="2406" y="237"/>
                    <a:pt x="2418" y="233"/>
                  </a:cubicBezTo>
                  <a:cubicBezTo>
                    <a:pt x="2418" y="240"/>
                    <a:pt x="2418" y="247"/>
                    <a:pt x="2418" y="253"/>
                  </a:cubicBezTo>
                  <a:cubicBezTo>
                    <a:pt x="2428" y="253"/>
                    <a:pt x="2437" y="250"/>
                    <a:pt x="2439" y="242"/>
                  </a:cubicBezTo>
                  <a:cubicBezTo>
                    <a:pt x="2447" y="246"/>
                    <a:pt x="2458" y="244"/>
                    <a:pt x="2465" y="248"/>
                  </a:cubicBezTo>
                  <a:cubicBezTo>
                    <a:pt x="2466" y="248"/>
                    <a:pt x="2464" y="253"/>
                    <a:pt x="2465" y="253"/>
                  </a:cubicBezTo>
                  <a:cubicBezTo>
                    <a:pt x="2466" y="255"/>
                    <a:pt x="2472" y="252"/>
                    <a:pt x="2474" y="253"/>
                  </a:cubicBezTo>
                  <a:cubicBezTo>
                    <a:pt x="2472" y="256"/>
                    <a:pt x="2467" y="256"/>
                    <a:pt x="2468" y="262"/>
                  </a:cubicBezTo>
                  <a:cubicBezTo>
                    <a:pt x="2463" y="263"/>
                    <a:pt x="2463" y="259"/>
                    <a:pt x="2459" y="259"/>
                  </a:cubicBezTo>
                  <a:cubicBezTo>
                    <a:pt x="2456" y="261"/>
                    <a:pt x="2456" y="266"/>
                    <a:pt x="2450" y="265"/>
                  </a:cubicBezTo>
                  <a:cubicBezTo>
                    <a:pt x="2451" y="270"/>
                    <a:pt x="2459" y="268"/>
                    <a:pt x="2456" y="277"/>
                  </a:cubicBezTo>
                  <a:cubicBezTo>
                    <a:pt x="2445" y="268"/>
                    <a:pt x="2455" y="282"/>
                    <a:pt x="2447" y="283"/>
                  </a:cubicBezTo>
                  <a:cubicBezTo>
                    <a:pt x="2445" y="283"/>
                    <a:pt x="2442" y="286"/>
                    <a:pt x="2441" y="289"/>
                  </a:cubicBezTo>
                  <a:cubicBezTo>
                    <a:pt x="2437" y="288"/>
                    <a:pt x="2435" y="287"/>
                    <a:pt x="2433" y="286"/>
                  </a:cubicBezTo>
                  <a:cubicBezTo>
                    <a:pt x="2431" y="285"/>
                    <a:pt x="2428" y="281"/>
                    <a:pt x="2427" y="280"/>
                  </a:cubicBezTo>
                  <a:cubicBezTo>
                    <a:pt x="2422" y="277"/>
                    <a:pt x="2419" y="279"/>
                    <a:pt x="2415" y="277"/>
                  </a:cubicBezTo>
                  <a:cubicBezTo>
                    <a:pt x="2413" y="276"/>
                    <a:pt x="2411" y="272"/>
                    <a:pt x="2409" y="271"/>
                  </a:cubicBezTo>
                  <a:cubicBezTo>
                    <a:pt x="2406" y="270"/>
                    <a:pt x="2401" y="272"/>
                    <a:pt x="2398" y="271"/>
                  </a:cubicBezTo>
                  <a:cubicBezTo>
                    <a:pt x="2397" y="271"/>
                    <a:pt x="2397" y="268"/>
                    <a:pt x="2395" y="268"/>
                  </a:cubicBezTo>
                  <a:cubicBezTo>
                    <a:pt x="2391" y="268"/>
                    <a:pt x="2387" y="257"/>
                    <a:pt x="2383" y="265"/>
                  </a:cubicBezTo>
                  <a:cubicBezTo>
                    <a:pt x="2379" y="265"/>
                    <a:pt x="2380" y="260"/>
                    <a:pt x="2380" y="256"/>
                  </a:cubicBezTo>
                  <a:cubicBezTo>
                    <a:pt x="2374" y="256"/>
                    <a:pt x="2368" y="256"/>
                    <a:pt x="2362" y="256"/>
                  </a:cubicBezTo>
                  <a:cubicBezTo>
                    <a:pt x="2357" y="257"/>
                    <a:pt x="2362" y="263"/>
                    <a:pt x="2362" y="262"/>
                  </a:cubicBezTo>
                  <a:cubicBezTo>
                    <a:pt x="2362" y="266"/>
                    <a:pt x="2356" y="267"/>
                    <a:pt x="2357" y="274"/>
                  </a:cubicBezTo>
                  <a:cubicBezTo>
                    <a:pt x="2344" y="273"/>
                    <a:pt x="2342" y="283"/>
                    <a:pt x="2327" y="280"/>
                  </a:cubicBezTo>
                  <a:cubicBezTo>
                    <a:pt x="2324" y="282"/>
                    <a:pt x="2324" y="286"/>
                    <a:pt x="2318" y="286"/>
                  </a:cubicBezTo>
                  <a:cubicBezTo>
                    <a:pt x="2319" y="290"/>
                    <a:pt x="2326" y="288"/>
                    <a:pt x="2330" y="289"/>
                  </a:cubicBezTo>
                  <a:cubicBezTo>
                    <a:pt x="2334" y="290"/>
                    <a:pt x="2335" y="294"/>
                    <a:pt x="2339" y="294"/>
                  </a:cubicBezTo>
                  <a:cubicBezTo>
                    <a:pt x="2337" y="304"/>
                    <a:pt x="2336" y="300"/>
                    <a:pt x="2342" y="306"/>
                  </a:cubicBezTo>
                  <a:cubicBezTo>
                    <a:pt x="2344" y="313"/>
                    <a:pt x="2352" y="313"/>
                    <a:pt x="2357" y="318"/>
                  </a:cubicBezTo>
                  <a:cubicBezTo>
                    <a:pt x="2356" y="318"/>
                    <a:pt x="2348" y="327"/>
                    <a:pt x="2348" y="327"/>
                  </a:cubicBezTo>
                  <a:cubicBezTo>
                    <a:pt x="2340" y="328"/>
                    <a:pt x="2340" y="320"/>
                    <a:pt x="2336" y="321"/>
                  </a:cubicBezTo>
                  <a:cubicBezTo>
                    <a:pt x="2337" y="321"/>
                    <a:pt x="2340" y="326"/>
                    <a:pt x="2336" y="327"/>
                  </a:cubicBezTo>
                  <a:cubicBezTo>
                    <a:pt x="2328" y="327"/>
                    <a:pt x="2313" y="326"/>
                    <a:pt x="2304" y="330"/>
                  </a:cubicBezTo>
                  <a:cubicBezTo>
                    <a:pt x="2299" y="331"/>
                    <a:pt x="2288" y="335"/>
                    <a:pt x="2289" y="341"/>
                  </a:cubicBezTo>
                  <a:cubicBezTo>
                    <a:pt x="2276" y="339"/>
                    <a:pt x="2275" y="348"/>
                    <a:pt x="2266" y="350"/>
                  </a:cubicBezTo>
                  <a:cubicBezTo>
                    <a:pt x="2264" y="352"/>
                    <a:pt x="2262" y="354"/>
                    <a:pt x="2260" y="356"/>
                  </a:cubicBezTo>
                  <a:cubicBezTo>
                    <a:pt x="2258" y="357"/>
                    <a:pt x="2254" y="362"/>
                    <a:pt x="2251" y="362"/>
                  </a:cubicBezTo>
                  <a:cubicBezTo>
                    <a:pt x="2248" y="362"/>
                    <a:pt x="2246" y="365"/>
                    <a:pt x="2245" y="368"/>
                  </a:cubicBezTo>
                  <a:cubicBezTo>
                    <a:pt x="2236" y="366"/>
                    <a:pt x="2220" y="371"/>
                    <a:pt x="2216" y="365"/>
                  </a:cubicBezTo>
                  <a:cubicBezTo>
                    <a:pt x="2213" y="368"/>
                    <a:pt x="2205" y="366"/>
                    <a:pt x="2207" y="373"/>
                  </a:cubicBezTo>
                  <a:cubicBezTo>
                    <a:pt x="2191" y="375"/>
                    <a:pt x="2189" y="375"/>
                    <a:pt x="2172" y="373"/>
                  </a:cubicBezTo>
                  <a:cubicBezTo>
                    <a:pt x="2170" y="374"/>
                    <a:pt x="2169" y="376"/>
                    <a:pt x="2166" y="376"/>
                  </a:cubicBezTo>
                  <a:cubicBezTo>
                    <a:pt x="2164" y="378"/>
                    <a:pt x="2158" y="380"/>
                    <a:pt x="2158" y="385"/>
                  </a:cubicBezTo>
                  <a:cubicBezTo>
                    <a:pt x="2157" y="393"/>
                    <a:pt x="2144" y="390"/>
                    <a:pt x="2146" y="403"/>
                  </a:cubicBezTo>
                  <a:cubicBezTo>
                    <a:pt x="2144" y="412"/>
                    <a:pt x="2153" y="411"/>
                    <a:pt x="2158" y="414"/>
                  </a:cubicBezTo>
                  <a:cubicBezTo>
                    <a:pt x="2156" y="422"/>
                    <a:pt x="2155" y="429"/>
                    <a:pt x="2146" y="429"/>
                  </a:cubicBezTo>
                  <a:cubicBezTo>
                    <a:pt x="2147" y="435"/>
                    <a:pt x="2145" y="438"/>
                    <a:pt x="2140" y="438"/>
                  </a:cubicBezTo>
                  <a:cubicBezTo>
                    <a:pt x="2140" y="442"/>
                    <a:pt x="2140" y="446"/>
                    <a:pt x="2140" y="450"/>
                  </a:cubicBezTo>
                  <a:cubicBezTo>
                    <a:pt x="2141" y="454"/>
                    <a:pt x="2145" y="447"/>
                    <a:pt x="2146" y="452"/>
                  </a:cubicBezTo>
                  <a:cubicBezTo>
                    <a:pt x="2148" y="459"/>
                    <a:pt x="2142" y="456"/>
                    <a:pt x="2140" y="458"/>
                  </a:cubicBezTo>
                  <a:cubicBezTo>
                    <a:pt x="2139" y="459"/>
                    <a:pt x="2138" y="466"/>
                    <a:pt x="2137" y="467"/>
                  </a:cubicBezTo>
                  <a:cubicBezTo>
                    <a:pt x="2134" y="469"/>
                    <a:pt x="2126" y="468"/>
                    <a:pt x="2122" y="470"/>
                  </a:cubicBezTo>
                  <a:cubicBezTo>
                    <a:pt x="2121" y="472"/>
                    <a:pt x="2124" y="480"/>
                    <a:pt x="2122" y="482"/>
                  </a:cubicBezTo>
                  <a:cubicBezTo>
                    <a:pt x="2120" y="484"/>
                    <a:pt x="2120" y="476"/>
                    <a:pt x="2119" y="476"/>
                  </a:cubicBezTo>
                  <a:cubicBezTo>
                    <a:pt x="2117" y="475"/>
                    <a:pt x="2110" y="478"/>
                    <a:pt x="2117" y="490"/>
                  </a:cubicBezTo>
                  <a:cubicBezTo>
                    <a:pt x="2110" y="488"/>
                    <a:pt x="2113" y="495"/>
                    <a:pt x="2111" y="496"/>
                  </a:cubicBezTo>
                  <a:cubicBezTo>
                    <a:pt x="2110" y="497"/>
                    <a:pt x="2106" y="495"/>
                    <a:pt x="2105" y="496"/>
                  </a:cubicBezTo>
                  <a:cubicBezTo>
                    <a:pt x="2103" y="498"/>
                    <a:pt x="2105" y="505"/>
                    <a:pt x="2099" y="502"/>
                  </a:cubicBezTo>
                  <a:cubicBezTo>
                    <a:pt x="2099" y="507"/>
                    <a:pt x="2095" y="508"/>
                    <a:pt x="2096" y="514"/>
                  </a:cubicBezTo>
                  <a:cubicBezTo>
                    <a:pt x="2091" y="514"/>
                    <a:pt x="2085" y="513"/>
                    <a:pt x="2084" y="517"/>
                  </a:cubicBezTo>
                  <a:cubicBezTo>
                    <a:pt x="2080" y="516"/>
                    <a:pt x="2085" y="513"/>
                    <a:pt x="2084" y="508"/>
                  </a:cubicBezTo>
                  <a:cubicBezTo>
                    <a:pt x="2084" y="509"/>
                    <a:pt x="2082" y="506"/>
                    <a:pt x="2081" y="505"/>
                  </a:cubicBezTo>
                  <a:cubicBezTo>
                    <a:pt x="2081" y="503"/>
                    <a:pt x="2082" y="501"/>
                    <a:pt x="2081" y="499"/>
                  </a:cubicBezTo>
                  <a:cubicBezTo>
                    <a:pt x="2079" y="498"/>
                    <a:pt x="2077" y="495"/>
                    <a:pt x="2076" y="493"/>
                  </a:cubicBezTo>
                  <a:cubicBezTo>
                    <a:pt x="2074" y="492"/>
                    <a:pt x="2073" y="490"/>
                    <a:pt x="2070" y="490"/>
                  </a:cubicBezTo>
                  <a:cubicBezTo>
                    <a:pt x="2073" y="486"/>
                    <a:pt x="2073" y="479"/>
                    <a:pt x="2073" y="473"/>
                  </a:cubicBezTo>
                  <a:cubicBezTo>
                    <a:pt x="2073" y="468"/>
                    <a:pt x="2070" y="468"/>
                    <a:pt x="2070" y="464"/>
                  </a:cubicBezTo>
                  <a:cubicBezTo>
                    <a:pt x="2069" y="453"/>
                    <a:pt x="2072" y="441"/>
                    <a:pt x="2070" y="432"/>
                  </a:cubicBezTo>
                  <a:cubicBezTo>
                    <a:pt x="2080" y="441"/>
                    <a:pt x="2071" y="427"/>
                    <a:pt x="2076" y="420"/>
                  </a:cubicBezTo>
                  <a:cubicBezTo>
                    <a:pt x="2076" y="419"/>
                    <a:pt x="2080" y="430"/>
                    <a:pt x="2081" y="423"/>
                  </a:cubicBezTo>
                  <a:cubicBezTo>
                    <a:pt x="2082" y="422"/>
                    <a:pt x="2081" y="419"/>
                    <a:pt x="2081" y="417"/>
                  </a:cubicBezTo>
                  <a:cubicBezTo>
                    <a:pt x="2084" y="413"/>
                    <a:pt x="2096" y="405"/>
                    <a:pt x="2099" y="403"/>
                  </a:cubicBezTo>
                  <a:cubicBezTo>
                    <a:pt x="2099" y="403"/>
                    <a:pt x="2104" y="401"/>
                    <a:pt x="2102" y="400"/>
                  </a:cubicBezTo>
                  <a:cubicBezTo>
                    <a:pt x="2097" y="396"/>
                    <a:pt x="2103" y="398"/>
                    <a:pt x="2108" y="397"/>
                  </a:cubicBezTo>
                  <a:cubicBezTo>
                    <a:pt x="2112" y="394"/>
                    <a:pt x="2114" y="389"/>
                    <a:pt x="2114" y="382"/>
                  </a:cubicBezTo>
                  <a:cubicBezTo>
                    <a:pt x="2114" y="382"/>
                    <a:pt x="2124" y="378"/>
                    <a:pt x="2122" y="376"/>
                  </a:cubicBezTo>
                  <a:cubicBezTo>
                    <a:pt x="2122" y="376"/>
                    <a:pt x="2120" y="376"/>
                    <a:pt x="2119" y="376"/>
                  </a:cubicBezTo>
                  <a:cubicBezTo>
                    <a:pt x="2120" y="376"/>
                    <a:pt x="2122" y="371"/>
                    <a:pt x="2122" y="370"/>
                  </a:cubicBezTo>
                  <a:cubicBezTo>
                    <a:pt x="2126" y="370"/>
                    <a:pt x="2130" y="378"/>
                    <a:pt x="2128" y="365"/>
                  </a:cubicBezTo>
                  <a:cubicBezTo>
                    <a:pt x="2133" y="365"/>
                    <a:pt x="2139" y="364"/>
                    <a:pt x="2143" y="362"/>
                  </a:cubicBezTo>
                  <a:cubicBezTo>
                    <a:pt x="2144" y="361"/>
                    <a:pt x="2145" y="356"/>
                    <a:pt x="2146" y="356"/>
                  </a:cubicBezTo>
                  <a:cubicBezTo>
                    <a:pt x="2147" y="355"/>
                    <a:pt x="2150" y="357"/>
                    <a:pt x="2152" y="356"/>
                  </a:cubicBezTo>
                  <a:cubicBezTo>
                    <a:pt x="2153" y="355"/>
                    <a:pt x="2156" y="352"/>
                    <a:pt x="2158" y="350"/>
                  </a:cubicBezTo>
                  <a:cubicBezTo>
                    <a:pt x="2159" y="348"/>
                    <a:pt x="2160" y="351"/>
                    <a:pt x="2160" y="347"/>
                  </a:cubicBezTo>
                  <a:cubicBezTo>
                    <a:pt x="2161" y="344"/>
                    <a:pt x="2164" y="335"/>
                    <a:pt x="2169" y="341"/>
                  </a:cubicBezTo>
                  <a:cubicBezTo>
                    <a:pt x="2169" y="336"/>
                    <a:pt x="2169" y="331"/>
                    <a:pt x="2169" y="327"/>
                  </a:cubicBezTo>
                  <a:cubicBezTo>
                    <a:pt x="2162" y="326"/>
                    <a:pt x="2158" y="327"/>
                    <a:pt x="2155" y="330"/>
                  </a:cubicBezTo>
                  <a:cubicBezTo>
                    <a:pt x="2153" y="332"/>
                    <a:pt x="2150" y="333"/>
                    <a:pt x="2149" y="335"/>
                  </a:cubicBezTo>
                  <a:cubicBezTo>
                    <a:pt x="2147" y="337"/>
                    <a:pt x="2146" y="335"/>
                    <a:pt x="2146" y="338"/>
                  </a:cubicBezTo>
                  <a:cubicBezTo>
                    <a:pt x="2146" y="343"/>
                    <a:pt x="2134" y="342"/>
                    <a:pt x="2134" y="350"/>
                  </a:cubicBezTo>
                  <a:cubicBezTo>
                    <a:pt x="2128" y="349"/>
                    <a:pt x="2125" y="351"/>
                    <a:pt x="2125" y="356"/>
                  </a:cubicBezTo>
                  <a:cubicBezTo>
                    <a:pt x="2122" y="357"/>
                    <a:pt x="2124" y="351"/>
                    <a:pt x="2122" y="350"/>
                  </a:cubicBezTo>
                  <a:cubicBezTo>
                    <a:pt x="2122" y="349"/>
                    <a:pt x="2117" y="351"/>
                    <a:pt x="2117" y="350"/>
                  </a:cubicBezTo>
                  <a:cubicBezTo>
                    <a:pt x="2115" y="348"/>
                    <a:pt x="2117" y="344"/>
                    <a:pt x="2117" y="341"/>
                  </a:cubicBezTo>
                  <a:cubicBezTo>
                    <a:pt x="2105" y="343"/>
                    <a:pt x="2096" y="339"/>
                    <a:pt x="2087" y="341"/>
                  </a:cubicBezTo>
                  <a:cubicBezTo>
                    <a:pt x="2083" y="342"/>
                    <a:pt x="2087" y="346"/>
                    <a:pt x="2084" y="347"/>
                  </a:cubicBezTo>
                  <a:cubicBezTo>
                    <a:pt x="2080" y="349"/>
                    <a:pt x="2076" y="348"/>
                    <a:pt x="2073" y="350"/>
                  </a:cubicBezTo>
                  <a:cubicBezTo>
                    <a:pt x="2068" y="353"/>
                    <a:pt x="2067" y="355"/>
                    <a:pt x="2064" y="359"/>
                  </a:cubicBezTo>
                  <a:cubicBezTo>
                    <a:pt x="2061" y="361"/>
                    <a:pt x="2060" y="365"/>
                    <a:pt x="2055" y="365"/>
                  </a:cubicBezTo>
                  <a:cubicBezTo>
                    <a:pt x="2053" y="373"/>
                    <a:pt x="2059" y="372"/>
                    <a:pt x="2058" y="379"/>
                  </a:cubicBezTo>
                  <a:cubicBezTo>
                    <a:pt x="2054" y="381"/>
                    <a:pt x="2052" y="383"/>
                    <a:pt x="2052" y="388"/>
                  </a:cubicBezTo>
                  <a:cubicBezTo>
                    <a:pt x="2040" y="386"/>
                    <a:pt x="2037" y="393"/>
                    <a:pt x="2026" y="391"/>
                  </a:cubicBezTo>
                  <a:cubicBezTo>
                    <a:pt x="2022" y="387"/>
                    <a:pt x="2025" y="386"/>
                    <a:pt x="2026" y="382"/>
                  </a:cubicBezTo>
                  <a:cubicBezTo>
                    <a:pt x="2021" y="383"/>
                    <a:pt x="2020" y="380"/>
                    <a:pt x="2020" y="376"/>
                  </a:cubicBezTo>
                  <a:cubicBezTo>
                    <a:pt x="2015" y="376"/>
                    <a:pt x="2009" y="378"/>
                    <a:pt x="2008" y="373"/>
                  </a:cubicBezTo>
                  <a:cubicBezTo>
                    <a:pt x="1994" y="381"/>
                    <a:pt x="1977" y="385"/>
                    <a:pt x="1958" y="388"/>
                  </a:cubicBezTo>
                  <a:cubicBezTo>
                    <a:pt x="1957" y="383"/>
                    <a:pt x="1949" y="386"/>
                    <a:pt x="1953" y="376"/>
                  </a:cubicBezTo>
                  <a:cubicBezTo>
                    <a:pt x="1949" y="376"/>
                    <a:pt x="1945" y="376"/>
                    <a:pt x="1941" y="376"/>
                  </a:cubicBezTo>
                  <a:cubicBezTo>
                    <a:pt x="1929" y="380"/>
                    <a:pt x="1919" y="383"/>
                    <a:pt x="1909" y="388"/>
                  </a:cubicBezTo>
                  <a:cubicBezTo>
                    <a:pt x="1901" y="392"/>
                    <a:pt x="1895" y="400"/>
                    <a:pt x="1885" y="403"/>
                  </a:cubicBezTo>
                  <a:cubicBezTo>
                    <a:pt x="1886" y="409"/>
                    <a:pt x="1885" y="412"/>
                    <a:pt x="1879" y="411"/>
                  </a:cubicBezTo>
                  <a:cubicBezTo>
                    <a:pt x="1882" y="420"/>
                    <a:pt x="1875" y="419"/>
                    <a:pt x="1877" y="426"/>
                  </a:cubicBezTo>
                  <a:cubicBezTo>
                    <a:pt x="1871" y="421"/>
                    <a:pt x="1865" y="438"/>
                    <a:pt x="1862" y="435"/>
                  </a:cubicBezTo>
                  <a:cubicBezTo>
                    <a:pt x="1856" y="429"/>
                    <a:pt x="1861" y="437"/>
                    <a:pt x="1853" y="438"/>
                  </a:cubicBezTo>
                  <a:cubicBezTo>
                    <a:pt x="1848" y="438"/>
                    <a:pt x="1848" y="439"/>
                    <a:pt x="1847" y="444"/>
                  </a:cubicBezTo>
                  <a:cubicBezTo>
                    <a:pt x="1833" y="439"/>
                    <a:pt x="1838" y="454"/>
                    <a:pt x="1827" y="452"/>
                  </a:cubicBezTo>
                  <a:cubicBezTo>
                    <a:pt x="1829" y="456"/>
                    <a:pt x="1836" y="468"/>
                    <a:pt x="1838" y="461"/>
                  </a:cubicBezTo>
                  <a:cubicBezTo>
                    <a:pt x="1842" y="462"/>
                    <a:pt x="1841" y="469"/>
                    <a:pt x="1841" y="473"/>
                  </a:cubicBezTo>
                  <a:cubicBezTo>
                    <a:pt x="1846" y="470"/>
                    <a:pt x="1850" y="476"/>
                    <a:pt x="1850" y="476"/>
                  </a:cubicBezTo>
                  <a:cubicBezTo>
                    <a:pt x="1853" y="476"/>
                    <a:pt x="1857" y="472"/>
                    <a:pt x="1862" y="473"/>
                  </a:cubicBezTo>
                  <a:cubicBezTo>
                    <a:pt x="1863" y="473"/>
                    <a:pt x="1866" y="476"/>
                    <a:pt x="1865" y="476"/>
                  </a:cubicBezTo>
                  <a:cubicBezTo>
                    <a:pt x="1869" y="475"/>
                    <a:pt x="1871" y="467"/>
                    <a:pt x="1874" y="473"/>
                  </a:cubicBezTo>
                  <a:cubicBezTo>
                    <a:pt x="1876" y="473"/>
                    <a:pt x="1876" y="469"/>
                    <a:pt x="1877" y="467"/>
                  </a:cubicBezTo>
                  <a:cubicBezTo>
                    <a:pt x="1881" y="468"/>
                    <a:pt x="1881" y="489"/>
                    <a:pt x="1888" y="479"/>
                  </a:cubicBezTo>
                  <a:cubicBezTo>
                    <a:pt x="1895" y="478"/>
                    <a:pt x="1887" y="492"/>
                    <a:pt x="1897" y="488"/>
                  </a:cubicBezTo>
                  <a:cubicBezTo>
                    <a:pt x="1898" y="491"/>
                    <a:pt x="1892" y="489"/>
                    <a:pt x="1891" y="490"/>
                  </a:cubicBezTo>
                  <a:cubicBezTo>
                    <a:pt x="1891" y="491"/>
                    <a:pt x="1895" y="498"/>
                    <a:pt x="1894" y="502"/>
                  </a:cubicBezTo>
                  <a:cubicBezTo>
                    <a:pt x="1894" y="503"/>
                    <a:pt x="1891" y="502"/>
                    <a:pt x="1891" y="505"/>
                  </a:cubicBezTo>
                  <a:cubicBezTo>
                    <a:pt x="1891" y="507"/>
                    <a:pt x="1889" y="508"/>
                    <a:pt x="1888" y="511"/>
                  </a:cubicBezTo>
                  <a:cubicBezTo>
                    <a:pt x="1887" y="520"/>
                    <a:pt x="1892" y="537"/>
                    <a:pt x="1882" y="529"/>
                  </a:cubicBezTo>
                  <a:cubicBezTo>
                    <a:pt x="1885" y="555"/>
                    <a:pt x="1873" y="566"/>
                    <a:pt x="1868" y="584"/>
                  </a:cubicBezTo>
                  <a:cubicBezTo>
                    <a:pt x="1864" y="588"/>
                    <a:pt x="1863" y="585"/>
                    <a:pt x="1859" y="584"/>
                  </a:cubicBezTo>
                  <a:cubicBezTo>
                    <a:pt x="1858" y="587"/>
                    <a:pt x="1860" y="591"/>
                    <a:pt x="1859" y="593"/>
                  </a:cubicBezTo>
                  <a:cubicBezTo>
                    <a:pt x="1857" y="596"/>
                    <a:pt x="1853" y="594"/>
                    <a:pt x="1850" y="596"/>
                  </a:cubicBezTo>
                  <a:cubicBezTo>
                    <a:pt x="1849" y="597"/>
                    <a:pt x="1851" y="601"/>
                    <a:pt x="1850" y="602"/>
                  </a:cubicBezTo>
                  <a:cubicBezTo>
                    <a:pt x="1849" y="603"/>
                    <a:pt x="1845" y="601"/>
                    <a:pt x="1844" y="602"/>
                  </a:cubicBezTo>
                  <a:cubicBezTo>
                    <a:pt x="1843" y="604"/>
                    <a:pt x="1847" y="605"/>
                    <a:pt x="1847" y="605"/>
                  </a:cubicBezTo>
                  <a:cubicBezTo>
                    <a:pt x="1845" y="608"/>
                    <a:pt x="1841" y="608"/>
                    <a:pt x="1838" y="610"/>
                  </a:cubicBezTo>
                  <a:cubicBezTo>
                    <a:pt x="1837" y="612"/>
                    <a:pt x="1837" y="617"/>
                    <a:pt x="1836" y="619"/>
                  </a:cubicBezTo>
                  <a:cubicBezTo>
                    <a:pt x="1833" y="622"/>
                    <a:pt x="1830" y="620"/>
                    <a:pt x="1827" y="622"/>
                  </a:cubicBezTo>
                  <a:cubicBezTo>
                    <a:pt x="1824" y="624"/>
                    <a:pt x="1826" y="628"/>
                    <a:pt x="1824" y="631"/>
                  </a:cubicBezTo>
                  <a:cubicBezTo>
                    <a:pt x="1823" y="632"/>
                    <a:pt x="1819" y="630"/>
                    <a:pt x="1818" y="631"/>
                  </a:cubicBezTo>
                  <a:cubicBezTo>
                    <a:pt x="1818" y="631"/>
                    <a:pt x="1817" y="639"/>
                    <a:pt x="1815" y="637"/>
                  </a:cubicBezTo>
                  <a:cubicBezTo>
                    <a:pt x="1813" y="635"/>
                    <a:pt x="1810" y="634"/>
                    <a:pt x="1809" y="643"/>
                  </a:cubicBezTo>
                  <a:cubicBezTo>
                    <a:pt x="1795" y="645"/>
                    <a:pt x="1795" y="643"/>
                    <a:pt x="1780" y="643"/>
                  </a:cubicBezTo>
                  <a:cubicBezTo>
                    <a:pt x="1780" y="645"/>
                    <a:pt x="1768" y="650"/>
                    <a:pt x="1774" y="651"/>
                  </a:cubicBezTo>
                  <a:cubicBezTo>
                    <a:pt x="1777" y="658"/>
                    <a:pt x="1754" y="652"/>
                    <a:pt x="1765" y="657"/>
                  </a:cubicBezTo>
                  <a:cubicBezTo>
                    <a:pt x="1765" y="661"/>
                    <a:pt x="1759" y="660"/>
                    <a:pt x="1759" y="657"/>
                  </a:cubicBezTo>
                  <a:cubicBezTo>
                    <a:pt x="1752" y="664"/>
                    <a:pt x="1755" y="670"/>
                    <a:pt x="1756" y="681"/>
                  </a:cubicBezTo>
                  <a:cubicBezTo>
                    <a:pt x="1747" y="683"/>
                    <a:pt x="1751" y="683"/>
                    <a:pt x="1742" y="681"/>
                  </a:cubicBezTo>
                  <a:cubicBezTo>
                    <a:pt x="1745" y="684"/>
                    <a:pt x="1744" y="687"/>
                    <a:pt x="1739" y="687"/>
                  </a:cubicBezTo>
                  <a:cubicBezTo>
                    <a:pt x="1739" y="693"/>
                    <a:pt x="1741" y="718"/>
                    <a:pt x="1745" y="710"/>
                  </a:cubicBezTo>
                  <a:cubicBezTo>
                    <a:pt x="1752" y="710"/>
                    <a:pt x="1745" y="733"/>
                    <a:pt x="1754" y="733"/>
                  </a:cubicBezTo>
                  <a:cubicBezTo>
                    <a:pt x="1761" y="734"/>
                    <a:pt x="1752" y="742"/>
                    <a:pt x="1759" y="745"/>
                  </a:cubicBezTo>
                  <a:cubicBezTo>
                    <a:pt x="1758" y="745"/>
                    <a:pt x="1757" y="751"/>
                    <a:pt x="1756" y="751"/>
                  </a:cubicBezTo>
                  <a:cubicBezTo>
                    <a:pt x="1753" y="752"/>
                    <a:pt x="1750" y="748"/>
                    <a:pt x="1751" y="748"/>
                  </a:cubicBezTo>
                  <a:cubicBezTo>
                    <a:pt x="1747" y="749"/>
                    <a:pt x="1750" y="752"/>
                    <a:pt x="1748" y="754"/>
                  </a:cubicBezTo>
                  <a:cubicBezTo>
                    <a:pt x="1746" y="755"/>
                    <a:pt x="1741" y="753"/>
                    <a:pt x="1739" y="754"/>
                  </a:cubicBezTo>
                  <a:cubicBezTo>
                    <a:pt x="1733" y="756"/>
                    <a:pt x="1724" y="762"/>
                    <a:pt x="1718" y="757"/>
                  </a:cubicBezTo>
                  <a:cubicBezTo>
                    <a:pt x="1717" y="751"/>
                    <a:pt x="1721" y="749"/>
                    <a:pt x="1721" y="745"/>
                  </a:cubicBezTo>
                  <a:cubicBezTo>
                    <a:pt x="1722" y="739"/>
                    <a:pt x="1718" y="730"/>
                    <a:pt x="1724" y="728"/>
                  </a:cubicBezTo>
                  <a:cubicBezTo>
                    <a:pt x="1723" y="723"/>
                    <a:pt x="1715" y="725"/>
                    <a:pt x="1718" y="716"/>
                  </a:cubicBezTo>
                  <a:cubicBezTo>
                    <a:pt x="1712" y="713"/>
                    <a:pt x="1707" y="718"/>
                    <a:pt x="1701" y="710"/>
                  </a:cubicBezTo>
                  <a:cubicBezTo>
                    <a:pt x="1699" y="701"/>
                    <a:pt x="1711" y="706"/>
                    <a:pt x="1707" y="695"/>
                  </a:cubicBezTo>
                  <a:cubicBezTo>
                    <a:pt x="1706" y="692"/>
                    <a:pt x="1704" y="694"/>
                    <a:pt x="1704" y="695"/>
                  </a:cubicBezTo>
                  <a:cubicBezTo>
                    <a:pt x="1700" y="695"/>
                    <a:pt x="1700" y="692"/>
                    <a:pt x="1698" y="690"/>
                  </a:cubicBezTo>
                  <a:cubicBezTo>
                    <a:pt x="1696" y="687"/>
                    <a:pt x="1693" y="687"/>
                    <a:pt x="1692" y="684"/>
                  </a:cubicBezTo>
                  <a:cubicBezTo>
                    <a:pt x="1690" y="685"/>
                    <a:pt x="1687" y="687"/>
                    <a:pt x="1683" y="687"/>
                  </a:cubicBezTo>
                  <a:cubicBezTo>
                    <a:pt x="1680" y="687"/>
                    <a:pt x="1682" y="690"/>
                    <a:pt x="1683" y="690"/>
                  </a:cubicBezTo>
                  <a:cubicBezTo>
                    <a:pt x="1683" y="698"/>
                    <a:pt x="1675" y="683"/>
                    <a:pt x="1677" y="695"/>
                  </a:cubicBezTo>
                  <a:cubicBezTo>
                    <a:pt x="1670" y="689"/>
                    <a:pt x="1670" y="702"/>
                    <a:pt x="1660" y="695"/>
                  </a:cubicBezTo>
                  <a:cubicBezTo>
                    <a:pt x="1668" y="689"/>
                    <a:pt x="1660" y="684"/>
                    <a:pt x="1669" y="678"/>
                  </a:cubicBezTo>
                  <a:cubicBezTo>
                    <a:pt x="1673" y="675"/>
                    <a:pt x="1654" y="677"/>
                    <a:pt x="1654" y="681"/>
                  </a:cubicBezTo>
                  <a:cubicBezTo>
                    <a:pt x="1654" y="687"/>
                    <a:pt x="1650" y="678"/>
                    <a:pt x="1651" y="678"/>
                  </a:cubicBezTo>
                  <a:cubicBezTo>
                    <a:pt x="1645" y="679"/>
                    <a:pt x="1648" y="686"/>
                    <a:pt x="1642" y="687"/>
                  </a:cubicBezTo>
                  <a:cubicBezTo>
                    <a:pt x="1641" y="687"/>
                    <a:pt x="1635" y="691"/>
                    <a:pt x="1634" y="692"/>
                  </a:cubicBezTo>
                  <a:cubicBezTo>
                    <a:pt x="1632" y="694"/>
                    <a:pt x="1630" y="695"/>
                    <a:pt x="1631" y="698"/>
                  </a:cubicBezTo>
                  <a:cubicBezTo>
                    <a:pt x="1619" y="697"/>
                    <a:pt x="1622" y="697"/>
                    <a:pt x="1610" y="698"/>
                  </a:cubicBezTo>
                  <a:cubicBezTo>
                    <a:pt x="1613" y="698"/>
                    <a:pt x="1611" y="706"/>
                    <a:pt x="1613" y="707"/>
                  </a:cubicBezTo>
                  <a:cubicBezTo>
                    <a:pt x="1615" y="708"/>
                    <a:pt x="1620" y="706"/>
                    <a:pt x="1622" y="707"/>
                  </a:cubicBezTo>
                  <a:cubicBezTo>
                    <a:pt x="1623" y="708"/>
                    <a:pt x="1621" y="712"/>
                    <a:pt x="1622" y="713"/>
                  </a:cubicBezTo>
                  <a:cubicBezTo>
                    <a:pt x="1623" y="714"/>
                    <a:pt x="1629" y="712"/>
                    <a:pt x="1631" y="713"/>
                  </a:cubicBezTo>
                  <a:cubicBezTo>
                    <a:pt x="1632" y="714"/>
                    <a:pt x="1630" y="718"/>
                    <a:pt x="1631" y="719"/>
                  </a:cubicBezTo>
                  <a:cubicBezTo>
                    <a:pt x="1633" y="721"/>
                    <a:pt x="1637" y="719"/>
                    <a:pt x="1639" y="722"/>
                  </a:cubicBezTo>
                  <a:cubicBezTo>
                    <a:pt x="1643" y="721"/>
                    <a:pt x="1641" y="716"/>
                    <a:pt x="1645" y="716"/>
                  </a:cubicBezTo>
                  <a:cubicBezTo>
                    <a:pt x="1657" y="715"/>
                    <a:pt x="1666" y="717"/>
                    <a:pt x="1666" y="728"/>
                  </a:cubicBezTo>
                  <a:cubicBezTo>
                    <a:pt x="1662" y="731"/>
                    <a:pt x="1655" y="731"/>
                    <a:pt x="1651" y="728"/>
                  </a:cubicBezTo>
                  <a:cubicBezTo>
                    <a:pt x="1649" y="731"/>
                    <a:pt x="1647" y="735"/>
                    <a:pt x="1648" y="742"/>
                  </a:cubicBezTo>
                  <a:cubicBezTo>
                    <a:pt x="1643" y="741"/>
                    <a:pt x="1642" y="745"/>
                    <a:pt x="1645" y="745"/>
                  </a:cubicBezTo>
                  <a:cubicBezTo>
                    <a:pt x="1644" y="749"/>
                    <a:pt x="1638" y="748"/>
                    <a:pt x="1634" y="748"/>
                  </a:cubicBezTo>
                  <a:cubicBezTo>
                    <a:pt x="1638" y="758"/>
                    <a:pt x="1648" y="763"/>
                    <a:pt x="1648" y="777"/>
                  </a:cubicBezTo>
                  <a:cubicBezTo>
                    <a:pt x="1655" y="768"/>
                    <a:pt x="1651" y="775"/>
                    <a:pt x="1657" y="780"/>
                  </a:cubicBezTo>
                  <a:cubicBezTo>
                    <a:pt x="1656" y="791"/>
                    <a:pt x="1659" y="806"/>
                    <a:pt x="1654" y="812"/>
                  </a:cubicBezTo>
                  <a:cubicBezTo>
                    <a:pt x="1659" y="819"/>
                    <a:pt x="1661" y="829"/>
                    <a:pt x="1660" y="842"/>
                  </a:cubicBezTo>
                  <a:cubicBezTo>
                    <a:pt x="1651" y="835"/>
                    <a:pt x="1656" y="855"/>
                    <a:pt x="1651" y="851"/>
                  </a:cubicBezTo>
                  <a:cubicBezTo>
                    <a:pt x="1647" y="847"/>
                    <a:pt x="1651" y="850"/>
                    <a:pt x="1648" y="853"/>
                  </a:cubicBezTo>
                  <a:cubicBezTo>
                    <a:pt x="1646" y="856"/>
                    <a:pt x="1640" y="856"/>
                    <a:pt x="1642" y="865"/>
                  </a:cubicBezTo>
                  <a:cubicBezTo>
                    <a:pt x="1633" y="862"/>
                    <a:pt x="1640" y="875"/>
                    <a:pt x="1631" y="871"/>
                  </a:cubicBezTo>
                  <a:cubicBezTo>
                    <a:pt x="1639" y="878"/>
                    <a:pt x="1618" y="882"/>
                    <a:pt x="1622" y="886"/>
                  </a:cubicBezTo>
                  <a:cubicBezTo>
                    <a:pt x="1627" y="891"/>
                    <a:pt x="1621" y="886"/>
                    <a:pt x="1616" y="891"/>
                  </a:cubicBezTo>
                  <a:cubicBezTo>
                    <a:pt x="1614" y="894"/>
                    <a:pt x="1615" y="898"/>
                    <a:pt x="1613" y="900"/>
                  </a:cubicBezTo>
                  <a:cubicBezTo>
                    <a:pt x="1612" y="901"/>
                    <a:pt x="1608" y="899"/>
                    <a:pt x="1607" y="900"/>
                  </a:cubicBezTo>
                  <a:cubicBezTo>
                    <a:pt x="1606" y="901"/>
                    <a:pt x="1608" y="905"/>
                    <a:pt x="1607" y="906"/>
                  </a:cubicBezTo>
                  <a:cubicBezTo>
                    <a:pt x="1604" y="909"/>
                    <a:pt x="1596" y="904"/>
                    <a:pt x="1598" y="912"/>
                  </a:cubicBezTo>
                  <a:cubicBezTo>
                    <a:pt x="1580" y="914"/>
                    <a:pt x="1583" y="914"/>
                    <a:pt x="1563" y="912"/>
                  </a:cubicBezTo>
                  <a:cubicBezTo>
                    <a:pt x="1560" y="912"/>
                    <a:pt x="1561" y="917"/>
                    <a:pt x="1560" y="921"/>
                  </a:cubicBezTo>
                  <a:cubicBezTo>
                    <a:pt x="1553" y="915"/>
                    <a:pt x="1544" y="928"/>
                    <a:pt x="1543" y="927"/>
                  </a:cubicBezTo>
                  <a:cubicBezTo>
                    <a:pt x="1538" y="922"/>
                    <a:pt x="1542" y="930"/>
                    <a:pt x="1531" y="930"/>
                  </a:cubicBezTo>
                  <a:cubicBezTo>
                    <a:pt x="1527" y="931"/>
                    <a:pt x="1534" y="935"/>
                    <a:pt x="1528" y="935"/>
                  </a:cubicBezTo>
                  <a:cubicBezTo>
                    <a:pt x="1522" y="942"/>
                    <a:pt x="1518" y="930"/>
                    <a:pt x="1511" y="930"/>
                  </a:cubicBezTo>
                  <a:cubicBezTo>
                    <a:pt x="1502" y="927"/>
                    <a:pt x="1500" y="933"/>
                    <a:pt x="1493" y="932"/>
                  </a:cubicBezTo>
                  <a:cubicBezTo>
                    <a:pt x="1489" y="934"/>
                    <a:pt x="1488" y="939"/>
                    <a:pt x="1487" y="944"/>
                  </a:cubicBezTo>
                  <a:cubicBezTo>
                    <a:pt x="1478" y="942"/>
                    <a:pt x="1478" y="949"/>
                    <a:pt x="1473" y="950"/>
                  </a:cubicBezTo>
                  <a:cubicBezTo>
                    <a:pt x="1470" y="958"/>
                    <a:pt x="1478" y="955"/>
                    <a:pt x="1478" y="962"/>
                  </a:cubicBezTo>
                  <a:cubicBezTo>
                    <a:pt x="1479" y="965"/>
                    <a:pt x="1479" y="967"/>
                    <a:pt x="1481" y="968"/>
                  </a:cubicBezTo>
                  <a:cubicBezTo>
                    <a:pt x="1485" y="968"/>
                    <a:pt x="1482" y="972"/>
                    <a:pt x="1484" y="973"/>
                  </a:cubicBezTo>
                  <a:cubicBezTo>
                    <a:pt x="1487" y="976"/>
                    <a:pt x="1490" y="974"/>
                    <a:pt x="1493" y="976"/>
                  </a:cubicBezTo>
                  <a:cubicBezTo>
                    <a:pt x="1494" y="977"/>
                    <a:pt x="1492" y="981"/>
                    <a:pt x="1493" y="982"/>
                  </a:cubicBezTo>
                  <a:cubicBezTo>
                    <a:pt x="1494" y="983"/>
                    <a:pt x="1498" y="981"/>
                    <a:pt x="1499" y="982"/>
                  </a:cubicBezTo>
                  <a:cubicBezTo>
                    <a:pt x="1501" y="985"/>
                    <a:pt x="1502" y="992"/>
                    <a:pt x="1505" y="997"/>
                  </a:cubicBezTo>
                  <a:cubicBezTo>
                    <a:pt x="1507" y="1000"/>
                    <a:pt x="1514" y="1005"/>
                    <a:pt x="1514" y="1006"/>
                  </a:cubicBezTo>
                  <a:cubicBezTo>
                    <a:pt x="1515" y="1009"/>
                    <a:pt x="1513" y="1014"/>
                    <a:pt x="1514" y="1017"/>
                  </a:cubicBezTo>
                  <a:cubicBezTo>
                    <a:pt x="1514" y="1022"/>
                    <a:pt x="1517" y="1024"/>
                    <a:pt x="1517" y="1029"/>
                  </a:cubicBezTo>
                  <a:cubicBezTo>
                    <a:pt x="1516" y="1034"/>
                    <a:pt x="1514" y="1034"/>
                    <a:pt x="1514" y="1038"/>
                  </a:cubicBezTo>
                  <a:cubicBezTo>
                    <a:pt x="1512" y="1044"/>
                    <a:pt x="1515" y="1049"/>
                    <a:pt x="1508" y="1044"/>
                  </a:cubicBezTo>
                  <a:cubicBezTo>
                    <a:pt x="1512" y="1055"/>
                    <a:pt x="1500" y="1049"/>
                    <a:pt x="1502" y="1058"/>
                  </a:cubicBezTo>
                  <a:cubicBezTo>
                    <a:pt x="1490" y="1054"/>
                    <a:pt x="1493" y="1065"/>
                    <a:pt x="1484" y="1064"/>
                  </a:cubicBezTo>
                  <a:cubicBezTo>
                    <a:pt x="1481" y="1063"/>
                    <a:pt x="1483" y="1069"/>
                    <a:pt x="1481" y="1070"/>
                  </a:cubicBezTo>
                  <a:cubicBezTo>
                    <a:pt x="1481" y="1070"/>
                    <a:pt x="1473" y="1071"/>
                    <a:pt x="1476" y="1073"/>
                  </a:cubicBezTo>
                  <a:cubicBezTo>
                    <a:pt x="1478" y="1076"/>
                    <a:pt x="1477" y="1074"/>
                    <a:pt x="1476" y="1076"/>
                  </a:cubicBezTo>
                  <a:cubicBezTo>
                    <a:pt x="1473" y="1078"/>
                    <a:pt x="1472" y="1082"/>
                    <a:pt x="1467" y="1082"/>
                  </a:cubicBezTo>
                  <a:cubicBezTo>
                    <a:pt x="1470" y="1067"/>
                    <a:pt x="1461" y="1080"/>
                    <a:pt x="1461" y="1073"/>
                  </a:cubicBezTo>
                  <a:cubicBezTo>
                    <a:pt x="1461" y="1070"/>
                    <a:pt x="1459" y="1065"/>
                    <a:pt x="1455" y="1061"/>
                  </a:cubicBezTo>
                  <a:cubicBezTo>
                    <a:pt x="1454" y="1060"/>
                    <a:pt x="1450" y="1062"/>
                    <a:pt x="1449" y="1061"/>
                  </a:cubicBezTo>
                  <a:cubicBezTo>
                    <a:pt x="1448" y="1060"/>
                    <a:pt x="1450" y="1056"/>
                    <a:pt x="1449" y="1055"/>
                  </a:cubicBezTo>
                  <a:cubicBezTo>
                    <a:pt x="1447" y="1054"/>
                    <a:pt x="1439" y="1055"/>
                    <a:pt x="1437" y="1052"/>
                  </a:cubicBezTo>
                  <a:cubicBezTo>
                    <a:pt x="1437" y="1052"/>
                    <a:pt x="1438" y="1047"/>
                    <a:pt x="1437" y="1047"/>
                  </a:cubicBezTo>
                  <a:cubicBezTo>
                    <a:pt x="1435" y="1045"/>
                    <a:pt x="1431" y="1048"/>
                    <a:pt x="1429" y="1047"/>
                  </a:cubicBezTo>
                  <a:cubicBezTo>
                    <a:pt x="1426" y="1047"/>
                    <a:pt x="1427" y="1039"/>
                    <a:pt x="1426" y="1038"/>
                  </a:cubicBezTo>
                  <a:cubicBezTo>
                    <a:pt x="1424" y="1037"/>
                    <a:pt x="1422" y="1040"/>
                    <a:pt x="1423" y="1041"/>
                  </a:cubicBezTo>
                  <a:cubicBezTo>
                    <a:pt x="1417" y="1035"/>
                    <a:pt x="1420" y="1035"/>
                    <a:pt x="1414" y="1029"/>
                  </a:cubicBezTo>
                  <a:cubicBezTo>
                    <a:pt x="1405" y="1026"/>
                    <a:pt x="1408" y="1039"/>
                    <a:pt x="1405" y="1044"/>
                  </a:cubicBezTo>
                  <a:cubicBezTo>
                    <a:pt x="1405" y="1045"/>
                    <a:pt x="1400" y="1046"/>
                    <a:pt x="1399" y="1047"/>
                  </a:cubicBezTo>
                  <a:cubicBezTo>
                    <a:pt x="1398" y="1052"/>
                    <a:pt x="1402" y="1060"/>
                    <a:pt x="1396" y="1064"/>
                  </a:cubicBezTo>
                  <a:cubicBezTo>
                    <a:pt x="1398" y="1067"/>
                    <a:pt x="1400" y="1069"/>
                    <a:pt x="1399" y="1073"/>
                  </a:cubicBezTo>
                  <a:cubicBezTo>
                    <a:pt x="1400" y="1076"/>
                    <a:pt x="1405" y="1080"/>
                    <a:pt x="1405" y="1076"/>
                  </a:cubicBezTo>
                  <a:cubicBezTo>
                    <a:pt x="1412" y="1083"/>
                    <a:pt x="1409" y="1086"/>
                    <a:pt x="1408" y="1096"/>
                  </a:cubicBezTo>
                  <a:cubicBezTo>
                    <a:pt x="1409" y="1099"/>
                    <a:pt x="1411" y="1099"/>
                    <a:pt x="1411" y="1102"/>
                  </a:cubicBezTo>
                  <a:cubicBezTo>
                    <a:pt x="1413" y="1103"/>
                    <a:pt x="1415" y="1107"/>
                    <a:pt x="1417" y="1108"/>
                  </a:cubicBezTo>
                  <a:cubicBezTo>
                    <a:pt x="1421" y="1111"/>
                    <a:pt x="1426" y="1113"/>
                    <a:pt x="1432" y="1117"/>
                  </a:cubicBezTo>
                  <a:cubicBezTo>
                    <a:pt x="1433" y="1118"/>
                    <a:pt x="1431" y="1120"/>
                    <a:pt x="1435" y="1120"/>
                  </a:cubicBezTo>
                  <a:cubicBezTo>
                    <a:pt x="1437" y="1120"/>
                    <a:pt x="1437" y="1123"/>
                    <a:pt x="1437" y="1126"/>
                  </a:cubicBezTo>
                  <a:cubicBezTo>
                    <a:pt x="1438" y="1129"/>
                    <a:pt x="1442" y="1126"/>
                    <a:pt x="1443" y="1129"/>
                  </a:cubicBezTo>
                  <a:cubicBezTo>
                    <a:pt x="1445" y="1131"/>
                    <a:pt x="1442" y="1137"/>
                    <a:pt x="1443" y="1140"/>
                  </a:cubicBezTo>
                  <a:cubicBezTo>
                    <a:pt x="1444" y="1141"/>
                    <a:pt x="1449" y="1145"/>
                    <a:pt x="1449" y="1146"/>
                  </a:cubicBezTo>
                  <a:cubicBezTo>
                    <a:pt x="1450" y="1148"/>
                    <a:pt x="1442" y="1157"/>
                    <a:pt x="1452" y="1158"/>
                  </a:cubicBezTo>
                  <a:cubicBezTo>
                    <a:pt x="1451" y="1164"/>
                    <a:pt x="1445" y="1161"/>
                    <a:pt x="1440" y="1161"/>
                  </a:cubicBezTo>
                  <a:cubicBezTo>
                    <a:pt x="1436" y="1160"/>
                    <a:pt x="1428" y="1160"/>
                    <a:pt x="1426" y="1158"/>
                  </a:cubicBezTo>
                  <a:cubicBezTo>
                    <a:pt x="1427" y="1159"/>
                    <a:pt x="1429" y="1145"/>
                    <a:pt x="1423" y="1155"/>
                  </a:cubicBezTo>
                  <a:cubicBezTo>
                    <a:pt x="1417" y="1152"/>
                    <a:pt x="1419" y="1145"/>
                    <a:pt x="1417" y="1140"/>
                  </a:cubicBezTo>
                  <a:cubicBezTo>
                    <a:pt x="1415" y="1137"/>
                    <a:pt x="1411" y="1136"/>
                    <a:pt x="1408" y="1131"/>
                  </a:cubicBezTo>
                  <a:cubicBezTo>
                    <a:pt x="1408" y="1127"/>
                    <a:pt x="1408" y="1123"/>
                    <a:pt x="1411" y="1123"/>
                  </a:cubicBezTo>
                  <a:cubicBezTo>
                    <a:pt x="1406" y="1117"/>
                    <a:pt x="1404" y="1108"/>
                    <a:pt x="1396" y="1105"/>
                  </a:cubicBezTo>
                  <a:cubicBezTo>
                    <a:pt x="1397" y="1100"/>
                    <a:pt x="1391" y="1098"/>
                    <a:pt x="1396" y="1096"/>
                  </a:cubicBezTo>
                  <a:cubicBezTo>
                    <a:pt x="1394" y="1094"/>
                    <a:pt x="1391" y="1092"/>
                    <a:pt x="1388" y="1091"/>
                  </a:cubicBezTo>
                  <a:cubicBezTo>
                    <a:pt x="1388" y="1086"/>
                    <a:pt x="1388" y="1082"/>
                    <a:pt x="1385" y="1082"/>
                  </a:cubicBezTo>
                  <a:cubicBezTo>
                    <a:pt x="1384" y="1076"/>
                    <a:pt x="1387" y="1074"/>
                    <a:pt x="1388" y="1070"/>
                  </a:cubicBezTo>
                  <a:cubicBezTo>
                    <a:pt x="1388" y="1065"/>
                    <a:pt x="1386" y="1062"/>
                    <a:pt x="1382" y="1061"/>
                  </a:cubicBezTo>
                  <a:cubicBezTo>
                    <a:pt x="1384" y="1059"/>
                    <a:pt x="1385" y="1056"/>
                    <a:pt x="1382" y="1055"/>
                  </a:cubicBezTo>
                  <a:cubicBezTo>
                    <a:pt x="1383" y="1051"/>
                    <a:pt x="1389" y="1053"/>
                    <a:pt x="1394" y="1052"/>
                  </a:cubicBezTo>
                  <a:cubicBezTo>
                    <a:pt x="1393" y="1050"/>
                    <a:pt x="1391" y="1050"/>
                    <a:pt x="1391" y="1047"/>
                  </a:cubicBezTo>
                  <a:cubicBezTo>
                    <a:pt x="1391" y="1044"/>
                    <a:pt x="1394" y="1044"/>
                    <a:pt x="1394" y="1041"/>
                  </a:cubicBezTo>
                  <a:cubicBezTo>
                    <a:pt x="1393" y="1037"/>
                    <a:pt x="1389" y="1032"/>
                    <a:pt x="1388" y="1026"/>
                  </a:cubicBezTo>
                  <a:cubicBezTo>
                    <a:pt x="1387" y="1020"/>
                    <a:pt x="1389" y="1012"/>
                    <a:pt x="1388" y="1009"/>
                  </a:cubicBezTo>
                  <a:cubicBezTo>
                    <a:pt x="1387" y="1005"/>
                    <a:pt x="1384" y="1005"/>
                    <a:pt x="1382" y="1003"/>
                  </a:cubicBezTo>
                  <a:cubicBezTo>
                    <a:pt x="1380" y="1000"/>
                    <a:pt x="1381" y="997"/>
                    <a:pt x="1379" y="994"/>
                  </a:cubicBezTo>
                  <a:cubicBezTo>
                    <a:pt x="1376" y="989"/>
                    <a:pt x="1374" y="985"/>
                    <a:pt x="1370" y="982"/>
                  </a:cubicBezTo>
                  <a:cubicBezTo>
                    <a:pt x="1361" y="980"/>
                    <a:pt x="1366" y="993"/>
                    <a:pt x="1358" y="985"/>
                  </a:cubicBezTo>
                  <a:cubicBezTo>
                    <a:pt x="1354" y="985"/>
                    <a:pt x="1357" y="991"/>
                    <a:pt x="1356" y="994"/>
                  </a:cubicBezTo>
                  <a:cubicBezTo>
                    <a:pt x="1355" y="995"/>
                    <a:pt x="1350" y="993"/>
                    <a:pt x="1350" y="994"/>
                  </a:cubicBezTo>
                  <a:cubicBezTo>
                    <a:pt x="1348" y="996"/>
                    <a:pt x="1351" y="1000"/>
                    <a:pt x="1347" y="1000"/>
                  </a:cubicBezTo>
                  <a:cubicBezTo>
                    <a:pt x="1339" y="1000"/>
                    <a:pt x="1340" y="998"/>
                    <a:pt x="1338" y="991"/>
                  </a:cubicBezTo>
                  <a:cubicBezTo>
                    <a:pt x="1337" y="989"/>
                    <a:pt x="1335" y="989"/>
                    <a:pt x="1335" y="988"/>
                  </a:cubicBezTo>
                  <a:cubicBezTo>
                    <a:pt x="1334" y="984"/>
                    <a:pt x="1338" y="984"/>
                    <a:pt x="1338" y="982"/>
                  </a:cubicBezTo>
                  <a:cubicBezTo>
                    <a:pt x="1338" y="980"/>
                    <a:pt x="1331" y="967"/>
                    <a:pt x="1338" y="962"/>
                  </a:cubicBezTo>
                  <a:cubicBezTo>
                    <a:pt x="1335" y="959"/>
                    <a:pt x="1330" y="956"/>
                    <a:pt x="1332" y="944"/>
                  </a:cubicBezTo>
                  <a:cubicBezTo>
                    <a:pt x="1329" y="944"/>
                    <a:pt x="1330" y="948"/>
                    <a:pt x="1329" y="950"/>
                  </a:cubicBezTo>
                  <a:cubicBezTo>
                    <a:pt x="1324" y="948"/>
                    <a:pt x="1327" y="938"/>
                    <a:pt x="1323" y="932"/>
                  </a:cubicBezTo>
                  <a:cubicBezTo>
                    <a:pt x="1322" y="930"/>
                    <a:pt x="1319" y="929"/>
                    <a:pt x="1317" y="927"/>
                  </a:cubicBezTo>
                  <a:cubicBezTo>
                    <a:pt x="1316" y="925"/>
                    <a:pt x="1316" y="922"/>
                    <a:pt x="1315" y="921"/>
                  </a:cubicBezTo>
                  <a:cubicBezTo>
                    <a:pt x="1312" y="918"/>
                    <a:pt x="1303" y="919"/>
                    <a:pt x="1306" y="912"/>
                  </a:cubicBezTo>
                  <a:cubicBezTo>
                    <a:pt x="1296" y="911"/>
                    <a:pt x="1293" y="917"/>
                    <a:pt x="1288" y="921"/>
                  </a:cubicBezTo>
                  <a:cubicBezTo>
                    <a:pt x="1284" y="921"/>
                    <a:pt x="1280" y="920"/>
                    <a:pt x="1279" y="924"/>
                  </a:cubicBezTo>
                  <a:cubicBezTo>
                    <a:pt x="1273" y="924"/>
                    <a:pt x="1266" y="924"/>
                    <a:pt x="1259" y="924"/>
                  </a:cubicBezTo>
                  <a:cubicBezTo>
                    <a:pt x="1258" y="926"/>
                    <a:pt x="1255" y="928"/>
                    <a:pt x="1253" y="930"/>
                  </a:cubicBezTo>
                  <a:cubicBezTo>
                    <a:pt x="1252" y="931"/>
                    <a:pt x="1250" y="929"/>
                    <a:pt x="1250" y="932"/>
                  </a:cubicBezTo>
                  <a:cubicBezTo>
                    <a:pt x="1250" y="935"/>
                    <a:pt x="1243" y="937"/>
                    <a:pt x="1241" y="938"/>
                  </a:cubicBezTo>
                  <a:cubicBezTo>
                    <a:pt x="1235" y="944"/>
                    <a:pt x="1229" y="955"/>
                    <a:pt x="1218" y="959"/>
                  </a:cubicBezTo>
                  <a:cubicBezTo>
                    <a:pt x="1211" y="964"/>
                    <a:pt x="1209" y="975"/>
                    <a:pt x="1197" y="976"/>
                  </a:cubicBezTo>
                  <a:cubicBezTo>
                    <a:pt x="1202" y="982"/>
                    <a:pt x="1200" y="983"/>
                    <a:pt x="1192" y="982"/>
                  </a:cubicBezTo>
                  <a:cubicBezTo>
                    <a:pt x="1191" y="986"/>
                    <a:pt x="1192" y="987"/>
                    <a:pt x="1195" y="988"/>
                  </a:cubicBezTo>
                  <a:cubicBezTo>
                    <a:pt x="1194" y="992"/>
                    <a:pt x="1189" y="991"/>
                    <a:pt x="1189" y="988"/>
                  </a:cubicBezTo>
                  <a:cubicBezTo>
                    <a:pt x="1184" y="989"/>
                    <a:pt x="1186" y="997"/>
                    <a:pt x="1177" y="994"/>
                  </a:cubicBezTo>
                  <a:cubicBezTo>
                    <a:pt x="1174" y="996"/>
                    <a:pt x="1174" y="1001"/>
                    <a:pt x="1168" y="1000"/>
                  </a:cubicBezTo>
                  <a:cubicBezTo>
                    <a:pt x="1167" y="1004"/>
                    <a:pt x="1171" y="1005"/>
                    <a:pt x="1171" y="1009"/>
                  </a:cubicBezTo>
                  <a:cubicBezTo>
                    <a:pt x="1171" y="1015"/>
                    <a:pt x="1167" y="1022"/>
                    <a:pt x="1165" y="1032"/>
                  </a:cubicBezTo>
                  <a:cubicBezTo>
                    <a:pt x="1163" y="1045"/>
                    <a:pt x="1165" y="1059"/>
                    <a:pt x="1162" y="1064"/>
                  </a:cubicBezTo>
                  <a:cubicBezTo>
                    <a:pt x="1162" y="1065"/>
                    <a:pt x="1157" y="1063"/>
                    <a:pt x="1156" y="1064"/>
                  </a:cubicBezTo>
                  <a:cubicBezTo>
                    <a:pt x="1154" y="1067"/>
                    <a:pt x="1156" y="1074"/>
                    <a:pt x="1154" y="1076"/>
                  </a:cubicBezTo>
                  <a:cubicBezTo>
                    <a:pt x="1151" y="1078"/>
                    <a:pt x="1145" y="1077"/>
                    <a:pt x="1142" y="1079"/>
                  </a:cubicBezTo>
                  <a:cubicBezTo>
                    <a:pt x="1139" y="1080"/>
                    <a:pt x="1139" y="1087"/>
                    <a:pt x="1133" y="1085"/>
                  </a:cubicBezTo>
                  <a:cubicBezTo>
                    <a:pt x="1126" y="1077"/>
                    <a:pt x="1121" y="1067"/>
                    <a:pt x="1118" y="1055"/>
                  </a:cubicBezTo>
                  <a:cubicBezTo>
                    <a:pt x="1116" y="1054"/>
                    <a:pt x="1114" y="1051"/>
                    <a:pt x="1113" y="1050"/>
                  </a:cubicBezTo>
                  <a:cubicBezTo>
                    <a:pt x="1111" y="1048"/>
                    <a:pt x="1110" y="1046"/>
                    <a:pt x="1107" y="1047"/>
                  </a:cubicBezTo>
                  <a:cubicBezTo>
                    <a:pt x="1104" y="1037"/>
                    <a:pt x="1111" y="1038"/>
                    <a:pt x="1113" y="1032"/>
                  </a:cubicBezTo>
                  <a:cubicBezTo>
                    <a:pt x="1112" y="1027"/>
                    <a:pt x="1107" y="1024"/>
                    <a:pt x="1104" y="1020"/>
                  </a:cubicBezTo>
                  <a:cubicBezTo>
                    <a:pt x="1101" y="1017"/>
                    <a:pt x="1100" y="1012"/>
                    <a:pt x="1095" y="1012"/>
                  </a:cubicBezTo>
                  <a:cubicBezTo>
                    <a:pt x="1094" y="1006"/>
                    <a:pt x="1093" y="1000"/>
                    <a:pt x="1089" y="994"/>
                  </a:cubicBezTo>
                  <a:cubicBezTo>
                    <a:pt x="1086" y="988"/>
                    <a:pt x="1085" y="968"/>
                    <a:pt x="1083" y="953"/>
                  </a:cubicBezTo>
                  <a:cubicBezTo>
                    <a:pt x="1082" y="946"/>
                    <a:pt x="1080" y="929"/>
                    <a:pt x="1077" y="918"/>
                  </a:cubicBezTo>
                  <a:cubicBezTo>
                    <a:pt x="1073" y="919"/>
                    <a:pt x="1065" y="930"/>
                    <a:pt x="1072" y="932"/>
                  </a:cubicBezTo>
                  <a:cubicBezTo>
                    <a:pt x="1071" y="940"/>
                    <a:pt x="1060" y="933"/>
                    <a:pt x="1057" y="932"/>
                  </a:cubicBezTo>
                  <a:cubicBezTo>
                    <a:pt x="1055" y="932"/>
                    <a:pt x="1053" y="933"/>
                    <a:pt x="1051" y="932"/>
                  </a:cubicBezTo>
                  <a:cubicBezTo>
                    <a:pt x="1047" y="931"/>
                    <a:pt x="1045" y="920"/>
                    <a:pt x="1039" y="924"/>
                  </a:cubicBezTo>
                  <a:cubicBezTo>
                    <a:pt x="1038" y="919"/>
                    <a:pt x="1042" y="918"/>
                    <a:pt x="1045" y="918"/>
                  </a:cubicBezTo>
                  <a:cubicBezTo>
                    <a:pt x="1042" y="914"/>
                    <a:pt x="1044" y="913"/>
                    <a:pt x="1045" y="909"/>
                  </a:cubicBezTo>
                  <a:cubicBezTo>
                    <a:pt x="1045" y="904"/>
                    <a:pt x="1037" y="908"/>
                    <a:pt x="1034" y="906"/>
                  </a:cubicBezTo>
                  <a:cubicBezTo>
                    <a:pt x="1030" y="905"/>
                    <a:pt x="1026" y="892"/>
                    <a:pt x="1025" y="900"/>
                  </a:cubicBezTo>
                  <a:cubicBezTo>
                    <a:pt x="1018" y="900"/>
                    <a:pt x="1021" y="890"/>
                    <a:pt x="1022" y="891"/>
                  </a:cubicBezTo>
                  <a:cubicBezTo>
                    <a:pt x="1020" y="888"/>
                    <a:pt x="1015" y="889"/>
                    <a:pt x="1016" y="883"/>
                  </a:cubicBezTo>
                  <a:cubicBezTo>
                    <a:pt x="1014" y="881"/>
                    <a:pt x="1006" y="885"/>
                    <a:pt x="1004" y="883"/>
                  </a:cubicBezTo>
                  <a:cubicBezTo>
                    <a:pt x="1004" y="882"/>
                    <a:pt x="1005" y="877"/>
                    <a:pt x="1004" y="877"/>
                  </a:cubicBezTo>
                  <a:cubicBezTo>
                    <a:pt x="997" y="875"/>
                    <a:pt x="992" y="879"/>
                    <a:pt x="987" y="880"/>
                  </a:cubicBezTo>
                  <a:cubicBezTo>
                    <a:pt x="985" y="880"/>
                    <a:pt x="982" y="880"/>
                    <a:pt x="981" y="880"/>
                  </a:cubicBezTo>
                  <a:cubicBezTo>
                    <a:pt x="977" y="879"/>
                    <a:pt x="975" y="876"/>
                    <a:pt x="975" y="883"/>
                  </a:cubicBezTo>
                  <a:cubicBezTo>
                    <a:pt x="948" y="885"/>
                    <a:pt x="926" y="881"/>
                    <a:pt x="905" y="877"/>
                  </a:cubicBezTo>
                  <a:cubicBezTo>
                    <a:pt x="906" y="870"/>
                    <a:pt x="899" y="873"/>
                    <a:pt x="899" y="868"/>
                  </a:cubicBezTo>
                  <a:cubicBezTo>
                    <a:pt x="899" y="862"/>
                    <a:pt x="885" y="874"/>
                    <a:pt x="893" y="862"/>
                  </a:cubicBezTo>
                  <a:cubicBezTo>
                    <a:pt x="890" y="863"/>
                    <a:pt x="888" y="862"/>
                    <a:pt x="887" y="859"/>
                  </a:cubicBezTo>
                  <a:cubicBezTo>
                    <a:pt x="880" y="863"/>
                    <a:pt x="857" y="858"/>
                    <a:pt x="849" y="856"/>
                  </a:cubicBezTo>
                  <a:cubicBezTo>
                    <a:pt x="845" y="855"/>
                    <a:pt x="843" y="856"/>
                    <a:pt x="843" y="851"/>
                  </a:cubicBezTo>
                  <a:cubicBezTo>
                    <a:pt x="830" y="854"/>
                    <a:pt x="834" y="841"/>
                    <a:pt x="823" y="842"/>
                  </a:cubicBezTo>
                  <a:cubicBezTo>
                    <a:pt x="821" y="831"/>
                    <a:pt x="815" y="825"/>
                    <a:pt x="811" y="815"/>
                  </a:cubicBezTo>
                  <a:cubicBezTo>
                    <a:pt x="785" y="811"/>
                    <a:pt x="786" y="824"/>
                    <a:pt x="788" y="839"/>
                  </a:cubicBezTo>
                  <a:cubicBezTo>
                    <a:pt x="788" y="843"/>
                    <a:pt x="799" y="849"/>
                    <a:pt x="808" y="859"/>
                  </a:cubicBezTo>
                  <a:cubicBezTo>
                    <a:pt x="810" y="861"/>
                    <a:pt x="816" y="877"/>
                    <a:pt x="823" y="874"/>
                  </a:cubicBezTo>
                  <a:cubicBezTo>
                    <a:pt x="822" y="881"/>
                    <a:pt x="828" y="880"/>
                    <a:pt x="826" y="889"/>
                  </a:cubicBezTo>
                  <a:cubicBezTo>
                    <a:pt x="833" y="889"/>
                    <a:pt x="849" y="886"/>
                    <a:pt x="840" y="894"/>
                  </a:cubicBezTo>
                  <a:cubicBezTo>
                    <a:pt x="847" y="897"/>
                    <a:pt x="844" y="890"/>
                    <a:pt x="846" y="889"/>
                  </a:cubicBezTo>
                  <a:cubicBezTo>
                    <a:pt x="849" y="886"/>
                    <a:pt x="858" y="888"/>
                    <a:pt x="858" y="883"/>
                  </a:cubicBezTo>
                  <a:cubicBezTo>
                    <a:pt x="858" y="880"/>
                    <a:pt x="861" y="880"/>
                    <a:pt x="864" y="880"/>
                  </a:cubicBezTo>
                  <a:cubicBezTo>
                    <a:pt x="867" y="879"/>
                    <a:pt x="864" y="875"/>
                    <a:pt x="867" y="874"/>
                  </a:cubicBezTo>
                  <a:cubicBezTo>
                    <a:pt x="871" y="872"/>
                    <a:pt x="879" y="873"/>
                    <a:pt x="884" y="871"/>
                  </a:cubicBezTo>
                  <a:cubicBezTo>
                    <a:pt x="885" y="872"/>
                    <a:pt x="880" y="876"/>
                    <a:pt x="881" y="877"/>
                  </a:cubicBezTo>
                  <a:cubicBezTo>
                    <a:pt x="882" y="877"/>
                    <a:pt x="887" y="876"/>
                    <a:pt x="887" y="877"/>
                  </a:cubicBezTo>
                  <a:cubicBezTo>
                    <a:pt x="889" y="881"/>
                    <a:pt x="887" y="886"/>
                    <a:pt x="890" y="889"/>
                  </a:cubicBezTo>
                  <a:cubicBezTo>
                    <a:pt x="888" y="895"/>
                    <a:pt x="899" y="891"/>
                    <a:pt x="899" y="897"/>
                  </a:cubicBezTo>
                  <a:cubicBezTo>
                    <a:pt x="899" y="905"/>
                    <a:pt x="905" y="899"/>
                    <a:pt x="911" y="903"/>
                  </a:cubicBezTo>
                  <a:cubicBezTo>
                    <a:pt x="915" y="906"/>
                    <a:pt x="913" y="911"/>
                    <a:pt x="919" y="912"/>
                  </a:cubicBezTo>
                  <a:cubicBezTo>
                    <a:pt x="912" y="919"/>
                    <a:pt x="920" y="926"/>
                    <a:pt x="919" y="935"/>
                  </a:cubicBezTo>
                  <a:cubicBezTo>
                    <a:pt x="916" y="935"/>
                    <a:pt x="914" y="935"/>
                    <a:pt x="911" y="935"/>
                  </a:cubicBezTo>
                  <a:cubicBezTo>
                    <a:pt x="914" y="946"/>
                    <a:pt x="903" y="944"/>
                    <a:pt x="905" y="953"/>
                  </a:cubicBezTo>
                  <a:cubicBezTo>
                    <a:pt x="899" y="952"/>
                    <a:pt x="896" y="954"/>
                    <a:pt x="896" y="959"/>
                  </a:cubicBezTo>
                  <a:cubicBezTo>
                    <a:pt x="892" y="959"/>
                    <a:pt x="888" y="959"/>
                    <a:pt x="884" y="959"/>
                  </a:cubicBezTo>
                  <a:cubicBezTo>
                    <a:pt x="880" y="959"/>
                    <a:pt x="883" y="965"/>
                    <a:pt x="881" y="968"/>
                  </a:cubicBezTo>
                  <a:cubicBezTo>
                    <a:pt x="881" y="968"/>
                    <a:pt x="876" y="967"/>
                    <a:pt x="875" y="968"/>
                  </a:cubicBezTo>
                  <a:cubicBezTo>
                    <a:pt x="874" y="969"/>
                    <a:pt x="877" y="975"/>
                    <a:pt x="875" y="976"/>
                  </a:cubicBezTo>
                  <a:cubicBezTo>
                    <a:pt x="870" y="975"/>
                    <a:pt x="866" y="977"/>
                    <a:pt x="867" y="982"/>
                  </a:cubicBezTo>
                  <a:cubicBezTo>
                    <a:pt x="861" y="982"/>
                    <a:pt x="858" y="983"/>
                    <a:pt x="855" y="985"/>
                  </a:cubicBezTo>
                  <a:cubicBezTo>
                    <a:pt x="850" y="988"/>
                    <a:pt x="851" y="989"/>
                    <a:pt x="843" y="991"/>
                  </a:cubicBezTo>
                  <a:cubicBezTo>
                    <a:pt x="840" y="992"/>
                    <a:pt x="826" y="996"/>
                    <a:pt x="826" y="1006"/>
                  </a:cubicBezTo>
                  <a:cubicBezTo>
                    <a:pt x="822" y="1007"/>
                    <a:pt x="817" y="1004"/>
                    <a:pt x="814" y="1006"/>
                  </a:cubicBezTo>
                  <a:cubicBezTo>
                    <a:pt x="811" y="1007"/>
                    <a:pt x="813" y="1010"/>
                    <a:pt x="811" y="1012"/>
                  </a:cubicBezTo>
                  <a:cubicBezTo>
                    <a:pt x="810" y="1012"/>
                    <a:pt x="807" y="1011"/>
                    <a:pt x="805" y="1012"/>
                  </a:cubicBezTo>
                  <a:cubicBezTo>
                    <a:pt x="805" y="1011"/>
                    <a:pt x="797" y="1014"/>
                    <a:pt x="796" y="1014"/>
                  </a:cubicBezTo>
                  <a:cubicBezTo>
                    <a:pt x="792" y="1020"/>
                    <a:pt x="768" y="1017"/>
                    <a:pt x="758" y="1023"/>
                  </a:cubicBezTo>
                  <a:cubicBezTo>
                    <a:pt x="749" y="1024"/>
                    <a:pt x="766" y="1028"/>
                    <a:pt x="753" y="1029"/>
                  </a:cubicBezTo>
                  <a:cubicBezTo>
                    <a:pt x="751" y="1029"/>
                    <a:pt x="748" y="1028"/>
                    <a:pt x="747" y="1029"/>
                  </a:cubicBezTo>
                  <a:cubicBezTo>
                    <a:pt x="743" y="1030"/>
                    <a:pt x="744" y="1036"/>
                    <a:pt x="738" y="1035"/>
                  </a:cubicBezTo>
                  <a:cubicBezTo>
                    <a:pt x="741" y="1029"/>
                    <a:pt x="733" y="1031"/>
                    <a:pt x="732" y="1029"/>
                  </a:cubicBezTo>
                  <a:cubicBezTo>
                    <a:pt x="730" y="1026"/>
                    <a:pt x="734" y="1017"/>
                    <a:pt x="726" y="1017"/>
                  </a:cubicBezTo>
                  <a:cubicBezTo>
                    <a:pt x="725" y="1013"/>
                    <a:pt x="729" y="1012"/>
                    <a:pt x="729" y="1009"/>
                  </a:cubicBezTo>
                  <a:cubicBezTo>
                    <a:pt x="727" y="1006"/>
                    <a:pt x="721" y="1004"/>
                    <a:pt x="726" y="1003"/>
                  </a:cubicBezTo>
                  <a:cubicBezTo>
                    <a:pt x="725" y="999"/>
                    <a:pt x="722" y="997"/>
                    <a:pt x="717" y="997"/>
                  </a:cubicBezTo>
                  <a:cubicBezTo>
                    <a:pt x="721" y="989"/>
                    <a:pt x="712" y="980"/>
                    <a:pt x="717" y="979"/>
                  </a:cubicBezTo>
                  <a:cubicBezTo>
                    <a:pt x="718" y="976"/>
                    <a:pt x="713" y="978"/>
                    <a:pt x="712" y="976"/>
                  </a:cubicBezTo>
                  <a:cubicBezTo>
                    <a:pt x="709" y="974"/>
                    <a:pt x="711" y="966"/>
                    <a:pt x="712" y="968"/>
                  </a:cubicBezTo>
                  <a:cubicBezTo>
                    <a:pt x="711" y="966"/>
                    <a:pt x="707" y="963"/>
                    <a:pt x="706" y="962"/>
                  </a:cubicBezTo>
                  <a:cubicBezTo>
                    <a:pt x="704" y="960"/>
                    <a:pt x="706" y="959"/>
                    <a:pt x="703" y="959"/>
                  </a:cubicBezTo>
                  <a:cubicBezTo>
                    <a:pt x="701" y="959"/>
                    <a:pt x="698" y="948"/>
                    <a:pt x="697" y="950"/>
                  </a:cubicBezTo>
                  <a:cubicBezTo>
                    <a:pt x="697" y="950"/>
                    <a:pt x="697" y="953"/>
                    <a:pt x="697" y="953"/>
                  </a:cubicBezTo>
                  <a:cubicBezTo>
                    <a:pt x="691" y="948"/>
                    <a:pt x="691" y="939"/>
                    <a:pt x="682" y="938"/>
                  </a:cubicBezTo>
                  <a:cubicBezTo>
                    <a:pt x="689" y="927"/>
                    <a:pt x="675" y="924"/>
                    <a:pt x="676" y="909"/>
                  </a:cubicBezTo>
                  <a:cubicBezTo>
                    <a:pt x="676" y="906"/>
                    <a:pt x="671" y="907"/>
                    <a:pt x="671" y="903"/>
                  </a:cubicBezTo>
                  <a:cubicBezTo>
                    <a:pt x="670" y="898"/>
                    <a:pt x="661" y="901"/>
                    <a:pt x="659" y="897"/>
                  </a:cubicBezTo>
                  <a:cubicBezTo>
                    <a:pt x="662" y="894"/>
                    <a:pt x="661" y="891"/>
                    <a:pt x="656" y="891"/>
                  </a:cubicBezTo>
                  <a:cubicBezTo>
                    <a:pt x="660" y="887"/>
                    <a:pt x="658" y="885"/>
                    <a:pt x="656" y="877"/>
                  </a:cubicBezTo>
                  <a:cubicBezTo>
                    <a:pt x="656" y="876"/>
                    <a:pt x="657" y="872"/>
                    <a:pt x="656" y="871"/>
                  </a:cubicBezTo>
                  <a:cubicBezTo>
                    <a:pt x="656" y="871"/>
                    <a:pt x="653" y="871"/>
                    <a:pt x="653" y="871"/>
                  </a:cubicBezTo>
                  <a:cubicBezTo>
                    <a:pt x="652" y="863"/>
                    <a:pt x="658" y="866"/>
                    <a:pt x="653" y="859"/>
                  </a:cubicBezTo>
                  <a:cubicBezTo>
                    <a:pt x="650" y="856"/>
                    <a:pt x="648" y="874"/>
                    <a:pt x="647" y="859"/>
                  </a:cubicBezTo>
                  <a:cubicBezTo>
                    <a:pt x="647" y="848"/>
                    <a:pt x="638" y="841"/>
                    <a:pt x="627" y="830"/>
                  </a:cubicBezTo>
                  <a:cubicBezTo>
                    <a:pt x="619" y="836"/>
                    <a:pt x="625" y="839"/>
                    <a:pt x="621" y="848"/>
                  </a:cubicBezTo>
                  <a:cubicBezTo>
                    <a:pt x="614" y="849"/>
                    <a:pt x="617" y="842"/>
                    <a:pt x="612" y="842"/>
                  </a:cubicBezTo>
                  <a:cubicBezTo>
                    <a:pt x="607" y="843"/>
                    <a:pt x="607" y="839"/>
                    <a:pt x="603" y="839"/>
                  </a:cubicBezTo>
                  <a:cubicBezTo>
                    <a:pt x="609" y="843"/>
                    <a:pt x="605" y="856"/>
                    <a:pt x="615" y="856"/>
                  </a:cubicBezTo>
                  <a:cubicBezTo>
                    <a:pt x="611" y="864"/>
                    <a:pt x="616" y="872"/>
                    <a:pt x="621" y="883"/>
                  </a:cubicBezTo>
                  <a:cubicBezTo>
                    <a:pt x="621" y="884"/>
                    <a:pt x="620" y="888"/>
                    <a:pt x="621" y="889"/>
                  </a:cubicBezTo>
                  <a:cubicBezTo>
                    <a:pt x="625" y="892"/>
                    <a:pt x="626" y="905"/>
                    <a:pt x="630" y="912"/>
                  </a:cubicBezTo>
                  <a:cubicBezTo>
                    <a:pt x="634" y="912"/>
                    <a:pt x="637" y="912"/>
                    <a:pt x="641" y="912"/>
                  </a:cubicBezTo>
                  <a:cubicBezTo>
                    <a:pt x="640" y="914"/>
                    <a:pt x="638" y="917"/>
                    <a:pt x="638" y="921"/>
                  </a:cubicBezTo>
                  <a:cubicBezTo>
                    <a:pt x="642" y="921"/>
                    <a:pt x="644" y="920"/>
                    <a:pt x="644" y="918"/>
                  </a:cubicBezTo>
                  <a:cubicBezTo>
                    <a:pt x="650" y="922"/>
                    <a:pt x="647" y="926"/>
                    <a:pt x="650" y="932"/>
                  </a:cubicBezTo>
                  <a:cubicBezTo>
                    <a:pt x="651" y="934"/>
                    <a:pt x="655" y="934"/>
                    <a:pt x="656" y="935"/>
                  </a:cubicBezTo>
                  <a:cubicBezTo>
                    <a:pt x="657" y="936"/>
                    <a:pt x="655" y="940"/>
                    <a:pt x="656" y="941"/>
                  </a:cubicBezTo>
                  <a:cubicBezTo>
                    <a:pt x="656" y="942"/>
                    <a:pt x="659" y="941"/>
                    <a:pt x="659" y="941"/>
                  </a:cubicBezTo>
                  <a:cubicBezTo>
                    <a:pt x="660" y="944"/>
                    <a:pt x="656" y="947"/>
                    <a:pt x="656" y="947"/>
                  </a:cubicBezTo>
                  <a:cubicBezTo>
                    <a:pt x="657" y="951"/>
                    <a:pt x="660" y="951"/>
                    <a:pt x="662" y="953"/>
                  </a:cubicBezTo>
                  <a:cubicBezTo>
                    <a:pt x="663" y="954"/>
                    <a:pt x="661" y="958"/>
                    <a:pt x="662" y="959"/>
                  </a:cubicBezTo>
                  <a:cubicBezTo>
                    <a:pt x="662" y="959"/>
                    <a:pt x="665" y="959"/>
                    <a:pt x="665" y="959"/>
                  </a:cubicBezTo>
                  <a:cubicBezTo>
                    <a:pt x="666" y="962"/>
                    <a:pt x="661" y="973"/>
                    <a:pt x="671" y="971"/>
                  </a:cubicBezTo>
                  <a:cubicBezTo>
                    <a:pt x="671" y="977"/>
                    <a:pt x="670" y="982"/>
                    <a:pt x="674" y="988"/>
                  </a:cubicBezTo>
                  <a:cubicBezTo>
                    <a:pt x="675" y="990"/>
                    <a:pt x="678" y="992"/>
                    <a:pt x="679" y="994"/>
                  </a:cubicBezTo>
                  <a:cubicBezTo>
                    <a:pt x="681" y="996"/>
                    <a:pt x="681" y="1000"/>
                    <a:pt x="682" y="1003"/>
                  </a:cubicBezTo>
                  <a:cubicBezTo>
                    <a:pt x="683" y="1004"/>
                    <a:pt x="687" y="1004"/>
                    <a:pt x="688" y="1006"/>
                  </a:cubicBezTo>
                  <a:cubicBezTo>
                    <a:pt x="690" y="1009"/>
                    <a:pt x="686" y="1014"/>
                    <a:pt x="691" y="1014"/>
                  </a:cubicBezTo>
                  <a:cubicBezTo>
                    <a:pt x="695" y="1015"/>
                    <a:pt x="693" y="1022"/>
                    <a:pt x="694" y="1026"/>
                  </a:cubicBezTo>
                  <a:cubicBezTo>
                    <a:pt x="705" y="1020"/>
                    <a:pt x="703" y="1032"/>
                    <a:pt x="717" y="1029"/>
                  </a:cubicBezTo>
                  <a:cubicBezTo>
                    <a:pt x="718" y="1037"/>
                    <a:pt x="723" y="1041"/>
                    <a:pt x="723" y="1050"/>
                  </a:cubicBezTo>
                  <a:cubicBezTo>
                    <a:pt x="734" y="1067"/>
                    <a:pt x="768" y="1061"/>
                    <a:pt x="791" y="1058"/>
                  </a:cubicBezTo>
                  <a:cubicBezTo>
                    <a:pt x="794" y="1060"/>
                    <a:pt x="792" y="1053"/>
                    <a:pt x="794" y="1052"/>
                  </a:cubicBezTo>
                  <a:cubicBezTo>
                    <a:pt x="800" y="1050"/>
                    <a:pt x="813" y="1058"/>
                    <a:pt x="811" y="1047"/>
                  </a:cubicBezTo>
                  <a:cubicBezTo>
                    <a:pt x="817" y="1050"/>
                    <a:pt x="816" y="1055"/>
                    <a:pt x="814" y="1061"/>
                  </a:cubicBezTo>
                  <a:cubicBezTo>
                    <a:pt x="814" y="1062"/>
                    <a:pt x="811" y="1065"/>
                    <a:pt x="811" y="1064"/>
                  </a:cubicBezTo>
                  <a:cubicBezTo>
                    <a:pt x="810" y="1069"/>
                    <a:pt x="813" y="1076"/>
                    <a:pt x="811" y="1082"/>
                  </a:cubicBezTo>
                  <a:cubicBezTo>
                    <a:pt x="811" y="1082"/>
                    <a:pt x="806" y="1081"/>
                    <a:pt x="805" y="1082"/>
                  </a:cubicBezTo>
                  <a:cubicBezTo>
                    <a:pt x="805" y="1083"/>
                    <a:pt x="805" y="1095"/>
                    <a:pt x="802" y="1099"/>
                  </a:cubicBezTo>
                  <a:cubicBezTo>
                    <a:pt x="801" y="1102"/>
                    <a:pt x="793" y="1103"/>
                    <a:pt x="796" y="1114"/>
                  </a:cubicBezTo>
                  <a:cubicBezTo>
                    <a:pt x="787" y="1114"/>
                    <a:pt x="793" y="1130"/>
                    <a:pt x="782" y="1129"/>
                  </a:cubicBezTo>
                  <a:cubicBezTo>
                    <a:pt x="784" y="1138"/>
                    <a:pt x="779" y="1139"/>
                    <a:pt x="779" y="1146"/>
                  </a:cubicBezTo>
                  <a:cubicBezTo>
                    <a:pt x="768" y="1143"/>
                    <a:pt x="774" y="1157"/>
                    <a:pt x="764" y="1155"/>
                  </a:cubicBezTo>
                  <a:cubicBezTo>
                    <a:pt x="764" y="1158"/>
                    <a:pt x="764" y="1161"/>
                    <a:pt x="764" y="1164"/>
                  </a:cubicBezTo>
                  <a:cubicBezTo>
                    <a:pt x="762" y="1164"/>
                    <a:pt x="761" y="1160"/>
                    <a:pt x="758" y="1161"/>
                  </a:cubicBezTo>
                  <a:cubicBezTo>
                    <a:pt x="752" y="1164"/>
                    <a:pt x="756" y="1167"/>
                    <a:pt x="747" y="1170"/>
                  </a:cubicBezTo>
                  <a:cubicBezTo>
                    <a:pt x="747" y="1170"/>
                    <a:pt x="738" y="1172"/>
                    <a:pt x="738" y="1172"/>
                  </a:cubicBezTo>
                  <a:cubicBezTo>
                    <a:pt x="738" y="1173"/>
                    <a:pt x="738" y="1175"/>
                    <a:pt x="738" y="1175"/>
                  </a:cubicBezTo>
                  <a:cubicBezTo>
                    <a:pt x="735" y="1177"/>
                    <a:pt x="729" y="1179"/>
                    <a:pt x="726" y="1181"/>
                  </a:cubicBezTo>
                  <a:cubicBezTo>
                    <a:pt x="719" y="1186"/>
                    <a:pt x="716" y="1196"/>
                    <a:pt x="706" y="1196"/>
                  </a:cubicBezTo>
                  <a:cubicBezTo>
                    <a:pt x="708" y="1204"/>
                    <a:pt x="702" y="1203"/>
                    <a:pt x="703" y="1211"/>
                  </a:cubicBezTo>
                  <a:cubicBezTo>
                    <a:pt x="699" y="1214"/>
                    <a:pt x="698" y="1212"/>
                    <a:pt x="694" y="1211"/>
                  </a:cubicBezTo>
                  <a:cubicBezTo>
                    <a:pt x="696" y="1214"/>
                    <a:pt x="689" y="1218"/>
                    <a:pt x="691" y="1219"/>
                  </a:cubicBezTo>
                  <a:cubicBezTo>
                    <a:pt x="697" y="1225"/>
                    <a:pt x="689" y="1220"/>
                    <a:pt x="688" y="1228"/>
                  </a:cubicBezTo>
                  <a:cubicBezTo>
                    <a:pt x="688" y="1232"/>
                    <a:pt x="683" y="1229"/>
                    <a:pt x="682" y="1231"/>
                  </a:cubicBezTo>
                  <a:cubicBezTo>
                    <a:pt x="682" y="1233"/>
                    <a:pt x="683" y="1235"/>
                    <a:pt x="682" y="1237"/>
                  </a:cubicBezTo>
                  <a:cubicBezTo>
                    <a:pt x="682" y="1240"/>
                    <a:pt x="676" y="1262"/>
                    <a:pt x="676" y="1269"/>
                  </a:cubicBezTo>
                  <a:cubicBezTo>
                    <a:pt x="677" y="1275"/>
                    <a:pt x="679" y="1276"/>
                    <a:pt x="682" y="1281"/>
                  </a:cubicBezTo>
                  <a:cubicBezTo>
                    <a:pt x="683" y="1289"/>
                    <a:pt x="681" y="1292"/>
                    <a:pt x="682" y="1298"/>
                  </a:cubicBezTo>
                  <a:cubicBezTo>
                    <a:pt x="682" y="1299"/>
                    <a:pt x="685" y="1310"/>
                    <a:pt x="688" y="1310"/>
                  </a:cubicBezTo>
                  <a:cubicBezTo>
                    <a:pt x="697" y="1310"/>
                    <a:pt x="679" y="1323"/>
                    <a:pt x="694" y="1325"/>
                  </a:cubicBezTo>
                  <a:cubicBezTo>
                    <a:pt x="692" y="1339"/>
                    <a:pt x="696" y="1350"/>
                    <a:pt x="694" y="1363"/>
                  </a:cubicBezTo>
                  <a:cubicBezTo>
                    <a:pt x="693" y="1371"/>
                    <a:pt x="685" y="1378"/>
                    <a:pt x="685" y="1386"/>
                  </a:cubicBezTo>
                  <a:cubicBezTo>
                    <a:pt x="678" y="1386"/>
                    <a:pt x="668" y="1394"/>
                    <a:pt x="665" y="1398"/>
                  </a:cubicBezTo>
                  <a:cubicBezTo>
                    <a:pt x="663" y="1400"/>
                    <a:pt x="662" y="1400"/>
                    <a:pt x="665" y="1401"/>
                  </a:cubicBezTo>
                  <a:cubicBezTo>
                    <a:pt x="665" y="1405"/>
                    <a:pt x="659" y="1402"/>
                    <a:pt x="656" y="1404"/>
                  </a:cubicBezTo>
                  <a:cubicBezTo>
                    <a:pt x="653" y="1405"/>
                    <a:pt x="655" y="1409"/>
                    <a:pt x="653" y="1410"/>
                  </a:cubicBezTo>
                  <a:cubicBezTo>
                    <a:pt x="651" y="1410"/>
                    <a:pt x="647" y="1404"/>
                    <a:pt x="647" y="1410"/>
                  </a:cubicBezTo>
                  <a:cubicBezTo>
                    <a:pt x="647" y="1413"/>
                    <a:pt x="643" y="1411"/>
                    <a:pt x="641" y="1412"/>
                  </a:cubicBezTo>
                  <a:cubicBezTo>
                    <a:pt x="638" y="1415"/>
                    <a:pt x="637" y="1422"/>
                    <a:pt x="630" y="1421"/>
                  </a:cubicBezTo>
                  <a:cubicBezTo>
                    <a:pt x="626" y="1438"/>
                    <a:pt x="630" y="1462"/>
                    <a:pt x="633" y="1486"/>
                  </a:cubicBezTo>
                  <a:cubicBezTo>
                    <a:pt x="630" y="1487"/>
                    <a:pt x="627" y="1489"/>
                    <a:pt x="627" y="1486"/>
                  </a:cubicBezTo>
                  <a:cubicBezTo>
                    <a:pt x="623" y="1485"/>
                    <a:pt x="625" y="1490"/>
                    <a:pt x="624" y="1491"/>
                  </a:cubicBezTo>
                  <a:cubicBezTo>
                    <a:pt x="621" y="1494"/>
                    <a:pt x="615" y="1489"/>
                    <a:pt x="615" y="1494"/>
                  </a:cubicBezTo>
                  <a:cubicBezTo>
                    <a:pt x="615" y="1499"/>
                    <a:pt x="603" y="1498"/>
                    <a:pt x="600" y="1503"/>
                  </a:cubicBezTo>
                  <a:cubicBezTo>
                    <a:pt x="600" y="1509"/>
                    <a:pt x="600" y="1515"/>
                    <a:pt x="600" y="1521"/>
                  </a:cubicBezTo>
                  <a:cubicBezTo>
                    <a:pt x="594" y="1522"/>
                    <a:pt x="597" y="1531"/>
                    <a:pt x="595" y="1535"/>
                  </a:cubicBezTo>
                  <a:cubicBezTo>
                    <a:pt x="594" y="1537"/>
                    <a:pt x="589" y="1537"/>
                    <a:pt x="589" y="1538"/>
                  </a:cubicBezTo>
                  <a:cubicBezTo>
                    <a:pt x="587" y="1543"/>
                    <a:pt x="588" y="1549"/>
                    <a:pt x="583" y="1553"/>
                  </a:cubicBezTo>
                  <a:cubicBezTo>
                    <a:pt x="582" y="1554"/>
                    <a:pt x="583" y="1558"/>
                    <a:pt x="583" y="1559"/>
                  </a:cubicBezTo>
                  <a:cubicBezTo>
                    <a:pt x="582" y="1560"/>
                    <a:pt x="577" y="1558"/>
                    <a:pt x="577" y="1559"/>
                  </a:cubicBezTo>
                  <a:cubicBezTo>
                    <a:pt x="576" y="1561"/>
                    <a:pt x="578" y="1566"/>
                    <a:pt x="577" y="1568"/>
                  </a:cubicBezTo>
                  <a:cubicBezTo>
                    <a:pt x="576" y="1569"/>
                    <a:pt x="572" y="1567"/>
                    <a:pt x="571" y="1568"/>
                  </a:cubicBezTo>
                  <a:cubicBezTo>
                    <a:pt x="570" y="1569"/>
                    <a:pt x="572" y="1573"/>
                    <a:pt x="571" y="1573"/>
                  </a:cubicBezTo>
                  <a:cubicBezTo>
                    <a:pt x="570" y="1574"/>
                    <a:pt x="566" y="1572"/>
                    <a:pt x="565" y="1573"/>
                  </a:cubicBezTo>
                  <a:cubicBezTo>
                    <a:pt x="564" y="1575"/>
                    <a:pt x="560" y="1580"/>
                    <a:pt x="559" y="1582"/>
                  </a:cubicBezTo>
                  <a:cubicBezTo>
                    <a:pt x="559" y="1586"/>
                    <a:pt x="555" y="1583"/>
                    <a:pt x="554" y="1585"/>
                  </a:cubicBezTo>
                  <a:cubicBezTo>
                    <a:pt x="553" y="1586"/>
                    <a:pt x="555" y="1590"/>
                    <a:pt x="554" y="1591"/>
                  </a:cubicBezTo>
                  <a:cubicBezTo>
                    <a:pt x="552" y="1592"/>
                    <a:pt x="549" y="1590"/>
                    <a:pt x="548" y="1591"/>
                  </a:cubicBezTo>
                  <a:cubicBezTo>
                    <a:pt x="546" y="1593"/>
                    <a:pt x="544" y="1595"/>
                    <a:pt x="542" y="1597"/>
                  </a:cubicBezTo>
                  <a:cubicBezTo>
                    <a:pt x="541" y="1598"/>
                    <a:pt x="537" y="1602"/>
                    <a:pt x="536" y="1603"/>
                  </a:cubicBezTo>
                  <a:cubicBezTo>
                    <a:pt x="535" y="1603"/>
                    <a:pt x="527" y="1605"/>
                    <a:pt x="527" y="1606"/>
                  </a:cubicBezTo>
                  <a:cubicBezTo>
                    <a:pt x="525" y="1604"/>
                    <a:pt x="525" y="1604"/>
                    <a:pt x="521" y="1606"/>
                  </a:cubicBezTo>
                  <a:cubicBezTo>
                    <a:pt x="518" y="1608"/>
                    <a:pt x="515" y="1607"/>
                    <a:pt x="510" y="1609"/>
                  </a:cubicBezTo>
                  <a:cubicBezTo>
                    <a:pt x="508" y="1609"/>
                    <a:pt x="489" y="1616"/>
                    <a:pt x="483" y="1609"/>
                  </a:cubicBezTo>
                  <a:cubicBezTo>
                    <a:pt x="479" y="1609"/>
                    <a:pt x="483" y="1612"/>
                    <a:pt x="483" y="1612"/>
                  </a:cubicBezTo>
                  <a:cubicBezTo>
                    <a:pt x="479" y="1618"/>
                    <a:pt x="473" y="1613"/>
                    <a:pt x="463" y="1614"/>
                  </a:cubicBezTo>
                  <a:cubicBezTo>
                    <a:pt x="459" y="1615"/>
                    <a:pt x="461" y="1617"/>
                    <a:pt x="463" y="1617"/>
                  </a:cubicBezTo>
                  <a:cubicBezTo>
                    <a:pt x="460" y="1622"/>
                    <a:pt x="445" y="1614"/>
                    <a:pt x="436" y="1614"/>
                  </a:cubicBezTo>
                  <a:cubicBezTo>
                    <a:pt x="437" y="1600"/>
                    <a:pt x="423" y="1593"/>
                    <a:pt x="431" y="1579"/>
                  </a:cubicBezTo>
                  <a:cubicBezTo>
                    <a:pt x="424" y="1574"/>
                    <a:pt x="417" y="1569"/>
                    <a:pt x="419" y="1556"/>
                  </a:cubicBezTo>
                  <a:cubicBezTo>
                    <a:pt x="410" y="1565"/>
                    <a:pt x="417" y="1560"/>
                    <a:pt x="413" y="1547"/>
                  </a:cubicBezTo>
                  <a:cubicBezTo>
                    <a:pt x="409" y="1534"/>
                    <a:pt x="391" y="1523"/>
                    <a:pt x="395" y="1506"/>
                  </a:cubicBezTo>
                  <a:cubicBezTo>
                    <a:pt x="393" y="1504"/>
                    <a:pt x="393" y="1512"/>
                    <a:pt x="393" y="1512"/>
                  </a:cubicBezTo>
                  <a:cubicBezTo>
                    <a:pt x="386" y="1510"/>
                    <a:pt x="393" y="1492"/>
                    <a:pt x="387" y="1500"/>
                  </a:cubicBezTo>
                  <a:cubicBezTo>
                    <a:pt x="382" y="1496"/>
                    <a:pt x="383" y="1486"/>
                    <a:pt x="384" y="1480"/>
                  </a:cubicBezTo>
                  <a:cubicBezTo>
                    <a:pt x="385" y="1471"/>
                    <a:pt x="386" y="1465"/>
                    <a:pt x="381" y="1453"/>
                  </a:cubicBezTo>
                  <a:cubicBezTo>
                    <a:pt x="382" y="1449"/>
                    <a:pt x="373" y="1452"/>
                    <a:pt x="372" y="1451"/>
                  </a:cubicBezTo>
                  <a:cubicBezTo>
                    <a:pt x="371" y="1449"/>
                    <a:pt x="380" y="1442"/>
                    <a:pt x="366" y="1445"/>
                  </a:cubicBezTo>
                  <a:cubicBezTo>
                    <a:pt x="365" y="1443"/>
                    <a:pt x="368" y="1437"/>
                    <a:pt x="366" y="1436"/>
                  </a:cubicBezTo>
                  <a:cubicBezTo>
                    <a:pt x="366" y="1435"/>
                    <a:pt x="361" y="1437"/>
                    <a:pt x="360" y="1436"/>
                  </a:cubicBezTo>
                  <a:cubicBezTo>
                    <a:pt x="360" y="1435"/>
                    <a:pt x="369" y="1424"/>
                    <a:pt x="357" y="1427"/>
                  </a:cubicBezTo>
                  <a:cubicBezTo>
                    <a:pt x="357" y="1422"/>
                    <a:pt x="361" y="1421"/>
                    <a:pt x="360" y="1415"/>
                  </a:cubicBezTo>
                  <a:cubicBezTo>
                    <a:pt x="356" y="1413"/>
                    <a:pt x="361" y="1401"/>
                    <a:pt x="352" y="1404"/>
                  </a:cubicBezTo>
                  <a:cubicBezTo>
                    <a:pt x="350" y="1376"/>
                    <a:pt x="354" y="1367"/>
                    <a:pt x="366" y="1351"/>
                  </a:cubicBezTo>
                  <a:cubicBezTo>
                    <a:pt x="365" y="1347"/>
                    <a:pt x="370" y="1336"/>
                    <a:pt x="363" y="1336"/>
                  </a:cubicBezTo>
                  <a:cubicBezTo>
                    <a:pt x="363" y="1332"/>
                    <a:pt x="370" y="1335"/>
                    <a:pt x="372" y="1333"/>
                  </a:cubicBezTo>
                  <a:cubicBezTo>
                    <a:pt x="373" y="1332"/>
                    <a:pt x="371" y="1326"/>
                    <a:pt x="375" y="1328"/>
                  </a:cubicBezTo>
                  <a:cubicBezTo>
                    <a:pt x="374" y="1324"/>
                    <a:pt x="373" y="1296"/>
                    <a:pt x="369" y="1304"/>
                  </a:cubicBezTo>
                  <a:cubicBezTo>
                    <a:pt x="363" y="1299"/>
                    <a:pt x="366" y="1292"/>
                    <a:pt x="366" y="1287"/>
                  </a:cubicBezTo>
                  <a:cubicBezTo>
                    <a:pt x="366" y="1280"/>
                    <a:pt x="367" y="1272"/>
                    <a:pt x="366" y="1266"/>
                  </a:cubicBezTo>
                  <a:cubicBezTo>
                    <a:pt x="366" y="1263"/>
                    <a:pt x="361" y="1265"/>
                    <a:pt x="360" y="1263"/>
                  </a:cubicBezTo>
                  <a:cubicBezTo>
                    <a:pt x="360" y="1262"/>
                    <a:pt x="363" y="1260"/>
                    <a:pt x="363" y="1257"/>
                  </a:cubicBezTo>
                  <a:cubicBezTo>
                    <a:pt x="363" y="1258"/>
                    <a:pt x="360" y="1256"/>
                    <a:pt x="360" y="1254"/>
                  </a:cubicBezTo>
                  <a:cubicBezTo>
                    <a:pt x="360" y="1248"/>
                    <a:pt x="357" y="1249"/>
                    <a:pt x="354" y="1246"/>
                  </a:cubicBezTo>
                  <a:cubicBezTo>
                    <a:pt x="354" y="1245"/>
                    <a:pt x="355" y="1241"/>
                    <a:pt x="354" y="1240"/>
                  </a:cubicBezTo>
                  <a:cubicBezTo>
                    <a:pt x="354" y="1240"/>
                    <a:pt x="346" y="1239"/>
                    <a:pt x="349" y="1237"/>
                  </a:cubicBezTo>
                  <a:cubicBezTo>
                    <a:pt x="349" y="1237"/>
                    <a:pt x="351" y="1237"/>
                    <a:pt x="352" y="1237"/>
                  </a:cubicBezTo>
                  <a:cubicBezTo>
                    <a:pt x="347" y="1231"/>
                    <a:pt x="344" y="1230"/>
                    <a:pt x="337" y="1225"/>
                  </a:cubicBezTo>
                  <a:cubicBezTo>
                    <a:pt x="335" y="1224"/>
                    <a:pt x="337" y="1222"/>
                    <a:pt x="334" y="1222"/>
                  </a:cubicBezTo>
                  <a:cubicBezTo>
                    <a:pt x="331" y="1222"/>
                    <a:pt x="331" y="1214"/>
                    <a:pt x="325" y="1216"/>
                  </a:cubicBezTo>
                  <a:cubicBezTo>
                    <a:pt x="319" y="1191"/>
                    <a:pt x="326" y="1170"/>
                    <a:pt x="325" y="1143"/>
                  </a:cubicBezTo>
                  <a:cubicBezTo>
                    <a:pt x="324" y="1137"/>
                    <a:pt x="317" y="1148"/>
                    <a:pt x="319" y="1134"/>
                  </a:cubicBezTo>
                  <a:cubicBezTo>
                    <a:pt x="302" y="1136"/>
                    <a:pt x="289" y="1134"/>
                    <a:pt x="278" y="1129"/>
                  </a:cubicBezTo>
                  <a:cubicBezTo>
                    <a:pt x="281" y="1113"/>
                    <a:pt x="270" y="1130"/>
                    <a:pt x="273" y="1114"/>
                  </a:cubicBezTo>
                  <a:cubicBezTo>
                    <a:pt x="260" y="1110"/>
                    <a:pt x="256" y="1107"/>
                    <a:pt x="240" y="1111"/>
                  </a:cubicBezTo>
                  <a:cubicBezTo>
                    <a:pt x="238" y="1112"/>
                    <a:pt x="233" y="1113"/>
                    <a:pt x="229" y="1114"/>
                  </a:cubicBezTo>
                  <a:cubicBezTo>
                    <a:pt x="227" y="1114"/>
                    <a:pt x="220" y="1119"/>
                    <a:pt x="211" y="1117"/>
                  </a:cubicBezTo>
                  <a:cubicBezTo>
                    <a:pt x="216" y="1124"/>
                    <a:pt x="220" y="1120"/>
                    <a:pt x="205" y="1123"/>
                  </a:cubicBezTo>
                  <a:cubicBezTo>
                    <a:pt x="195" y="1125"/>
                    <a:pt x="189" y="1128"/>
                    <a:pt x="173" y="1129"/>
                  </a:cubicBezTo>
                  <a:cubicBezTo>
                    <a:pt x="168" y="1129"/>
                    <a:pt x="168" y="1126"/>
                    <a:pt x="164" y="1126"/>
                  </a:cubicBezTo>
                  <a:cubicBezTo>
                    <a:pt x="145" y="1123"/>
                    <a:pt x="125" y="1135"/>
                    <a:pt x="109" y="1131"/>
                  </a:cubicBezTo>
                  <a:cubicBezTo>
                    <a:pt x="110" y="1121"/>
                    <a:pt x="98" y="1125"/>
                    <a:pt x="94" y="1123"/>
                  </a:cubicBezTo>
                  <a:cubicBezTo>
                    <a:pt x="93" y="1122"/>
                    <a:pt x="95" y="1118"/>
                    <a:pt x="94" y="1117"/>
                  </a:cubicBezTo>
                  <a:cubicBezTo>
                    <a:pt x="93" y="1115"/>
                    <a:pt x="87" y="1118"/>
                    <a:pt x="85" y="1117"/>
                  </a:cubicBezTo>
                  <a:cubicBezTo>
                    <a:pt x="84" y="1116"/>
                    <a:pt x="86" y="1112"/>
                    <a:pt x="85" y="1111"/>
                  </a:cubicBezTo>
                  <a:cubicBezTo>
                    <a:pt x="83" y="1109"/>
                    <a:pt x="80" y="1112"/>
                    <a:pt x="79" y="1108"/>
                  </a:cubicBezTo>
                  <a:cubicBezTo>
                    <a:pt x="79" y="1107"/>
                    <a:pt x="74" y="1103"/>
                    <a:pt x="74" y="1102"/>
                  </a:cubicBezTo>
                  <a:cubicBezTo>
                    <a:pt x="72" y="1101"/>
                    <a:pt x="74" y="1099"/>
                    <a:pt x="71" y="1099"/>
                  </a:cubicBezTo>
                  <a:cubicBezTo>
                    <a:pt x="68" y="1099"/>
                    <a:pt x="69" y="1096"/>
                    <a:pt x="68" y="1093"/>
                  </a:cubicBezTo>
                  <a:cubicBezTo>
                    <a:pt x="66" y="1090"/>
                    <a:pt x="63" y="1093"/>
                    <a:pt x="62" y="1091"/>
                  </a:cubicBezTo>
                  <a:cubicBezTo>
                    <a:pt x="61" y="1089"/>
                    <a:pt x="63" y="1086"/>
                    <a:pt x="62" y="1085"/>
                  </a:cubicBezTo>
                  <a:cubicBezTo>
                    <a:pt x="60" y="1082"/>
                    <a:pt x="56" y="1086"/>
                    <a:pt x="56" y="1082"/>
                  </a:cubicBezTo>
                  <a:cubicBezTo>
                    <a:pt x="56" y="1080"/>
                    <a:pt x="58" y="1077"/>
                    <a:pt x="59" y="1079"/>
                  </a:cubicBezTo>
                  <a:cubicBezTo>
                    <a:pt x="55" y="1069"/>
                    <a:pt x="42" y="1071"/>
                    <a:pt x="44" y="1061"/>
                  </a:cubicBezTo>
                  <a:cubicBezTo>
                    <a:pt x="30" y="1065"/>
                    <a:pt x="37" y="1049"/>
                    <a:pt x="24" y="1052"/>
                  </a:cubicBezTo>
                  <a:cubicBezTo>
                    <a:pt x="25" y="1050"/>
                    <a:pt x="27" y="1048"/>
                    <a:pt x="27" y="1044"/>
                  </a:cubicBezTo>
                  <a:cubicBezTo>
                    <a:pt x="26" y="1040"/>
                    <a:pt x="19" y="1041"/>
                    <a:pt x="15" y="1041"/>
                  </a:cubicBezTo>
                  <a:cubicBezTo>
                    <a:pt x="18" y="1035"/>
                    <a:pt x="9" y="1034"/>
                    <a:pt x="9" y="1032"/>
                  </a:cubicBezTo>
                  <a:cubicBezTo>
                    <a:pt x="8" y="1027"/>
                    <a:pt x="14" y="1028"/>
                    <a:pt x="9" y="1020"/>
                  </a:cubicBezTo>
                  <a:cubicBezTo>
                    <a:pt x="8" y="1019"/>
                    <a:pt x="6" y="1021"/>
                    <a:pt x="6" y="1017"/>
                  </a:cubicBezTo>
                  <a:cubicBezTo>
                    <a:pt x="6" y="1015"/>
                    <a:pt x="3" y="1008"/>
                    <a:pt x="0" y="1006"/>
                  </a:cubicBezTo>
                  <a:cubicBezTo>
                    <a:pt x="0" y="1001"/>
                    <a:pt x="7" y="1005"/>
                    <a:pt x="9" y="1003"/>
                  </a:cubicBezTo>
                  <a:cubicBezTo>
                    <a:pt x="11" y="1001"/>
                    <a:pt x="9" y="993"/>
                    <a:pt x="15" y="994"/>
                  </a:cubicBezTo>
                  <a:cubicBezTo>
                    <a:pt x="15" y="977"/>
                    <a:pt x="15" y="961"/>
                    <a:pt x="15" y="944"/>
                  </a:cubicBezTo>
                  <a:cubicBezTo>
                    <a:pt x="16" y="941"/>
                    <a:pt x="10" y="943"/>
                    <a:pt x="9" y="941"/>
                  </a:cubicBezTo>
                  <a:cubicBezTo>
                    <a:pt x="9" y="940"/>
                    <a:pt x="12" y="937"/>
                    <a:pt x="12" y="935"/>
                  </a:cubicBezTo>
                  <a:cubicBezTo>
                    <a:pt x="13" y="930"/>
                    <a:pt x="8" y="929"/>
                    <a:pt x="9" y="924"/>
                  </a:cubicBezTo>
                  <a:cubicBezTo>
                    <a:pt x="20" y="936"/>
                    <a:pt x="10" y="903"/>
                    <a:pt x="21" y="915"/>
                  </a:cubicBezTo>
                  <a:cubicBezTo>
                    <a:pt x="23" y="911"/>
                    <a:pt x="20" y="901"/>
                    <a:pt x="24" y="897"/>
                  </a:cubicBezTo>
                  <a:cubicBezTo>
                    <a:pt x="24" y="897"/>
                    <a:pt x="29" y="898"/>
                    <a:pt x="30" y="897"/>
                  </a:cubicBezTo>
                  <a:cubicBezTo>
                    <a:pt x="30" y="896"/>
                    <a:pt x="25" y="892"/>
                    <a:pt x="27" y="889"/>
                  </a:cubicBezTo>
                  <a:cubicBezTo>
                    <a:pt x="38" y="886"/>
                    <a:pt x="36" y="870"/>
                    <a:pt x="47" y="868"/>
                  </a:cubicBezTo>
                  <a:cubicBezTo>
                    <a:pt x="47" y="858"/>
                    <a:pt x="57" y="858"/>
                    <a:pt x="56" y="848"/>
                  </a:cubicBezTo>
                  <a:cubicBezTo>
                    <a:pt x="61" y="849"/>
                    <a:pt x="61" y="845"/>
                    <a:pt x="62" y="842"/>
                  </a:cubicBezTo>
                  <a:cubicBezTo>
                    <a:pt x="80" y="840"/>
                    <a:pt x="93" y="834"/>
                    <a:pt x="91" y="812"/>
                  </a:cubicBezTo>
                  <a:cubicBezTo>
                    <a:pt x="103" y="815"/>
                    <a:pt x="92" y="796"/>
                    <a:pt x="103" y="798"/>
                  </a:cubicBezTo>
                  <a:cubicBezTo>
                    <a:pt x="103" y="792"/>
                    <a:pt x="103" y="786"/>
                    <a:pt x="103" y="780"/>
                  </a:cubicBezTo>
                  <a:cubicBezTo>
                    <a:pt x="108" y="781"/>
                    <a:pt x="109" y="777"/>
                    <a:pt x="114" y="777"/>
                  </a:cubicBezTo>
                  <a:cubicBezTo>
                    <a:pt x="119" y="771"/>
                    <a:pt x="124" y="767"/>
                    <a:pt x="129" y="760"/>
                  </a:cubicBezTo>
                  <a:cubicBezTo>
                    <a:pt x="130" y="758"/>
                    <a:pt x="132" y="760"/>
                    <a:pt x="132" y="757"/>
                  </a:cubicBezTo>
                  <a:cubicBezTo>
                    <a:pt x="132" y="754"/>
                    <a:pt x="140" y="754"/>
                    <a:pt x="138" y="748"/>
                  </a:cubicBezTo>
                  <a:cubicBezTo>
                    <a:pt x="151" y="751"/>
                    <a:pt x="152" y="741"/>
                    <a:pt x="164" y="742"/>
                  </a:cubicBezTo>
                  <a:cubicBezTo>
                    <a:pt x="160" y="753"/>
                    <a:pt x="177" y="743"/>
                    <a:pt x="173" y="754"/>
                  </a:cubicBezTo>
                  <a:cubicBezTo>
                    <a:pt x="179" y="747"/>
                    <a:pt x="202" y="757"/>
                    <a:pt x="202" y="745"/>
                  </a:cubicBezTo>
                  <a:cubicBezTo>
                    <a:pt x="216" y="743"/>
                    <a:pt x="228" y="740"/>
                    <a:pt x="234" y="731"/>
                  </a:cubicBezTo>
                  <a:cubicBezTo>
                    <a:pt x="239" y="731"/>
                    <a:pt x="243" y="731"/>
                    <a:pt x="243" y="728"/>
                  </a:cubicBezTo>
                  <a:cubicBezTo>
                    <a:pt x="248" y="728"/>
                    <a:pt x="250" y="730"/>
                    <a:pt x="255" y="731"/>
                  </a:cubicBezTo>
                  <a:cubicBezTo>
                    <a:pt x="262" y="731"/>
                    <a:pt x="267" y="727"/>
                    <a:pt x="273" y="728"/>
                  </a:cubicBezTo>
                  <a:cubicBezTo>
                    <a:pt x="272" y="728"/>
                    <a:pt x="274" y="730"/>
                    <a:pt x="275" y="731"/>
                  </a:cubicBezTo>
                  <a:cubicBezTo>
                    <a:pt x="282" y="731"/>
                    <a:pt x="294" y="736"/>
                    <a:pt x="308" y="733"/>
                  </a:cubicBezTo>
                  <a:cubicBezTo>
                    <a:pt x="313" y="732"/>
                    <a:pt x="322" y="724"/>
                    <a:pt x="328" y="731"/>
                  </a:cubicBezTo>
                  <a:cubicBezTo>
                    <a:pt x="333" y="735"/>
                    <a:pt x="331" y="731"/>
                    <a:pt x="340" y="731"/>
                  </a:cubicBezTo>
                  <a:cubicBezTo>
                    <a:pt x="340" y="733"/>
                    <a:pt x="344" y="734"/>
                    <a:pt x="343" y="736"/>
                  </a:cubicBezTo>
                  <a:cubicBezTo>
                    <a:pt x="343" y="737"/>
                    <a:pt x="337" y="739"/>
                    <a:pt x="337" y="739"/>
                  </a:cubicBezTo>
                  <a:cubicBezTo>
                    <a:pt x="336" y="743"/>
                    <a:pt x="340" y="741"/>
                    <a:pt x="340" y="742"/>
                  </a:cubicBezTo>
                  <a:cubicBezTo>
                    <a:pt x="340" y="745"/>
                    <a:pt x="337" y="745"/>
                    <a:pt x="337" y="745"/>
                  </a:cubicBezTo>
                  <a:cubicBezTo>
                    <a:pt x="337" y="748"/>
                    <a:pt x="340" y="748"/>
                    <a:pt x="340" y="751"/>
                  </a:cubicBezTo>
                  <a:cubicBezTo>
                    <a:pt x="340" y="759"/>
                    <a:pt x="335" y="764"/>
                    <a:pt x="343" y="774"/>
                  </a:cubicBezTo>
                  <a:cubicBezTo>
                    <a:pt x="344" y="781"/>
                    <a:pt x="347" y="771"/>
                    <a:pt x="352" y="777"/>
                  </a:cubicBezTo>
                  <a:cubicBezTo>
                    <a:pt x="351" y="781"/>
                    <a:pt x="356" y="779"/>
                    <a:pt x="357" y="780"/>
                  </a:cubicBezTo>
                  <a:cubicBezTo>
                    <a:pt x="358" y="781"/>
                    <a:pt x="357" y="786"/>
                    <a:pt x="357" y="786"/>
                  </a:cubicBezTo>
                  <a:cubicBezTo>
                    <a:pt x="360" y="788"/>
                    <a:pt x="367" y="784"/>
                    <a:pt x="366" y="789"/>
                  </a:cubicBezTo>
                  <a:cubicBezTo>
                    <a:pt x="375" y="785"/>
                    <a:pt x="382" y="798"/>
                    <a:pt x="387" y="789"/>
                  </a:cubicBezTo>
                  <a:cubicBezTo>
                    <a:pt x="390" y="788"/>
                    <a:pt x="388" y="794"/>
                    <a:pt x="390" y="795"/>
                  </a:cubicBezTo>
                  <a:cubicBezTo>
                    <a:pt x="394" y="798"/>
                    <a:pt x="398" y="794"/>
                    <a:pt x="404" y="798"/>
                  </a:cubicBezTo>
                  <a:cubicBezTo>
                    <a:pt x="406" y="799"/>
                    <a:pt x="406" y="803"/>
                    <a:pt x="407" y="804"/>
                  </a:cubicBezTo>
                  <a:cubicBezTo>
                    <a:pt x="408" y="804"/>
                    <a:pt x="412" y="803"/>
                    <a:pt x="413" y="804"/>
                  </a:cubicBezTo>
                  <a:cubicBezTo>
                    <a:pt x="416" y="807"/>
                    <a:pt x="417" y="805"/>
                    <a:pt x="422" y="807"/>
                  </a:cubicBezTo>
                  <a:cubicBezTo>
                    <a:pt x="423" y="807"/>
                    <a:pt x="424" y="812"/>
                    <a:pt x="425" y="812"/>
                  </a:cubicBezTo>
                  <a:cubicBezTo>
                    <a:pt x="426" y="813"/>
                    <a:pt x="430" y="809"/>
                    <a:pt x="434" y="810"/>
                  </a:cubicBezTo>
                  <a:cubicBezTo>
                    <a:pt x="432" y="809"/>
                    <a:pt x="436" y="812"/>
                    <a:pt x="436" y="812"/>
                  </a:cubicBezTo>
                  <a:cubicBezTo>
                    <a:pt x="438" y="813"/>
                    <a:pt x="440" y="812"/>
                    <a:pt x="442" y="812"/>
                  </a:cubicBezTo>
                  <a:cubicBezTo>
                    <a:pt x="444" y="810"/>
                    <a:pt x="447" y="808"/>
                    <a:pt x="448" y="807"/>
                  </a:cubicBezTo>
                  <a:cubicBezTo>
                    <a:pt x="448" y="807"/>
                    <a:pt x="453" y="805"/>
                    <a:pt x="451" y="804"/>
                  </a:cubicBezTo>
                  <a:cubicBezTo>
                    <a:pt x="444" y="798"/>
                    <a:pt x="459" y="800"/>
                    <a:pt x="460" y="789"/>
                  </a:cubicBezTo>
                  <a:cubicBezTo>
                    <a:pt x="469" y="791"/>
                    <a:pt x="468" y="784"/>
                    <a:pt x="477" y="786"/>
                  </a:cubicBezTo>
                  <a:cubicBezTo>
                    <a:pt x="479" y="787"/>
                    <a:pt x="480" y="789"/>
                    <a:pt x="480" y="789"/>
                  </a:cubicBezTo>
                  <a:cubicBezTo>
                    <a:pt x="484" y="790"/>
                    <a:pt x="489" y="788"/>
                    <a:pt x="492" y="789"/>
                  </a:cubicBezTo>
                  <a:cubicBezTo>
                    <a:pt x="493" y="789"/>
                    <a:pt x="497" y="795"/>
                    <a:pt x="498" y="795"/>
                  </a:cubicBezTo>
                  <a:cubicBezTo>
                    <a:pt x="500" y="795"/>
                    <a:pt x="503" y="791"/>
                    <a:pt x="507" y="792"/>
                  </a:cubicBezTo>
                  <a:cubicBezTo>
                    <a:pt x="507" y="792"/>
                    <a:pt x="506" y="798"/>
                    <a:pt x="507" y="798"/>
                  </a:cubicBezTo>
                  <a:cubicBezTo>
                    <a:pt x="509" y="798"/>
                    <a:pt x="514" y="793"/>
                    <a:pt x="518" y="795"/>
                  </a:cubicBezTo>
                  <a:cubicBezTo>
                    <a:pt x="520" y="797"/>
                    <a:pt x="513" y="798"/>
                    <a:pt x="513" y="798"/>
                  </a:cubicBezTo>
                  <a:cubicBezTo>
                    <a:pt x="514" y="803"/>
                    <a:pt x="533" y="804"/>
                    <a:pt x="542" y="804"/>
                  </a:cubicBezTo>
                  <a:cubicBezTo>
                    <a:pt x="541" y="815"/>
                    <a:pt x="566" y="811"/>
                    <a:pt x="571" y="804"/>
                  </a:cubicBezTo>
                  <a:cubicBezTo>
                    <a:pt x="573" y="807"/>
                    <a:pt x="586" y="800"/>
                    <a:pt x="589" y="804"/>
                  </a:cubicBezTo>
                  <a:cubicBezTo>
                    <a:pt x="592" y="807"/>
                    <a:pt x="590" y="803"/>
                    <a:pt x="595" y="804"/>
                  </a:cubicBezTo>
                  <a:cubicBezTo>
                    <a:pt x="600" y="804"/>
                    <a:pt x="604" y="807"/>
                    <a:pt x="609" y="807"/>
                  </a:cubicBezTo>
                  <a:cubicBezTo>
                    <a:pt x="615" y="806"/>
                    <a:pt x="617" y="801"/>
                    <a:pt x="624" y="801"/>
                  </a:cubicBezTo>
                  <a:cubicBezTo>
                    <a:pt x="626" y="794"/>
                    <a:pt x="625" y="785"/>
                    <a:pt x="633" y="783"/>
                  </a:cubicBezTo>
                  <a:cubicBezTo>
                    <a:pt x="633" y="778"/>
                    <a:pt x="629" y="777"/>
                    <a:pt x="630" y="771"/>
                  </a:cubicBezTo>
                  <a:cubicBezTo>
                    <a:pt x="639" y="772"/>
                    <a:pt x="638" y="754"/>
                    <a:pt x="647" y="763"/>
                  </a:cubicBezTo>
                  <a:cubicBezTo>
                    <a:pt x="649" y="752"/>
                    <a:pt x="644" y="748"/>
                    <a:pt x="635" y="748"/>
                  </a:cubicBezTo>
                  <a:cubicBezTo>
                    <a:pt x="638" y="745"/>
                    <a:pt x="639" y="741"/>
                    <a:pt x="638" y="736"/>
                  </a:cubicBezTo>
                  <a:cubicBezTo>
                    <a:pt x="635" y="728"/>
                    <a:pt x="618" y="733"/>
                    <a:pt x="615" y="725"/>
                  </a:cubicBezTo>
                  <a:cubicBezTo>
                    <a:pt x="610" y="729"/>
                    <a:pt x="600" y="727"/>
                    <a:pt x="597" y="733"/>
                  </a:cubicBezTo>
                  <a:cubicBezTo>
                    <a:pt x="594" y="734"/>
                    <a:pt x="596" y="729"/>
                    <a:pt x="595" y="728"/>
                  </a:cubicBezTo>
                  <a:cubicBezTo>
                    <a:pt x="590" y="725"/>
                    <a:pt x="580" y="730"/>
                    <a:pt x="574" y="728"/>
                  </a:cubicBezTo>
                  <a:cubicBezTo>
                    <a:pt x="571" y="729"/>
                    <a:pt x="571" y="734"/>
                    <a:pt x="565" y="733"/>
                  </a:cubicBezTo>
                  <a:cubicBezTo>
                    <a:pt x="557" y="734"/>
                    <a:pt x="559" y="722"/>
                    <a:pt x="545" y="725"/>
                  </a:cubicBezTo>
                  <a:cubicBezTo>
                    <a:pt x="545" y="719"/>
                    <a:pt x="541" y="718"/>
                    <a:pt x="542" y="713"/>
                  </a:cubicBezTo>
                  <a:cubicBezTo>
                    <a:pt x="538" y="713"/>
                    <a:pt x="537" y="712"/>
                    <a:pt x="536" y="710"/>
                  </a:cubicBezTo>
                  <a:cubicBezTo>
                    <a:pt x="534" y="706"/>
                    <a:pt x="530" y="705"/>
                    <a:pt x="524" y="704"/>
                  </a:cubicBezTo>
                  <a:cubicBezTo>
                    <a:pt x="530" y="697"/>
                    <a:pt x="527" y="680"/>
                    <a:pt x="524" y="672"/>
                  </a:cubicBezTo>
                  <a:cubicBezTo>
                    <a:pt x="516" y="677"/>
                    <a:pt x="508" y="666"/>
                    <a:pt x="507" y="681"/>
                  </a:cubicBezTo>
                  <a:cubicBezTo>
                    <a:pt x="498" y="677"/>
                    <a:pt x="497" y="683"/>
                    <a:pt x="489" y="678"/>
                  </a:cubicBezTo>
                  <a:cubicBezTo>
                    <a:pt x="490" y="681"/>
                    <a:pt x="488" y="683"/>
                    <a:pt x="486" y="684"/>
                  </a:cubicBezTo>
                  <a:cubicBezTo>
                    <a:pt x="488" y="686"/>
                    <a:pt x="490" y="687"/>
                    <a:pt x="492" y="690"/>
                  </a:cubicBezTo>
                  <a:cubicBezTo>
                    <a:pt x="494" y="692"/>
                    <a:pt x="492" y="697"/>
                    <a:pt x="498" y="695"/>
                  </a:cubicBezTo>
                  <a:cubicBezTo>
                    <a:pt x="495" y="705"/>
                    <a:pt x="495" y="701"/>
                    <a:pt x="501" y="707"/>
                  </a:cubicBezTo>
                  <a:cubicBezTo>
                    <a:pt x="503" y="713"/>
                    <a:pt x="497" y="711"/>
                    <a:pt x="495" y="713"/>
                  </a:cubicBezTo>
                  <a:cubicBezTo>
                    <a:pt x="494" y="714"/>
                    <a:pt x="491" y="723"/>
                    <a:pt x="489" y="722"/>
                  </a:cubicBezTo>
                  <a:cubicBezTo>
                    <a:pt x="483" y="716"/>
                    <a:pt x="489" y="729"/>
                    <a:pt x="477" y="728"/>
                  </a:cubicBezTo>
                  <a:cubicBezTo>
                    <a:pt x="476" y="725"/>
                    <a:pt x="475" y="722"/>
                    <a:pt x="472" y="722"/>
                  </a:cubicBezTo>
                  <a:cubicBezTo>
                    <a:pt x="470" y="717"/>
                    <a:pt x="474" y="716"/>
                    <a:pt x="477" y="716"/>
                  </a:cubicBezTo>
                  <a:cubicBezTo>
                    <a:pt x="474" y="712"/>
                    <a:pt x="464" y="708"/>
                    <a:pt x="472" y="701"/>
                  </a:cubicBezTo>
                  <a:cubicBezTo>
                    <a:pt x="469" y="700"/>
                    <a:pt x="462" y="703"/>
                    <a:pt x="460" y="701"/>
                  </a:cubicBezTo>
                  <a:cubicBezTo>
                    <a:pt x="458" y="699"/>
                    <a:pt x="466" y="698"/>
                    <a:pt x="466" y="698"/>
                  </a:cubicBezTo>
                  <a:cubicBezTo>
                    <a:pt x="466" y="698"/>
                    <a:pt x="458" y="691"/>
                    <a:pt x="451" y="687"/>
                  </a:cubicBezTo>
                  <a:cubicBezTo>
                    <a:pt x="453" y="673"/>
                    <a:pt x="445" y="670"/>
                    <a:pt x="445" y="657"/>
                  </a:cubicBezTo>
                  <a:cubicBezTo>
                    <a:pt x="446" y="653"/>
                    <a:pt x="438" y="656"/>
                    <a:pt x="436" y="654"/>
                  </a:cubicBezTo>
                  <a:cubicBezTo>
                    <a:pt x="436" y="654"/>
                    <a:pt x="441" y="650"/>
                    <a:pt x="439" y="649"/>
                  </a:cubicBezTo>
                  <a:cubicBezTo>
                    <a:pt x="433" y="644"/>
                    <a:pt x="432" y="650"/>
                    <a:pt x="428" y="646"/>
                  </a:cubicBezTo>
                  <a:cubicBezTo>
                    <a:pt x="427" y="645"/>
                    <a:pt x="431" y="641"/>
                    <a:pt x="431" y="640"/>
                  </a:cubicBezTo>
                  <a:cubicBezTo>
                    <a:pt x="430" y="637"/>
                    <a:pt x="427" y="643"/>
                    <a:pt x="428" y="643"/>
                  </a:cubicBezTo>
                  <a:cubicBezTo>
                    <a:pt x="425" y="643"/>
                    <a:pt x="425" y="639"/>
                    <a:pt x="425" y="637"/>
                  </a:cubicBezTo>
                  <a:cubicBezTo>
                    <a:pt x="413" y="639"/>
                    <a:pt x="413" y="629"/>
                    <a:pt x="401" y="631"/>
                  </a:cubicBezTo>
                  <a:cubicBezTo>
                    <a:pt x="401" y="627"/>
                    <a:pt x="397" y="627"/>
                    <a:pt x="395" y="625"/>
                  </a:cubicBezTo>
                  <a:cubicBezTo>
                    <a:pt x="395" y="624"/>
                    <a:pt x="396" y="620"/>
                    <a:pt x="395" y="619"/>
                  </a:cubicBezTo>
                  <a:cubicBezTo>
                    <a:pt x="395" y="618"/>
                    <a:pt x="390" y="620"/>
                    <a:pt x="390" y="619"/>
                  </a:cubicBezTo>
                  <a:cubicBezTo>
                    <a:pt x="389" y="619"/>
                    <a:pt x="389" y="607"/>
                    <a:pt x="387" y="610"/>
                  </a:cubicBezTo>
                  <a:cubicBezTo>
                    <a:pt x="385" y="613"/>
                    <a:pt x="383" y="611"/>
                    <a:pt x="381" y="608"/>
                  </a:cubicBezTo>
                  <a:cubicBezTo>
                    <a:pt x="380" y="606"/>
                    <a:pt x="377" y="605"/>
                    <a:pt x="378" y="602"/>
                  </a:cubicBezTo>
                  <a:cubicBezTo>
                    <a:pt x="367" y="602"/>
                    <a:pt x="370" y="605"/>
                    <a:pt x="360" y="602"/>
                  </a:cubicBezTo>
                  <a:cubicBezTo>
                    <a:pt x="357" y="602"/>
                    <a:pt x="358" y="608"/>
                    <a:pt x="354" y="608"/>
                  </a:cubicBezTo>
                  <a:cubicBezTo>
                    <a:pt x="352" y="615"/>
                    <a:pt x="360" y="613"/>
                    <a:pt x="360" y="619"/>
                  </a:cubicBezTo>
                  <a:cubicBezTo>
                    <a:pt x="360" y="621"/>
                    <a:pt x="365" y="627"/>
                    <a:pt x="366" y="628"/>
                  </a:cubicBezTo>
                  <a:cubicBezTo>
                    <a:pt x="368" y="629"/>
                    <a:pt x="369" y="631"/>
                    <a:pt x="372" y="631"/>
                  </a:cubicBezTo>
                  <a:cubicBezTo>
                    <a:pt x="367" y="640"/>
                    <a:pt x="378" y="639"/>
                    <a:pt x="381" y="643"/>
                  </a:cubicBezTo>
                  <a:cubicBezTo>
                    <a:pt x="381" y="643"/>
                    <a:pt x="384" y="655"/>
                    <a:pt x="387" y="651"/>
                  </a:cubicBezTo>
                  <a:cubicBezTo>
                    <a:pt x="391" y="647"/>
                    <a:pt x="387" y="652"/>
                    <a:pt x="390" y="654"/>
                  </a:cubicBezTo>
                  <a:cubicBezTo>
                    <a:pt x="393" y="657"/>
                    <a:pt x="400" y="655"/>
                    <a:pt x="401" y="663"/>
                  </a:cubicBezTo>
                  <a:cubicBezTo>
                    <a:pt x="405" y="661"/>
                    <a:pt x="406" y="666"/>
                    <a:pt x="407" y="666"/>
                  </a:cubicBezTo>
                  <a:cubicBezTo>
                    <a:pt x="409" y="666"/>
                    <a:pt x="411" y="664"/>
                    <a:pt x="410" y="663"/>
                  </a:cubicBezTo>
                  <a:cubicBezTo>
                    <a:pt x="413" y="664"/>
                    <a:pt x="414" y="672"/>
                    <a:pt x="416" y="666"/>
                  </a:cubicBezTo>
                  <a:cubicBezTo>
                    <a:pt x="423" y="665"/>
                    <a:pt x="414" y="679"/>
                    <a:pt x="425" y="675"/>
                  </a:cubicBezTo>
                  <a:cubicBezTo>
                    <a:pt x="424" y="681"/>
                    <a:pt x="412" y="676"/>
                    <a:pt x="407" y="678"/>
                  </a:cubicBezTo>
                  <a:cubicBezTo>
                    <a:pt x="409" y="681"/>
                    <a:pt x="412" y="680"/>
                    <a:pt x="413" y="684"/>
                  </a:cubicBezTo>
                  <a:cubicBezTo>
                    <a:pt x="415" y="689"/>
                    <a:pt x="408" y="699"/>
                    <a:pt x="413" y="698"/>
                  </a:cubicBezTo>
                  <a:cubicBezTo>
                    <a:pt x="411" y="703"/>
                    <a:pt x="404" y="703"/>
                    <a:pt x="398" y="704"/>
                  </a:cubicBezTo>
                  <a:cubicBezTo>
                    <a:pt x="402" y="702"/>
                    <a:pt x="399" y="693"/>
                    <a:pt x="404" y="692"/>
                  </a:cubicBezTo>
                  <a:cubicBezTo>
                    <a:pt x="402" y="691"/>
                    <a:pt x="403" y="684"/>
                    <a:pt x="398" y="684"/>
                  </a:cubicBezTo>
                  <a:cubicBezTo>
                    <a:pt x="394" y="683"/>
                    <a:pt x="400" y="679"/>
                    <a:pt x="393" y="675"/>
                  </a:cubicBezTo>
                  <a:cubicBezTo>
                    <a:pt x="389" y="673"/>
                    <a:pt x="383" y="674"/>
                    <a:pt x="384" y="666"/>
                  </a:cubicBezTo>
                  <a:cubicBezTo>
                    <a:pt x="372" y="669"/>
                    <a:pt x="370" y="660"/>
                    <a:pt x="360" y="660"/>
                  </a:cubicBezTo>
                  <a:cubicBezTo>
                    <a:pt x="359" y="653"/>
                    <a:pt x="353" y="650"/>
                    <a:pt x="349" y="643"/>
                  </a:cubicBezTo>
                  <a:cubicBezTo>
                    <a:pt x="348" y="641"/>
                    <a:pt x="346" y="643"/>
                    <a:pt x="346" y="640"/>
                  </a:cubicBezTo>
                  <a:cubicBezTo>
                    <a:pt x="346" y="636"/>
                    <a:pt x="342" y="639"/>
                    <a:pt x="340" y="637"/>
                  </a:cubicBezTo>
                  <a:cubicBezTo>
                    <a:pt x="339" y="636"/>
                    <a:pt x="341" y="632"/>
                    <a:pt x="340" y="631"/>
                  </a:cubicBezTo>
                  <a:cubicBezTo>
                    <a:pt x="337" y="629"/>
                    <a:pt x="331" y="633"/>
                    <a:pt x="328" y="631"/>
                  </a:cubicBezTo>
                  <a:cubicBezTo>
                    <a:pt x="327" y="630"/>
                    <a:pt x="333" y="627"/>
                    <a:pt x="334" y="628"/>
                  </a:cubicBezTo>
                  <a:cubicBezTo>
                    <a:pt x="330" y="621"/>
                    <a:pt x="313" y="622"/>
                    <a:pt x="305" y="625"/>
                  </a:cubicBezTo>
                  <a:cubicBezTo>
                    <a:pt x="303" y="627"/>
                    <a:pt x="310" y="629"/>
                    <a:pt x="311" y="628"/>
                  </a:cubicBezTo>
                  <a:cubicBezTo>
                    <a:pt x="308" y="632"/>
                    <a:pt x="306" y="629"/>
                    <a:pt x="302" y="631"/>
                  </a:cubicBezTo>
                  <a:cubicBezTo>
                    <a:pt x="296" y="634"/>
                    <a:pt x="296" y="644"/>
                    <a:pt x="290" y="643"/>
                  </a:cubicBezTo>
                  <a:cubicBezTo>
                    <a:pt x="278" y="642"/>
                    <a:pt x="276" y="632"/>
                    <a:pt x="261" y="634"/>
                  </a:cubicBezTo>
                  <a:cubicBezTo>
                    <a:pt x="256" y="635"/>
                    <a:pt x="258" y="643"/>
                    <a:pt x="249" y="640"/>
                  </a:cubicBezTo>
                  <a:cubicBezTo>
                    <a:pt x="249" y="647"/>
                    <a:pt x="249" y="653"/>
                    <a:pt x="249" y="660"/>
                  </a:cubicBezTo>
                  <a:cubicBezTo>
                    <a:pt x="240" y="665"/>
                    <a:pt x="222" y="660"/>
                    <a:pt x="226" y="678"/>
                  </a:cubicBezTo>
                  <a:cubicBezTo>
                    <a:pt x="207" y="674"/>
                    <a:pt x="222" y="689"/>
                    <a:pt x="205" y="690"/>
                  </a:cubicBezTo>
                  <a:cubicBezTo>
                    <a:pt x="205" y="693"/>
                    <a:pt x="215" y="700"/>
                    <a:pt x="208" y="701"/>
                  </a:cubicBezTo>
                  <a:cubicBezTo>
                    <a:pt x="207" y="712"/>
                    <a:pt x="203" y="701"/>
                    <a:pt x="196" y="710"/>
                  </a:cubicBezTo>
                  <a:cubicBezTo>
                    <a:pt x="196" y="713"/>
                    <a:pt x="197" y="715"/>
                    <a:pt x="199" y="716"/>
                  </a:cubicBezTo>
                  <a:cubicBezTo>
                    <a:pt x="200" y="722"/>
                    <a:pt x="189" y="717"/>
                    <a:pt x="185" y="719"/>
                  </a:cubicBezTo>
                  <a:cubicBezTo>
                    <a:pt x="181" y="719"/>
                    <a:pt x="181" y="726"/>
                    <a:pt x="179" y="728"/>
                  </a:cubicBezTo>
                  <a:cubicBezTo>
                    <a:pt x="170" y="732"/>
                    <a:pt x="155" y="725"/>
                    <a:pt x="147" y="736"/>
                  </a:cubicBezTo>
                  <a:cubicBezTo>
                    <a:pt x="143" y="733"/>
                    <a:pt x="141" y="729"/>
                    <a:pt x="138" y="725"/>
                  </a:cubicBezTo>
                  <a:cubicBezTo>
                    <a:pt x="125" y="722"/>
                    <a:pt x="111" y="728"/>
                    <a:pt x="106" y="725"/>
                  </a:cubicBezTo>
                  <a:cubicBezTo>
                    <a:pt x="108" y="714"/>
                    <a:pt x="112" y="702"/>
                    <a:pt x="103" y="695"/>
                  </a:cubicBezTo>
                  <a:cubicBezTo>
                    <a:pt x="101" y="690"/>
                    <a:pt x="107" y="688"/>
                    <a:pt x="109" y="684"/>
                  </a:cubicBezTo>
                  <a:cubicBezTo>
                    <a:pt x="111" y="675"/>
                    <a:pt x="106" y="666"/>
                    <a:pt x="112" y="660"/>
                  </a:cubicBezTo>
                  <a:cubicBezTo>
                    <a:pt x="109" y="654"/>
                    <a:pt x="110" y="644"/>
                    <a:pt x="103" y="643"/>
                  </a:cubicBezTo>
                  <a:cubicBezTo>
                    <a:pt x="105" y="640"/>
                    <a:pt x="110" y="640"/>
                    <a:pt x="109" y="634"/>
                  </a:cubicBezTo>
                  <a:cubicBezTo>
                    <a:pt x="116" y="636"/>
                    <a:pt x="134" y="628"/>
                    <a:pt x="132" y="640"/>
                  </a:cubicBezTo>
                  <a:cubicBezTo>
                    <a:pt x="139" y="634"/>
                    <a:pt x="167" y="647"/>
                    <a:pt x="173" y="640"/>
                  </a:cubicBezTo>
                  <a:cubicBezTo>
                    <a:pt x="176" y="637"/>
                    <a:pt x="175" y="639"/>
                    <a:pt x="179" y="640"/>
                  </a:cubicBezTo>
                  <a:cubicBezTo>
                    <a:pt x="178" y="640"/>
                    <a:pt x="180" y="635"/>
                    <a:pt x="182" y="637"/>
                  </a:cubicBezTo>
                  <a:cubicBezTo>
                    <a:pt x="182" y="637"/>
                    <a:pt x="182" y="640"/>
                    <a:pt x="182" y="640"/>
                  </a:cubicBezTo>
                  <a:cubicBezTo>
                    <a:pt x="190" y="637"/>
                    <a:pt x="194" y="634"/>
                    <a:pt x="196" y="625"/>
                  </a:cubicBezTo>
                  <a:cubicBezTo>
                    <a:pt x="197" y="622"/>
                    <a:pt x="204" y="606"/>
                    <a:pt x="196" y="599"/>
                  </a:cubicBezTo>
                  <a:cubicBezTo>
                    <a:pt x="193" y="595"/>
                    <a:pt x="199" y="594"/>
                    <a:pt x="194" y="587"/>
                  </a:cubicBezTo>
                  <a:cubicBezTo>
                    <a:pt x="193" y="584"/>
                    <a:pt x="188" y="585"/>
                    <a:pt x="185" y="584"/>
                  </a:cubicBezTo>
                  <a:cubicBezTo>
                    <a:pt x="186" y="582"/>
                    <a:pt x="188" y="579"/>
                    <a:pt x="188" y="575"/>
                  </a:cubicBezTo>
                  <a:cubicBezTo>
                    <a:pt x="185" y="573"/>
                    <a:pt x="182" y="578"/>
                    <a:pt x="182" y="578"/>
                  </a:cubicBezTo>
                  <a:cubicBezTo>
                    <a:pt x="178" y="577"/>
                    <a:pt x="181" y="574"/>
                    <a:pt x="179" y="572"/>
                  </a:cubicBezTo>
                  <a:cubicBezTo>
                    <a:pt x="177" y="571"/>
                    <a:pt x="168" y="571"/>
                    <a:pt x="164" y="570"/>
                  </a:cubicBezTo>
                  <a:cubicBezTo>
                    <a:pt x="163" y="569"/>
                    <a:pt x="164" y="567"/>
                    <a:pt x="161" y="567"/>
                  </a:cubicBezTo>
                  <a:cubicBezTo>
                    <a:pt x="158" y="566"/>
                    <a:pt x="156" y="566"/>
                    <a:pt x="155" y="564"/>
                  </a:cubicBezTo>
                  <a:cubicBezTo>
                    <a:pt x="153" y="555"/>
                    <a:pt x="162" y="560"/>
                    <a:pt x="161" y="561"/>
                  </a:cubicBezTo>
                  <a:cubicBezTo>
                    <a:pt x="171" y="558"/>
                    <a:pt x="176" y="552"/>
                    <a:pt x="194" y="555"/>
                  </a:cubicBezTo>
                  <a:cubicBezTo>
                    <a:pt x="195" y="550"/>
                    <a:pt x="191" y="549"/>
                    <a:pt x="188" y="549"/>
                  </a:cubicBezTo>
                  <a:cubicBezTo>
                    <a:pt x="191" y="541"/>
                    <a:pt x="200" y="549"/>
                    <a:pt x="205" y="549"/>
                  </a:cubicBezTo>
                  <a:cubicBezTo>
                    <a:pt x="207" y="549"/>
                    <a:pt x="213" y="543"/>
                    <a:pt x="214" y="549"/>
                  </a:cubicBezTo>
                  <a:cubicBezTo>
                    <a:pt x="220" y="545"/>
                    <a:pt x="221" y="534"/>
                    <a:pt x="232" y="534"/>
                  </a:cubicBezTo>
                  <a:cubicBezTo>
                    <a:pt x="227" y="523"/>
                    <a:pt x="240" y="529"/>
                    <a:pt x="237" y="520"/>
                  </a:cubicBezTo>
                  <a:cubicBezTo>
                    <a:pt x="243" y="520"/>
                    <a:pt x="249" y="520"/>
                    <a:pt x="255" y="520"/>
                  </a:cubicBezTo>
                  <a:cubicBezTo>
                    <a:pt x="255" y="517"/>
                    <a:pt x="251" y="518"/>
                    <a:pt x="249" y="517"/>
                  </a:cubicBezTo>
                  <a:cubicBezTo>
                    <a:pt x="250" y="512"/>
                    <a:pt x="258" y="514"/>
                    <a:pt x="255" y="505"/>
                  </a:cubicBezTo>
                  <a:cubicBezTo>
                    <a:pt x="263" y="505"/>
                    <a:pt x="261" y="510"/>
                    <a:pt x="267" y="505"/>
                  </a:cubicBezTo>
                  <a:cubicBezTo>
                    <a:pt x="260" y="490"/>
                    <a:pt x="272" y="496"/>
                    <a:pt x="273" y="482"/>
                  </a:cubicBezTo>
                  <a:cubicBezTo>
                    <a:pt x="276" y="481"/>
                    <a:pt x="281" y="483"/>
                    <a:pt x="284" y="482"/>
                  </a:cubicBezTo>
                  <a:cubicBezTo>
                    <a:pt x="288" y="481"/>
                    <a:pt x="288" y="477"/>
                    <a:pt x="290" y="476"/>
                  </a:cubicBezTo>
                  <a:cubicBezTo>
                    <a:pt x="293" y="474"/>
                    <a:pt x="292" y="479"/>
                    <a:pt x="293" y="479"/>
                  </a:cubicBezTo>
                  <a:cubicBezTo>
                    <a:pt x="296" y="479"/>
                    <a:pt x="295" y="476"/>
                    <a:pt x="296" y="476"/>
                  </a:cubicBezTo>
                  <a:cubicBezTo>
                    <a:pt x="299" y="476"/>
                    <a:pt x="304" y="477"/>
                    <a:pt x="308" y="476"/>
                  </a:cubicBezTo>
                  <a:cubicBezTo>
                    <a:pt x="311" y="475"/>
                    <a:pt x="313" y="466"/>
                    <a:pt x="319" y="470"/>
                  </a:cubicBezTo>
                  <a:cubicBezTo>
                    <a:pt x="318" y="463"/>
                    <a:pt x="309" y="465"/>
                    <a:pt x="311" y="455"/>
                  </a:cubicBezTo>
                  <a:cubicBezTo>
                    <a:pt x="319" y="454"/>
                    <a:pt x="314" y="451"/>
                    <a:pt x="314" y="441"/>
                  </a:cubicBezTo>
                  <a:cubicBezTo>
                    <a:pt x="313" y="433"/>
                    <a:pt x="317" y="428"/>
                    <a:pt x="316" y="420"/>
                  </a:cubicBezTo>
                  <a:cubicBezTo>
                    <a:pt x="320" y="420"/>
                    <a:pt x="324" y="420"/>
                    <a:pt x="328" y="420"/>
                  </a:cubicBezTo>
                  <a:cubicBezTo>
                    <a:pt x="336" y="420"/>
                    <a:pt x="321" y="412"/>
                    <a:pt x="334" y="414"/>
                  </a:cubicBezTo>
                  <a:cubicBezTo>
                    <a:pt x="334" y="417"/>
                    <a:pt x="338" y="417"/>
                    <a:pt x="340" y="417"/>
                  </a:cubicBezTo>
                  <a:cubicBezTo>
                    <a:pt x="335" y="424"/>
                    <a:pt x="335" y="417"/>
                    <a:pt x="337" y="426"/>
                  </a:cubicBezTo>
                  <a:cubicBezTo>
                    <a:pt x="338" y="432"/>
                    <a:pt x="336" y="436"/>
                    <a:pt x="343" y="435"/>
                  </a:cubicBezTo>
                  <a:cubicBezTo>
                    <a:pt x="343" y="439"/>
                    <a:pt x="343" y="443"/>
                    <a:pt x="340" y="444"/>
                  </a:cubicBezTo>
                  <a:cubicBezTo>
                    <a:pt x="339" y="449"/>
                    <a:pt x="352" y="439"/>
                    <a:pt x="357" y="447"/>
                  </a:cubicBezTo>
                  <a:cubicBezTo>
                    <a:pt x="355" y="455"/>
                    <a:pt x="338" y="448"/>
                    <a:pt x="337" y="458"/>
                  </a:cubicBezTo>
                  <a:cubicBezTo>
                    <a:pt x="334" y="465"/>
                    <a:pt x="344" y="466"/>
                    <a:pt x="346" y="467"/>
                  </a:cubicBezTo>
                  <a:cubicBezTo>
                    <a:pt x="348" y="469"/>
                    <a:pt x="349" y="474"/>
                    <a:pt x="354" y="473"/>
                  </a:cubicBezTo>
                  <a:cubicBezTo>
                    <a:pt x="352" y="468"/>
                    <a:pt x="344" y="468"/>
                    <a:pt x="357" y="467"/>
                  </a:cubicBezTo>
                  <a:cubicBezTo>
                    <a:pt x="361" y="467"/>
                    <a:pt x="366" y="467"/>
                    <a:pt x="369" y="467"/>
                  </a:cubicBezTo>
                  <a:cubicBezTo>
                    <a:pt x="374" y="468"/>
                    <a:pt x="375" y="470"/>
                    <a:pt x="381" y="470"/>
                  </a:cubicBezTo>
                  <a:cubicBezTo>
                    <a:pt x="388" y="470"/>
                    <a:pt x="390" y="465"/>
                    <a:pt x="398" y="467"/>
                  </a:cubicBezTo>
                  <a:cubicBezTo>
                    <a:pt x="399" y="467"/>
                    <a:pt x="409" y="472"/>
                    <a:pt x="413" y="467"/>
                  </a:cubicBezTo>
                  <a:cubicBezTo>
                    <a:pt x="413" y="467"/>
                    <a:pt x="413" y="464"/>
                    <a:pt x="413" y="464"/>
                  </a:cubicBezTo>
                  <a:cubicBezTo>
                    <a:pt x="421" y="462"/>
                    <a:pt x="431" y="465"/>
                    <a:pt x="434" y="458"/>
                  </a:cubicBezTo>
                  <a:cubicBezTo>
                    <a:pt x="445" y="470"/>
                    <a:pt x="453" y="448"/>
                    <a:pt x="460" y="455"/>
                  </a:cubicBezTo>
                  <a:cubicBezTo>
                    <a:pt x="460" y="451"/>
                    <a:pt x="460" y="448"/>
                    <a:pt x="460" y="444"/>
                  </a:cubicBezTo>
                  <a:cubicBezTo>
                    <a:pt x="465" y="445"/>
                    <a:pt x="465" y="441"/>
                    <a:pt x="466" y="438"/>
                  </a:cubicBezTo>
                  <a:cubicBezTo>
                    <a:pt x="466" y="438"/>
                    <a:pt x="468" y="429"/>
                    <a:pt x="469" y="429"/>
                  </a:cubicBezTo>
                  <a:cubicBezTo>
                    <a:pt x="472" y="426"/>
                    <a:pt x="468" y="426"/>
                    <a:pt x="469" y="420"/>
                  </a:cubicBezTo>
                  <a:cubicBezTo>
                    <a:pt x="475" y="421"/>
                    <a:pt x="480" y="420"/>
                    <a:pt x="480" y="414"/>
                  </a:cubicBezTo>
                  <a:cubicBezTo>
                    <a:pt x="483" y="415"/>
                    <a:pt x="483" y="418"/>
                    <a:pt x="483" y="420"/>
                  </a:cubicBezTo>
                  <a:cubicBezTo>
                    <a:pt x="486" y="418"/>
                    <a:pt x="490" y="417"/>
                    <a:pt x="495" y="417"/>
                  </a:cubicBezTo>
                  <a:cubicBezTo>
                    <a:pt x="498" y="417"/>
                    <a:pt x="497" y="412"/>
                    <a:pt x="501" y="411"/>
                  </a:cubicBezTo>
                  <a:cubicBezTo>
                    <a:pt x="502" y="405"/>
                    <a:pt x="500" y="400"/>
                    <a:pt x="495" y="400"/>
                  </a:cubicBezTo>
                  <a:cubicBezTo>
                    <a:pt x="497" y="397"/>
                    <a:pt x="498" y="393"/>
                    <a:pt x="498" y="388"/>
                  </a:cubicBezTo>
                  <a:cubicBezTo>
                    <a:pt x="504" y="389"/>
                    <a:pt x="507" y="387"/>
                    <a:pt x="507" y="382"/>
                  </a:cubicBezTo>
                  <a:cubicBezTo>
                    <a:pt x="514" y="390"/>
                    <a:pt x="515" y="379"/>
                    <a:pt x="527" y="382"/>
                  </a:cubicBezTo>
                  <a:cubicBezTo>
                    <a:pt x="528" y="383"/>
                    <a:pt x="531" y="385"/>
                    <a:pt x="530" y="385"/>
                  </a:cubicBezTo>
                  <a:cubicBezTo>
                    <a:pt x="532" y="385"/>
                    <a:pt x="533" y="382"/>
                    <a:pt x="536" y="382"/>
                  </a:cubicBezTo>
                  <a:cubicBezTo>
                    <a:pt x="539" y="382"/>
                    <a:pt x="542" y="385"/>
                    <a:pt x="542" y="385"/>
                  </a:cubicBezTo>
                  <a:cubicBezTo>
                    <a:pt x="546" y="384"/>
                    <a:pt x="542" y="381"/>
                    <a:pt x="545" y="379"/>
                  </a:cubicBezTo>
                  <a:cubicBezTo>
                    <a:pt x="546" y="378"/>
                    <a:pt x="549" y="380"/>
                    <a:pt x="551" y="379"/>
                  </a:cubicBezTo>
                  <a:cubicBezTo>
                    <a:pt x="555" y="376"/>
                    <a:pt x="554" y="371"/>
                    <a:pt x="562" y="373"/>
                  </a:cubicBezTo>
                  <a:cubicBezTo>
                    <a:pt x="558" y="370"/>
                    <a:pt x="561" y="359"/>
                    <a:pt x="554" y="359"/>
                  </a:cubicBezTo>
                  <a:cubicBezTo>
                    <a:pt x="548" y="355"/>
                    <a:pt x="549" y="364"/>
                    <a:pt x="548" y="365"/>
                  </a:cubicBezTo>
                  <a:cubicBezTo>
                    <a:pt x="546" y="365"/>
                    <a:pt x="544" y="361"/>
                    <a:pt x="542" y="362"/>
                  </a:cubicBezTo>
                  <a:cubicBezTo>
                    <a:pt x="540" y="362"/>
                    <a:pt x="538" y="365"/>
                    <a:pt x="539" y="365"/>
                  </a:cubicBezTo>
                  <a:cubicBezTo>
                    <a:pt x="536" y="364"/>
                    <a:pt x="536" y="361"/>
                    <a:pt x="533" y="362"/>
                  </a:cubicBezTo>
                  <a:cubicBezTo>
                    <a:pt x="528" y="362"/>
                    <a:pt x="525" y="367"/>
                    <a:pt x="518" y="365"/>
                  </a:cubicBezTo>
                  <a:cubicBezTo>
                    <a:pt x="516" y="365"/>
                    <a:pt x="516" y="368"/>
                    <a:pt x="515" y="370"/>
                  </a:cubicBezTo>
                  <a:cubicBezTo>
                    <a:pt x="503" y="368"/>
                    <a:pt x="490" y="371"/>
                    <a:pt x="480" y="368"/>
                  </a:cubicBezTo>
                  <a:cubicBezTo>
                    <a:pt x="480" y="367"/>
                    <a:pt x="481" y="362"/>
                    <a:pt x="480" y="362"/>
                  </a:cubicBezTo>
                  <a:cubicBezTo>
                    <a:pt x="478" y="359"/>
                    <a:pt x="470" y="363"/>
                    <a:pt x="469" y="359"/>
                  </a:cubicBezTo>
                  <a:cubicBezTo>
                    <a:pt x="476" y="342"/>
                    <a:pt x="471" y="333"/>
                    <a:pt x="469" y="315"/>
                  </a:cubicBezTo>
                  <a:cubicBezTo>
                    <a:pt x="476" y="314"/>
                    <a:pt x="488" y="303"/>
                    <a:pt x="492" y="309"/>
                  </a:cubicBezTo>
                  <a:cubicBezTo>
                    <a:pt x="496" y="306"/>
                    <a:pt x="491" y="305"/>
                    <a:pt x="495" y="297"/>
                  </a:cubicBezTo>
                  <a:cubicBezTo>
                    <a:pt x="504" y="298"/>
                    <a:pt x="505" y="281"/>
                    <a:pt x="507" y="277"/>
                  </a:cubicBezTo>
                  <a:cubicBezTo>
                    <a:pt x="507" y="276"/>
                    <a:pt x="513" y="277"/>
                    <a:pt x="513" y="277"/>
                  </a:cubicBezTo>
                  <a:cubicBezTo>
                    <a:pt x="513" y="271"/>
                    <a:pt x="502" y="269"/>
                    <a:pt x="507" y="262"/>
                  </a:cubicBezTo>
                  <a:cubicBezTo>
                    <a:pt x="503" y="266"/>
                    <a:pt x="496" y="261"/>
                    <a:pt x="489" y="262"/>
                  </a:cubicBezTo>
                  <a:cubicBezTo>
                    <a:pt x="482" y="263"/>
                    <a:pt x="476" y="269"/>
                    <a:pt x="469" y="268"/>
                  </a:cubicBezTo>
                  <a:cubicBezTo>
                    <a:pt x="464" y="264"/>
                    <a:pt x="464" y="285"/>
                    <a:pt x="466" y="280"/>
                  </a:cubicBezTo>
                  <a:cubicBezTo>
                    <a:pt x="464" y="285"/>
                    <a:pt x="461" y="277"/>
                    <a:pt x="460" y="280"/>
                  </a:cubicBezTo>
                  <a:cubicBezTo>
                    <a:pt x="458" y="283"/>
                    <a:pt x="461" y="288"/>
                    <a:pt x="460" y="291"/>
                  </a:cubicBezTo>
                  <a:cubicBezTo>
                    <a:pt x="459" y="293"/>
                    <a:pt x="452" y="299"/>
                    <a:pt x="448" y="303"/>
                  </a:cubicBezTo>
                  <a:cubicBezTo>
                    <a:pt x="441" y="312"/>
                    <a:pt x="440" y="318"/>
                    <a:pt x="428" y="318"/>
                  </a:cubicBezTo>
                  <a:cubicBezTo>
                    <a:pt x="427" y="322"/>
                    <a:pt x="433" y="326"/>
                    <a:pt x="428" y="327"/>
                  </a:cubicBezTo>
                  <a:cubicBezTo>
                    <a:pt x="424" y="327"/>
                    <a:pt x="427" y="331"/>
                    <a:pt x="425" y="332"/>
                  </a:cubicBezTo>
                  <a:cubicBezTo>
                    <a:pt x="424" y="333"/>
                    <a:pt x="420" y="331"/>
                    <a:pt x="419" y="332"/>
                  </a:cubicBezTo>
                  <a:cubicBezTo>
                    <a:pt x="418" y="333"/>
                    <a:pt x="420" y="337"/>
                    <a:pt x="419" y="338"/>
                  </a:cubicBezTo>
                  <a:cubicBezTo>
                    <a:pt x="419" y="339"/>
                    <a:pt x="416" y="338"/>
                    <a:pt x="416" y="338"/>
                  </a:cubicBezTo>
                  <a:cubicBezTo>
                    <a:pt x="414" y="342"/>
                    <a:pt x="418" y="350"/>
                    <a:pt x="413" y="350"/>
                  </a:cubicBezTo>
                  <a:cubicBezTo>
                    <a:pt x="415" y="353"/>
                    <a:pt x="421" y="354"/>
                    <a:pt x="416" y="356"/>
                  </a:cubicBezTo>
                  <a:cubicBezTo>
                    <a:pt x="420" y="359"/>
                    <a:pt x="423" y="364"/>
                    <a:pt x="431" y="365"/>
                  </a:cubicBezTo>
                  <a:cubicBezTo>
                    <a:pt x="430" y="370"/>
                    <a:pt x="433" y="372"/>
                    <a:pt x="436" y="373"/>
                  </a:cubicBezTo>
                  <a:cubicBezTo>
                    <a:pt x="434" y="376"/>
                    <a:pt x="432" y="376"/>
                    <a:pt x="431" y="379"/>
                  </a:cubicBezTo>
                  <a:cubicBezTo>
                    <a:pt x="429" y="382"/>
                    <a:pt x="430" y="386"/>
                    <a:pt x="428" y="388"/>
                  </a:cubicBezTo>
                  <a:cubicBezTo>
                    <a:pt x="425" y="390"/>
                    <a:pt x="421" y="391"/>
                    <a:pt x="416" y="391"/>
                  </a:cubicBezTo>
                  <a:cubicBezTo>
                    <a:pt x="415" y="403"/>
                    <a:pt x="404" y="407"/>
                    <a:pt x="407" y="423"/>
                  </a:cubicBezTo>
                  <a:cubicBezTo>
                    <a:pt x="397" y="420"/>
                    <a:pt x="398" y="438"/>
                    <a:pt x="390" y="438"/>
                  </a:cubicBezTo>
                  <a:cubicBezTo>
                    <a:pt x="389" y="438"/>
                    <a:pt x="388" y="438"/>
                    <a:pt x="387" y="438"/>
                  </a:cubicBezTo>
                  <a:cubicBezTo>
                    <a:pt x="383" y="439"/>
                    <a:pt x="386" y="443"/>
                    <a:pt x="384" y="444"/>
                  </a:cubicBezTo>
                  <a:cubicBezTo>
                    <a:pt x="379" y="446"/>
                    <a:pt x="372" y="439"/>
                    <a:pt x="369" y="447"/>
                  </a:cubicBezTo>
                  <a:cubicBezTo>
                    <a:pt x="363" y="446"/>
                    <a:pt x="368" y="434"/>
                    <a:pt x="366" y="429"/>
                  </a:cubicBezTo>
                  <a:cubicBezTo>
                    <a:pt x="364" y="427"/>
                    <a:pt x="365" y="420"/>
                    <a:pt x="360" y="420"/>
                  </a:cubicBezTo>
                  <a:cubicBezTo>
                    <a:pt x="353" y="420"/>
                    <a:pt x="364" y="412"/>
                    <a:pt x="352" y="411"/>
                  </a:cubicBezTo>
                  <a:cubicBezTo>
                    <a:pt x="357" y="405"/>
                    <a:pt x="346" y="402"/>
                    <a:pt x="346" y="400"/>
                  </a:cubicBezTo>
                  <a:cubicBezTo>
                    <a:pt x="345" y="398"/>
                    <a:pt x="349" y="396"/>
                    <a:pt x="349" y="394"/>
                  </a:cubicBezTo>
                  <a:cubicBezTo>
                    <a:pt x="348" y="386"/>
                    <a:pt x="341" y="382"/>
                    <a:pt x="334" y="376"/>
                  </a:cubicBezTo>
                  <a:cubicBezTo>
                    <a:pt x="325" y="379"/>
                    <a:pt x="328" y="394"/>
                    <a:pt x="314" y="391"/>
                  </a:cubicBezTo>
                  <a:cubicBezTo>
                    <a:pt x="314" y="394"/>
                    <a:pt x="317" y="393"/>
                    <a:pt x="319" y="394"/>
                  </a:cubicBezTo>
                  <a:cubicBezTo>
                    <a:pt x="319" y="397"/>
                    <a:pt x="316" y="396"/>
                    <a:pt x="314" y="397"/>
                  </a:cubicBezTo>
                  <a:cubicBezTo>
                    <a:pt x="308" y="397"/>
                    <a:pt x="311" y="407"/>
                    <a:pt x="305" y="406"/>
                  </a:cubicBezTo>
                  <a:cubicBezTo>
                    <a:pt x="291" y="409"/>
                    <a:pt x="295" y="394"/>
                    <a:pt x="281" y="397"/>
                  </a:cubicBezTo>
                  <a:cubicBezTo>
                    <a:pt x="281" y="394"/>
                    <a:pt x="285" y="395"/>
                    <a:pt x="287" y="394"/>
                  </a:cubicBezTo>
                  <a:cubicBezTo>
                    <a:pt x="291" y="385"/>
                    <a:pt x="279" y="379"/>
                    <a:pt x="287" y="376"/>
                  </a:cubicBezTo>
                  <a:cubicBezTo>
                    <a:pt x="285" y="374"/>
                    <a:pt x="282" y="372"/>
                    <a:pt x="278" y="370"/>
                  </a:cubicBezTo>
                  <a:cubicBezTo>
                    <a:pt x="276" y="367"/>
                    <a:pt x="281" y="365"/>
                    <a:pt x="281" y="365"/>
                  </a:cubicBezTo>
                  <a:cubicBezTo>
                    <a:pt x="281" y="362"/>
                    <a:pt x="276" y="360"/>
                    <a:pt x="275" y="359"/>
                  </a:cubicBezTo>
                  <a:cubicBezTo>
                    <a:pt x="275" y="356"/>
                    <a:pt x="280" y="339"/>
                    <a:pt x="275" y="350"/>
                  </a:cubicBezTo>
                  <a:cubicBezTo>
                    <a:pt x="271" y="348"/>
                    <a:pt x="274" y="343"/>
                    <a:pt x="278" y="344"/>
                  </a:cubicBezTo>
                  <a:cubicBezTo>
                    <a:pt x="273" y="334"/>
                    <a:pt x="288" y="331"/>
                    <a:pt x="281" y="330"/>
                  </a:cubicBezTo>
                  <a:cubicBezTo>
                    <a:pt x="282" y="325"/>
                    <a:pt x="290" y="328"/>
                    <a:pt x="290" y="324"/>
                  </a:cubicBezTo>
                  <a:cubicBezTo>
                    <a:pt x="290" y="319"/>
                    <a:pt x="294" y="323"/>
                    <a:pt x="293" y="324"/>
                  </a:cubicBezTo>
                  <a:cubicBezTo>
                    <a:pt x="295" y="322"/>
                    <a:pt x="296" y="319"/>
                    <a:pt x="299" y="318"/>
                  </a:cubicBezTo>
                  <a:cubicBezTo>
                    <a:pt x="302" y="317"/>
                    <a:pt x="301" y="312"/>
                    <a:pt x="302" y="309"/>
                  </a:cubicBezTo>
                  <a:cubicBezTo>
                    <a:pt x="308" y="310"/>
                    <a:pt x="311" y="308"/>
                    <a:pt x="311" y="303"/>
                  </a:cubicBezTo>
                  <a:cubicBezTo>
                    <a:pt x="320" y="301"/>
                    <a:pt x="314" y="313"/>
                    <a:pt x="325" y="309"/>
                  </a:cubicBezTo>
                  <a:cubicBezTo>
                    <a:pt x="325" y="306"/>
                    <a:pt x="322" y="307"/>
                    <a:pt x="319" y="306"/>
                  </a:cubicBezTo>
                  <a:cubicBezTo>
                    <a:pt x="327" y="299"/>
                    <a:pt x="336" y="302"/>
                    <a:pt x="343" y="294"/>
                  </a:cubicBezTo>
                  <a:cubicBezTo>
                    <a:pt x="344" y="293"/>
                    <a:pt x="342" y="290"/>
                    <a:pt x="343" y="289"/>
                  </a:cubicBezTo>
                  <a:cubicBezTo>
                    <a:pt x="344" y="288"/>
                    <a:pt x="348" y="290"/>
                    <a:pt x="349" y="289"/>
                  </a:cubicBezTo>
                  <a:cubicBezTo>
                    <a:pt x="350" y="287"/>
                    <a:pt x="348" y="282"/>
                    <a:pt x="349" y="280"/>
                  </a:cubicBezTo>
                  <a:cubicBezTo>
                    <a:pt x="350" y="278"/>
                    <a:pt x="357" y="276"/>
                    <a:pt x="357" y="274"/>
                  </a:cubicBezTo>
                  <a:cubicBezTo>
                    <a:pt x="359" y="271"/>
                    <a:pt x="356" y="265"/>
                    <a:pt x="357" y="262"/>
                  </a:cubicBezTo>
                  <a:cubicBezTo>
                    <a:pt x="358" y="262"/>
                    <a:pt x="362" y="266"/>
                    <a:pt x="363" y="265"/>
                  </a:cubicBezTo>
                  <a:cubicBezTo>
                    <a:pt x="361" y="267"/>
                    <a:pt x="367" y="251"/>
                    <a:pt x="366" y="250"/>
                  </a:cubicBezTo>
                  <a:cubicBezTo>
                    <a:pt x="373" y="258"/>
                    <a:pt x="374" y="246"/>
                    <a:pt x="381" y="245"/>
                  </a:cubicBezTo>
                  <a:cubicBezTo>
                    <a:pt x="380" y="240"/>
                    <a:pt x="386" y="237"/>
                    <a:pt x="381" y="236"/>
                  </a:cubicBezTo>
                  <a:cubicBezTo>
                    <a:pt x="381" y="230"/>
                    <a:pt x="389" y="235"/>
                    <a:pt x="390" y="227"/>
                  </a:cubicBezTo>
                  <a:cubicBezTo>
                    <a:pt x="390" y="224"/>
                    <a:pt x="395" y="225"/>
                    <a:pt x="398" y="224"/>
                  </a:cubicBezTo>
                  <a:cubicBezTo>
                    <a:pt x="399" y="221"/>
                    <a:pt x="398" y="219"/>
                    <a:pt x="395" y="218"/>
                  </a:cubicBezTo>
                  <a:cubicBezTo>
                    <a:pt x="404" y="212"/>
                    <a:pt x="409" y="212"/>
                    <a:pt x="416" y="210"/>
                  </a:cubicBezTo>
                  <a:cubicBezTo>
                    <a:pt x="420" y="207"/>
                    <a:pt x="415" y="205"/>
                    <a:pt x="419" y="198"/>
                  </a:cubicBezTo>
                  <a:cubicBezTo>
                    <a:pt x="421" y="196"/>
                    <a:pt x="427" y="194"/>
                    <a:pt x="428" y="189"/>
                  </a:cubicBezTo>
                  <a:cubicBezTo>
                    <a:pt x="428" y="181"/>
                    <a:pt x="436" y="192"/>
                    <a:pt x="436" y="180"/>
                  </a:cubicBezTo>
                  <a:cubicBezTo>
                    <a:pt x="447" y="176"/>
                    <a:pt x="459" y="186"/>
                    <a:pt x="460" y="169"/>
                  </a:cubicBezTo>
                  <a:cubicBezTo>
                    <a:pt x="465" y="172"/>
                    <a:pt x="478" y="166"/>
                    <a:pt x="486" y="171"/>
                  </a:cubicBezTo>
                  <a:cubicBezTo>
                    <a:pt x="489" y="169"/>
                    <a:pt x="491" y="166"/>
                    <a:pt x="492" y="163"/>
                  </a:cubicBezTo>
                  <a:cubicBezTo>
                    <a:pt x="500" y="159"/>
                    <a:pt x="508" y="172"/>
                    <a:pt x="507" y="160"/>
                  </a:cubicBezTo>
                  <a:cubicBezTo>
                    <a:pt x="513" y="161"/>
                    <a:pt x="512" y="168"/>
                    <a:pt x="518" y="169"/>
                  </a:cubicBezTo>
                  <a:cubicBezTo>
                    <a:pt x="523" y="167"/>
                    <a:pt x="521" y="159"/>
                    <a:pt x="530" y="163"/>
                  </a:cubicBezTo>
                  <a:cubicBezTo>
                    <a:pt x="531" y="167"/>
                    <a:pt x="527" y="168"/>
                    <a:pt x="527" y="171"/>
                  </a:cubicBezTo>
                  <a:cubicBezTo>
                    <a:pt x="529" y="173"/>
                    <a:pt x="543" y="158"/>
                    <a:pt x="551" y="166"/>
                  </a:cubicBezTo>
                  <a:cubicBezTo>
                    <a:pt x="554" y="169"/>
                    <a:pt x="552" y="165"/>
                    <a:pt x="556" y="166"/>
                  </a:cubicBezTo>
                  <a:cubicBezTo>
                    <a:pt x="563" y="166"/>
                    <a:pt x="569" y="170"/>
                    <a:pt x="577" y="169"/>
                  </a:cubicBezTo>
                  <a:cubicBezTo>
                    <a:pt x="576" y="170"/>
                    <a:pt x="578" y="176"/>
                    <a:pt x="577" y="177"/>
                  </a:cubicBezTo>
                  <a:cubicBezTo>
                    <a:pt x="576" y="178"/>
                    <a:pt x="572" y="176"/>
                    <a:pt x="571" y="177"/>
                  </a:cubicBezTo>
                  <a:cubicBezTo>
                    <a:pt x="569" y="179"/>
                    <a:pt x="571" y="185"/>
                    <a:pt x="565" y="183"/>
                  </a:cubicBezTo>
                  <a:cubicBezTo>
                    <a:pt x="571" y="190"/>
                    <a:pt x="588" y="185"/>
                    <a:pt x="595" y="183"/>
                  </a:cubicBezTo>
                  <a:cubicBezTo>
                    <a:pt x="601" y="180"/>
                    <a:pt x="599" y="188"/>
                    <a:pt x="600" y="189"/>
                  </a:cubicBezTo>
                  <a:cubicBezTo>
                    <a:pt x="603" y="191"/>
                    <a:pt x="610" y="187"/>
                    <a:pt x="609" y="192"/>
                  </a:cubicBezTo>
                  <a:cubicBezTo>
                    <a:pt x="630" y="187"/>
                    <a:pt x="635" y="203"/>
                    <a:pt x="647" y="198"/>
                  </a:cubicBezTo>
                  <a:cubicBezTo>
                    <a:pt x="645" y="207"/>
                    <a:pt x="657" y="202"/>
                    <a:pt x="656" y="210"/>
                  </a:cubicBezTo>
                  <a:cubicBezTo>
                    <a:pt x="664" y="210"/>
                    <a:pt x="675" y="208"/>
                    <a:pt x="668" y="215"/>
                  </a:cubicBezTo>
                  <a:cubicBezTo>
                    <a:pt x="674" y="217"/>
                    <a:pt x="680" y="216"/>
                    <a:pt x="685" y="218"/>
                  </a:cubicBezTo>
                  <a:cubicBezTo>
                    <a:pt x="686" y="219"/>
                    <a:pt x="685" y="223"/>
                    <a:pt x="685" y="224"/>
                  </a:cubicBezTo>
                  <a:cubicBezTo>
                    <a:pt x="687" y="226"/>
                    <a:pt x="692" y="223"/>
                    <a:pt x="694" y="224"/>
                  </a:cubicBezTo>
                  <a:cubicBezTo>
                    <a:pt x="697" y="236"/>
                    <a:pt x="697" y="239"/>
                    <a:pt x="694" y="250"/>
                  </a:cubicBezTo>
                  <a:cubicBezTo>
                    <a:pt x="689" y="243"/>
                    <a:pt x="684" y="253"/>
                    <a:pt x="676" y="253"/>
                  </a:cubicBezTo>
                  <a:cubicBezTo>
                    <a:pt x="668" y="254"/>
                    <a:pt x="658" y="245"/>
                    <a:pt x="650" y="253"/>
                  </a:cubicBezTo>
                  <a:cubicBezTo>
                    <a:pt x="647" y="255"/>
                    <a:pt x="649" y="248"/>
                    <a:pt x="647" y="248"/>
                  </a:cubicBezTo>
                  <a:cubicBezTo>
                    <a:pt x="643" y="246"/>
                    <a:pt x="642" y="250"/>
                    <a:pt x="641" y="250"/>
                  </a:cubicBezTo>
                  <a:cubicBezTo>
                    <a:pt x="638" y="251"/>
                    <a:pt x="637" y="245"/>
                    <a:pt x="635" y="245"/>
                  </a:cubicBezTo>
                  <a:cubicBezTo>
                    <a:pt x="631" y="244"/>
                    <a:pt x="623" y="253"/>
                    <a:pt x="624" y="242"/>
                  </a:cubicBezTo>
                  <a:cubicBezTo>
                    <a:pt x="615" y="245"/>
                    <a:pt x="617" y="242"/>
                    <a:pt x="606" y="242"/>
                  </a:cubicBezTo>
                  <a:cubicBezTo>
                    <a:pt x="605" y="247"/>
                    <a:pt x="609" y="247"/>
                    <a:pt x="612" y="248"/>
                  </a:cubicBezTo>
                  <a:cubicBezTo>
                    <a:pt x="617" y="247"/>
                    <a:pt x="617" y="250"/>
                    <a:pt x="621" y="250"/>
                  </a:cubicBezTo>
                  <a:cubicBezTo>
                    <a:pt x="615" y="256"/>
                    <a:pt x="621" y="254"/>
                    <a:pt x="624" y="256"/>
                  </a:cubicBezTo>
                  <a:cubicBezTo>
                    <a:pt x="625" y="257"/>
                    <a:pt x="623" y="261"/>
                    <a:pt x="624" y="262"/>
                  </a:cubicBezTo>
                  <a:cubicBezTo>
                    <a:pt x="625" y="265"/>
                    <a:pt x="629" y="265"/>
                    <a:pt x="630" y="268"/>
                  </a:cubicBezTo>
                  <a:cubicBezTo>
                    <a:pt x="630" y="271"/>
                    <a:pt x="636" y="279"/>
                    <a:pt x="635" y="289"/>
                  </a:cubicBezTo>
                  <a:cubicBezTo>
                    <a:pt x="636" y="298"/>
                    <a:pt x="654" y="291"/>
                    <a:pt x="656" y="300"/>
                  </a:cubicBezTo>
                  <a:cubicBezTo>
                    <a:pt x="659" y="298"/>
                    <a:pt x="659" y="294"/>
                    <a:pt x="665" y="294"/>
                  </a:cubicBezTo>
                  <a:cubicBezTo>
                    <a:pt x="664" y="286"/>
                    <a:pt x="651" y="289"/>
                    <a:pt x="647" y="283"/>
                  </a:cubicBezTo>
                  <a:cubicBezTo>
                    <a:pt x="645" y="271"/>
                    <a:pt x="663" y="279"/>
                    <a:pt x="671" y="277"/>
                  </a:cubicBezTo>
                  <a:cubicBezTo>
                    <a:pt x="669" y="284"/>
                    <a:pt x="684" y="275"/>
                    <a:pt x="679" y="286"/>
                  </a:cubicBezTo>
                  <a:cubicBezTo>
                    <a:pt x="687" y="289"/>
                    <a:pt x="692" y="277"/>
                    <a:pt x="691" y="289"/>
                  </a:cubicBezTo>
                  <a:cubicBezTo>
                    <a:pt x="699" y="285"/>
                    <a:pt x="691" y="273"/>
                    <a:pt x="685" y="274"/>
                  </a:cubicBezTo>
                  <a:cubicBezTo>
                    <a:pt x="687" y="268"/>
                    <a:pt x="693" y="266"/>
                    <a:pt x="700" y="265"/>
                  </a:cubicBezTo>
                  <a:cubicBezTo>
                    <a:pt x="704" y="262"/>
                    <a:pt x="704" y="254"/>
                    <a:pt x="709" y="250"/>
                  </a:cubicBezTo>
                  <a:cubicBezTo>
                    <a:pt x="721" y="249"/>
                    <a:pt x="727" y="253"/>
                    <a:pt x="735" y="256"/>
                  </a:cubicBezTo>
                  <a:cubicBezTo>
                    <a:pt x="738" y="256"/>
                    <a:pt x="737" y="251"/>
                    <a:pt x="741" y="250"/>
                  </a:cubicBezTo>
                  <a:cubicBezTo>
                    <a:pt x="741" y="245"/>
                    <a:pt x="739" y="243"/>
                    <a:pt x="735" y="242"/>
                  </a:cubicBezTo>
                  <a:cubicBezTo>
                    <a:pt x="739" y="231"/>
                    <a:pt x="740" y="220"/>
                    <a:pt x="738" y="210"/>
                  </a:cubicBezTo>
                  <a:cubicBezTo>
                    <a:pt x="747" y="209"/>
                    <a:pt x="756" y="209"/>
                    <a:pt x="761" y="212"/>
                  </a:cubicBezTo>
                  <a:cubicBezTo>
                    <a:pt x="763" y="214"/>
                    <a:pt x="771" y="214"/>
                    <a:pt x="770" y="221"/>
                  </a:cubicBezTo>
                  <a:cubicBezTo>
                    <a:pt x="764" y="221"/>
                    <a:pt x="758" y="221"/>
                    <a:pt x="753" y="221"/>
                  </a:cubicBezTo>
                  <a:cubicBezTo>
                    <a:pt x="753" y="224"/>
                    <a:pt x="753" y="227"/>
                    <a:pt x="753" y="230"/>
                  </a:cubicBezTo>
                  <a:cubicBezTo>
                    <a:pt x="759" y="238"/>
                    <a:pt x="761" y="229"/>
                    <a:pt x="767" y="233"/>
                  </a:cubicBezTo>
                  <a:cubicBezTo>
                    <a:pt x="770" y="235"/>
                    <a:pt x="758" y="236"/>
                    <a:pt x="758" y="236"/>
                  </a:cubicBezTo>
                  <a:cubicBezTo>
                    <a:pt x="755" y="241"/>
                    <a:pt x="767" y="235"/>
                    <a:pt x="770" y="242"/>
                  </a:cubicBezTo>
                  <a:cubicBezTo>
                    <a:pt x="775" y="239"/>
                    <a:pt x="780" y="236"/>
                    <a:pt x="785" y="230"/>
                  </a:cubicBezTo>
                  <a:cubicBezTo>
                    <a:pt x="786" y="229"/>
                    <a:pt x="788" y="227"/>
                    <a:pt x="788" y="224"/>
                  </a:cubicBezTo>
                  <a:cubicBezTo>
                    <a:pt x="801" y="228"/>
                    <a:pt x="799" y="216"/>
                    <a:pt x="811" y="218"/>
                  </a:cubicBezTo>
                  <a:cubicBezTo>
                    <a:pt x="815" y="217"/>
                    <a:pt x="817" y="215"/>
                    <a:pt x="817" y="210"/>
                  </a:cubicBezTo>
                  <a:cubicBezTo>
                    <a:pt x="822" y="210"/>
                    <a:pt x="825" y="207"/>
                    <a:pt x="826" y="204"/>
                  </a:cubicBezTo>
                  <a:cubicBezTo>
                    <a:pt x="838" y="213"/>
                    <a:pt x="847" y="199"/>
                    <a:pt x="858" y="198"/>
                  </a:cubicBezTo>
                  <a:cubicBezTo>
                    <a:pt x="858" y="202"/>
                    <a:pt x="858" y="206"/>
                    <a:pt x="858" y="210"/>
                  </a:cubicBezTo>
                  <a:cubicBezTo>
                    <a:pt x="868" y="211"/>
                    <a:pt x="877" y="209"/>
                    <a:pt x="884" y="207"/>
                  </a:cubicBezTo>
                  <a:cubicBezTo>
                    <a:pt x="885" y="206"/>
                    <a:pt x="889" y="207"/>
                    <a:pt x="890" y="207"/>
                  </a:cubicBezTo>
                  <a:cubicBezTo>
                    <a:pt x="890" y="206"/>
                    <a:pt x="890" y="204"/>
                    <a:pt x="890" y="204"/>
                  </a:cubicBezTo>
                  <a:cubicBezTo>
                    <a:pt x="895" y="202"/>
                    <a:pt x="905" y="204"/>
                    <a:pt x="905" y="195"/>
                  </a:cubicBezTo>
                  <a:cubicBezTo>
                    <a:pt x="913" y="198"/>
                    <a:pt x="924" y="199"/>
                    <a:pt x="928" y="207"/>
                  </a:cubicBezTo>
                  <a:cubicBezTo>
                    <a:pt x="932" y="205"/>
                    <a:pt x="935" y="202"/>
                    <a:pt x="937" y="198"/>
                  </a:cubicBezTo>
                  <a:cubicBezTo>
                    <a:pt x="937" y="195"/>
                    <a:pt x="924" y="192"/>
                    <a:pt x="934" y="189"/>
                  </a:cubicBezTo>
                  <a:cubicBezTo>
                    <a:pt x="929" y="182"/>
                    <a:pt x="915" y="184"/>
                    <a:pt x="919" y="169"/>
                  </a:cubicBezTo>
                  <a:cubicBezTo>
                    <a:pt x="924" y="171"/>
                    <a:pt x="926" y="175"/>
                    <a:pt x="934" y="177"/>
                  </a:cubicBezTo>
                  <a:cubicBezTo>
                    <a:pt x="937" y="178"/>
                    <a:pt x="943" y="185"/>
                    <a:pt x="952" y="183"/>
                  </a:cubicBezTo>
                  <a:cubicBezTo>
                    <a:pt x="953" y="183"/>
                    <a:pt x="955" y="180"/>
                    <a:pt x="955" y="180"/>
                  </a:cubicBezTo>
                  <a:cubicBezTo>
                    <a:pt x="957" y="180"/>
                    <a:pt x="960" y="185"/>
                    <a:pt x="960" y="180"/>
                  </a:cubicBezTo>
                  <a:cubicBezTo>
                    <a:pt x="964" y="180"/>
                    <a:pt x="965" y="185"/>
                    <a:pt x="966" y="186"/>
                  </a:cubicBezTo>
                  <a:cubicBezTo>
                    <a:pt x="971" y="188"/>
                    <a:pt x="976" y="184"/>
                    <a:pt x="975" y="192"/>
                  </a:cubicBezTo>
                  <a:cubicBezTo>
                    <a:pt x="984" y="189"/>
                    <a:pt x="988" y="194"/>
                    <a:pt x="998" y="189"/>
                  </a:cubicBezTo>
                  <a:cubicBezTo>
                    <a:pt x="995" y="199"/>
                    <a:pt x="1008" y="191"/>
                    <a:pt x="1004" y="201"/>
                  </a:cubicBezTo>
                  <a:cubicBezTo>
                    <a:pt x="1009" y="201"/>
                    <a:pt x="1012" y="203"/>
                    <a:pt x="1013" y="207"/>
                  </a:cubicBezTo>
                  <a:cubicBezTo>
                    <a:pt x="1022" y="205"/>
                    <a:pt x="1023" y="212"/>
                    <a:pt x="1034" y="210"/>
                  </a:cubicBezTo>
                  <a:cubicBezTo>
                    <a:pt x="1039" y="192"/>
                    <a:pt x="1017" y="201"/>
                    <a:pt x="1022" y="183"/>
                  </a:cubicBezTo>
                  <a:cubicBezTo>
                    <a:pt x="1021" y="179"/>
                    <a:pt x="1018" y="184"/>
                    <a:pt x="1013" y="183"/>
                  </a:cubicBezTo>
                  <a:cubicBezTo>
                    <a:pt x="1013" y="176"/>
                    <a:pt x="1018" y="175"/>
                    <a:pt x="1016" y="166"/>
                  </a:cubicBezTo>
                  <a:cubicBezTo>
                    <a:pt x="1017" y="162"/>
                    <a:pt x="1011" y="164"/>
                    <a:pt x="1010" y="163"/>
                  </a:cubicBezTo>
                  <a:cubicBezTo>
                    <a:pt x="1010" y="162"/>
                    <a:pt x="1016" y="156"/>
                    <a:pt x="1010" y="157"/>
                  </a:cubicBezTo>
                  <a:cubicBezTo>
                    <a:pt x="1010" y="151"/>
                    <a:pt x="1018" y="153"/>
                    <a:pt x="1016" y="145"/>
                  </a:cubicBezTo>
                  <a:cubicBezTo>
                    <a:pt x="1022" y="145"/>
                    <a:pt x="1020" y="137"/>
                    <a:pt x="1028" y="139"/>
                  </a:cubicBezTo>
                  <a:cubicBezTo>
                    <a:pt x="1027" y="133"/>
                    <a:pt x="1030" y="130"/>
                    <a:pt x="1036" y="130"/>
                  </a:cubicBezTo>
                  <a:cubicBezTo>
                    <a:pt x="1033" y="118"/>
                    <a:pt x="1046" y="121"/>
                    <a:pt x="1045" y="110"/>
                  </a:cubicBezTo>
                  <a:cubicBezTo>
                    <a:pt x="1059" y="107"/>
                    <a:pt x="1065" y="114"/>
                    <a:pt x="1075" y="116"/>
                  </a:cubicBezTo>
                  <a:cubicBezTo>
                    <a:pt x="1074" y="120"/>
                    <a:pt x="1074" y="124"/>
                    <a:pt x="1077" y="125"/>
                  </a:cubicBezTo>
                  <a:cubicBezTo>
                    <a:pt x="1077" y="128"/>
                    <a:pt x="1072" y="127"/>
                    <a:pt x="1069" y="128"/>
                  </a:cubicBezTo>
                  <a:cubicBezTo>
                    <a:pt x="1068" y="140"/>
                    <a:pt x="1074" y="144"/>
                    <a:pt x="1069" y="154"/>
                  </a:cubicBezTo>
                  <a:cubicBezTo>
                    <a:pt x="1071" y="155"/>
                    <a:pt x="1073" y="158"/>
                    <a:pt x="1075" y="160"/>
                  </a:cubicBezTo>
                  <a:cubicBezTo>
                    <a:pt x="1076" y="161"/>
                    <a:pt x="1077" y="163"/>
                    <a:pt x="1080" y="163"/>
                  </a:cubicBezTo>
                  <a:cubicBezTo>
                    <a:pt x="1075" y="169"/>
                    <a:pt x="1079" y="185"/>
                    <a:pt x="1075" y="192"/>
                  </a:cubicBezTo>
                  <a:cubicBezTo>
                    <a:pt x="1072" y="201"/>
                    <a:pt x="1082" y="198"/>
                    <a:pt x="1083" y="204"/>
                  </a:cubicBezTo>
                  <a:cubicBezTo>
                    <a:pt x="1081" y="227"/>
                    <a:pt x="1071" y="242"/>
                    <a:pt x="1051" y="248"/>
                  </a:cubicBezTo>
                  <a:cubicBezTo>
                    <a:pt x="1052" y="254"/>
                    <a:pt x="1064" y="248"/>
                    <a:pt x="1066" y="253"/>
                  </a:cubicBezTo>
                  <a:cubicBezTo>
                    <a:pt x="1073" y="253"/>
                    <a:pt x="1071" y="243"/>
                    <a:pt x="1080" y="245"/>
                  </a:cubicBezTo>
                  <a:cubicBezTo>
                    <a:pt x="1079" y="247"/>
                    <a:pt x="1077" y="249"/>
                    <a:pt x="1077" y="253"/>
                  </a:cubicBezTo>
                  <a:cubicBezTo>
                    <a:pt x="1081" y="253"/>
                    <a:pt x="1079" y="248"/>
                    <a:pt x="1083" y="248"/>
                  </a:cubicBezTo>
                  <a:cubicBezTo>
                    <a:pt x="1087" y="248"/>
                    <a:pt x="1085" y="243"/>
                    <a:pt x="1086" y="242"/>
                  </a:cubicBezTo>
                  <a:cubicBezTo>
                    <a:pt x="1087" y="241"/>
                    <a:pt x="1092" y="242"/>
                    <a:pt x="1092" y="242"/>
                  </a:cubicBezTo>
                  <a:cubicBezTo>
                    <a:pt x="1093" y="239"/>
                    <a:pt x="1091" y="235"/>
                    <a:pt x="1092" y="233"/>
                  </a:cubicBezTo>
                  <a:cubicBezTo>
                    <a:pt x="1095" y="233"/>
                    <a:pt x="1098" y="233"/>
                    <a:pt x="1101" y="233"/>
                  </a:cubicBezTo>
                  <a:cubicBezTo>
                    <a:pt x="1097" y="223"/>
                    <a:pt x="1110" y="215"/>
                    <a:pt x="1101" y="210"/>
                  </a:cubicBezTo>
                  <a:cubicBezTo>
                    <a:pt x="1102" y="206"/>
                    <a:pt x="1107" y="208"/>
                    <a:pt x="1107" y="204"/>
                  </a:cubicBezTo>
                  <a:cubicBezTo>
                    <a:pt x="1107" y="201"/>
                    <a:pt x="1103" y="201"/>
                    <a:pt x="1101" y="201"/>
                  </a:cubicBezTo>
                  <a:cubicBezTo>
                    <a:pt x="1100" y="194"/>
                    <a:pt x="1111" y="199"/>
                    <a:pt x="1116" y="198"/>
                  </a:cubicBezTo>
                  <a:cubicBezTo>
                    <a:pt x="1112" y="195"/>
                    <a:pt x="1115" y="187"/>
                    <a:pt x="1107" y="189"/>
                  </a:cubicBezTo>
                  <a:cubicBezTo>
                    <a:pt x="1100" y="193"/>
                    <a:pt x="1096" y="181"/>
                    <a:pt x="1095" y="189"/>
                  </a:cubicBezTo>
                  <a:cubicBezTo>
                    <a:pt x="1090" y="184"/>
                    <a:pt x="1091" y="178"/>
                    <a:pt x="1092" y="171"/>
                  </a:cubicBezTo>
                  <a:cubicBezTo>
                    <a:pt x="1092" y="171"/>
                    <a:pt x="1097" y="172"/>
                    <a:pt x="1098" y="171"/>
                  </a:cubicBezTo>
                  <a:cubicBezTo>
                    <a:pt x="1100" y="169"/>
                    <a:pt x="1096" y="160"/>
                    <a:pt x="1098" y="157"/>
                  </a:cubicBezTo>
                  <a:cubicBezTo>
                    <a:pt x="1098" y="153"/>
                    <a:pt x="1094" y="156"/>
                    <a:pt x="1095" y="157"/>
                  </a:cubicBezTo>
                  <a:cubicBezTo>
                    <a:pt x="1089" y="153"/>
                    <a:pt x="1093" y="146"/>
                    <a:pt x="1089" y="139"/>
                  </a:cubicBezTo>
                  <a:cubicBezTo>
                    <a:pt x="1101" y="143"/>
                    <a:pt x="1096" y="131"/>
                    <a:pt x="1104" y="130"/>
                  </a:cubicBezTo>
                  <a:cubicBezTo>
                    <a:pt x="1104" y="126"/>
                    <a:pt x="1104" y="121"/>
                    <a:pt x="1104" y="116"/>
                  </a:cubicBezTo>
                  <a:cubicBezTo>
                    <a:pt x="1114" y="113"/>
                    <a:pt x="1108" y="125"/>
                    <a:pt x="1110" y="130"/>
                  </a:cubicBezTo>
                  <a:cubicBezTo>
                    <a:pt x="1110" y="135"/>
                    <a:pt x="1116" y="128"/>
                    <a:pt x="1116" y="133"/>
                  </a:cubicBezTo>
                  <a:cubicBezTo>
                    <a:pt x="1116" y="135"/>
                    <a:pt x="1113" y="137"/>
                    <a:pt x="1113" y="136"/>
                  </a:cubicBezTo>
                  <a:cubicBezTo>
                    <a:pt x="1114" y="144"/>
                    <a:pt x="1122" y="146"/>
                    <a:pt x="1130" y="151"/>
                  </a:cubicBezTo>
                  <a:cubicBezTo>
                    <a:pt x="1136" y="152"/>
                    <a:pt x="1130" y="143"/>
                    <a:pt x="1127" y="142"/>
                  </a:cubicBezTo>
                  <a:cubicBezTo>
                    <a:pt x="1132" y="138"/>
                    <a:pt x="1140" y="137"/>
                    <a:pt x="1148" y="136"/>
                  </a:cubicBezTo>
                  <a:cubicBezTo>
                    <a:pt x="1147" y="133"/>
                    <a:pt x="1142" y="134"/>
                    <a:pt x="1139" y="133"/>
                  </a:cubicBezTo>
                  <a:cubicBezTo>
                    <a:pt x="1141" y="125"/>
                    <a:pt x="1135" y="126"/>
                    <a:pt x="1136" y="119"/>
                  </a:cubicBezTo>
                  <a:cubicBezTo>
                    <a:pt x="1138" y="125"/>
                    <a:pt x="1156" y="116"/>
                    <a:pt x="1154" y="128"/>
                  </a:cubicBezTo>
                  <a:cubicBezTo>
                    <a:pt x="1156" y="130"/>
                    <a:pt x="1160" y="125"/>
                    <a:pt x="1159" y="125"/>
                  </a:cubicBezTo>
                  <a:cubicBezTo>
                    <a:pt x="1163" y="126"/>
                    <a:pt x="1160" y="128"/>
                    <a:pt x="1162" y="130"/>
                  </a:cubicBezTo>
                  <a:cubicBezTo>
                    <a:pt x="1163" y="131"/>
                    <a:pt x="1167" y="130"/>
                    <a:pt x="1168" y="130"/>
                  </a:cubicBezTo>
                  <a:cubicBezTo>
                    <a:pt x="1173" y="136"/>
                    <a:pt x="1184" y="130"/>
                    <a:pt x="1177" y="139"/>
                  </a:cubicBezTo>
                  <a:cubicBezTo>
                    <a:pt x="1182" y="139"/>
                    <a:pt x="1187" y="139"/>
                    <a:pt x="1192" y="139"/>
                  </a:cubicBezTo>
                  <a:cubicBezTo>
                    <a:pt x="1192" y="136"/>
                    <a:pt x="1179" y="133"/>
                    <a:pt x="1189" y="130"/>
                  </a:cubicBezTo>
                  <a:cubicBezTo>
                    <a:pt x="1187" y="128"/>
                    <a:pt x="1183" y="126"/>
                    <a:pt x="1180" y="125"/>
                  </a:cubicBezTo>
                  <a:cubicBezTo>
                    <a:pt x="1178" y="110"/>
                    <a:pt x="1180" y="109"/>
                    <a:pt x="1180" y="92"/>
                  </a:cubicBezTo>
                  <a:cubicBezTo>
                    <a:pt x="1196" y="91"/>
                    <a:pt x="1217" y="95"/>
                    <a:pt x="1230" y="92"/>
                  </a:cubicBezTo>
                  <a:cubicBezTo>
                    <a:pt x="1235" y="91"/>
                    <a:pt x="1231" y="83"/>
                    <a:pt x="1238" y="90"/>
                  </a:cubicBezTo>
                  <a:cubicBezTo>
                    <a:pt x="1248" y="83"/>
                    <a:pt x="1240" y="78"/>
                    <a:pt x="1244" y="69"/>
                  </a:cubicBezTo>
                  <a:cubicBezTo>
                    <a:pt x="1251" y="70"/>
                    <a:pt x="1256" y="69"/>
                    <a:pt x="1259" y="66"/>
                  </a:cubicBezTo>
                  <a:cubicBezTo>
                    <a:pt x="1263" y="60"/>
                    <a:pt x="1271" y="57"/>
                    <a:pt x="1276" y="51"/>
                  </a:cubicBezTo>
                  <a:cubicBezTo>
                    <a:pt x="1306" y="47"/>
                    <a:pt x="1337" y="44"/>
                    <a:pt x="1361" y="34"/>
                  </a:cubicBezTo>
                  <a:cubicBezTo>
                    <a:pt x="1366" y="30"/>
                    <a:pt x="1367" y="40"/>
                    <a:pt x="1367" y="40"/>
                  </a:cubicBezTo>
                  <a:cubicBezTo>
                    <a:pt x="1369" y="40"/>
                    <a:pt x="1372" y="32"/>
                    <a:pt x="1370" y="31"/>
                  </a:cubicBezTo>
                  <a:cubicBezTo>
                    <a:pt x="1375" y="33"/>
                    <a:pt x="1370" y="36"/>
                    <a:pt x="1373" y="40"/>
                  </a:cubicBezTo>
                  <a:cubicBezTo>
                    <a:pt x="1374" y="41"/>
                    <a:pt x="1380" y="39"/>
                    <a:pt x="1379" y="43"/>
                  </a:cubicBezTo>
                  <a:cubicBezTo>
                    <a:pt x="1383" y="41"/>
                    <a:pt x="1377" y="38"/>
                    <a:pt x="1382" y="37"/>
                  </a:cubicBezTo>
                  <a:cubicBezTo>
                    <a:pt x="1387" y="36"/>
                    <a:pt x="1397" y="38"/>
                    <a:pt x="1396" y="28"/>
                  </a:cubicBezTo>
                  <a:cubicBezTo>
                    <a:pt x="1402" y="29"/>
                    <a:pt x="1406" y="27"/>
                    <a:pt x="1405" y="22"/>
                  </a:cubicBezTo>
                  <a:cubicBezTo>
                    <a:pt x="1409" y="23"/>
                    <a:pt x="1410" y="27"/>
                    <a:pt x="1414" y="28"/>
                  </a:cubicBezTo>
                  <a:cubicBezTo>
                    <a:pt x="1422" y="28"/>
                    <a:pt x="1420" y="18"/>
                    <a:pt x="1420" y="10"/>
                  </a:cubicBezTo>
                  <a:cubicBezTo>
                    <a:pt x="1434" y="5"/>
                    <a:pt x="1448" y="0"/>
                    <a:pt x="1470" y="2"/>
                  </a:cubicBezTo>
                  <a:cubicBezTo>
                    <a:pt x="1467" y="4"/>
                    <a:pt x="1467" y="8"/>
                    <a:pt x="1467" y="13"/>
                  </a:cubicBezTo>
                  <a:cubicBezTo>
                    <a:pt x="1472" y="20"/>
                    <a:pt x="1484" y="20"/>
                    <a:pt x="1490" y="13"/>
                  </a:cubicBezTo>
                  <a:cubicBezTo>
                    <a:pt x="1493" y="14"/>
                    <a:pt x="1492" y="16"/>
                    <a:pt x="1490" y="16"/>
                  </a:cubicBezTo>
                  <a:close/>
                  <a:moveTo>
                    <a:pt x="2193" y="373"/>
                  </a:moveTo>
                  <a:cubicBezTo>
                    <a:pt x="2193" y="370"/>
                    <a:pt x="2187" y="371"/>
                    <a:pt x="2187" y="368"/>
                  </a:cubicBezTo>
                  <a:cubicBezTo>
                    <a:pt x="2176" y="365"/>
                    <a:pt x="2176" y="373"/>
                    <a:pt x="2187" y="370"/>
                  </a:cubicBezTo>
                  <a:cubicBezTo>
                    <a:pt x="2187" y="373"/>
                    <a:pt x="2189" y="374"/>
                    <a:pt x="2193" y="373"/>
                  </a:cubicBezTo>
                  <a:close/>
                  <a:moveTo>
                    <a:pt x="633" y="593"/>
                  </a:moveTo>
                  <a:cubicBezTo>
                    <a:pt x="630" y="602"/>
                    <a:pt x="643" y="597"/>
                    <a:pt x="638" y="608"/>
                  </a:cubicBezTo>
                  <a:cubicBezTo>
                    <a:pt x="643" y="609"/>
                    <a:pt x="646" y="603"/>
                    <a:pt x="647" y="608"/>
                  </a:cubicBezTo>
                  <a:cubicBezTo>
                    <a:pt x="647" y="610"/>
                    <a:pt x="646" y="610"/>
                    <a:pt x="644" y="610"/>
                  </a:cubicBezTo>
                  <a:cubicBezTo>
                    <a:pt x="639" y="613"/>
                    <a:pt x="627" y="617"/>
                    <a:pt x="624" y="616"/>
                  </a:cubicBezTo>
                  <a:cubicBezTo>
                    <a:pt x="616" y="615"/>
                    <a:pt x="614" y="609"/>
                    <a:pt x="609" y="605"/>
                  </a:cubicBezTo>
                  <a:cubicBezTo>
                    <a:pt x="609" y="600"/>
                    <a:pt x="617" y="603"/>
                    <a:pt x="618" y="599"/>
                  </a:cubicBezTo>
                  <a:cubicBezTo>
                    <a:pt x="612" y="594"/>
                    <a:pt x="609" y="592"/>
                    <a:pt x="600" y="596"/>
                  </a:cubicBezTo>
                  <a:cubicBezTo>
                    <a:pt x="598" y="591"/>
                    <a:pt x="595" y="586"/>
                    <a:pt x="586" y="587"/>
                  </a:cubicBezTo>
                  <a:cubicBezTo>
                    <a:pt x="582" y="586"/>
                    <a:pt x="584" y="592"/>
                    <a:pt x="583" y="593"/>
                  </a:cubicBezTo>
                  <a:cubicBezTo>
                    <a:pt x="581" y="595"/>
                    <a:pt x="576" y="594"/>
                    <a:pt x="574" y="596"/>
                  </a:cubicBezTo>
                  <a:cubicBezTo>
                    <a:pt x="571" y="598"/>
                    <a:pt x="569" y="607"/>
                    <a:pt x="562" y="605"/>
                  </a:cubicBezTo>
                  <a:cubicBezTo>
                    <a:pt x="566" y="615"/>
                    <a:pt x="557" y="618"/>
                    <a:pt x="556" y="619"/>
                  </a:cubicBezTo>
                  <a:cubicBezTo>
                    <a:pt x="554" y="625"/>
                    <a:pt x="556" y="632"/>
                    <a:pt x="554" y="640"/>
                  </a:cubicBezTo>
                  <a:cubicBezTo>
                    <a:pt x="551" y="640"/>
                    <a:pt x="550" y="637"/>
                    <a:pt x="548" y="637"/>
                  </a:cubicBezTo>
                  <a:cubicBezTo>
                    <a:pt x="545" y="647"/>
                    <a:pt x="554" y="651"/>
                    <a:pt x="548" y="657"/>
                  </a:cubicBezTo>
                  <a:cubicBezTo>
                    <a:pt x="553" y="655"/>
                    <a:pt x="552" y="662"/>
                    <a:pt x="554" y="663"/>
                  </a:cubicBezTo>
                  <a:cubicBezTo>
                    <a:pt x="555" y="664"/>
                    <a:pt x="558" y="663"/>
                    <a:pt x="559" y="663"/>
                  </a:cubicBezTo>
                  <a:cubicBezTo>
                    <a:pt x="566" y="665"/>
                    <a:pt x="567" y="671"/>
                    <a:pt x="571" y="666"/>
                  </a:cubicBezTo>
                  <a:cubicBezTo>
                    <a:pt x="572" y="666"/>
                    <a:pt x="576" y="666"/>
                    <a:pt x="577" y="666"/>
                  </a:cubicBezTo>
                  <a:cubicBezTo>
                    <a:pt x="587" y="665"/>
                    <a:pt x="584" y="664"/>
                    <a:pt x="589" y="660"/>
                  </a:cubicBezTo>
                  <a:cubicBezTo>
                    <a:pt x="594" y="660"/>
                    <a:pt x="595" y="664"/>
                    <a:pt x="600" y="663"/>
                  </a:cubicBezTo>
                  <a:cubicBezTo>
                    <a:pt x="601" y="660"/>
                    <a:pt x="601" y="658"/>
                    <a:pt x="603" y="657"/>
                  </a:cubicBezTo>
                  <a:cubicBezTo>
                    <a:pt x="610" y="656"/>
                    <a:pt x="623" y="656"/>
                    <a:pt x="630" y="657"/>
                  </a:cubicBezTo>
                  <a:cubicBezTo>
                    <a:pt x="635" y="659"/>
                    <a:pt x="636" y="662"/>
                    <a:pt x="641" y="663"/>
                  </a:cubicBezTo>
                  <a:cubicBezTo>
                    <a:pt x="644" y="664"/>
                    <a:pt x="645" y="660"/>
                    <a:pt x="647" y="660"/>
                  </a:cubicBezTo>
                  <a:cubicBezTo>
                    <a:pt x="646" y="660"/>
                    <a:pt x="649" y="663"/>
                    <a:pt x="650" y="663"/>
                  </a:cubicBezTo>
                  <a:cubicBezTo>
                    <a:pt x="658" y="665"/>
                    <a:pt x="658" y="666"/>
                    <a:pt x="665" y="666"/>
                  </a:cubicBezTo>
                  <a:cubicBezTo>
                    <a:pt x="678" y="667"/>
                    <a:pt x="692" y="664"/>
                    <a:pt x="706" y="666"/>
                  </a:cubicBezTo>
                  <a:cubicBezTo>
                    <a:pt x="705" y="659"/>
                    <a:pt x="706" y="655"/>
                    <a:pt x="709" y="651"/>
                  </a:cubicBezTo>
                  <a:cubicBezTo>
                    <a:pt x="699" y="639"/>
                    <a:pt x="690" y="625"/>
                    <a:pt x="671" y="622"/>
                  </a:cubicBezTo>
                  <a:cubicBezTo>
                    <a:pt x="671" y="616"/>
                    <a:pt x="667" y="616"/>
                    <a:pt x="665" y="613"/>
                  </a:cubicBezTo>
                  <a:cubicBezTo>
                    <a:pt x="665" y="609"/>
                    <a:pt x="663" y="607"/>
                    <a:pt x="662" y="605"/>
                  </a:cubicBezTo>
                  <a:cubicBezTo>
                    <a:pt x="663" y="596"/>
                    <a:pt x="672" y="595"/>
                    <a:pt x="671" y="584"/>
                  </a:cubicBezTo>
                  <a:cubicBezTo>
                    <a:pt x="653" y="582"/>
                    <a:pt x="645" y="590"/>
                    <a:pt x="633" y="593"/>
                  </a:cubicBezTo>
                  <a:close/>
                  <a:moveTo>
                    <a:pt x="835" y="728"/>
                  </a:moveTo>
                  <a:cubicBezTo>
                    <a:pt x="831" y="727"/>
                    <a:pt x="827" y="729"/>
                    <a:pt x="832" y="731"/>
                  </a:cubicBezTo>
                  <a:cubicBezTo>
                    <a:pt x="836" y="726"/>
                    <a:pt x="847" y="727"/>
                    <a:pt x="852" y="725"/>
                  </a:cubicBezTo>
                  <a:cubicBezTo>
                    <a:pt x="853" y="724"/>
                    <a:pt x="852" y="719"/>
                    <a:pt x="852" y="719"/>
                  </a:cubicBezTo>
                  <a:cubicBezTo>
                    <a:pt x="853" y="717"/>
                    <a:pt x="857" y="722"/>
                    <a:pt x="858" y="722"/>
                  </a:cubicBezTo>
                  <a:cubicBezTo>
                    <a:pt x="858" y="715"/>
                    <a:pt x="858" y="708"/>
                    <a:pt x="858" y="701"/>
                  </a:cubicBezTo>
                  <a:cubicBezTo>
                    <a:pt x="855" y="697"/>
                    <a:pt x="851" y="696"/>
                    <a:pt x="849" y="692"/>
                  </a:cubicBezTo>
                  <a:cubicBezTo>
                    <a:pt x="848" y="691"/>
                    <a:pt x="850" y="688"/>
                    <a:pt x="849" y="687"/>
                  </a:cubicBezTo>
                  <a:cubicBezTo>
                    <a:pt x="848" y="682"/>
                    <a:pt x="839" y="679"/>
                    <a:pt x="846" y="678"/>
                  </a:cubicBezTo>
                  <a:cubicBezTo>
                    <a:pt x="852" y="678"/>
                    <a:pt x="858" y="678"/>
                    <a:pt x="864" y="678"/>
                  </a:cubicBezTo>
                  <a:cubicBezTo>
                    <a:pt x="866" y="667"/>
                    <a:pt x="858" y="667"/>
                    <a:pt x="858" y="663"/>
                  </a:cubicBezTo>
                  <a:cubicBezTo>
                    <a:pt x="858" y="657"/>
                    <a:pt x="851" y="658"/>
                    <a:pt x="849" y="654"/>
                  </a:cubicBezTo>
                  <a:cubicBezTo>
                    <a:pt x="849" y="655"/>
                    <a:pt x="854" y="651"/>
                    <a:pt x="852" y="649"/>
                  </a:cubicBezTo>
                  <a:cubicBezTo>
                    <a:pt x="843" y="651"/>
                    <a:pt x="841" y="646"/>
                    <a:pt x="835" y="646"/>
                  </a:cubicBezTo>
                  <a:cubicBezTo>
                    <a:pt x="837" y="629"/>
                    <a:pt x="816" y="635"/>
                    <a:pt x="817" y="619"/>
                  </a:cubicBezTo>
                  <a:cubicBezTo>
                    <a:pt x="824" y="613"/>
                    <a:pt x="830" y="605"/>
                    <a:pt x="846" y="608"/>
                  </a:cubicBezTo>
                  <a:cubicBezTo>
                    <a:pt x="847" y="605"/>
                    <a:pt x="846" y="602"/>
                    <a:pt x="849" y="602"/>
                  </a:cubicBezTo>
                  <a:cubicBezTo>
                    <a:pt x="850" y="593"/>
                    <a:pt x="840" y="595"/>
                    <a:pt x="840" y="587"/>
                  </a:cubicBezTo>
                  <a:cubicBezTo>
                    <a:pt x="826" y="585"/>
                    <a:pt x="820" y="591"/>
                    <a:pt x="811" y="587"/>
                  </a:cubicBezTo>
                  <a:cubicBezTo>
                    <a:pt x="810" y="591"/>
                    <a:pt x="811" y="594"/>
                    <a:pt x="808" y="590"/>
                  </a:cubicBezTo>
                  <a:cubicBezTo>
                    <a:pt x="807" y="588"/>
                    <a:pt x="805" y="593"/>
                    <a:pt x="805" y="593"/>
                  </a:cubicBezTo>
                  <a:cubicBezTo>
                    <a:pt x="799" y="596"/>
                    <a:pt x="788" y="601"/>
                    <a:pt x="785" y="602"/>
                  </a:cubicBezTo>
                  <a:cubicBezTo>
                    <a:pt x="776" y="604"/>
                    <a:pt x="780" y="606"/>
                    <a:pt x="776" y="610"/>
                  </a:cubicBezTo>
                  <a:cubicBezTo>
                    <a:pt x="775" y="611"/>
                    <a:pt x="771" y="610"/>
                    <a:pt x="770" y="610"/>
                  </a:cubicBezTo>
                  <a:cubicBezTo>
                    <a:pt x="769" y="612"/>
                    <a:pt x="771" y="618"/>
                    <a:pt x="770" y="619"/>
                  </a:cubicBezTo>
                  <a:cubicBezTo>
                    <a:pt x="771" y="625"/>
                    <a:pt x="778" y="615"/>
                    <a:pt x="779" y="625"/>
                  </a:cubicBezTo>
                  <a:cubicBezTo>
                    <a:pt x="779" y="628"/>
                    <a:pt x="781" y="629"/>
                    <a:pt x="782" y="631"/>
                  </a:cubicBezTo>
                  <a:cubicBezTo>
                    <a:pt x="780" y="640"/>
                    <a:pt x="784" y="646"/>
                    <a:pt x="785" y="649"/>
                  </a:cubicBezTo>
                  <a:cubicBezTo>
                    <a:pt x="786" y="652"/>
                    <a:pt x="785" y="652"/>
                    <a:pt x="788" y="654"/>
                  </a:cubicBezTo>
                  <a:cubicBezTo>
                    <a:pt x="788" y="655"/>
                    <a:pt x="791" y="663"/>
                    <a:pt x="791" y="663"/>
                  </a:cubicBezTo>
                  <a:cubicBezTo>
                    <a:pt x="793" y="671"/>
                    <a:pt x="794" y="669"/>
                    <a:pt x="796" y="675"/>
                  </a:cubicBezTo>
                  <a:cubicBezTo>
                    <a:pt x="798" y="677"/>
                    <a:pt x="795" y="681"/>
                    <a:pt x="796" y="684"/>
                  </a:cubicBezTo>
                  <a:cubicBezTo>
                    <a:pt x="797" y="686"/>
                    <a:pt x="805" y="687"/>
                    <a:pt x="802" y="692"/>
                  </a:cubicBezTo>
                  <a:cubicBezTo>
                    <a:pt x="792" y="690"/>
                    <a:pt x="799" y="705"/>
                    <a:pt x="794" y="707"/>
                  </a:cubicBezTo>
                  <a:cubicBezTo>
                    <a:pt x="806" y="709"/>
                    <a:pt x="806" y="727"/>
                    <a:pt x="820" y="719"/>
                  </a:cubicBezTo>
                  <a:cubicBezTo>
                    <a:pt x="809" y="730"/>
                    <a:pt x="834" y="720"/>
                    <a:pt x="835" y="728"/>
                  </a:cubicBezTo>
                  <a:close/>
                  <a:moveTo>
                    <a:pt x="922" y="593"/>
                  </a:moveTo>
                  <a:cubicBezTo>
                    <a:pt x="920" y="595"/>
                    <a:pt x="921" y="599"/>
                    <a:pt x="919" y="602"/>
                  </a:cubicBezTo>
                  <a:cubicBezTo>
                    <a:pt x="917" y="604"/>
                    <a:pt x="912" y="604"/>
                    <a:pt x="911" y="608"/>
                  </a:cubicBezTo>
                  <a:cubicBezTo>
                    <a:pt x="912" y="610"/>
                    <a:pt x="920" y="615"/>
                    <a:pt x="919" y="619"/>
                  </a:cubicBezTo>
                  <a:cubicBezTo>
                    <a:pt x="919" y="619"/>
                    <a:pt x="915" y="620"/>
                    <a:pt x="916" y="622"/>
                  </a:cubicBezTo>
                  <a:cubicBezTo>
                    <a:pt x="919" y="625"/>
                    <a:pt x="925" y="624"/>
                    <a:pt x="928" y="628"/>
                  </a:cubicBezTo>
                  <a:cubicBezTo>
                    <a:pt x="929" y="625"/>
                    <a:pt x="931" y="624"/>
                    <a:pt x="934" y="622"/>
                  </a:cubicBezTo>
                  <a:cubicBezTo>
                    <a:pt x="937" y="613"/>
                    <a:pt x="929" y="613"/>
                    <a:pt x="928" y="608"/>
                  </a:cubicBezTo>
                  <a:cubicBezTo>
                    <a:pt x="932" y="605"/>
                    <a:pt x="937" y="603"/>
                    <a:pt x="937" y="596"/>
                  </a:cubicBezTo>
                  <a:cubicBezTo>
                    <a:pt x="931" y="596"/>
                    <a:pt x="931" y="594"/>
                    <a:pt x="934" y="590"/>
                  </a:cubicBezTo>
                  <a:cubicBezTo>
                    <a:pt x="930" y="591"/>
                    <a:pt x="926" y="591"/>
                    <a:pt x="922" y="593"/>
                  </a:cubicBezTo>
                  <a:close/>
                  <a:moveTo>
                    <a:pt x="539" y="672"/>
                  </a:moveTo>
                  <a:cubicBezTo>
                    <a:pt x="538" y="684"/>
                    <a:pt x="559" y="677"/>
                    <a:pt x="559" y="672"/>
                  </a:cubicBezTo>
                  <a:cubicBezTo>
                    <a:pt x="551" y="669"/>
                    <a:pt x="547" y="669"/>
                    <a:pt x="539" y="672"/>
                  </a:cubicBezTo>
                  <a:close/>
                  <a:moveTo>
                    <a:pt x="606" y="1216"/>
                  </a:moveTo>
                  <a:cubicBezTo>
                    <a:pt x="610" y="1205"/>
                    <a:pt x="626" y="1205"/>
                    <a:pt x="624" y="1187"/>
                  </a:cubicBezTo>
                  <a:cubicBezTo>
                    <a:pt x="616" y="1194"/>
                    <a:pt x="601" y="1181"/>
                    <a:pt x="592" y="1190"/>
                  </a:cubicBezTo>
                  <a:cubicBezTo>
                    <a:pt x="604" y="1191"/>
                    <a:pt x="590" y="1193"/>
                    <a:pt x="589" y="1196"/>
                  </a:cubicBezTo>
                  <a:cubicBezTo>
                    <a:pt x="589" y="1194"/>
                    <a:pt x="592" y="1203"/>
                    <a:pt x="592" y="1205"/>
                  </a:cubicBezTo>
                  <a:cubicBezTo>
                    <a:pt x="592" y="1208"/>
                    <a:pt x="592" y="1213"/>
                    <a:pt x="589" y="1213"/>
                  </a:cubicBezTo>
                  <a:cubicBezTo>
                    <a:pt x="589" y="1212"/>
                    <a:pt x="586" y="1210"/>
                    <a:pt x="586" y="1213"/>
                  </a:cubicBezTo>
                  <a:cubicBezTo>
                    <a:pt x="589" y="1217"/>
                    <a:pt x="598" y="1216"/>
                    <a:pt x="606" y="12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29" name="Freeform 153">
              <a:extLst>
                <a:ext uri="{FF2B5EF4-FFF2-40B4-BE49-F238E27FC236}">
                  <a16:creationId xmlns:a16="http://schemas.microsoft.com/office/drawing/2014/main" xmlns="" id="{BF33D251-20D7-423D-AA22-B22CF4B2EF03}"/>
                </a:ext>
              </a:extLst>
            </p:cNvPr>
            <p:cNvSpPr>
              <a:spLocks noChangeArrowheads="1"/>
            </p:cNvSpPr>
            <p:nvPr/>
          </p:nvSpPr>
          <p:spPr bwMode="auto">
            <a:xfrm>
              <a:off x="3795503" y="2590247"/>
              <a:ext cx="60727" cy="33579"/>
            </a:xfrm>
            <a:custGeom>
              <a:avLst/>
              <a:gdLst>
                <a:gd name="T0" fmla="*/ 26 w 36"/>
                <a:gd name="T1" fmla="*/ 0 h 20"/>
                <a:gd name="T2" fmla="*/ 32 w 36"/>
                <a:gd name="T3" fmla="*/ 18 h 20"/>
                <a:gd name="T4" fmla="*/ 0 w 36"/>
                <a:gd name="T5" fmla="*/ 9 h 20"/>
                <a:gd name="T6" fmla="*/ 26 w 36"/>
                <a:gd name="T7" fmla="*/ 0 h 20"/>
              </a:gdLst>
              <a:ahLst/>
              <a:cxnLst>
                <a:cxn ang="0">
                  <a:pos x="T0" y="T1"/>
                </a:cxn>
                <a:cxn ang="0">
                  <a:pos x="T2" y="T3"/>
                </a:cxn>
                <a:cxn ang="0">
                  <a:pos x="T4" y="T5"/>
                </a:cxn>
                <a:cxn ang="0">
                  <a:pos x="T6" y="T7"/>
                </a:cxn>
              </a:cxnLst>
              <a:rect l="0" t="0" r="r" b="b"/>
              <a:pathLst>
                <a:path w="36" h="20">
                  <a:moveTo>
                    <a:pt x="26" y="0"/>
                  </a:moveTo>
                  <a:cubicBezTo>
                    <a:pt x="26" y="9"/>
                    <a:pt x="36" y="6"/>
                    <a:pt x="32" y="18"/>
                  </a:cubicBezTo>
                  <a:cubicBezTo>
                    <a:pt x="16" y="20"/>
                    <a:pt x="7" y="16"/>
                    <a:pt x="0" y="9"/>
                  </a:cubicBezTo>
                  <a:cubicBezTo>
                    <a:pt x="5" y="3"/>
                    <a:pt x="16" y="2"/>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0" name="Freeform 154">
              <a:extLst>
                <a:ext uri="{FF2B5EF4-FFF2-40B4-BE49-F238E27FC236}">
                  <a16:creationId xmlns:a16="http://schemas.microsoft.com/office/drawing/2014/main" xmlns="" id="{7FF6600F-0A14-47BA-907F-742CF239ADB5}"/>
                </a:ext>
              </a:extLst>
            </p:cNvPr>
            <p:cNvSpPr>
              <a:spLocks noEditPoints="1" noChangeArrowheads="1"/>
            </p:cNvSpPr>
            <p:nvPr/>
          </p:nvSpPr>
          <p:spPr bwMode="auto">
            <a:xfrm>
              <a:off x="3920530" y="2650974"/>
              <a:ext cx="594414" cy="415804"/>
            </a:xfrm>
            <a:custGeom>
              <a:avLst/>
              <a:gdLst>
                <a:gd name="T0" fmla="*/ 34 w 352"/>
                <a:gd name="T1" fmla="*/ 14 h 246"/>
                <a:gd name="T2" fmla="*/ 46 w 352"/>
                <a:gd name="T3" fmla="*/ 11 h 246"/>
                <a:gd name="T4" fmla="*/ 46 w 352"/>
                <a:gd name="T5" fmla="*/ 17 h 246"/>
                <a:gd name="T6" fmla="*/ 46 w 352"/>
                <a:gd name="T7" fmla="*/ 29 h 246"/>
                <a:gd name="T8" fmla="*/ 55 w 352"/>
                <a:gd name="T9" fmla="*/ 52 h 246"/>
                <a:gd name="T10" fmla="*/ 75 w 352"/>
                <a:gd name="T11" fmla="*/ 14 h 246"/>
                <a:gd name="T12" fmla="*/ 101 w 352"/>
                <a:gd name="T13" fmla="*/ 11 h 246"/>
                <a:gd name="T14" fmla="*/ 119 w 352"/>
                <a:gd name="T15" fmla="*/ 41 h 246"/>
                <a:gd name="T16" fmla="*/ 139 w 352"/>
                <a:gd name="T17" fmla="*/ 35 h 246"/>
                <a:gd name="T18" fmla="*/ 169 w 352"/>
                <a:gd name="T19" fmla="*/ 32 h 246"/>
                <a:gd name="T20" fmla="*/ 180 w 352"/>
                <a:gd name="T21" fmla="*/ 43 h 246"/>
                <a:gd name="T22" fmla="*/ 192 w 352"/>
                <a:gd name="T23" fmla="*/ 49 h 246"/>
                <a:gd name="T24" fmla="*/ 198 w 352"/>
                <a:gd name="T25" fmla="*/ 52 h 246"/>
                <a:gd name="T26" fmla="*/ 224 w 352"/>
                <a:gd name="T27" fmla="*/ 58 h 246"/>
                <a:gd name="T28" fmla="*/ 248 w 352"/>
                <a:gd name="T29" fmla="*/ 70 h 246"/>
                <a:gd name="T30" fmla="*/ 257 w 352"/>
                <a:gd name="T31" fmla="*/ 79 h 246"/>
                <a:gd name="T32" fmla="*/ 274 w 352"/>
                <a:gd name="T33" fmla="*/ 93 h 246"/>
                <a:gd name="T34" fmla="*/ 262 w 352"/>
                <a:gd name="T35" fmla="*/ 117 h 246"/>
                <a:gd name="T36" fmla="*/ 289 w 352"/>
                <a:gd name="T37" fmla="*/ 120 h 246"/>
                <a:gd name="T38" fmla="*/ 295 w 352"/>
                <a:gd name="T39" fmla="*/ 134 h 246"/>
                <a:gd name="T40" fmla="*/ 318 w 352"/>
                <a:gd name="T41" fmla="*/ 137 h 246"/>
                <a:gd name="T42" fmla="*/ 333 w 352"/>
                <a:gd name="T43" fmla="*/ 152 h 246"/>
                <a:gd name="T44" fmla="*/ 339 w 352"/>
                <a:gd name="T45" fmla="*/ 163 h 246"/>
                <a:gd name="T46" fmla="*/ 324 w 352"/>
                <a:gd name="T47" fmla="*/ 184 h 246"/>
                <a:gd name="T48" fmla="*/ 303 w 352"/>
                <a:gd name="T49" fmla="*/ 181 h 246"/>
                <a:gd name="T50" fmla="*/ 286 w 352"/>
                <a:gd name="T51" fmla="*/ 163 h 246"/>
                <a:gd name="T52" fmla="*/ 271 w 352"/>
                <a:gd name="T53" fmla="*/ 178 h 246"/>
                <a:gd name="T54" fmla="*/ 292 w 352"/>
                <a:gd name="T55" fmla="*/ 190 h 246"/>
                <a:gd name="T56" fmla="*/ 303 w 352"/>
                <a:gd name="T57" fmla="*/ 210 h 246"/>
                <a:gd name="T58" fmla="*/ 295 w 352"/>
                <a:gd name="T59" fmla="*/ 231 h 246"/>
                <a:gd name="T60" fmla="*/ 257 w 352"/>
                <a:gd name="T61" fmla="*/ 216 h 246"/>
                <a:gd name="T62" fmla="*/ 268 w 352"/>
                <a:gd name="T63" fmla="*/ 231 h 246"/>
                <a:gd name="T64" fmla="*/ 283 w 352"/>
                <a:gd name="T65" fmla="*/ 240 h 246"/>
                <a:gd name="T66" fmla="*/ 268 w 352"/>
                <a:gd name="T67" fmla="*/ 240 h 246"/>
                <a:gd name="T68" fmla="*/ 236 w 352"/>
                <a:gd name="T69" fmla="*/ 228 h 246"/>
                <a:gd name="T70" fmla="*/ 219 w 352"/>
                <a:gd name="T71" fmla="*/ 219 h 246"/>
                <a:gd name="T72" fmla="*/ 210 w 352"/>
                <a:gd name="T73" fmla="*/ 204 h 246"/>
                <a:gd name="T74" fmla="*/ 192 w 352"/>
                <a:gd name="T75" fmla="*/ 172 h 246"/>
                <a:gd name="T76" fmla="*/ 195 w 352"/>
                <a:gd name="T77" fmla="*/ 163 h 246"/>
                <a:gd name="T78" fmla="*/ 201 w 352"/>
                <a:gd name="T79" fmla="*/ 152 h 246"/>
                <a:gd name="T80" fmla="*/ 210 w 352"/>
                <a:gd name="T81" fmla="*/ 137 h 246"/>
                <a:gd name="T82" fmla="*/ 201 w 352"/>
                <a:gd name="T83" fmla="*/ 120 h 246"/>
                <a:gd name="T84" fmla="*/ 189 w 352"/>
                <a:gd name="T85" fmla="*/ 111 h 246"/>
                <a:gd name="T86" fmla="*/ 180 w 352"/>
                <a:gd name="T87" fmla="*/ 111 h 246"/>
                <a:gd name="T88" fmla="*/ 169 w 352"/>
                <a:gd name="T89" fmla="*/ 108 h 246"/>
                <a:gd name="T90" fmla="*/ 145 w 352"/>
                <a:gd name="T91" fmla="*/ 82 h 246"/>
                <a:gd name="T92" fmla="*/ 122 w 352"/>
                <a:gd name="T93" fmla="*/ 87 h 246"/>
                <a:gd name="T94" fmla="*/ 101 w 352"/>
                <a:gd name="T95" fmla="*/ 87 h 246"/>
                <a:gd name="T96" fmla="*/ 78 w 352"/>
                <a:gd name="T97" fmla="*/ 87 h 246"/>
                <a:gd name="T98" fmla="*/ 34 w 352"/>
                <a:gd name="T99" fmla="*/ 79 h 246"/>
                <a:gd name="T100" fmla="*/ 14 w 352"/>
                <a:gd name="T101" fmla="*/ 67 h 246"/>
                <a:gd name="T102" fmla="*/ 8 w 352"/>
                <a:gd name="T103" fmla="*/ 52 h 246"/>
                <a:gd name="T104" fmla="*/ 11 w 352"/>
                <a:gd name="T105" fmla="*/ 41 h 246"/>
                <a:gd name="T106" fmla="*/ 227 w 352"/>
                <a:gd name="T107" fmla="*/ 169 h 246"/>
                <a:gd name="T108" fmla="*/ 242 w 352"/>
                <a:gd name="T109" fmla="*/ 158 h 246"/>
                <a:gd name="T110" fmla="*/ 227 w 352"/>
                <a:gd name="T111" fmla="*/ 16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2" h="246">
                  <a:moveTo>
                    <a:pt x="14" y="17"/>
                  </a:moveTo>
                  <a:cubicBezTo>
                    <a:pt x="19" y="26"/>
                    <a:pt x="30" y="7"/>
                    <a:pt x="34" y="14"/>
                  </a:cubicBezTo>
                  <a:cubicBezTo>
                    <a:pt x="38" y="15"/>
                    <a:pt x="36" y="9"/>
                    <a:pt x="37" y="8"/>
                  </a:cubicBezTo>
                  <a:cubicBezTo>
                    <a:pt x="41" y="6"/>
                    <a:pt x="43" y="12"/>
                    <a:pt x="46" y="11"/>
                  </a:cubicBezTo>
                  <a:cubicBezTo>
                    <a:pt x="50" y="11"/>
                    <a:pt x="50" y="0"/>
                    <a:pt x="57" y="8"/>
                  </a:cubicBezTo>
                  <a:cubicBezTo>
                    <a:pt x="57" y="21"/>
                    <a:pt x="51" y="12"/>
                    <a:pt x="46" y="17"/>
                  </a:cubicBezTo>
                  <a:cubicBezTo>
                    <a:pt x="44" y="20"/>
                    <a:pt x="52" y="20"/>
                    <a:pt x="52" y="20"/>
                  </a:cubicBezTo>
                  <a:cubicBezTo>
                    <a:pt x="51" y="24"/>
                    <a:pt x="47" y="25"/>
                    <a:pt x="46" y="29"/>
                  </a:cubicBezTo>
                  <a:cubicBezTo>
                    <a:pt x="45" y="33"/>
                    <a:pt x="48" y="34"/>
                    <a:pt x="49" y="38"/>
                  </a:cubicBezTo>
                  <a:cubicBezTo>
                    <a:pt x="50" y="43"/>
                    <a:pt x="47" y="52"/>
                    <a:pt x="55" y="52"/>
                  </a:cubicBezTo>
                  <a:cubicBezTo>
                    <a:pt x="61" y="50"/>
                    <a:pt x="56" y="36"/>
                    <a:pt x="57" y="29"/>
                  </a:cubicBezTo>
                  <a:cubicBezTo>
                    <a:pt x="72" y="32"/>
                    <a:pt x="71" y="20"/>
                    <a:pt x="75" y="14"/>
                  </a:cubicBezTo>
                  <a:cubicBezTo>
                    <a:pt x="79" y="21"/>
                    <a:pt x="86" y="8"/>
                    <a:pt x="90" y="17"/>
                  </a:cubicBezTo>
                  <a:cubicBezTo>
                    <a:pt x="96" y="17"/>
                    <a:pt x="93" y="9"/>
                    <a:pt x="101" y="11"/>
                  </a:cubicBezTo>
                  <a:cubicBezTo>
                    <a:pt x="100" y="22"/>
                    <a:pt x="109" y="24"/>
                    <a:pt x="116" y="26"/>
                  </a:cubicBezTo>
                  <a:cubicBezTo>
                    <a:pt x="113" y="35"/>
                    <a:pt x="115" y="34"/>
                    <a:pt x="119" y="41"/>
                  </a:cubicBezTo>
                  <a:cubicBezTo>
                    <a:pt x="123" y="37"/>
                    <a:pt x="126" y="37"/>
                    <a:pt x="131" y="41"/>
                  </a:cubicBezTo>
                  <a:cubicBezTo>
                    <a:pt x="137" y="43"/>
                    <a:pt x="137" y="36"/>
                    <a:pt x="139" y="35"/>
                  </a:cubicBezTo>
                  <a:cubicBezTo>
                    <a:pt x="143" y="33"/>
                    <a:pt x="148" y="37"/>
                    <a:pt x="148" y="32"/>
                  </a:cubicBezTo>
                  <a:cubicBezTo>
                    <a:pt x="157" y="35"/>
                    <a:pt x="160" y="35"/>
                    <a:pt x="169" y="32"/>
                  </a:cubicBezTo>
                  <a:cubicBezTo>
                    <a:pt x="168" y="38"/>
                    <a:pt x="176" y="36"/>
                    <a:pt x="175" y="35"/>
                  </a:cubicBezTo>
                  <a:cubicBezTo>
                    <a:pt x="178" y="37"/>
                    <a:pt x="178" y="41"/>
                    <a:pt x="180" y="43"/>
                  </a:cubicBezTo>
                  <a:cubicBezTo>
                    <a:pt x="182" y="45"/>
                    <a:pt x="187" y="45"/>
                    <a:pt x="189" y="46"/>
                  </a:cubicBezTo>
                  <a:cubicBezTo>
                    <a:pt x="191" y="47"/>
                    <a:pt x="189" y="49"/>
                    <a:pt x="192" y="49"/>
                  </a:cubicBezTo>
                  <a:cubicBezTo>
                    <a:pt x="198" y="50"/>
                    <a:pt x="190" y="54"/>
                    <a:pt x="195" y="58"/>
                  </a:cubicBezTo>
                  <a:cubicBezTo>
                    <a:pt x="197" y="59"/>
                    <a:pt x="198" y="53"/>
                    <a:pt x="198" y="52"/>
                  </a:cubicBezTo>
                  <a:cubicBezTo>
                    <a:pt x="202" y="56"/>
                    <a:pt x="203" y="60"/>
                    <a:pt x="210" y="61"/>
                  </a:cubicBezTo>
                  <a:cubicBezTo>
                    <a:pt x="216" y="62"/>
                    <a:pt x="218" y="59"/>
                    <a:pt x="224" y="58"/>
                  </a:cubicBezTo>
                  <a:cubicBezTo>
                    <a:pt x="223" y="70"/>
                    <a:pt x="241" y="63"/>
                    <a:pt x="242" y="73"/>
                  </a:cubicBezTo>
                  <a:cubicBezTo>
                    <a:pt x="245" y="73"/>
                    <a:pt x="247" y="72"/>
                    <a:pt x="248" y="70"/>
                  </a:cubicBezTo>
                  <a:cubicBezTo>
                    <a:pt x="252" y="72"/>
                    <a:pt x="253" y="76"/>
                    <a:pt x="254" y="82"/>
                  </a:cubicBezTo>
                  <a:cubicBezTo>
                    <a:pt x="256" y="82"/>
                    <a:pt x="256" y="80"/>
                    <a:pt x="257" y="79"/>
                  </a:cubicBezTo>
                  <a:cubicBezTo>
                    <a:pt x="261" y="83"/>
                    <a:pt x="264" y="89"/>
                    <a:pt x="274" y="87"/>
                  </a:cubicBezTo>
                  <a:cubicBezTo>
                    <a:pt x="272" y="90"/>
                    <a:pt x="271" y="93"/>
                    <a:pt x="274" y="93"/>
                  </a:cubicBezTo>
                  <a:cubicBezTo>
                    <a:pt x="277" y="99"/>
                    <a:pt x="265" y="103"/>
                    <a:pt x="274" y="105"/>
                  </a:cubicBezTo>
                  <a:cubicBezTo>
                    <a:pt x="271" y="109"/>
                    <a:pt x="262" y="109"/>
                    <a:pt x="262" y="117"/>
                  </a:cubicBezTo>
                  <a:cubicBezTo>
                    <a:pt x="269" y="128"/>
                    <a:pt x="282" y="114"/>
                    <a:pt x="286" y="125"/>
                  </a:cubicBezTo>
                  <a:cubicBezTo>
                    <a:pt x="289" y="125"/>
                    <a:pt x="288" y="122"/>
                    <a:pt x="289" y="120"/>
                  </a:cubicBezTo>
                  <a:cubicBezTo>
                    <a:pt x="293" y="120"/>
                    <a:pt x="290" y="125"/>
                    <a:pt x="292" y="128"/>
                  </a:cubicBezTo>
                  <a:cubicBezTo>
                    <a:pt x="292" y="129"/>
                    <a:pt x="295" y="134"/>
                    <a:pt x="295" y="134"/>
                  </a:cubicBezTo>
                  <a:cubicBezTo>
                    <a:pt x="298" y="135"/>
                    <a:pt x="302" y="127"/>
                    <a:pt x="300" y="140"/>
                  </a:cubicBezTo>
                  <a:cubicBezTo>
                    <a:pt x="307" y="140"/>
                    <a:pt x="309" y="135"/>
                    <a:pt x="318" y="137"/>
                  </a:cubicBezTo>
                  <a:cubicBezTo>
                    <a:pt x="320" y="140"/>
                    <a:pt x="321" y="142"/>
                    <a:pt x="321" y="146"/>
                  </a:cubicBezTo>
                  <a:cubicBezTo>
                    <a:pt x="326" y="147"/>
                    <a:pt x="336" y="143"/>
                    <a:pt x="333" y="152"/>
                  </a:cubicBezTo>
                  <a:cubicBezTo>
                    <a:pt x="344" y="147"/>
                    <a:pt x="337" y="154"/>
                    <a:pt x="347" y="155"/>
                  </a:cubicBezTo>
                  <a:cubicBezTo>
                    <a:pt x="352" y="161"/>
                    <a:pt x="338" y="164"/>
                    <a:pt x="339" y="163"/>
                  </a:cubicBezTo>
                  <a:cubicBezTo>
                    <a:pt x="337" y="165"/>
                    <a:pt x="341" y="167"/>
                    <a:pt x="341" y="166"/>
                  </a:cubicBezTo>
                  <a:cubicBezTo>
                    <a:pt x="334" y="174"/>
                    <a:pt x="328" y="173"/>
                    <a:pt x="324" y="184"/>
                  </a:cubicBezTo>
                  <a:cubicBezTo>
                    <a:pt x="320" y="183"/>
                    <a:pt x="319" y="185"/>
                    <a:pt x="318" y="187"/>
                  </a:cubicBezTo>
                  <a:cubicBezTo>
                    <a:pt x="315" y="185"/>
                    <a:pt x="303" y="186"/>
                    <a:pt x="303" y="181"/>
                  </a:cubicBezTo>
                  <a:cubicBezTo>
                    <a:pt x="303" y="175"/>
                    <a:pt x="289" y="181"/>
                    <a:pt x="292" y="169"/>
                  </a:cubicBezTo>
                  <a:cubicBezTo>
                    <a:pt x="287" y="170"/>
                    <a:pt x="286" y="167"/>
                    <a:pt x="286" y="163"/>
                  </a:cubicBezTo>
                  <a:cubicBezTo>
                    <a:pt x="282" y="163"/>
                    <a:pt x="278" y="163"/>
                    <a:pt x="274" y="163"/>
                  </a:cubicBezTo>
                  <a:cubicBezTo>
                    <a:pt x="268" y="163"/>
                    <a:pt x="273" y="174"/>
                    <a:pt x="271" y="178"/>
                  </a:cubicBezTo>
                  <a:cubicBezTo>
                    <a:pt x="272" y="184"/>
                    <a:pt x="279" y="184"/>
                    <a:pt x="280" y="190"/>
                  </a:cubicBezTo>
                  <a:cubicBezTo>
                    <a:pt x="287" y="186"/>
                    <a:pt x="291" y="197"/>
                    <a:pt x="292" y="190"/>
                  </a:cubicBezTo>
                  <a:cubicBezTo>
                    <a:pt x="296" y="193"/>
                    <a:pt x="297" y="200"/>
                    <a:pt x="298" y="207"/>
                  </a:cubicBezTo>
                  <a:cubicBezTo>
                    <a:pt x="296" y="211"/>
                    <a:pt x="303" y="209"/>
                    <a:pt x="303" y="210"/>
                  </a:cubicBezTo>
                  <a:cubicBezTo>
                    <a:pt x="307" y="218"/>
                    <a:pt x="301" y="231"/>
                    <a:pt x="300" y="237"/>
                  </a:cubicBezTo>
                  <a:cubicBezTo>
                    <a:pt x="294" y="239"/>
                    <a:pt x="297" y="232"/>
                    <a:pt x="295" y="231"/>
                  </a:cubicBezTo>
                  <a:cubicBezTo>
                    <a:pt x="290" y="228"/>
                    <a:pt x="281" y="230"/>
                    <a:pt x="280" y="222"/>
                  </a:cubicBezTo>
                  <a:cubicBezTo>
                    <a:pt x="268" y="224"/>
                    <a:pt x="270" y="213"/>
                    <a:pt x="257" y="216"/>
                  </a:cubicBezTo>
                  <a:cubicBezTo>
                    <a:pt x="257" y="222"/>
                    <a:pt x="266" y="218"/>
                    <a:pt x="268" y="222"/>
                  </a:cubicBezTo>
                  <a:cubicBezTo>
                    <a:pt x="258" y="231"/>
                    <a:pt x="278" y="226"/>
                    <a:pt x="268" y="231"/>
                  </a:cubicBezTo>
                  <a:cubicBezTo>
                    <a:pt x="269" y="235"/>
                    <a:pt x="276" y="235"/>
                    <a:pt x="280" y="237"/>
                  </a:cubicBezTo>
                  <a:cubicBezTo>
                    <a:pt x="281" y="237"/>
                    <a:pt x="280" y="239"/>
                    <a:pt x="283" y="240"/>
                  </a:cubicBezTo>
                  <a:cubicBezTo>
                    <a:pt x="288" y="240"/>
                    <a:pt x="288" y="241"/>
                    <a:pt x="289" y="245"/>
                  </a:cubicBezTo>
                  <a:cubicBezTo>
                    <a:pt x="280" y="246"/>
                    <a:pt x="275" y="244"/>
                    <a:pt x="268" y="240"/>
                  </a:cubicBezTo>
                  <a:cubicBezTo>
                    <a:pt x="264" y="237"/>
                    <a:pt x="257" y="238"/>
                    <a:pt x="251" y="234"/>
                  </a:cubicBezTo>
                  <a:cubicBezTo>
                    <a:pt x="247" y="232"/>
                    <a:pt x="240" y="228"/>
                    <a:pt x="236" y="228"/>
                  </a:cubicBezTo>
                  <a:cubicBezTo>
                    <a:pt x="232" y="228"/>
                    <a:pt x="232" y="223"/>
                    <a:pt x="230" y="222"/>
                  </a:cubicBezTo>
                  <a:cubicBezTo>
                    <a:pt x="227" y="220"/>
                    <a:pt x="221" y="222"/>
                    <a:pt x="219" y="219"/>
                  </a:cubicBezTo>
                  <a:cubicBezTo>
                    <a:pt x="216" y="217"/>
                    <a:pt x="218" y="213"/>
                    <a:pt x="216" y="210"/>
                  </a:cubicBezTo>
                  <a:cubicBezTo>
                    <a:pt x="214" y="209"/>
                    <a:pt x="207" y="210"/>
                    <a:pt x="210" y="204"/>
                  </a:cubicBezTo>
                  <a:cubicBezTo>
                    <a:pt x="197" y="204"/>
                    <a:pt x="196" y="193"/>
                    <a:pt x="189" y="187"/>
                  </a:cubicBezTo>
                  <a:cubicBezTo>
                    <a:pt x="192" y="186"/>
                    <a:pt x="188" y="176"/>
                    <a:pt x="192" y="172"/>
                  </a:cubicBezTo>
                  <a:cubicBezTo>
                    <a:pt x="193" y="172"/>
                    <a:pt x="198" y="173"/>
                    <a:pt x="198" y="172"/>
                  </a:cubicBezTo>
                  <a:cubicBezTo>
                    <a:pt x="199" y="171"/>
                    <a:pt x="194" y="167"/>
                    <a:pt x="195" y="163"/>
                  </a:cubicBezTo>
                  <a:cubicBezTo>
                    <a:pt x="195" y="163"/>
                    <a:pt x="200" y="164"/>
                    <a:pt x="201" y="163"/>
                  </a:cubicBezTo>
                  <a:cubicBezTo>
                    <a:pt x="203" y="162"/>
                    <a:pt x="200" y="154"/>
                    <a:pt x="201" y="152"/>
                  </a:cubicBezTo>
                  <a:cubicBezTo>
                    <a:pt x="201" y="151"/>
                    <a:pt x="206" y="153"/>
                    <a:pt x="207" y="152"/>
                  </a:cubicBezTo>
                  <a:cubicBezTo>
                    <a:pt x="211" y="148"/>
                    <a:pt x="207" y="140"/>
                    <a:pt x="210" y="137"/>
                  </a:cubicBezTo>
                  <a:cubicBezTo>
                    <a:pt x="209" y="134"/>
                    <a:pt x="204" y="135"/>
                    <a:pt x="201" y="134"/>
                  </a:cubicBezTo>
                  <a:cubicBezTo>
                    <a:pt x="201" y="129"/>
                    <a:pt x="201" y="124"/>
                    <a:pt x="201" y="120"/>
                  </a:cubicBezTo>
                  <a:cubicBezTo>
                    <a:pt x="198" y="119"/>
                    <a:pt x="196" y="120"/>
                    <a:pt x="195" y="123"/>
                  </a:cubicBezTo>
                  <a:cubicBezTo>
                    <a:pt x="190" y="120"/>
                    <a:pt x="193" y="113"/>
                    <a:pt x="189" y="111"/>
                  </a:cubicBezTo>
                  <a:cubicBezTo>
                    <a:pt x="188" y="110"/>
                    <a:pt x="185" y="114"/>
                    <a:pt x="183" y="114"/>
                  </a:cubicBezTo>
                  <a:cubicBezTo>
                    <a:pt x="184" y="114"/>
                    <a:pt x="181" y="111"/>
                    <a:pt x="180" y="111"/>
                  </a:cubicBezTo>
                  <a:cubicBezTo>
                    <a:pt x="178" y="110"/>
                    <a:pt x="176" y="105"/>
                    <a:pt x="175" y="105"/>
                  </a:cubicBezTo>
                  <a:cubicBezTo>
                    <a:pt x="173" y="104"/>
                    <a:pt x="171" y="109"/>
                    <a:pt x="169" y="108"/>
                  </a:cubicBezTo>
                  <a:cubicBezTo>
                    <a:pt x="168" y="108"/>
                    <a:pt x="164" y="101"/>
                    <a:pt x="157" y="102"/>
                  </a:cubicBezTo>
                  <a:cubicBezTo>
                    <a:pt x="169" y="89"/>
                    <a:pt x="141" y="96"/>
                    <a:pt x="145" y="82"/>
                  </a:cubicBezTo>
                  <a:cubicBezTo>
                    <a:pt x="138" y="82"/>
                    <a:pt x="130" y="82"/>
                    <a:pt x="131" y="90"/>
                  </a:cubicBezTo>
                  <a:cubicBezTo>
                    <a:pt x="126" y="93"/>
                    <a:pt x="122" y="87"/>
                    <a:pt x="122" y="87"/>
                  </a:cubicBezTo>
                  <a:cubicBezTo>
                    <a:pt x="119" y="87"/>
                    <a:pt x="117" y="91"/>
                    <a:pt x="113" y="90"/>
                  </a:cubicBezTo>
                  <a:cubicBezTo>
                    <a:pt x="108" y="90"/>
                    <a:pt x="107" y="87"/>
                    <a:pt x="101" y="87"/>
                  </a:cubicBezTo>
                  <a:cubicBezTo>
                    <a:pt x="96" y="88"/>
                    <a:pt x="95" y="91"/>
                    <a:pt x="90" y="90"/>
                  </a:cubicBezTo>
                  <a:cubicBezTo>
                    <a:pt x="83" y="90"/>
                    <a:pt x="82" y="88"/>
                    <a:pt x="78" y="87"/>
                  </a:cubicBezTo>
                  <a:cubicBezTo>
                    <a:pt x="65" y="86"/>
                    <a:pt x="53" y="89"/>
                    <a:pt x="40" y="84"/>
                  </a:cubicBezTo>
                  <a:cubicBezTo>
                    <a:pt x="38" y="84"/>
                    <a:pt x="35" y="79"/>
                    <a:pt x="34" y="79"/>
                  </a:cubicBezTo>
                  <a:cubicBezTo>
                    <a:pt x="29" y="77"/>
                    <a:pt x="24" y="80"/>
                    <a:pt x="25" y="73"/>
                  </a:cubicBezTo>
                  <a:cubicBezTo>
                    <a:pt x="20" y="72"/>
                    <a:pt x="11" y="76"/>
                    <a:pt x="14" y="67"/>
                  </a:cubicBezTo>
                  <a:cubicBezTo>
                    <a:pt x="24" y="69"/>
                    <a:pt x="26" y="64"/>
                    <a:pt x="31" y="61"/>
                  </a:cubicBezTo>
                  <a:cubicBezTo>
                    <a:pt x="27" y="55"/>
                    <a:pt x="11" y="60"/>
                    <a:pt x="8" y="52"/>
                  </a:cubicBezTo>
                  <a:cubicBezTo>
                    <a:pt x="5" y="52"/>
                    <a:pt x="5" y="53"/>
                    <a:pt x="5" y="55"/>
                  </a:cubicBezTo>
                  <a:cubicBezTo>
                    <a:pt x="0" y="54"/>
                    <a:pt x="8" y="43"/>
                    <a:pt x="11" y="41"/>
                  </a:cubicBezTo>
                  <a:cubicBezTo>
                    <a:pt x="9" y="30"/>
                    <a:pt x="16" y="28"/>
                    <a:pt x="14" y="17"/>
                  </a:cubicBezTo>
                  <a:close/>
                  <a:moveTo>
                    <a:pt x="227" y="169"/>
                  </a:moveTo>
                  <a:cubicBezTo>
                    <a:pt x="229" y="163"/>
                    <a:pt x="242" y="168"/>
                    <a:pt x="248" y="166"/>
                  </a:cubicBezTo>
                  <a:cubicBezTo>
                    <a:pt x="248" y="161"/>
                    <a:pt x="244" y="160"/>
                    <a:pt x="242" y="158"/>
                  </a:cubicBezTo>
                  <a:cubicBezTo>
                    <a:pt x="238" y="153"/>
                    <a:pt x="231" y="157"/>
                    <a:pt x="224" y="152"/>
                  </a:cubicBezTo>
                  <a:cubicBezTo>
                    <a:pt x="226" y="157"/>
                    <a:pt x="221" y="169"/>
                    <a:pt x="227"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1" name="Freeform 155">
              <a:extLst>
                <a:ext uri="{FF2B5EF4-FFF2-40B4-BE49-F238E27FC236}">
                  <a16:creationId xmlns:a16="http://schemas.microsoft.com/office/drawing/2014/main" xmlns="" id="{682D6AD9-8C9D-4D0C-92B7-76C5C0C9DFCA}"/>
                </a:ext>
              </a:extLst>
            </p:cNvPr>
            <p:cNvSpPr>
              <a:spLocks noChangeArrowheads="1"/>
            </p:cNvSpPr>
            <p:nvPr/>
          </p:nvSpPr>
          <p:spPr bwMode="auto">
            <a:xfrm>
              <a:off x="3339690" y="2673122"/>
              <a:ext cx="366508" cy="184326"/>
            </a:xfrm>
            <a:custGeom>
              <a:avLst/>
              <a:gdLst>
                <a:gd name="T0" fmla="*/ 24 w 217"/>
                <a:gd name="T1" fmla="*/ 83 h 109"/>
                <a:gd name="T2" fmla="*/ 27 w 217"/>
                <a:gd name="T3" fmla="*/ 74 h 109"/>
                <a:gd name="T4" fmla="*/ 39 w 217"/>
                <a:gd name="T5" fmla="*/ 71 h 109"/>
                <a:gd name="T6" fmla="*/ 44 w 217"/>
                <a:gd name="T7" fmla="*/ 69 h 109"/>
                <a:gd name="T8" fmla="*/ 77 w 217"/>
                <a:gd name="T9" fmla="*/ 66 h 109"/>
                <a:gd name="T10" fmla="*/ 44 w 217"/>
                <a:gd name="T11" fmla="*/ 63 h 109"/>
                <a:gd name="T12" fmla="*/ 41 w 217"/>
                <a:gd name="T13" fmla="*/ 60 h 109"/>
                <a:gd name="T14" fmla="*/ 33 w 217"/>
                <a:gd name="T15" fmla="*/ 63 h 109"/>
                <a:gd name="T16" fmla="*/ 15 w 217"/>
                <a:gd name="T17" fmla="*/ 60 h 109"/>
                <a:gd name="T18" fmla="*/ 30 w 217"/>
                <a:gd name="T19" fmla="*/ 48 h 109"/>
                <a:gd name="T20" fmla="*/ 39 w 217"/>
                <a:gd name="T21" fmla="*/ 48 h 109"/>
                <a:gd name="T22" fmla="*/ 6 w 217"/>
                <a:gd name="T23" fmla="*/ 42 h 109"/>
                <a:gd name="T24" fmla="*/ 1 w 217"/>
                <a:gd name="T25" fmla="*/ 33 h 109"/>
                <a:gd name="T26" fmla="*/ 15 w 217"/>
                <a:gd name="T27" fmla="*/ 22 h 109"/>
                <a:gd name="T28" fmla="*/ 15 w 217"/>
                <a:gd name="T29" fmla="*/ 19 h 109"/>
                <a:gd name="T30" fmla="*/ 44 w 217"/>
                <a:gd name="T31" fmla="*/ 7 h 109"/>
                <a:gd name="T32" fmla="*/ 53 w 217"/>
                <a:gd name="T33" fmla="*/ 1 h 109"/>
                <a:gd name="T34" fmla="*/ 59 w 217"/>
                <a:gd name="T35" fmla="*/ 4 h 109"/>
                <a:gd name="T36" fmla="*/ 65 w 217"/>
                <a:gd name="T37" fmla="*/ 16 h 109"/>
                <a:gd name="T38" fmla="*/ 59 w 217"/>
                <a:gd name="T39" fmla="*/ 19 h 109"/>
                <a:gd name="T40" fmla="*/ 65 w 217"/>
                <a:gd name="T41" fmla="*/ 22 h 109"/>
                <a:gd name="T42" fmla="*/ 68 w 217"/>
                <a:gd name="T43" fmla="*/ 16 h 109"/>
                <a:gd name="T44" fmla="*/ 85 w 217"/>
                <a:gd name="T45" fmla="*/ 13 h 109"/>
                <a:gd name="T46" fmla="*/ 94 w 217"/>
                <a:gd name="T47" fmla="*/ 28 h 109"/>
                <a:gd name="T48" fmla="*/ 106 w 217"/>
                <a:gd name="T49" fmla="*/ 22 h 109"/>
                <a:gd name="T50" fmla="*/ 115 w 217"/>
                <a:gd name="T51" fmla="*/ 13 h 109"/>
                <a:gd name="T52" fmla="*/ 123 w 217"/>
                <a:gd name="T53" fmla="*/ 16 h 109"/>
                <a:gd name="T54" fmla="*/ 126 w 217"/>
                <a:gd name="T55" fmla="*/ 28 h 109"/>
                <a:gd name="T56" fmla="*/ 132 w 217"/>
                <a:gd name="T57" fmla="*/ 39 h 109"/>
                <a:gd name="T58" fmla="*/ 144 w 217"/>
                <a:gd name="T59" fmla="*/ 30 h 109"/>
                <a:gd name="T60" fmla="*/ 135 w 217"/>
                <a:gd name="T61" fmla="*/ 25 h 109"/>
                <a:gd name="T62" fmla="*/ 135 w 217"/>
                <a:gd name="T63" fmla="*/ 7 h 109"/>
                <a:gd name="T64" fmla="*/ 147 w 217"/>
                <a:gd name="T65" fmla="*/ 4 h 109"/>
                <a:gd name="T66" fmla="*/ 159 w 217"/>
                <a:gd name="T67" fmla="*/ 25 h 109"/>
                <a:gd name="T68" fmla="*/ 167 w 217"/>
                <a:gd name="T69" fmla="*/ 30 h 109"/>
                <a:gd name="T70" fmla="*/ 173 w 217"/>
                <a:gd name="T71" fmla="*/ 39 h 109"/>
                <a:gd name="T72" fmla="*/ 170 w 217"/>
                <a:gd name="T73" fmla="*/ 48 h 109"/>
                <a:gd name="T74" fmla="*/ 179 w 217"/>
                <a:gd name="T75" fmla="*/ 60 h 109"/>
                <a:gd name="T76" fmla="*/ 205 w 217"/>
                <a:gd name="T77" fmla="*/ 63 h 109"/>
                <a:gd name="T78" fmla="*/ 214 w 217"/>
                <a:gd name="T79" fmla="*/ 71 h 109"/>
                <a:gd name="T80" fmla="*/ 217 w 217"/>
                <a:gd name="T81" fmla="*/ 77 h 109"/>
                <a:gd name="T82" fmla="*/ 194 w 217"/>
                <a:gd name="T83" fmla="*/ 77 h 109"/>
                <a:gd name="T84" fmla="*/ 200 w 217"/>
                <a:gd name="T85" fmla="*/ 98 h 109"/>
                <a:gd name="T86" fmla="*/ 167 w 217"/>
                <a:gd name="T87" fmla="*/ 98 h 109"/>
                <a:gd name="T88" fmla="*/ 126 w 217"/>
                <a:gd name="T89" fmla="*/ 98 h 109"/>
                <a:gd name="T90" fmla="*/ 112 w 217"/>
                <a:gd name="T91" fmla="*/ 101 h 109"/>
                <a:gd name="T92" fmla="*/ 109 w 217"/>
                <a:gd name="T93" fmla="*/ 107 h 109"/>
                <a:gd name="T94" fmla="*/ 71 w 217"/>
                <a:gd name="T95" fmla="*/ 107 h 109"/>
                <a:gd name="T96" fmla="*/ 59 w 217"/>
                <a:gd name="T97" fmla="*/ 89 h 109"/>
                <a:gd name="T98" fmla="*/ 36 w 217"/>
                <a:gd name="T99" fmla="*/ 83 h 109"/>
                <a:gd name="T100" fmla="*/ 33 w 217"/>
                <a:gd name="T101" fmla="*/ 86 h 109"/>
                <a:gd name="T102" fmla="*/ 33 w 217"/>
                <a:gd name="T103" fmla="*/ 80 h 109"/>
                <a:gd name="T104" fmla="*/ 24 w 217"/>
                <a:gd name="T105" fmla="*/ 8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109">
                  <a:moveTo>
                    <a:pt x="24" y="83"/>
                  </a:moveTo>
                  <a:cubicBezTo>
                    <a:pt x="18" y="84"/>
                    <a:pt x="25" y="75"/>
                    <a:pt x="27" y="74"/>
                  </a:cubicBezTo>
                  <a:cubicBezTo>
                    <a:pt x="28" y="70"/>
                    <a:pt x="34" y="73"/>
                    <a:pt x="39" y="71"/>
                  </a:cubicBezTo>
                  <a:cubicBezTo>
                    <a:pt x="41" y="71"/>
                    <a:pt x="41" y="69"/>
                    <a:pt x="44" y="69"/>
                  </a:cubicBezTo>
                  <a:cubicBezTo>
                    <a:pt x="56" y="67"/>
                    <a:pt x="69" y="72"/>
                    <a:pt x="77" y="66"/>
                  </a:cubicBezTo>
                  <a:cubicBezTo>
                    <a:pt x="74" y="58"/>
                    <a:pt x="55" y="65"/>
                    <a:pt x="44" y="63"/>
                  </a:cubicBezTo>
                  <a:cubicBezTo>
                    <a:pt x="43" y="62"/>
                    <a:pt x="41" y="60"/>
                    <a:pt x="41" y="60"/>
                  </a:cubicBezTo>
                  <a:cubicBezTo>
                    <a:pt x="39" y="60"/>
                    <a:pt x="37" y="63"/>
                    <a:pt x="33" y="63"/>
                  </a:cubicBezTo>
                  <a:cubicBezTo>
                    <a:pt x="27" y="62"/>
                    <a:pt x="21" y="58"/>
                    <a:pt x="15" y="60"/>
                  </a:cubicBezTo>
                  <a:cubicBezTo>
                    <a:pt x="8" y="51"/>
                    <a:pt x="29" y="54"/>
                    <a:pt x="30" y="48"/>
                  </a:cubicBezTo>
                  <a:cubicBezTo>
                    <a:pt x="30" y="43"/>
                    <a:pt x="37" y="48"/>
                    <a:pt x="39" y="48"/>
                  </a:cubicBezTo>
                  <a:cubicBezTo>
                    <a:pt x="38" y="31"/>
                    <a:pt x="21" y="47"/>
                    <a:pt x="6" y="42"/>
                  </a:cubicBezTo>
                  <a:cubicBezTo>
                    <a:pt x="0" y="38"/>
                    <a:pt x="12" y="33"/>
                    <a:pt x="1" y="33"/>
                  </a:cubicBezTo>
                  <a:cubicBezTo>
                    <a:pt x="4" y="28"/>
                    <a:pt x="4" y="19"/>
                    <a:pt x="15" y="22"/>
                  </a:cubicBezTo>
                  <a:cubicBezTo>
                    <a:pt x="19" y="22"/>
                    <a:pt x="16" y="18"/>
                    <a:pt x="15" y="19"/>
                  </a:cubicBezTo>
                  <a:cubicBezTo>
                    <a:pt x="21" y="12"/>
                    <a:pt x="34" y="10"/>
                    <a:pt x="44" y="7"/>
                  </a:cubicBezTo>
                  <a:cubicBezTo>
                    <a:pt x="47" y="5"/>
                    <a:pt x="47" y="0"/>
                    <a:pt x="53" y="1"/>
                  </a:cubicBezTo>
                  <a:cubicBezTo>
                    <a:pt x="53" y="4"/>
                    <a:pt x="57" y="3"/>
                    <a:pt x="59" y="4"/>
                  </a:cubicBezTo>
                  <a:cubicBezTo>
                    <a:pt x="58" y="12"/>
                    <a:pt x="54" y="15"/>
                    <a:pt x="65" y="16"/>
                  </a:cubicBezTo>
                  <a:cubicBezTo>
                    <a:pt x="65" y="19"/>
                    <a:pt x="61" y="18"/>
                    <a:pt x="59" y="19"/>
                  </a:cubicBezTo>
                  <a:cubicBezTo>
                    <a:pt x="59" y="21"/>
                    <a:pt x="63" y="22"/>
                    <a:pt x="65" y="22"/>
                  </a:cubicBezTo>
                  <a:cubicBezTo>
                    <a:pt x="68" y="21"/>
                    <a:pt x="66" y="17"/>
                    <a:pt x="68" y="16"/>
                  </a:cubicBezTo>
                  <a:cubicBezTo>
                    <a:pt x="74" y="13"/>
                    <a:pt x="79" y="14"/>
                    <a:pt x="85" y="13"/>
                  </a:cubicBezTo>
                  <a:cubicBezTo>
                    <a:pt x="89" y="17"/>
                    <a:pt x="95" y="19"/>
                    <a:pt x="94" y="28"/>
                  </a:cubicBezTo>
                  <a:cubicBezTo>
                    <a:pt x="100" y="28"/>
                    <a:pt x="98" y="20"/>
                    <a:pt x="106" y="22"/>
                  </a:cubicBezTo>
                  <a:cubicBezTo>
                    <a:pt x="109" y="19"/>
                    <a:pt x="112" y="16"/>
                    <a:pt x="115" y="13"/>
                  </a:cubicBezTo>
                  <a:cubicBezTo>
                    <a:pt x="117" y="14"/>
                    <a:pt x="119" y="16"/>
                    <a:pt x="123" y="16"/>
                  </a:cubicBezTo>
                  <a:cubicBezTo>
                    <a:pt x="125" y="20"/>
                    <a:pt x="124" y="23"/>
                    <a:pt x="126" y="28"/>
                  </a:cubicBezTo>
                  <a:cubicBezTo>
                    <a:pt x="128" y="31"/>
                    <a:pt x="136" y="32"/>
                    <a:pt x="132" y="39"/>
                  </a:cubicBezTo>
                  <a:cubicBezTo>
                    <a:pt x="138" y="38"/>
                    <a:pt x="138" y="31"/>
                    <a:pt x="144" y="30"/>
                  </a:cubicBezTo>
                  <a:cubicBezTo>
                    <a:pt x="143" y="27"/>
                    <a:pt x="136" y="27"/>
                    <a:pt x="135" y="25"/>
                  </a:cubicBezTo>
                  <a:cubicBezTo>
                    <a:pt x="133" y="19"/>
                    <a:pt x="137" y="15"/>
                    <a:pt x="135" y="7"/>
                  </a:cubicBezTo>
                  <a:cubicBezTo>
                    <a:pt x="140" y="7"/>
                    <a:pt x="141" y="3"/>
                    <a:pt x="147" y="4"/>
                  </a:cubicBezTo>
                  <a:cubicBezTo>
                    <a:pt x="147" y="10"/>
                    <a:pt x="155" y="17"/>
                    <a:pt x="159" y="25"/>
                  </a:cubicBezTo>
                  <a:cubicBezTo>
                    <a:pt x="159" y="26"/>
                    <a:pt x="165" y="37"/>
                    <a:pt x="167" y="30"/>
                  </a:cubicBezTo>
                  <a:cubicBezTo>
                    <a:pt x="172" y="31"/>
                    <a:pt x="168" y="39"/>
                    <a:pt x="173" y="39"/>
                  </a:cubicBezTo>
                  <a:cubicBezTo>
                    <a:pt x="173" y="43"/>
                    <a:pt x="174" y="48"/>
                    <a:pt x="170" y="48"/>
                  </a:cubicBezTo>
                  <a:cubicBezTo>
                    <a:pt x="171" y="54"/>
                    <a:pt x="182" y="50"/>
                    <a:pt x="179" y="60"/>
                  </a:cubicBezTo>
                  <a:cubicBezTo>
                    <a:pt x="190" y="54"/>
                    <a:pt x="191" y="65"/>
                    <a:pt x="205" y="63"/>
                  </a:cubicBezTo>
                  <a:cubicBezTo>
                    <a:pt x="200" y="74"/>
                    <a:pt x="213" y="70"/>
                    <a:pt x="214" y="71"/>
                  </a:cubicBezTo>
                  <a:cubicBezTo>
                    <a:pt x="215" y="72"/>
                    <a:pt x="209" y="80"/>
                    <a:pt x="217" y="77"/>
                  </a:cubicBezTo>
                  <a:cubicBezTo>
                    <a:pt x="212" y="91"/>
                    <a:pt x="206" y="73"/>
                    <a:pt x="194" y="77"/>
                  </a:cubicBezTo>
                  <a:cubicBezTo>
                    <a:pt x="191" y="89"/>
                    <a:pt x="204" y="85"/>
                    <a:pt x="200" y="98"/>
                  </a:cubicBezTo>
                  <a:cubicBezTo>
                    <a:pt x="189" y="101"/>
                    <a:pt x="175" y="103"/>
                    <a:pt x="167" y="98"/>
                  </a:cubicBezTo>
                  <a:cubicBezTo>
                    <a:pt x="158" y="92"/>
                    <a:pt x="139" y="90"/>
                    <a:pt x="126" y="98"/>
                  </a:cubicBezTo>
                  <a:cubicBezTo>
                    <a:pt x="123" y="100"/>
                    <a:pt x="119" y="98"/>
                    <a:pt x="112" y="101"/>
                  </a:cubicBezTo>
                  <a:cubicBezTo>
                    <a:pt x="109" y="102"/>
                    <a:pt x="109" y="104"/>
                    <a:pt x="109" y="107"/>
                  </a:cubicBezTo>
                  <a:cubicBezTo>
                    <a:pt x="101" y="102"/>
                    <a:pt x="86" y="109"/>
                    <a:pt x="71" y="107"/>
                  </a:cubicBezTo>
                  <a:cubicBezTo>
                    <a:pt x="67" y="100"/>
                    <a:pt x="63" y="95"/>
                    <a:pt x="59" y="89"/>
                  </a:cubicBezTo>
                  <a:cubicBezTo>
                    <a:pt x="50" y="88"/>
                    <a:pt x="36" y="92"/>
                    <a:pt x="36" y="83"/>
                  </a:cubicBezTo>
                  <a:cubicBezTo>
                    <a:pt x="33" y="83"/>
                    <a:pt x="33" y="84"/>
                    <a:pt x="33" y="86"/>
                  </a:cubicBezTo>
                  <a:cubicBezTo>
                    <a:pt x="29" y="85"/>
                    <a:pt x="30" y="80"/>
                    <a:pt x="33" y="80"/>
                  </a:cubicBezTo>
                  <a:cubicBezTo>
                    <a:pt x="34" y="74"/>
                    <a:pt x="24" y="81"/>
                    <a:pt x="24"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2" name="Freeform 156">
              <a:extLst>
                <a:ext uri="{FF2B5EF4-FFF2-40B4-BE49-F238E27FC236}">
                  <a16:creationId xmlns:a16="http://schemas.microsoft.com/office/drawing/2014/main" xmlns="" id="{E325BE79-C8AD-47DC-B983-4F76FE243B6C}"/>
                </a:ext>
              </a:extLst>
            </p:cNvPr>
            <p:cNvSpPr>
              <a:spLocks noEditPoints="1" noChangeArrowheads="1"/>
            </p:cNvSpPr>
            <p:nvPr/>
          </p:nvSpPr>
          <p:spPr bwMode="auto">
            <a:xfrm>
              <a:off x="2362336" y="2716703"/>
              <a:ext cx="2619852" cy="3042801"/>
            </a:xfrm>
            <a:custGeom>
              <a:avLst/>
              <a:gdLst>
                <a:gd name="T0" fmla="*/ 1016 w 1552"/>
                <a:gd name="T1" fmla="*/ 119 h 1801"/>
                <a:gd name="T2" fmla="*/ 913 w 1552"/>
                <a:gd name="T3" fmla="*/ 189 h 1801"/>
                <a:gd name="T4" fmla="*/ 902 w 1552"/>
                <a:gd name="T5" fmla="*/ 294 h 1801"/>
                <a:gd name="T6" fmla="*/ 1027 w 1552"/>
                <a:gd name="T7" fmla="*/ 379 h 1801"/>
                <a:gd name="T8" fmla="*/ 1068 w 1552"/>
                <a:gd name="T9" fmla="*/ 265 h 1801"/>
                <a:gd name="T10" fmla="*/ 1174 w 1552"/>
                <a:gd name="T11" fmla="*/ 262 h 1801"/>
                <a:gd name="T12" fmla="*/ 1270 w 1552"/>
                <a:gd name="T13" fmla="*/ 288 h 1801"/>
                <a:gd name="T14" fmla="*/ 1308 w 1552"/>
                <a:gd name="T15" fmla="*/ 388 h 1801"/>
                <a:gd name="T16" fmla="*/ 1188 w 1552"/>
                <a:gd name="T17" fmla="*/ 432 h 1801"/>
                <a:gd name="T18" fmla="*/ 1262 w 1552"/>
                <a:gd name="T19" fmla="*/ 476 h 1801"/>
                <a:gd name="T20" fmla="*/ 1232 w 1552"/>
                <a:gd name="T21" fmla="*/ 490 h 1801"/>
                <a:gd name="T22" fmla="*/ 1100 w 1552"/>
                <a:gd name="T23" fmla="*/ 587 h 1801"/>
                <a:gd name="T24" fmla="*/ 1045 w 1552"/>
                <a:gd name="T25" fmla="*/ 751 h 1801"/>
                <a:gd name="T26" fmla="*/ 931 w 1552"/>
                <a:gd name="T27" fmla="*/ 686 h 1801"/>
                <a:gd name="T28" fmla="*/ 840 w 1552"/>
                <a:gd name="T29" fmla="*/ 809 h 1801"/>
                <a:gd name="T30" fmla="*/ 942 w 1552"/>
                <a:gd name="T31" fmla="*/ 859 h 1801"/>
                <a:gd name="T32" fmla="*/ 1086 w 1552"/>
                <a:gd name="T33" fmla="*/ 956 h 1801"/>
                <a:gd name="T34" fmla="*/ 1203 w 1552"/>
                <a:gd name="T35" fmla="*/ 938 h 1801"/>
                <a:gd name="T36" fmla="*/ 1387 w 1552"/>
                <a:gd name="T37" fmla="*/ 1017 h 1801"/>
                <a:gd name="T38" fmla="*/ 1551 w 1552"/>
                <a:gd name="T39" fmla="*/ 1117 h 1801"/>
                <a:gd name="T40" fmla="*/ 1481 w 1552"/>
                <a:gd name="T41" fmla="*/ 1342 h 1801"/>
                <a:gd name="T42" fmla="*/ 1390 w 1552"/>
                <a:gd name="T43" fmla="*/ 1442 h 1801"/>
                <a:gd name="T44" fmla="*/ 1302 w 1552"/>
                <a:gd name="T45" fmla="*/ 1538 h 1801"/>
                <a:gd name="T46" fmla="*/ 1223 w 1552"/>
                <a:gd name="T47" fmla="*/ 1629 h 1801"/>
                <a:gd name="T48" fmla="*/ 1188 w 1552"/>
                <a:gd name="T49" fmla="*/ 1699 h 1801"/>
                <a:gd name="T50" fmla="*/ 1124 w 1552"/>
                <a:gd name="T51" fmla="*/ 1769 h 1801"/>
                <a:gd name="T52" fmla="*/ 1103 w 1552"/>
                <a:gd name="T53" fmla="*/ 1673 h 1801"/>
                <a:gd name="T54" fmla="*/ 1153 w 1552"/>
                <a:gd name="T55" fmla="*/ 1471 h 1801"/>
                <a:gd name="T56" fmla="*/ 1147 w 1552"/>
                <a:gd name="T57" fmla="*/ 1278 h 1801"/>
                <a:gd name="T58" fmla="*/ 1045 w 1552"/>
                <a:gd name="T59" fmla="*/ 1146 h 1801"/>
                <a:gd name="T60" fmla="*/ 1065 w 1552"/>
                <a:gd name="T61" fmla="*/ 1038 h 1801"/>
                <a:gd name="T62" fmla="*/ 975 w 1552"/>
                <a:gd name="T63" fmla="*/ 924 h 1801"/>
                <a:gd name="T64" fmla="*/ 878 w 1552"/>
                <a:gd name="T65" fmla="*/ 865 h 1801"/>
                <a:gd name="T66" fmla="*/ 729 w 1552"/>
                <a:gd name="T67" fmla="*/ 780 h 1801"/>
                <a:gd name="T68" fmla="*/ 644 w 1552"/>
                <a:gd name="T69" fmla="*/ 692 h 1801"/>
                <a:gd name="T70" fmla="*/ 644 w 1552"/>
                <a:gd name="T71" fmla="*/ 727 h 1801"/>
                <a:gd name="T72" fmla="*/ 556 w 1552"/>
                <a:gd name="T73" fmla="*/ 616 h 1801"/>
                <a:gd name="T74" fmla="*/ 500 w 1552"/>
                <a:gd name="T75" fmla="*/ 420 h 1801"/>
                <a:gd name="T76" fmla="*/ 468 w 1552"/>
                <a:gd name="T77" fmla="*/ 367 h 1801"/>
                <a:gd name="T78" fmla="*/ 383 w 1552"/>
                <a:gd name="T79" fmla="*/ 274 h 1801"/>
                <a:gd name="T80" fmla="*/ 237 w 1552"/>
                <a:gd name="T81" fmla="*/ 227 h 1801"/>
                <a:gd name="T82" fmla="*/ 164 w 1552"/>
                <a:gd name="T83" fmla="*/ 265 h 1801"/>
                <a:gd name="T84" fmla="*/ 91 w 1552"/>
                <a:gd name="T85" fmla="*/ 312 h 1801"/>
                <a:gd name="T86" fmla="*/ 38 w 1552"/>
                <a:gd name="T87" fmla="*/ 242 h 1801"/>
                <a:gd name="T88" fmla="*/ 15 w 1552"/>
                <a:gd name="T89" fmla="*/ 154 h 1801"/>
                <a:gd name="T90" fmla="*/ 44 w 1552"/>
                <a:gd name="T91" fmla="*/ 98 h 1801"/>
                <a:gd name="T92" fmla="*/ 149 w 1552"/>
                <a:gd name="T93" fmla="*/ 34 h 1801"/>
                <a:gd name="T94" fmla="*/ 401 w 1552"/>
                <a:gd name="T95" fmla="*/ 60 h 1801"/>
                <a:gd name="T96" fmla="*/ 521 w 1552"/>
                <a:gd name="T97" fmla="*/ 66 h 1801"/>
                <a:gd name="T98" fmla="*/ 708 w 1552"/>
                <a:gd name="T99" fmla="*/ 116 h 1801"/>
                <a:gd name="T100" fmla="*/ 843 w 1552"/>
                <a:gd name="T101" fmla="*/ 84 h 1801"/>
                <a:gd name="T102" fmla="*/ 881 w 1552"/>
                <a:gd name="T103" fmla="*/ 19 h 1801"/>
                <a:gd name="T104" fmla="*/ 951 w 1552"/>
                <a:gd name="T105" fmla="*/ 81 h 1801"/>
                <a:gd name="T106" fmla="*/ 509 w 1552"/>
                <a:gd name="T107" fmla="*/ 136 h 1801"/>
                <a:gd name="T108" fmla="*/ 656 w 1552"/>
                <a:gd name="T109" fmla="*/ 212 h 1801"/>
                <a:gd name="T110" fmla="*/ 632 w 1552"/>
                <a:gd name="T111" fmla="*/ 209 h 1801"/>
                <a:gd name="T112" fmla="*/ 837 w 1552"/>
                <a:gd name="T113" fmla="*/ 394 h 1801"/>
                <a:gd name="T114" fmla="*/ 904 w 1552"/>
                <a:gd name="T115" fmla="*/ 464 h 1801"/>
                <a:gd name="T116" fmla="*/ 963 w 1552"/>
                <a:gd name="T117" fmla="*/ 426 h 1801"/>
                <a:gd name="T118" fmla="*/ 951 w 1552"/>
                <a:gd name="T119" fmla="*/ 534 h 1801"/>
                <a:gd name="T120" fmla="*/ 1054 w 1552"/>
                <a:gd name="T121" fmla="*/ 499 h 1801"/>
                <a:gd name="T122" fmla="*/ 1024 w 1552"/>
                <a:gd name="T123" fmla="*/ 531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2" h="1801">
                  <a:moveTo>
                    <a:pt x="945" y="98"/>
                  </a:moveTo>
                  <a:cubicBezTo>
                    <a:pt x="947" y="104"/>
                    <a:pt x="954" y="93"/>
                    <a:pt x="951" y="107"/>
                  </a:cubicBezTo>
                  <a:cubicBezTo>
                    <a:pt x="954" y="107"/>
                    <a:pt x="957" y="107"/>
                    <a:pt x="960" y="107"/>
                  </a:cubicBezTo>
                  <a:cubicBezTo>
                    <a:pt x="964" y="104"/>
                    <a:pt x="966" y="100"/>
                    <a:pt x="966" y="92"/>
                  </a:cubicBezTo>
                  <a:cubicBezTo>
                    <a:pt x="969" y="91"/>
                    <a:pt x="972" y="89"/>
                    <a:pt x="972" y="84"/>
                  </a:cubicBezTo>
                  <a:cubicBezTo>
                    <a:pt x="981" y="87"/>
                    <a:pt x="974" y="74"/>
                    <a:pt x="983" y="78"/>
                  </a:cubicBezTo>
                  <a:cubicBezTo>
                    <a:pt x="983" y="71"/>
                    <a:pt x="983" y="64"/>
                    <a:pt x="983" y="57"/>
                  </a:cubicBezTo>
                  <a:cubicBezTo>
                    <a:pt x="993" y="56"/>
                    <a:pt x="999" y="54"/>
                    <a:pt x="1007" y="57"/>
                  </a:cubicBezTo>
                  <a:cubicBezTo>
                    <a:pt x="1010" y="58"/>
                    <a:pt x="1008" y="64"/>
                    <a:pt x="1010" y="66"/>
                  </a:cubicBezTo>
                  <a:cubicBezTo>
                    <a:pt x="1011" y="67"/>
                    <a:pt x="1014" y="66"/>
                    <a:pt x="1016" y="66"/>
                  </a:cubicBezTo>
                  <a:cubicBezTo>
                    <a:pt x="1019" y="67"/>
                    <a:pt x="1020" y="71"/>
                    <a:pt x="1024" y="72"/>
                  </a:cubicBezTo>
                  <a:cubicBezTo>
                    <a:pt x="1026" y="81"/>
                    <a:pt x="1021" y="84"/>
                    <a:pt x="1016" y="86"/>
                  </a:cubicBezTo>
                  <a:cubicBezTo>
                    <a:pt x="1022" y="90"/>
                    <a:pt x="1020" y="102"/>
                    <a:pt x="1027" y="104"/>
                  </a:cubicBezTo>
                  <a:cubicBezTo>
                    <a:pt x="1025" y="111"/>
                    <a:pt x="1018" y="112"/>
                    <a:pt x="1016" y="119"/>
                  </a:cubicBezTo>
                  <a:cubicBezTo>
                    <a:pt x="1011" y="118"/>
                    <a:pt x="1008" y="124"/>
                    <a:pt x="1007" y="119"/>
                  </a:cubicBezTo>
                  <a:cubicBezTo>
                    <a:pt x="1002" y="121"/>
                    <a:pt x="1001" y="129"/>
                    <a:pt x="998" y="133"/>
                  </a:cubicBezTo>
                  <a:cubicBezTo>
                    <a:pt x="995" y="131"/>
                    <a:pt x="1000" y="125"/>
                    <a:pt x="986" y="127"/>
                  </a:cubicBezTo>
                  <a:cubicBezTo>
                    <a:pt x="986" y="125"/>
                    <a:pt x="990" y="125"/>
                    <a:pt x="992" y="124"/>
                  </a:cubicBezTo>
                  <a:cubicBezTo>
                    <a:pt x="986" y="116"/>
                    <a:pt x="976" y="127"/>
                    <a:pt x="966" y="124"/>
                  </a:cubicBezTo>
                  <a:cubicBezTo>
                    <a:pt x="969" y="134"/>
                    <a:pt x="966" y="131"/>
                    <a:pt x="966" y="142"/>
                  </a:cubicBezTo>
                  <a:cubicBezTo>
                    <a:pt x="963" y="142"/>
                    <a:pt x="964" y="138"/>
                    <a:pt x="963" y="136"/>
                  </a:cubicBezTo>
                  <a:cubicBezTo>
                    <a:pt x="956" y="137"/>
                    <a:pt x="957" y="146"/>
                    <a:pt x="948" y="145"/>
                  </a:cubicBezTo>
                  <a:cubicBezTo>
                    <a:pt x="949" y="148"/>
                    <a:pt x="954" y="147"/>
                    <a:pt x="954" y="151"/>
                  </a:cubicBezTo>
                  <a:cubicBezTo>
                    <a:pt x="955" y="156"/>
                    <a:pt x="951" y="157"/>
                    <a:pt x="951" y="163"/>
                  </a:cubicBezTo>
                  <a:cubicBezTo>
                    <a:pt x="944" y="156"/>
                    <a:pt x="936" y="174"/>
                    <a:pt x="934" y="171"/>
                  </a:cubicBezTo>
                  <a:cubicBezTo>
                    <a:pt x="932" y="170"/>
                    <a:pt x="929" y="167"/>
                    <a:pt x="928" y="177"/>
                  </a:cubicBezTo>
                  <a:cubicBezTo>
                    <a:pt x="924" y="177"/>
                    <a:pt x="920" y="177"/>
                    <a:pt x="916" y="177"/>
                  </a:cubicBezTo>
                  <a:cubicBezTo>
                    <a:pt x="912" y="178"/>
                    <a:pt x="914" y="185"/>
                    <a:pt x="913" y="189"/>
                  </a:cubicBezTo>
                  <a:cubicBezTo>
                    <a:pt x="910" y="186"/>
                    <a:pt x="907" y="186"/>
                    <a:pt x="907" y="192"/>
                  </a:cubicBezTo>
                  <a:cubicBezTo>
                    <a:pt x="902" y="186"/>
                    <a:pt x="900" y="191"/>
                    <a:pt x="893" y="192"/>
                  </a:cubicBezTo>
                  <a:cubicBezTo>
                    <a:pt x="895" y="194"/>
                    <a:pt x="896" y="198"/>
                    <a:pt x="896" y="204"/>
                  </a:cubicBezTo>
                  <a:cubicBezTo>
                    <a:pt x="889" y="197"/>
                    <a:pt x="891" y="205"/>
                    <a:pt x="887" y="212"/>
                  </a:cubicBezTo>
                  <a:cubicBezTo>
                    <a:pt x="883" y="219"/>
                    <a:pt x="875" y="225"/>
                    <a:pt x="875" y="239"/>
                  </a:cubicBezTo>
                  <a:cubicBezTo>
                    <a:pt x="868" y="243"/>
                    <a:pt x="866" y="251"/>
                    <a:pt x="861" y="256"/>
                  </a:cubicBezTo>
                  <a:cubicBezTo>
                    <a:pt x="861" y="261"/>
                    <a:pt x="864" y="256"/>
                    <a:pt x="863" y="256"/>
                  </a:cubicBezTo>
                  <a:cubicBezTo>
                    <a:pt x="867" y="256"/>
                    <a:pt x="864" y="258"/>
                    <a:pt x="866" y="259"/>
                  </a:cubicBezTo>
                  <a:cubicBezTo>
                    <a:pt x="868" y="260"/>
                    <a:pt x="871" y="265"/>
                    <a:pt x="872" y="265"/>
                  </a:cubicBezTo>
                  <a:cubicBezTo>
                    <a:pt x="875" y="266"/>
                    <a:pt x="877" y="259"/>
                    <a:pt x="884" y="265"/>
                  </a:cubicBezTo>
                  <a:cubicBezTo>
                    <a:pt x="885" y="266"/>
                    <a:pt x="886" y="268"/>
                    <a:pt x="890" y="268"/>
                  </a:cubicBezTo>
                  <a:cubicBezTo>
                    <a:pt x="890" y="272"/>
                    <a:pt x="890" y="276"/>
                    <a:pt x="890" y="280"/>
                  </a:cubicBezTo>
                  <a:cubicBezTo>
                    <a:pt x="890" y="283"/>
                    <a:pt x="896" y="282"/>
                    <a:pt x="896" y="285"/>
                  </a:cubicBezTo>
                  <a:cubicBezTo>
                    <a:pt x="898" y="288"/>
                    <a:pt x="902" y="289"/>
                    <a:pt x="902" y="294"/>
                  </a:cubicBezTo>
                  <a:cubicBezTo>
                    <a:pt x="917" y="292"/>
                    <a:pt x="928" y="298"/>
                    <a:pt x="937" y="294"/>
                  </a:cubicBezTo>
                  <a:cubicBezTo>
                    <a:pt x="938" y="305"/>
                    <a:pt x="951" y="302"/>
                    <a:pt x="957" y="309"/>
                  </a:cubicBezTo>
                  <a:cubicBezTo>
                    <a:pt x="959" y="310"/>
                    <a:pt x="960" y="308"/>
                    <a:pt x="960" y="312"/>
                  </a:cubicBezTo>
                  <a:cubicBezTo>
                    <a:pt x="960" y="316"/>
                    <a:pt x="963" y="312"/>
                    <a:pt x="963" y="312"/>
                  </a:cubicBezTo>
                  <a:cubicBezTo>
                    <a:pt x="967" y="312"/>
                    <a:pt x="967" y="317"/>
                    <a:pt x="969" y="318"/>
                  </a:cubicBezTo>
                  <a:cubicBezTo>
                    <a:pt x="974" y="320"/>
                    <a:pt x="979" y="316"/>
                    <a:pt x="978" y="324"/>
                  </a:cubicBezTo>
                  <a:cubicBezTo>
                    <a:pt x="993" y="323"/>
                    <a:pt x="1002" y="329"/>
                    <a:pt x="1016" y="329"/>
                  </a:cubicBezTo>
                  <a:cubicBezTo>
                    <a:pt x="1016" y="339"/>
                    <a:pt x="1013" y="347"/>
                    <a:pt x="1019" y="353"/>
                  </a:cubicBezTo>
                  <a:cubicBezTo>
                    <a:pt x="1018" y="352"/>
                    <a:pt x="1022" y="357"/>
                    <a:pt x="1022" y="356"/>
                  </a:cubicBezTo>
                  <a:cubicBezTo>
                    <a:pt x="1022" y="359"/>
                    <a:pt x="1019" y="362"/>
                    <a:pt x="1019" y="362"/>
                  </a:cubicBezTo>
                  <a:cubicBezTo>
                    <a:pt x="1020" y="365"/>
                    <a:pt x="1023" y="362"/>
                    <a:pt x="1024" y="364"/>
                  </a:cubicBezTo>
                  <a:cubicBezTo>
                    <a:pt x="1025" y="365"/>
                    <a:pt x="1019" y="373"/>
                    <a:pt x="1027" y="370"/>
                  </a:cubicBezTo>
                  <a:cubicBezTo>
                    <a:pt x="1026" y="373"/>
                    <a:pt x="1024" y="375"/>
                    <a:pt x="1024" y="379"/>
                  </a:cubicBezTo>
                  <a:cubicBezTo>
                    <a:pt x="1025" y="382"/>
                    <a:pt x="1027" y="381"/>
                    <a:pt x="1027" y="379"/>
                  </a:cubicBezTo>
                  <a:cubicBezTo>
                    <a:pt x="1031" y="379"/>
                    <a:pt x="1029" y="384"/>
                    <a:pt x="1030" y="385"/>
                  </a:cubicBezTo>
                  <a:cubicBezTo>
                    <a:pt x="1031" y="386"/>
                    <a:pt x="1035" y="384"/>
                    <a:pt x="1036" y="385"/>
                  </a:cubicBezTo>
                  <a:cubicBezTo>
                    <a:pt x="1039" y="388"/>
                    <a:pt x="1051" y="389"/>
                    <a:pt x="1060" y="385"/>
                  </a:cubicBezTo>
                  <a:cubicBezTo>
                    <a:pt x="1062" y="373"/>
                    <a:pt x="1062" y="367"/>
                    <a:pt x="1060" y="356"/>
                  </a:cubicBezTo>
                  <a:cubicBezTo>
                    <a:pt x="1061" y="352"/>
                    <a:pt x="1055" y="354"/>
                    <a:pt x="1054" y="353"/>
                  </a:cubicBezTo>
                  <a:cubicBezTo>
                    <a:pt x="1051" y="348"/>
                    <a:pt x="1058" y="338"/>
                    <a:pt x="1048" y="341"/>
                  </a:cubicBezTo>
                  <a:cubicBezTo>
                    <a:pt x="1050" y="338"/>
                    <a:pt x="1055" y="338"/>
                    <a:pt x="1054" y="332"/>
                  </a:cubicBezTo>
                  <a:cubicBezTo>
                    <a:pt x="1066" y="336"/>
                    <a:pt x="1065" y="326"/>
                    <a:pt x="1074" y="326"/>
                  </a:cubicBezTo>
                  <a:cubicBezTo>
                    <a:pt x="1079" y="327"/>
                    <a:pt x="1075" y="320"/>
                    <a:pt x="1077" y="318"/>
                  </a:cubicBezTo>
                  <a:cubicBezTo>
                    <a:pt x="1077" y="318"/>
                    <a:pt x="1085" y="322"/>
                    <a:pt x="1086" y="318"/>
                  </a:cubicBezTo>
                  <a:cubicBezTo>
                    <a:pt x="1078" y="305"/>
                    <a:pt x="1090" y="292"/>
                    <a:pt x="1083" y="285"/>
                  </a:cubicBezTo>
                  <a:cubicBezTo>
                    <a:pt x="1083" y="281"/>
                    <a:pt x="1079" y="285"/>
                    <a:pt x="1080" y="285"/>
                  </a:cubicBezTo>
                  <a:cubicBezTo>
                    <a:pt x="1075" y="283"/>
                    <a:pt x="1080" y="275"/>
                    <a:pt x="1071" y="277"/>
                  </a:cubicBezTo>
                  <a:cubicBezTo>
                    <a:pt x="1072" y="271"/>
                    <a:pt x="1068" y="271"/>
                    <a:pt x="1068" y="265"/>
                  </a:cubicBezTo>
                  <a:cubicBezTo>
                    <a:pt x="1068" y="259"/>
                    <a:pt x="1071" y="256"/>
                    <a:pt x="1077" y="256"/>
                  </a:cubicBezTo>
                  <a:cubicBezTo>
                    <a:pt x="1072" y="254"/>
                    <a:pt x="1081" y="236"/>
                    <a:pt x="1068" y="236"/>
                  </a:cubicBezTo>
                  <a:cubicBezTo>
                    <a:pt x="1070" y="233"/>
                    <a:pt x="1071" y="231"/>
                    <a:pt x="1071" y="227"/>
                  </a:cubicBezTo>
                  <a:cubicBezTo>
                    <a:pt x="1071" y="228"/>
                    <a:pt x="1068" y="226"/>
                    <a:pt x="1068" y="224"/>
                  </a:cubicBezTo>
                  <a:cubicBezTo>
                    <a:pt x="1068" y="223"/>
                    <a:pt x="1072" y="224"/>
                    <a:pt x="1071" y="221"/>
                  </a:cubicBezTo>
                  <a:cubicBezTo>
                    <a:pt x="1071" y="219"/>
                    <a:pt x="1068" y="218"/>
                    <a:pt x="1068" y="215"/>
                  </a:cubicBezTo>
                  <a:cubicBezTo>
                    <a:pt x="1068" y="212"/>
                    <a:pt x="1074" y="205"/>
                    <a:pt x="1068" y="204"/>
                  </a:cubicBezTo>
                  <a:cubicBezTo>
                    <a:pt x="1069" y="199"/>
                    <a:pt x="1092" y="197"/>
                    <a:pt x="1089" y="206"/>
                  </a:cubicBezTo>
                  <a:cubicBezTo>
                    <a:pt x="1101" y="206"/>
                    <a:pt x="1117" y="209"/>
                    <a:pt x="1121" y="201"/>
                  </a:cubicBezTo>
                  <a:cubicBezTo>
                    <a:pt x="1127" y="209"/>
                    <a:pt x="1142" y="208"/>
                    <a:pt x="1142" y="224"/>
                  </a:cubicBezTo>
                  <a:cubicBezTo>
                    <a:pt x="1149" y="224"/>
                    <a:pt x="1157" y="224"/>
                    <a:pt x="1165" y="224"/>
                  </a:cubicBezTo>
                  <a:cubicBezTo>
                    <a:pt x="1164" y="229"/>
                    <a:pt x="1167" y="230"/>
                    <a:pt x="1171" y="230"/>
                  </a:cubicBezTo>
                  <a:cubicBezTo>
                    <a:pt x="1171" y="236"/>
                    <a:pt x="1170" y="242"/>
                    <a:pt x="1171" y="247"/>
                  </a:cubicBezTo>
                  <a:cubicBezTo>
                    <a:pt x="1172" y="254"/>
                    <a:pt x="1179" y="261"/>
                    <a:pt x="1174" y="262"/>
                  </a:cubicBezTo>
                  <a:cubicBezTo>
                    <a:pt x="1174" y="265"/>
                    <a:pt x="1179" y="265"/>
                    <a:pt x="1182" y="265"/>
                  </a:cubicBezTo>
                  <a:cubicBezTo>
                    <a:pt x="1181" y="274"/>
                    <a:pt x="1193" y="269"/>
                    <a:pt x="1185" y="277"/>
                  </a:cubicBezTo>
                  <a:cubicBezTo>
                    <a:pt x="1197" y="279"/>
                    <a:pt x="1200" y="272"/>
                    <a:pt x="1212" y="274"/>
                  </a:cubicBezTo>
                  <a:cubicBezTo>
                    <a:pt x="1212" y="270"/>
                    <a:pt x="1211" y="269"/>
                    <a:pt x="1209" y="268"/>
                  </a:cubicBezTo>
                  <a:cubicBezTo>
                    <a:pt x="1210" y="262"/>
                    <a:pt x="1213" y="262"/>
                    <a:pt x="1218" y="265"/>
                  </a:cubicBezTo>
                  <a:cubicBezTo>
                    <a:pt x="1214" y="256"/>
                    <a:pt x="1224" y="256"/>
                    <a:pt x="1226" y="253"/>
                  </a:cubicBezTo>
                  <a:cubicBezTo>
                    <a:pt x="1228" y="251"/>
                    <a:pt x="1223" y="251"/>
                    <a:pt x="1223" y="250"/>
                  </a:cubicBezTo>
                  <a:cubicBezTo>
                    <a:pt x="1223" y="247"/>
                    <a:pt x="1230" y="245"/>
                    <a:pt x="1235" y="244"/>
                  </a:cubicBezTo>
                  <a:cubicBezTo>
                    <a:pt x="1229" y="251"/>
                    <a:pt x="1234" y="251"/>
                    <a:pt x="1241" y="259"/>
                  </a:cubicBezTo>
                  <a:cubicBezTo>
                    <a:pt x="1245" y="264"/>
                    <a:pt x="1247" y="270"/>
                    <a:pt x="1259" y="271"/>
                  </a:cubicBezTo>
                  <a:cubicBezTo>
                    <a:pt x="1258" y="274"/>
                    <a:pt x="1253" y="273"/>
                    <a:pt x="1253" y="277"/>
                  </a:cubicBezTo>
                  <a:cubicBezTo>
                    <a:pt x="1255" y="280"/>
                    <a:pt x="1259" y="280"/>
                    <a:pt x="1259" y="285"/>
                  </a:cubicBezTo>
                  <a:cubicBezTo>
                    <a:pt x="1262" y="287"/>
                    <a:pt x="1260" y="280"/>
                    <a:pt x="1262" y="280"/>
                  </a:cubicBezTo>
                  <a:cubicBezTo>
                    <a:pt x="1269" y="277"/>
                    <a:pt x="1259" y="292"/>
                    <a:pt x="1270" y="288"/>
                  </a:cubicBezTo>
                  <a:cubicBezTo>
                    <a:pt x="1265" y="296"/>
                    <a:pt x="1272" y="300"/>
                    <a:pt x="1264" y="306"/>
                  </a:cubicBezTo>
                  <a:cubicBezTo>
                    <a:pt x="1265" y="312"/>
                    <a:pt x="1273" y="309"/>
                    <a:pt x="1276" y="312"/>
                  </a:cubicBezTo>
                  <a:cubicBezTo>
                    <a:pt x="1277" y="313"/>
                    <a:pt x="1272" y="316"/>
                    <a:pt x="1273" y="318"/>
                  </a:cubicBezTo>
                  <a:cubicBezTo>
                    <a:pt x="1275" y="319"/>
                    <a:pt x="1280" y="320"/>
                    <a:pt x="1282" y="321"/>
                  </a:cubicBezTo>
                  <a:cubicBezTo>
                    <a:pt x="1284" y="322"/>
                    <a:pt x="1286" y="325"/>
                    <a:pt x="1288" y="326"/>
                  </a:cubicBezTo>
                  <a:cubicBezTo>
                    <a:pt x="1292" y="329"/>
                    <a:pt x="1299" y="330"/>
                    <a:pt x="1302" y="335"/>
                  </a:cubicBezTo>
                  <a:cubicBezTo>
                    <a:pt x="1307" y="337"/>
                    <a:pt x="1310" y="324"/>
                    <a:pt x="1311" y="332"/>
                  </a:cubicBezTo>
                  <a:cubicBezTo>
                    <a:pt x="1312" y="341"/>
                    <a:pt x="1304" y="341"/>
                    <a:pt x="1297" y="341"/>
                  </a:cubicBezTo>
                  <a:cubicBezTo>
                    <a:pt x="1302" y="347"/>
                    <a:pt x="1310" y="349"/>
                    <a:pt x="1320" y="350"/>
                  </a:cubicBezTo>
                  <a:cubicBezTo>
                    <a:pt x="1319" y="355"/>
                    <a:pt x="1322" y="355"/>
                    <a:pt x="1326" y="356"/>
                  </a:cubicBezTo>
                  <a:cubicBezTo>
                    <a:pt x="1325" y="362"/>
                    <a:pt x="1326" y="365"/>
                    <a:pt x="1332" y="364"/>
                  </a:cubicBezTo>
                  <a:cubicBezTo>
                    <a:pt x="1329" y="368"/>
                    <a:pt x="1328" y="372"/>
                    <a:pt x="1329" y="379"/>
                  </a:cubicBezTo>
                  <a:cubicBezTo>
                    <a:pt x="1323" y="381"/>
                    <a:pt x="1317" y="381"/>
                    <a:pt x="1311" y="385"/>
                  </a:cubicBezTo>
                  <a:cubicBezTo>
                    <a:pt x="1310" y="386"/>
                    <a:pt x="1312" y="388"/>
                    <a:pt x="1308" y="388"/>
                  </a:cubicBezTo>
                  <a:cubicBezTo>
                    <a:pt x="1305" y="388"/>
                    <a:pt x="1303" y="388"/>
                    <a:pt x="1302" y="391"/>
                  </a:cubicBezTo>
                  <a:cubicBezTo>
                    <a:pt x="1302" y="396"/>
                    <a:pt x="1296" y="392"/>
                    <a:pt x="1297" y="391"/>
                  </a:cubicBezTo>
                  <a:cubicBezTo>
                    <a:pt x="1295" y="392"/>
                    <a:pt x="1292" y="395"/>
                    <a:pt x="1291" y="397"/>
                  </a:cubicBezTo>
                  <a:cubicBezTo>
                    <a:pt x="1290" y="398"/>
                    <a:pt x="1289" y="404"/>
                    <a:pt x="1288" y="405"/>
                  </a:cubicBezTo>
                  <a:cubicBezTo>
                    <a:pt x="1285" y="408"/>
                    <a:pt x="1275" y="405"/>
                    <a:pt x="1282" y="408"/>
                  </a:cubicBezTo>
                  <a:cubicBezTo>
                    <a:pt x="1279" y="414"/>
                    <a:pt x="1269" y="411"/>
                    <a:pt x="1264" y="411"/>
                  </a:cubicBezTo>
                  <a:cubicBezTo>
                    <a:pt x="1258" y="411"/>
                    <a:pt x="1252" y="412"/>
                    <a:pt x="1247" y="411"/>
                  </a:cubicBezTo>
                  <a:cubicBezTo>
                    <a:pt x="1242" y="411"/>
                    <a:pt x="1242" y="409"/>
                    <a:pt x="1238" y="408"/>
                  </a:cubicBezTo>
                  <a:cubicBezTo>
                    <a:pt x="1225" y="406"/>
                    <a:pt x="1212" y="410"/>
                    <a:pt x="1200" y="411"/>
                  </a:cubicBezTo>
                  <a:cubicBezTo>
                    <a:pt x="1190" y="416"/>
                    <a:pt x="1186" y="427"/>
                    <a:pt x="1174" y="429"/>
                  </a:cubicBezTo>
                  <a:cubicBezTo>
                    <a:pt x="1180" y="435"/>
                    <a:pt x="1169" y="436"/>
                    <a:pt x="1165" y="441"/>
                  </a:cubicBezTo>
                  <a:cubicBezTo>
                    <a:pt x="1166" y="443"/>
                    <a:pt x="1168" y="445"/>
                    <a:pt x="1168" y="449"/>
                  </a:cubicBezTo>
                  <a:cubicBezTo>
                    <a:pt x="1172" y="447"/>
                    <a:pt x="1173" y="441"/>
                    <a:pt x="1177" y="438"/>
                  </a:cubicBezTo>
                  <a:cubicBezTo>
                    <a:pt x="1179" y="435"/>
                    <a:pt x="1188" y="438"/>
                    <a:pt x="1188" y="432"/>
                  </a:cubicBezTo>
                  <a:cubicBezTo>
                    <a:pt x="1189" y="422"/>
                    <a:pt x="1194" y="439"/>
                    <a:pt x="1194" y="426"/>
                  </a:cubicBezTo>
                  <a:cubicBezTo>
                    <a:pt x="1197" y="424"/>
                    <a:pt x="1200" y="429"/>
                    <a:pt x="1200" y="429"/>
                  </a:cubicBezTo>
                  <a:cubicBezTo>
                    <a:pt x="1203" y="428"/>
                    <a:pt x="1202" y="423"/>
                    <a:pt x="1203" y="423"/>
                  </a:cubicBezTo>
                  <a:cubicBezTo>
                    <a:pt x="1209" y="422"/>
                    <a:pt x="1214" y="424"/>
                    <a:pt x="1223" y="423"/>
                  </a:cubicBezTo>
                  <a:cubicBezTo>
                    <a:pt x="1224" y="426"/>
                    <a:pt x="1226" y="425"/>
                    <a:pt x="1226" y="423"/>
                  </a:cubicBezTo>
                  <a:cubicBezTo>
                    <a:pt x="1232" y="422"/>
                    <a:pt x="1232" y="439"/>
                    <a:pt x="1223" y="435"/>
                  </a:cubicBezTo>
                  <a:cubicBezTo>
                    <a:pt x="1230" y="441"/>
                    <a:pt x="1218" y="444"/>
                    <a:pt x="1221" y="455"/>
                  </a:cubicBezTo>
                  <a:cubicBezTo>
                    <a:pt x="1222" y="458"/>
                    <a:pt x="1224" y="460"/>
                    <a:pt x="1223" y="464"/>
                  </a:cubicBezTo>
                  <a:cubicBezTo>
                    <a:pt x="1226" y="462"/>
                    <a:pt x="1229" y="460"/>
                    <a:pt x="1229" y="464"/>
                  </a:cubicBezTo>
                  <a:cubicBezTo>
                    <a:pt x="1229" y="468"/>
                    <a:pt x="1233" y="465"/>
                    <a:pt x="1235" y="467"/>
                  </a:cubicBezTo>
                  <a:cubicBezTo>
                    <a:pt x="1237" y="468"/>
                    <a:pt x="1240" y="472"/>
                    <a:pt x="1241" y="473"/>
                  </a:cubicBezTo>
                  <a:cubicBezTo>
                    <a:pt x="1243" y="473"/>
                    <a:pt x="1245" y="472"/>
                    <a:pt x="1247" y="473"/>
                  </a:cubicBezTo>
                  <a:cubicBezTo>
                    <a:pt x="1249" y="473"/>
                    <a:pt x="1250" y="476"/>
                    <a:pt x="1250" y="476"/>
                  </a:cubicBezTo>
                  <a:cubicBezTo>
                    <a:pt x="1255" y="477"/>
                    <a:pt x="1258" y="469"/>
                    <a:pt x="1262" y="476"/>
                  </a:cubicBezTo>
                  <a:cubicBezTo>
                    <a:pt x="1265" y="477"/>
                    <a:pt x="1263" y="471"/>
                    <a:pt x="1264" y="470"/>
                  </a:cubicBezTo>
                  <a:cubicBezTo>
                    <a:pt x="1265" y="469"/>
                    <a:pt x="1270" y="471"/>
                    <a:pt x="1270" y="470"/>
                  </a:cubicBezTo>
                  <a:cubicBezTo>
                    <a:pt x="1271" y="468"/>
                    <a:pt x="1269" y="464"/>
                    <a:pt x="1270" y="461"/>
                  </a:cubicBezTo>
                  <a:cubicBezTo>
                    <a:pt x="1275" y="460"/>
                    <a:pt x="1276" y="463"/>
                    <a:pt x="1276" y="467"/>
                  </a:cubicBezTo>
                  <a:cubicBezTo>
                    <a:pt x="1277" y="472"/>
                    <a:pt x="1285" y="469"/>
                    <a:pt x="1282" y="479"/>
                  </a:cubicBezTo>
                  <a:cubicBezTo>
                    <a:pt x="1277" y="480"/>
                    <a:pt x="1277" y="475"/>
                    <a:pt x="1273" y="476"/>
                  </a:cubicBezTo>
                  <a:cubicBezTo>
                    <a:pt x="1269" y="477"/>
                    <a:pt x="1268" y="482"/>
                    <a:pt x="1264" y="484"/>
                  </a:cubicBezTo>
                  <a:cubicBezTo>
                    <a:pt x="1262" y="486"/>
                    <a:pt x="1258" y="484"/>
                    <a:pt x="1256" y="484"/>
                  </a:cubicBezTo>
                  <a:cubicBezTo>
                    <a:pt x="1250" y="486"/>
                    <a:pt x="1252" y="492"/>
                    <a:pt x="1241" y="490"/>
                  </a:cubicBezTo>
                  <a:cubicBezTo>
                    <a:pt x="1236" y="489"/>
                    <a:pt x="1237" y="497"/>
                    <a:pt x="1235" y="499"/>
                  </a:cubicBezTo>
                  <a:cubicBezTo>
                    <a:pt x="1233" y="501"/>
                    <a:pt x="1231" y="497"/>
                    <a:pt x="1232" y="496"/>
                  </a:cubicBezTo>
                  <a:cubicBezTo>
                    <a:pt x="1227" y="500"/>
                    <a:pt x="1228" y="506"/>
                    <a:pt x="1218" y="505"/>
                  </a:cubicBezTo>
                  <a:cubicBezTo>
                    <a:pt x="1222" y="499"/>
                    <a:pt x="1217" y="501"/>
                    <a:pt x="1218" y="493"/>
                  </a:cubicBezTo>
                  <a:cubicBezTo>
                    <a:pt x="1223" y="491"/>
                    <a:pt x="1226" y="484"/>
                    <a:pt x="1232" y="490"/>
                  </a:cubicBezTo>
                  <a:cubicBezTo>
                    <a:pt x="1235" y="481"/>
                    <a:pt x="1228" y="481"/>
                    <a:pt x="1223" y="479"/>
                  </a:cubicBezTo>
                  <a:cubicBezTo>
                    <a:pt x="1216" y="476"/>
                    <a:pt x="1212" y="487"/>
                    <a:pt x="1206" y="487"/>
                  </a:cubicBezTo>
                  <a:cubicBezTo>
                    <a:pt x="1206" y="487"/>
                    <a:pt x="1198" y="490"/>
                    <a:pt x="1197" y="490"/>
                  </a:cubicBezTo>
                  <a:cubicBezTo>
                    <a:pt x="1195" y="492"/>
                    <a:pt x="1194" y="493"/>
                    <a:pt x="1194" y="496"/>
                  </a:cubicBezTo>
                  <a:cubicBezTo>
                    <a:pt x="1177" y="494"/>
                    <a:pt x="1179" y="505"/>
                    <a:pt x="1165" y="499"/>
                  </a:cubicBezTo>
                  <a:cubicBezTo>
                    <a:pt x="1170" y="503"/>
                    <a:pt x="1173" y="506"/>
                    <a:pt x="1159" y="505"/>
                  </a:cubicBezTo>
                  <a:cubicBezTo>
                    <a:pt x="1153" y="510"/>
                    <a:pt x="1151" y="525"/>
                    <a:pt x="1159" y="528"/>
                  </a:cubicBezTo>
                  <a:cubicBezTo>
                    <a:pt x="1159" y="534"/>
                    <a:pt x="1151" y="532"/>
                    <a:pt x="1153" y="540"/>
                  </a:cubicBezTo>
                  <a:cubicBezTo>
                    <a:pt x="1150" y="541"/>
                    <a:pt x="1147" y="539"/>
                    <a:pt x="1144" y="540"/>
                  </a:cubicBezTo>
                  <a:cubicBezTo>
                    <a:pt x="1141" y="541"/>
                    <a:pt x="1141" y="545"/>
                    <a:pt x="1139" y="546"/>
                  </a:cubicBezTo>
                  <a:cubicBezTo>
                    <a:pt x="1133" y="549"/>
                    <a:pt x="1125" y="547"/>
                    <a:pt x="1121" y="552"/>
                  </a:cubicBezTo>
                  <a:cubicBezTo>
                    <a:pt x="1120" y="554"/>
                    <a:pt x="1117" y="556"/>
                    <a:pt x="1115" y="558"/>
                  </a:cubicBezTo>
                  <a:cubicBezTo>
                    <a:pt x="1112" y="561"/>
                    <a:pt x="1111" y="567"/>
                    <a:pt x="1106" y="572"/>
                  </a:cubicBezTo>
                  <a:cubicBezTo>
                    <a:pt x="1104" y="575"/>
                    <a:pt x="1098" y="576"/>
                    <a:pt x="1100" y="587"/>
                  </a:cubicBezTo>
                  <a:cubicBezTo>
                    <a:pt x="1095" y="586"/>
                    <a:pt x="1095" y="579"/>
                    <a:pt x="1089" y="578"/>
                  </a:cubicBezTo>
                  <a:cubicBezTo>
                    <a:pt x="1086" y="579"/>
                    <a:pt x="1087" y="584"/>
                    <a:pt x="1083" y="584"/>
                  </a:cubicBezTo>
                  <a:cubicBezTo>
                    <a:pt x="1094" y="596"/>
                    <a:pt x="1093" y="606"/>
                    <a:pt x="1095" y="622"/>
                  </a:cubicBezTo>
                  <a:cubicBezTo>
                    <a:pt x="1088" y="619"/>
                    <a:pt x="1091" y="626"/>
                    <a:pt x="1089" y="628"/>
                  </a:cubicBezTo>
                  <a:cubicBezTo>
                    <a:pt x="1088" y="629"/>
                    <a:pt x="1084" y="627"/>
                    <a:pt x="1083" y="628"/>
                  </a:cubicBezTo>
                  <a:cubicBezTo>
                    <a:pt x="1081" y="631"/>
                    <a:pt x="1080" y="632"/>
                    <a:pt x="1077" y="634"/>
                  </a:cubicBezTo>
                  <a:cubicBezTo>
                    <a:pt x="1074" y="636"/>
                    <a:pt x="1070" y="641"/>
                    <a:pt x="1068" y="643"/>
                  </a:cubicBezTo>
                  <a:cubicBezTo>
                    <a:pt x="1064" y="645"/>
                    <a:pt x="1059" y="642"/>
                    <a:pt x="1057" y="645"/>
                  </a:cubicBezTo>
                  <a:cubicBezTo>
                    <a:pt x="1050" y="648"/>
                    <a:pt x="1048" y="654"/>
                    <a:pt x="1045" y="660"/>
                  </a:cubicBezTo>
                  <a:cubicBezTo>
                    <a:pt x="1037" y="660"/>
                    <a:pt x="1039" y="669"/>
                    <a:pt x="1030" y="669"/>
                  </a:cubicBezTo>
                  <a:cubicBezTo>
                    <a:pt x="1033" y="679"/>
                    <a:pt x="1024" y="701"/>
                    <a:pt x="1036" y="701"/>
                  </a:cubicBezTo>
                  <a:cubicBezTo>
                    <a:pt x="1030" y="712"/>
                    <a:pt x="1041" y="713"/>
                    <a:pt x="1039" y="727"/>
                  </a:cubicBezTo>
                  <a:cubicBezTo>
                    <a:pt x="1039" y="730"/>
                    <a:pt x="1043" y="730"/>
                    <a:pt x="1045" y="730"/>
                  </a:cubicBezTo>
                  <a:cubicBezTo>
                    <a:pt x="1041" y="739"/>
                    <a:pt x="1046" y="739"/>
                    <a:pt x="1045" y="751"/>
                  </a:cubicBezTo>
                  <a:cubicBezTo>
                    <a:pt x="1039" y="751"/>
                    <a:pt x="1035" y="753"/>
                    <a:pt x="1033" y="757"/>
                  </a:cubicBezTo>
                  <a:cubicBezTo>
                    <a:pt x="1029" y="757"/>
                    <a:pt x="1032" y="751"/>
                    <a:pt x="1030" y="748"/>
                  </a:cubicBezTo>
                  <a:cubicBezTo>
                    <a:pt x="1028" y="745"/>
                    <a:pt x="1024" y="747"/>
                    <a:pt x="1022" y="745"/>
                  </a:cubicBezTo>
                  <a:cubicBezTo>
                    <a:pt x="1020" y="744"/>
                    <a:pt x="1021" y="737"/>
                    <a:pt x="1016" y="739"/>
                  </a:cubicBezTo>
                  <a:cubicBezTo>
                    <a:pt x="1017" y="732"/>
                    <a:pt x="1020" y="725"/>
                    <a:pt x="1010" y="725"/>
                  </a:cubicBezTo>
                  <a:cubicBezTo>
                    <a:pt x="1015" y="711"/>
                    <a:pt x="1008" y="712"/>
                    <a:pt x="1007" y="698"/>
                  </a:cubicBezTo>
                  <a:cubicBezTo>
                    <a:pt x="1004" y="699"/>
                    <a:pt x="1004" y="701"/>
                    <a:pt x="1001" y="701"/>
                  </a:cubicBezTo>
                  <a:cubicBezTo>
                    <a:pt x="1001" y="699"/>
                    <a:pt x="1001" y="697"/>
                    <a:pt x="1001" y="695"/>
                  </a:cubicBezTo>
                  <a:cubicBezTo>
                    <a:pt x="996" y="697"/>
                    <a:pt x="981" y="699"/>
                    <a:pt x="978" y="695"/>
                  </a:cubicBezTo>
                  <a:cubicBezTo>
                    <a:pt x="976" y="693"/>
                    <a:pt x="975" y="690"/>
                    <a:pt x="972" y="689"/>
                  </a:cubicBezTo>
                  <a:cubicBezTo>
                    <a:pt x="969" y="689"/>
                    <a:pt x="965" y="693"/>
                    <a:pt x="960" y="692"/>
                  </a:cubicBezTo>
                  <a:cubicBezTo>
                    <a:pt x="960" y="692"/>
                    <a:pt x="971" y="682"/>
                    <a:pt x="960" y="686"/>
                  </a:cubicBezTo>
                  <a:cubicBezTo>
                    <a:pt x="959" y="687"/>
                    <a:pt x="960" y="689"/>
                    <a:pt x="957" y="689"/>
                  </a:cubicBezTo>
                  <a:cubicBezTo>
                    <a:pt x="949" y="690"/>
                    <a:pt x="937" y="690"/>
                    <a:pt x="931" y="686"/>
                  </a:cubicBezTo>
                  <a:cubicBezTo>
                    <a:pt x="924" y="686"/>
                    <a:pt x="929" y="697"/>
                    <a:pt x="928" y="701"/>
                  </a:cubicBezTo>
                  <a:cubicBezTo>
                    <a:pt x="911" y="698"/>
                    <a:pt x="893" y="697"/>
                    <a:pt x="875" y="695"/>
                  </a:cubicBezTo>
                  <a:cubicBezTo>
                    <a:pt x="873" y="696"/>
                    <a:pt x="872" y="698"/>
                    <a:pt x="869" y="698"/>
                  </a:cubicBezTo>
                  <a:cubicBezTo>
                    <a:pt x="866" y="699"/>
                    <a:pt x="867" y="704"/>
                    <a:pt x="863" y="704"/>
                  </a:cubicBezTo>
                  <a:cubicBezTo>
                    <a:pt x="861" y="704"/>
                    <a:pt x="861" y="708"/>
                    <a:pt x="861" y="710"/>
                  </a:cubicBezTo>
                  <a:cubicBezTo>
                    <a:pt x="857" y="711"/>
                    <a:pt x="852" y="709"/>
                    <a:pt x="849" y="710"/>
                  </a:cubicBezTo>
                  <a:cubicBezTo>
                    <a:pt x="846" y="711"/>
                    <a:pt x="846" y="717"/>
                    <a:pt x="840" y="716"/>
                  </a:cubicBezTo>
                  <a:cubicBezTo>
                    <a:pt x="842" y="722"/>
                    <a:pt x="836" y="735"/>
                    <a:pt x="843" y="736"/>
                  </a:cubicBezTo>
                  <a:cubicBezTo>
                    <a:pt x="840" y="740"/>
                    <a:pt x="838" y="745"/>
                    <a:pt x="834" y="748"/>
                  </a:cubicBezTo>
                  <a:cubicBezTo>
                    <a:pt x="835" y="756"/>
                    <a:pt x="833" y="764"/>
                    <a:pt x="834" y="771"/>
                  </a:cubicBezTo>
                  <a:cubicBezTo>
                    <a:pt x="835" y="776"/>
                    <a:pt x="837" y="777"/>
                    <a:pt x="837" y="780"/>
                  </a:cubicBezTo>
                  <a:cubicBezTo>
                    <a:pt x="837" y="787"/>
                    <a:pt x="839" y="796"/>
                    <a:pt x="834" y="801"/>
                  </a:cubicBezTo>
                  <a:cubicBezTo>
                    <a:pt x="833" y="805"/>
                    <a:pt x="841" y="802"/>
                    <a:pt x="843" y="804"/>
                  </a:cubicBezTo>
                  <a:cubicBezTo>
                    <a:pt x="844" y="804"/>
                    <a:pt x="840" y="808"/>
                    <a:pt x="840" y="809"/>
                  </a:cubicBezTo>
                  <a:cubicBezTo>
                    <a:pt x="840" y="808"/>
                    <a:pt x="843" y="812"/>
                    <a:pt x="843" y="812"/>
                  </a:cubicBezTo>
                  <a:cubicBezTo>
                    <a:pt x="845" y="815"/>
                    <a:pt x="847" y="813"/>
                    <a:pt x="849" y="815"/>
                  </a:cubicBezTo>
                  <a:cubicBezTo>
                    <a:pt x="850" y="816"/>
                    <a:pt x="848" y="820"/>
                    <a:pt x="849" y="821"/>
                  </a:cubicBezTo>
                  <a:cubicBezTo>
                    <a:pt x="849" y="821"/>
                    <a:pt x="852" y="821"/>
                    <a:pt x="852" y="821"/>
                  </a:cubicBezTo>
                  <a:cubicBezTo>
                    <a:pt x="852" y="822"/>
                    <a:pt x="851" y="826"/>
                    <a:pt x="852" y="827"/>
                  </a:cubicBezTo>
                  <a:cubicBezTo>
                    <a:pt x="854" y="828"/>
                    <a:pt x="860" y="833"/>
                    <a:pt x="861" y="839"/>
                  </a:cubicBezTo>
                  <a:cubicBezTo>
                    <a:pt x="884" y="841"/>
                    <a:pt x="896" y="834"/>
                    <a:pt x="907" y="839"/>
                  </a:cubicBezTo>
                  <a:cubicBezTo>
                    <a:pt x="911" y="838"/>
                    <a:pt x="911" y="835"/>
                    <a:pt x="913" y="833"/>
                  </a:cubicBezTo>
                  <a:cubicBezTo>
                    <a:pt x="916" y="829"/>
                    <a:pt x="920" y="825"/>
                    <a:pt x="922" y="818"/>
                  </a:cubicBezTo>
                  <a:cubicBezTo>
                    <a:pt x="923" y="815"/>
                    <a:pt x="926" y="813"/>
                    <a:pt x="922" y="812"/>
                  </a:cubicBezTo>
                  <a:cubicBezTo>
                    <a:pt x="930" y="803"/>
                    <a:pt x="950" y="796"/>
                    <a:pt x="966" y="804"/>
                  </a:cubicBezTo>
                  <a:cubicBezTo>
                    <a:pt x="959" y="810"/>
                    <a:pt x="958" y="822"/>
                    <a:pt x="951" y="830"/>
                  </a:cubicBezTo>
                  <a:cubicBezTo>
                    <a:pt x="949" y="838"/>
                    <a:pt x="955" y="837"/>
                    <a:pt x="954" y="845"/>
                  </a:cubicBezTo>
                  <a:cubicBezTo>
                    <a:pt x="948" y="846"/>
                    <a:pt x="945" y="853"/>
                    <a:pt x="942" y="859"/>
                  </a:cubicBezTo>
                  <a:cubicBezTo>
                    <a:pt x="942" y="861"/>
                    <a:pt x="942" y="862"/>
                    <a:pt x="940" y="862"/>
                  </a:cubicBezTo>
                  <a:cubicBezTo>
                    <a:pt x="938" y="869"/>
                    <a:pt x="953" y="860"/>
                    <a:pt x="948" y="871"/>
                  </a:cubicBezTo>
                  <a:cubicBezTo>
                    <a:pt x="955" y="871"/>
                    <a:pt x="957" y="866"/>
                    <a:pt x="966" y="868"/>
                  </a:cubicBezTo>
                  <a:cubicBezTo>
                    <a:pt x="964" y="874"/>
                    <a:pt x="971" y="872"/>
                    <a:pt x="972" y="877"/>
                  </a:cubicBezTo>
                  <a:cubicBezTo>
                    <a:pt x="987" y="870"/>
                    <a:pt x="989" y="881"/>
                    <a:pt x="1007" y="880"/>
                  </a:cubicBezTo>
                  <a:cubicBezTo>
                    <a:pt x="1000" y="887"/>
                    <a:pt x="1011" y="896"/>
                    <a:pt x="1001" y="900"/>
                  </a:cubicBezTo>
                  <a:cubicBezTo>
                    <a:pt x="1007" y="907"/>
                    <a:pt x="1004" y="925"/>
                    <a:pt x="1001" y="932"/>
                  </a:cubicBezTo>
                  <a:cubicBezTo>
                    <a:pt x="1002" y="937"/>
                    <a:pt x="1006" y="939"/>
                    <a:pt x="1013" y="938"/>
                  </a:cubicBezTo>
                  <a:cubicBezTo>
                    <a:pt x="1011" y="945"/>
                    <a:pt x="1018" y="942"/>
                    <a:pt x="1019" y="947"/>
                  </a:cubicBezTo>
                  <a:cubicBezTo>
                    <a:pt x="1019" y="951"/>
                    <a:pt x="1028" y="948"/>
                    <a:pt x="1027" y="953"/>
                  </a:cubicBezTo>
                  <a:cubicBezTo>
                    <a:pt x="1037" y="945"/>
                    <a:pt x="1055" y="954"/>
                    <a:pt x="1062" y="950"/>
                  </a:cubicBezTo>
                  <a:cubicBezTo>
                    <a:pt x="1062" y="952"/>
                    <a:pt x="1062" y="954"/>
                    <a:pt x="1062" y="956"/>
                  </a:cubicBezTo>
                  <a:cubicBezTo>
                    <a:pt x="1067" y="955"/>
                    <a:pt x="1078" y="950"/>
                    <a:pt x="1077" y="959"/>
                  </a:cubicBezTo>
                  <a:cubicBezTo>
                    <a:pt x="1079" y="957"/>
                    <a:pt x="1082" y="956"/>
                    <a:pt x="1086" y="956"/>
                  </a:cubicBezTo>
                  <a:cubicBezTo>
                    <a:pt x="1087" y="954"/>
                    <a:pt x="1090" y="952"/>
                    <a:pt x="1092" y="950"/>
                  </a:cubicBezTo>
                  <a:cubicBezTo>
                    <a:pt x="1093" y="948"/>
                    <a:pt x="1094" y="950"/>
                    <a:pt x="1095" y="947"/>
                  </a:cubicBezTo>
                  <a:cubicBezTo>
                    <a:pt x="1095" y="943"/>
                    <a:pt x="1099" y="949"/>
                    <a:pt x="1100" y="944"/>
                  </a:cubicBezTo>
                  <a:cubicBezTo>
                    <a:pt x="1101" y="943"/>
                    <a:pt x="1100" y="939"/>
                    <a:pt x="1100" y="938"/>
                  </a:cubicBezTo>
                  <a:cubicBezTo>
                    <a:pt x="1103" y="936"/>
                    <a:pt x="1104" y="941"/>
                    <a:pt x="1103" y="941"/>
                  </a:cubicBezTo>
                  <a:cubicBezTo>
                    <a:pt x="1106" y="940"/>
                    <a:pt x="1107" y="937"/>
                    <a:pt x="1109" y="935"/>
                  </a:cubicBezTo>
                  <a:cubicBezTo>
                    <a:pt x="1112" y="933"/>
                    <a:pt x="1117" y="931"/>
                    <a:pt x="1121" y="926"/>
                  </a:cubicBezTo>
                  <a:cubicBezTo>
                    <a:pt x="1122" y="925"/>
                    <a:pt x="1124" y="924"/>
                    <a:pt x="1124" y="921"/>
                  </a:cubicBezTo>
                  <a:cubicBezTo>
                    <a:pt x="1127" y="924"/>
                    <a:pt x="1156" y="926"/>
                    <a:pt x="1142" y="929"/>
                  </a:cubicBezTo>
                  <a:cubicBezTo>
                    <a:pt x="1142" y="933"/>
                    <a:pt x="1149" y="932"/>
                    <a:pt x="1153" y="932"/>
                  </a:cubicBezTo>
                  <a:cubicBezTo>
                    <a:pt x="1156" y="932"/>
                    <a:pt x="1155" y="929"/>
                    <a:pt x="1156" y="926"/>
                  </a:cubicBezTo>
                  <a:cubicBezTo>
                    <a:pt x="1164" y="926"/>
                    <a:pt x="1172" y="926"/>
                    <a:pt x="1180" y="926"/>
                  </a:cubicBezTo>
                  <a:cubicBezTo>
                    <a:pt x="1175" y="936"/>
                    <a:pt x="1192" y="932"/>
                    <a:pt x="1200" y="935"/>
                  </a:cubicBezTo>
                  <a:cubicBezTo>
                    <a:pt x="1201" y="936"/>
                    <a:pt x="1200" y="938"/>
                    <a:pt x="1203" y="938"/>
                  </a:cubicBezTo>
                  <a:cubicBezTo>
                    <a:pt x="1205" y="938"/>
                    <a:pt x="1206" y="941"/>
                    <a:pt x="1209" y="941"/>
                  </a:cubicBezTo>
                  <a:cubicBezTo>
                    <a:pt x="1215" y="942"/>
                    <a:pt x="1216" y="939"/>
                    <a:pt x="1221" y="938"/>
                  </a:cubicBezTo>
                  <a:cubicBezTo>
                    <a:pt x="1235" y="936"/>
                    <a:pt x="1250" y="941"/>
                    <a:pt x="1264" y="941"/>
                  </a:cubicBezTo>
                  <a:cubicBezTo>
                    <a:pt x="1263" y="947"/>
                    <a:pt x="1266" y="952"/>
                    <a:pt x="1267" y="947"/>
                  </a:cubicBezTo>
                  <a:cubicBezTo>
                    <a:pt x="1271" y="948"/>
                    <a:pt x="1269" y="950"/>
                    <a:pt x="1267" y="950"/>
                  </a:cubicBezTo>
                  <a:cubicBezTo>
                    <a:pt x="1267" y="957"/>
                    <a:pt x="1275" y="951"/>
                    <a:pt x="1279" y="956"/>
                  </a:cubicBezTo>
                  <a:cubicBezTo>
                    <a:pt x="1280" y="956"/>
                    <a:pt x="1278" y="961"/>
                    <a:pt x="1279" y="962"/>
                  </a:cubicBezTo>
                  <a:cubicBezTo>
                    <a:pt x="1282" y="963"/>
                    <a:pt x="1287" y="960"/>
                    <a:pt x="1291" y="962"/>
                  </a:cubicBezTo>
                  <a:cubicBezTo>
                    <a:pt x="1288" y="968"/>
                    <a:pt x="1293" y="970"/>
                    <a:pt x="1297" y="973"/>
                  </a:cubicBezTo>
                  <a:cubicBezTo>
                    <a:pt x="1301" y="978"/>
                    <a:pt x="1306" y="981"/>
                    <a:pt x="1308" y="988"/>
                  </a:cubicBezTo>
                  <a:cubicBezTo>
                    <a:pt x="1327" y="987"/>
                    <a:pt x="1334" y="997"/>
                    <a:pt x="1349" y="991"/>
                  </a:cubicBezTo>
                  <a:cubicBezTo>
                    <a:pt x="1345" y="1003"/>
                    <a:pt x="1366" y="990"/>
                    <a:pt x="1361" y="1003"/>
                  </a:cubicBezTo>
                  <a:cubicBezTo>
                    <a:pt x="1371" y="998"/>
                    <a:pt x="1371" y="1011"/>
                    <a:pt x="1379" y="1011"/>
                  </a:cubicBezTo>
                  <a:cubicBezTo>
                    <a:pt x="1382" y="1012"/>
                    <a:pt x="1382" y="1019"/>
                    <a:pt x="1387" y="1017"/>
                  </a:cubicBezTo>
                  <a:cubicBezTo>
                    <a:pt x="1379" y="1025"/>
                    <a:pt x="1391" y="1024"/>
                    <a:pt x="1390" y="1032"/>
                  </a:cubicBezTo>
                  <a:cubicBezTo>
                    <a:pt x="1390" y="1037"/>
                    <a:pt x="1396" y="1035"/>
                    <a:pt x="1399" y="1038"/>
                  </a:cubicBezTo>
                  <a:cubicBezTo>
                    <a:pt x="1401" y="1039"/>
                    <a:pt x="1399" y="1046"/>
                    <a:pt x="1405" y="1044"/>
                  </a:cubicBezTo>
                  <a:cubicBezTo>
                    <a:pt x="1394" y="1054"/>
                    <a:pt x="1420" y="1058"/>
                    <a:pt x="1411" y="1067"/>
                  </a:cubicBezTo>
                  <a:cubicBezTo>
                    <a:pt x="1417" y="1066"/>
                    <a:pt x="1420" y="1068"/>
                    <a:pt x="1420" y="1073"/>
                  </a:cubicBezTo>
                  <a:cubicBezTo>
                    <a:pt x="1434" y="1069"/>
                    <a:pt x="1454" y="1074"/>
                    <a:pt x="1461" y="1087"/>
                  </a:cubicBezTo>
                  <a:cubicBezTo>
                    <a:pt x="1475" y="1087"/>
                    <a:pt x="1483" y="1093"/>
                    <a:pt x="1499" y="1090"/>
                  </a:cubicBezTo>
                  <a:cubicBezTo>
                    <a:pt x="1500" y="1092"/>
                    <a:pt x="1493" y="1094"/>
                    <a:pt x="1493" y="1093"/>
                  </a:cubicBezTo>
                  <a:cubicBezTo>
                    <a:pt x="1496" y="1098"/>
                    <a:pt x="1514" y="1096"/>
                    <a:pt x="1525" y="1096"/>
                  </a:cubicBezTo>
                  <a:cubicBezTo>
                    <a:pt x="1525" y="1099"/>
                    <a:pt x="1529" y="1099"/>
                    <a:pt x="1531" y="1099"/>
                  </a:cubicBezTo>
                  <a:cubicBezTo>
                    <a:pt x="1530" y="1105"/>
                    <a:pt x="1537" y="1103"/>
                    <a:pt x="1540" y="1105"/>
                  </a:cubicBezTo>
                  <a:cubicBezTo>
                    <a:pt x="1541" y="1106"/>
                    <a:pt x="1539" y="1110"/>
                    <a:pt x="1540" y="1111"/>
                  </a:cubicBezTo>
                  <a:cubicBezTo>
                    <a:pt x="1541" y="1112"/>
                    <a:pt x="1544" y="1110"/>
                    <a:pt x="1545" y="1111"/>
                  </a:cubicBezTo>
                  <a:cubicBezTo>
                    <a:pt x="1547" y="1113"/>
                    <a:pt x="1545" y="1119"/>
                    <a:pt x="1551" y="1117"/>
                  </a:cubicBezTo>
                  <a:cubicBezTo>
                    <a:pt x="1551" y="1147"/>
                    <a:pt x="1551" y="1177"/>
                    <a:pt x="1551" y="1207"/>
                  </a:cubicBezTo>
                  <a:cubicBezTo>
                    <a:pt x="1539" y="1203"/>
                    <a:pt x="1552" y="1224"/>
                    <a:pt x="1540" y="1219"/>
                  </a:cubicBezTo>
                  <a:cubicBezTo>
                    <a:pt x="1538" y="1229"/>
                    <a:pt x="1537" y="1239"/>
                    <a:pt x="1537" y="1248"/>
                  </a:cubicBezTo>
                  <a:cubicBezTo>
                    <a:pt x="1537" y="1254"/>
                    <a:pt x="1542" y="1266"/>
                    <a:pt x="1540" y="1278"/>
                  </a:cubicBezTo>
                  <a:cubicBezTo>
                    <a:pt x="1540" y="1277"/>
                    <a:pt x="1537" y="1279"/>
                    <a:pt x="1537" y="1281"/>
                  </a:cubicBezTo>
                  <a:cubicBezTo>
                    <a:pt x="1536" y="1282"/>
                    <a:pt x="1537" y="1285"/>
                    <a:pt x="1537" y="1286"/>
                  </a:cubicBezTo>
                  <a:cubicBezTo>
                    <a:pt x="1535" y="1289"/>
                    <a:pt x="1527" y="1290"/>
                    <a:pt x="1531" y="1301"/>
                  </a:cubicBezTo>
                  <a:cubicBezTo>
                    <a:pt x="1525" y="1303"/>
                    <a:pt x="1521" y="1307"/>
                    <a:pt x="1516" y="1310"/>
                  </a:cubicBezTo>
                  <a:cubicBezTo>
                    <a:pt x="1515" y="1312"/>
                    <a:pt x="1518" y="1317"/>
                    <a:pt x="1516" y="1319"/>
                  </a:cubicBezTo>
                  <a:cubicBezTo>
                    <a:pt x="1515" y="1320"/>
                    <a:pt x="1511" y="1318"/>
                    <a:pt x="1510" y="1319"/>
                  </a:cubicBezTo>
                  <a:cubicBezTo>
                    <a:pt x="1509" y="1320"/>
                    <a:pt x="1511" y="1324"/>
                    <a:pt x="1510" y="1325"/>
                  </a:cubicBezTo>
                  <a:cubicBezTo>
                    <a:pt x="1507" y="1327"/>
                    <a:pt x="1499" y="1325"/>
                    <a:pt x="1499" y="1330"/>
                  </a:cubicBezTo>
                  <a:cubicBezTo>
                    <a:pt x="1498" y="1334"/>
                    <a:pt x="1493" y="1333"/>
                    <a:pt x="1487" y="1336"/>
                  </a:cubicBezTo>
                  <a:cubicBezTo>
                    <a:pt x="1485" y="1337"/>
                    <a:pt x="1482" y="1342"/>
                    <a:pt x="1481" y="1342"/>
                  </a:cubicBezTo>
                  <a:cubicBezTo>
                    <a:pt x="1480" y="1343"/>
                    <a:pt x="1477" y="1339"/>
                    <a:pt x="1475" y="1339"/>
                  </a:cubicBezTo>
                  <a:cubicBezTo>
                    <a:pt x="1476" y="1339"/>
                    <a:pt x="1474" y="1342"/>
                    <a:pt x="1472" y="1342"/>
                  </a:cubicBezTo>
                  <a:cubicBezTo>
                    <a:pt x="1467" y="1342"/>
                    <a:pt x="1467" y="1343"/>
                    <a:pt x="1466" y="1348"/>
                  </a:cubicBezTo>
                  <a:cubicBezTo>
                    <a:pt x="1455" y="1343"/>
                    <a:pt x="1448" y="1356"/>
                    <a:pt x="1443" y="1360"/>
                  </a:cubicBezTo>
                  <a:cubicBezTo>
                    <a:pt x="1442" y="1361"/>
                    <a:pt x="1438" y="1359"/>
                    <a:pt x="1437" y="1360"/>
                  </a:cubicBezTo>
                  <a:cubicBezTo>
                    <a:pt x="1435" y="1361"/>
                    <a:pt x="1433" y="1364"/>
                    <a:pt x="1431" y="1365"/>
                  </a:cubicBezTo>
                  <a:cubicBezTo>
                    <a:pt x="1430" y="1367"/>
                    <a:pt x="1426" y="1370"/>
                    <a:pt x="1425" y="1371"/>
                  </a:cubicBezTo>
                  <a:cubicBezTo>
                    <a:pt x="1425" y="1373"/>
                    <a:pt x="1431" y="1379"/>
                    <a:pt x="1422" y="1377"/>
                  </a:cubicBezTo>
                  <a:cubicBezTo>
                    <a:pt x="1425" y="1391"/>
                    <a:pt x="1418" y="1396"/>
                    <a:pt x="1420" y="1409"/>
                  </a:cubicBezTo>
                  <a:cubicBezTo>
                    <a:pt x="1412" y="1407"/>
                    <a:pt x="1416" y="1415"/>
                    <a:pt x="1414" y="1418"/>
                  </a:cubicBezTo>
                  <a:cubicBezTo>
                    <a:pt x="1413" y="1419"/>
                    <a:pt x="1408" y="1417"/>
                    <a:pt x="1408" y="1418"/>
                  </a:cubicBezTo>
                  <a:cubicBezTo>
                    <a:pt x="1407" y="1420"/>
                    <a:pt x="1413" y="1424"/>
                    <a:pt x="1408" y="1424"/>
                  </a:cubicBezTo>
                  <a:cubicBezTo>
                    <a:pt x="1404" y="1424"/>
                    <a:pt x="1404" y="1435"/>
                    <a:pt x="1396" y="1436"/>
                  </a:cubicBezTo>
                  <a:cubicBezTo>
                    <a:pt x="1395" y="1436"/>
                    <a:pt x="1391" y="1441"/>
                    <a:pt x="1390" y="1442"/>
                  </a:cubicBezTo>
                  <a:cubicBezTo>
                    <a:pt x="1387" y="1445"/>
                    <a:pt x="1383" y="1454"/>
                    <a:pt x="1376" y="1459"/>
                  </a:cubicBezTo>
                  <a:cubicBezTo>
                    <a:pt x="1376" y="1463"/>
                    <a:pt x="1376" y="1467"/>
                    <a:pt x="1376" y="1471"/>
                  </a:cubicBezTo>
                  <a:cubicBezTo>
                    <a:pt x="1371" y="1473"/>
                    <a:pt x="1366" y="1475"/>
                    <a:pt x="1367" y="1483"/>
                  </a:cubicBezTo>
                  <a:cubicBezTo>
                    <a:pt x="1362" y="1483"/>
                    <a:pt x="1357" y="1483"/>
                    <a:pt x="1352" y="1483"/>
                  </a:cubicBezTo>
                  <a:cubicBezTo>
                    <a:pt x="1352" y="1485"/>
                    <a:pt x="1356" y="1485"/>
                    <a:pt x="1358" y="1486"/>
                  </a:cubicBezTo>
                  <a:cubicBezTo>
                    <a:pt x="1358" y="1489"/>
                    <a:pt x="1353" y="1488"/>
                    <a:pt x="1349" y="1488"/>
                  </a:cubicBezTo>
                  <a:cubicBezTo>
                    <a:pt x="1345" y="1490"/>
                    <a:pt x="1344" y="1495"/>
                    <a:pt x="1343" y="1500"/>
                  </a:cubicBezTo>
                  <a:cubicBezTo>
                    <a:pt x="1340" y="1497"/>
                    <a:pt x="1337" y="1498"/>
                    <a:pt x="1338" y="1503"/>
                  </a:cubicBezTo>
                  <a:cubicBezTo>
                    <a:pt x="1335" y="1503"/>
                    <a:pt x="1335" y="1499"/>
                    <a:pt x="1335" y="1497"/>
                  </a:cubicBezTo>
                  <a:cubicBezTo>
                    <a:pt x="1331" y="1497"/>
                    <a:pt x="1326" y="1498"/>
                    <a:pt x="1326" y="1494"/>
                  </a:cubicBezTo>
                  <a:cubicBezTo>
                    <a:pt x="1323" y="1496"/>
                    <a:pt x="1323" y="1501"/>
                    <a:pt x="1317" y="1500"/>
                  </a:cubicBezTo>
                  <a:cubicBezTo>
                    <a:pt x="1316" y="1507"/>
                    <a:pt x="1322" y="1509"/>
                    <a:pt x="1323" y="1515"/>
                  </a:cubicBezTo>
                  <a:cubicBezTo>
                    <a:pt x="1324" y="1522"/>
                    <a:pt x="1313" y="1528"/>
                    <a:pt x="1320" y="1532"/>
                  </a:cubicBezTo>
                  <a:cubicBezTo>
                    <a:pt x="1319" y="1539"/>
                    <a:pt x="1304" y="1532"/>
                    <a:pt x="1302" y="1538"/>
                  </a:cubicBezTo>
                  <a:cubicBezTo>
                    <a:pt x="1299" y="1537"/>
                    <a:pt x="1301" y="1543"/>
                    <a:pt x="1300" y="1544"/>
                  </a:cubicBezTo>
                  <a:cubicBezTo>
                    <a:pt x="1296" y="1547"/>
                    <a:pt x="1285" y="1544"/>
                    <a:pt x="1288" y="1553"/>
                  </a:cubicBezTo>
                  <a:cubicBezTo>
                    <a:pt x="1281" y="1548"/>
                    <a:pt x="1261" y="1548"/>
                    <a:pt x="1259" y="1556"/>
                  </a:cubicBezTo>
                  <a:cubicBezTo>
                    <a:pt x="1259" y="1559"/>
                    <a:pt x="1262" y="1557"/>
                    <a:pt x="1262" y="1556"/>
                  </a:cubicBezTo>
                  <a:cubicBezTo>
                    <a:pt x="1268" y="1556"/>
                    <a:pt x="1260" y="1564"/>
                    <a:pt x="1256" y="1562"/>
                  </a:cubicBezTo>
                  <a:cubicBezTo>
                    <a:pt x="1257" y="1568"/>
                    <a:pt x="1247" y="1577"/>
                    <a:pt x="1253" y="1579"/>
                  </a:cubicBezTo>
                  <a:cubicBezTo>
                    <a:pt x="1253" y="1581"/>
                    <a:pt x="1249" y="1583"/>
                    <a:pt x="1247" y="1582"/>
                  </a:cubicBezTo>
                  <a:cubicBezTo>
                    <a:pt x="1246" y="1582"/>
                    <a:pt x="1243" y="1579"/>
                    <a:pt x="1244" y="1579"/>
                  </a:cubicBezTo>
                  <a:cubicBezTo>
                    <a:pt x="1242" y="1579"/>
                    <a:pt x="1234" y="1587"/>
                    <a:pt x="1235" y="1576"/>
                  </a:cubicBezTo>
                  <a:cubicBezTo>
                    <a:pt x="1232" y="1578"/>
                    <a:pt x="1231" y="1584"/>
                    <a:pt x="1229" y="1579"/>
                  </a:cubicBezTo>
                  <a:cubicBezTo>
                    <a:pt x="1225" y="1581"/>
                    <a:pt x="1232" y="1596"/>
                    <a:pt x="1232" y="1603"/>
                  </a:cubicBezTo>
                  <a:cubicBezTo>
                    <a:pt x="1234" y="1610"/>
                    <a:pt x="1228" y="1608"/>
                    <a:pt x="1226" y="1614"/>
                  </a:cubicBezTo>
                  <a:cubicBezTo>
                    <a:pt x="1225" y="1618"/>
                    <a:pt x="1227" y="1624"/>
                    <a:pt x="1218" y="1623"/>
                  </a:cubicBezTo>
                  <a:cubicBezTo>
                    <a:pt x="1217" y="1626"/>
                    <a:pt x="1223" y="1628"/>
                    <a:pt x="1223" y="1629"/>
                  </a:cubicBezTo>
                  <a:cubicBezTo>
                    <a:pt x="1224" y="1634"/>
                    <a:pt x="1219" y="1628"/>
                    <a:pt x="1218" y="1629"/>
                  </a:cubicBezTo>
                  <a:cubicBezTo>
                    <a:pt x="1216" y="1630"/>
                    <a:pt x="1215" y="1639"/>
                    <a:pt x="1218" y="1638"/>
                  </a:cubicBezTo>
                  <a:cubicBezTo>
                    <a:pt x="1216" y="1642"/>
                    <a:pt x="1215" y="1638"/>
                    <a:pt x="1212" y="1638"/>
                  </a:cubicBezTo>
                  <a:cubicBezTo>
                    <a:pt x="1213" y="1638"/>
                    <a:pt x="1210" y="1642"/>
                    <a:pt x="1209" y="1641"/>
                  </a:cubicBezTo>
                  <a:cubicBezTo>
                    <a:pt x="1204" y="1634"/>
                    <a:pt x="1210" y="1642"/>
                    <a:pt x="1206" y="1647"/>
                  </a:cubicBezTo>
                  <a:cubicBezTo>
                    <a:pt x="1201" y="1652"/>
                    <a:pt x="1200" y="1645"/>
                    <a:pt x="1194" y="1649"/>
                  </a:cubicBezTo>
                  <a:cubicBezTo>
                    <a:pt x="1190" y="1657"/>
                    <a:pt x="1208" y="1657"/>
                    <a:pt x="1197" y="1661"/>
                  </a:cubicBezTo>
                  <a:cubicBezTo>
                    <a:pt x="1198" y="1665"/>
                    <a:pt x="1202" y="1664"/>
                    <a:pt x="1206" y="1664"/>
                  </a:cubicBezTo>
                  <a:cubicBezTo>
                    <a:pt x="1205" y="1670"/>
                    <a:pt x="1206" y="1673"/>
                    <a:pt x="1212" y="1673"/>
                  </a:cubicBezTo>
                  <a:cubicBezTo>
                    <a:pt x="1217" y="1680"/>
                    <a:pt x="1206" y="1682"/>
                    <a:pt x="1206" y="1685"/>
                  </a:cubicBezTo>
                  <a:cubicBezTo>
                    <a:pt x="1206" y="1686"/>
                    <a:pt x="1208" y="1689"/>
                    <a:pt x="1209" y="1687"/>
                  </a:cubicBezTo>
                  <a:cubicBezTo>
                    <a:pt x="1206" y="1691"/>
                    <a:pt x="1208" y="1687"/>
                    <a:pt x="1206" y="1687"/>
                  </a:cubicBezTo>
                  <a:cubicBezTo>
                    <a:pt x="1202" y="1688"/>
                    <a:pt x="1203" y="1694"/>
                    <a:pt x="1194" y="1693"/>
                  </a:cubicBezTo>
                  <a:cubicBezTo>
                    <a:pt x="1198" y="1698"/>
                    <a:pt x="1197" y="1700"/>
                    <a:pt x="1188" y="1699"/>
                  </a:cubicBezTo>
                  <a:cubicBezTo>
                    <a:pt x="1191" y="1707"/>
                    <a:pt x="1184" y="1707"/>
                    <a:pt x="1185" y="1714"/>
                  </a:cubicBezTo>
                  <a:cubicBezTo>
                    <a:pt x="1174" y="1715"/>
                    <a:pt x="1188" y="1727"/>
                    <a:pt x="1177" y="1720"/>
                  </a:cubicBezTo>
                  <a:cubicBezTo>
                    <a:pt x="1178" y="1726"/>
                    <a:pt x="1175" y="1732"/>
                    <a:pt x="1177" y="1740"/>
                  </a:cubicBezTo>
                  <a:cubicBezTo>
                    <a:pt x="1177" y="1741"/>
                    <a:pt x="1180" y="1744"/>
                    <a:pt x="1180" y="1743"/>
                  </a:cubicBezTo>
                  <a:cubicBezTo>
                    <a:pt x="1180" y="1748"/>
                    <a:pt x="1174" y="1749"/>
                    <a:pt x="1180" y="1755"/>
                  </a:cubicBezTo>
                  <a:cubicBezTo>
                    <a:pt x="1183" y="1759"/>
                    <a:pt x="1179" y="1762"/>
                    <a:pt x="1182" y="1769"/>
                  </a:cubicBezTo>
                  <a:cubicBezTo>
                    <a:pt x="1185" y="1775"/>
                    <a:pt x="1191" y="1778"/>
                    <a:pt x="1194" y="1784"/>
                  </a:cubicBezTo>
                  <a:cubicBezTo>
                    <a:pt x="1201" y="1790"/>
                    <a:pt x="1206" y="1780"/>
                    <a:pt x="1212" y="1787"/>
                  </a:cubicBezTo>
                  <a:cubicBezTo>
                    <a:pt x="1214" y="1797"/>
                    <a:pt x="1203" y="1791"/>
                    <a:pt x="1197" y="1793"/>
                  </a:cubicBezTo>
                  <a:cubicBezTo>
                    <a:pt x="1185" y="1796"/>
                    <a:pt x="1172" y="1801"/>
                    <a:pt x="1162" y="1799"/>
                  </a:cubicBezTo>
                  <a:cubicBezTo>
                    <a:pt x="1162" y="1799"/>
                    <a:pt x="1162" y="1793"/>
                    <a:pt x="1162" y="1793"/>
                  </a:cubicBezTo>
                  <a:cubicBezTo>
                    <a:pt x="1149" y="1795"/>
                    <a:pt x="1145" y="1788"/>
                    <a:pt x="1136" y="1787"/>
                  </a:cubicBezTo>
                  <a:cubicBezTo>
                    <a:pt x="1136" y="1784"/>
                    <a:pt x="1136" y="1781"/>
                    <a:pt x="1136" y="1778"/>
                  </a:cubicBezTo>
                  <a:cubicBezTo>
                    <a:pt x="1133" y="1770"/>
                    <a:pt x="1124" y="1776"/>
                    <a:pt x="1124" y="1769"/>
                  </a:cubicBezTo>
                  <a:cubicBezTo>
                    <a:pt x="1124" y="1767"/>
                    <a:pt x="1121" y="1767"/>
                    <a:pt x="1121" y="1764"/>
                  </a:cubicBezTo>
                  <a:cubicBezTo>
                    <a:pt x="1121" y="1761"/>
                    <a:pt x="1118" y="1761"/>
                    <a:pt x="1118" y="1761"/>
                  </a:cubicBezTo>
                  <a:cubicBezTo>
                    <a:pt x="1118" y="1759"/>
                    <a:pt x="1124" y="1752"/>
                    <a:pt x="1118" y="1752"/>
                  </a:cubicBezTo>
                  <a:cubicBezTo>
                    <a:pt x="1114" y="1752"/>
                    <a:pt x="1118" y="1748"/>
                    <a:pt x="1118" y="1746"/>
                  </a:cubicBezTo>
                  <a:cubicBezTo>
                    <a:pt x="1118" y="1742"/>
                    <a:pt x="1113" y="1742"/>
                    <a:pt x="1112" y="1740"/>
                  </a:cubicBezTo>
                  <a:cubicBezTo>
                    <a:pt x="1112" y="1738"/>
                    <a:pt x="1116" y="1737"/>
                    <a:pt x="1115" y="1734"/>
                  </a:cubicBezTo>
                  <a:cubicBezTo>
                    <a:pt x="1115" y="1735"/>
                    <a:pt x="1113" y="1733"/>
                    <a:pt x="1112" y="1731"/>
                  </a:cubicBezTo>
                  <a:cubicBezTo>
                    <a:pt x="1111" y="1728"/>
                    <a:pt x="1109" y="1724"/>
                    <a:pt x="1106" y="1723"/>
                  </a:cubicBezTo>
                  <a:cubicBezTo>
                    <a:pt x="1105" y="1718"/>
                    <a:pt x="1110" y="1717"/>
                    <a:pt x="1109" y="1714"/>
                  </a:cubicBezTo>
                  <a:cubicBezTo>
                    <a:pt x="1109" y="1713"/>
                    <a:pt x="1104" y="1710"/>
                    <a:pt x="1103" y="1711"/>
                  </a:cubicBezTo>
                  <a:cubicBezTo>
                    <a:pt x="1104" y="1709"/>
                    <a:pt x="1114" y="1705"/>
                    <a:pt x="1106" y="1702"/>
                  </a:cubicBezTo>
                  <a:cubicBezTo>
                    <a:pt x="1106" y="1699"/>
                    <a:pt x="1110" y="1700"/>
                    <a:pt x="1112" y="1699"/>
                  </a:cubicBezTo>
                  <a:cubicBezTo>
                    <a:pt x="1112" y="1692"/>
                    <a:pt x="1112" y="1686"/>
                    <a:pt x="1112" y="1679"/>
                  </a:cubicBezTo>
                  <a:cubicBezTo>
                    <a:pt x="1110" y="1676"/>
                    <a:pt x="1107" y="1674"/>
                    <a:pt x="1103" y="1673"/>
                  </a:cubicBezTo>
                  <a:cubicBezTo>
                    <a:pt x="1107" y="1664"/>
                    <a:pt x="1114" y="1656"/>
                    <a:pt x="1109" y="1647"/>
                  </a:cubicBezTo>
                  <a:cubicBezTo>
                    <a:pt x="1118" y="1649"/>
                    <a:pt x="1117" y="1642"/>
                    <a:pt x="1124" y="1644"/>
                  </a:cubicBezTo>
                  <a:cubicBezTo>
                    <a:pt x="1124" y="1635"/>
                    <a:pt x="1124" y="1626"/>
                    <a:pt x="1124" y="1617"/>
                  </a:cubicBezTo>
                  <a:cubicBezTo>
                    <a:pt x="1138" y="1617"/>
                    <a:pt x="1132" y="1598"/>
                    <a:pt x="1139" y="1591"/>
                  </a:cubicBezTo>
                  <a:cubicBezTo>
                    <a:pt x="1136" y="1593"/>
                    <a:pt x="1133" y="1594"/>
                    <a:pt x="1133" y="1591"/>
                  </a:cubicBezTo>
                  <a:cubicBezTo>
                    <a:pt x="1127" y="1594"/>
                    <a:pt x="1124" y="1600"/>
                    <a:pt x="1124" y="1608"/>
                  </a:cubicBezTo>
                  <a:cubicBezTo>
                    <a:pt x="1120" y="1606"/>
                    <a:pt x="1115" y="1604"/>
                    <a:pt x="1115" y="1597"/>
                  </a:cubicBezTo>
                  <a:cubicBezTo>
                    <a:pt x="1110" y="1592"/>
                    <a:pt x="1124" y="1587"/>
                    <a:pt x="1121" y="1585"/>
                  </a:cubicBezTo>
                  <a:cubicBezTo>
                    <a:pt x="1115" y="1580"/>
                    <a:pt x="1122" y="1587"/>
                    <a:pt x="1127" y="1582"/>
                  </a:cubicBezTo>
                  <a:cubicBezTo>
                    <a:pt x="1129" y="1567"/>
                    <a:pt x="1122" y="1553"/>
                    <a:pt x="1124" y="1541"/>
                  </a:cubicBezTo>
                  <a:cubicBezTo>
                    <a:pt x="1124" y="1541"/>
                    <a:pt x="1129" y="1541"/>
                    <a:pt x="1130" y="1541"/>
                  </a:cubicBezTo>
                  <a:cubicBezTo>
                    <a:pt x="1128" y="1527"/>
                    <a:pt x="1130" y="1526"/>
                    <a:pt x="1130" y="1509"/>
                  </a:cubicBezTo>
                  <a:cubicBezTo>
                    <a:pt x="1136" y="1501"/>
                    <a:pt x="1147" y="1491"/>
                    <a:pt x="1142" y="1480"/>
                  </a:cubicBezTo>
                  <a:cubicBezTo>
                    <a:pt x="1152" y="1492"/>
                    <a:pt x="1142" y="1459"/>
                    <a:pt x="1153" y="1471"/>
                  </a:cubicBezTo>
                  <a:cubicBezTo>
                    <a:pt x="1153" y="1465"/>
                    <a:pt x="1153" y="1458"/>
                    <a:pt x="1150" y="1450"/>
                  </a:cubicBezTo>
                  <a:cubicBezTo>
                    <a:pt x="1149" y="1447"/>
                    <a:pt x="1145" y="1442"/>
                    <a:pt x="1144" y="1439"/>
                  </a:cubicBezTo>
                  <a:cubicBezTo>
                    <a:pt x="1144" y="1434"/>
                    <a:pt x="1147" y="1434"/>
                    <a:pt x="1147" y="1430"/>
                  </a:cubicBezTo>
                  <a:cubicBezTo>
                    <a:pt x="1148" y="1424"/>
                    <a:pt x="1145" y="1414"/>
                    <a:pt x="1153" y="1421"/>
                  </a:cubicBezTo>
                  <a:cubicBezTo>
                    <a:pt x="1153" y="1413"/>
                    <a:pt x="1153" y="1405"/>
                    <a:pt x="1156" y="1398"/>
                  </a:cubicBezTo>
                  <a:cubicBezTo>
                    <a:pt x="1158" y="1392"/>
                    <a:pt x="1157" y="1395"/>
                    <a:pt x="1156" y="1389"/>
                  </a:cubicBezTo>
                  <a:cubicBezTo>
                    <a:pt x="1156" y="1386"/>
                    <a:pt x="1163" y="1378"/>
                    <a:pt x="1159" y="1374"/>
                  </a:cubicBezTo>
                  <a:cubicBezTo>
                    <a:pt x="1156" y="1372"/>
                    <a:pt x="1158" y="1371"/>
                    <a:pt x="1159" y="1365"/>
                  </a:cubicBezTo>
                  <a:cubicBezTo>
                    <a:pt x="1160" y="1362"/>
                    <a:pt x="1159" y="1358"/>
                    <a:pt x="1159" y="1354"/>
                  </a:cubicBezTo>
                  <a:cubicBezTo>
                    <a:pt x="1159" y="1349"/>
                    <a:pt x="1162" y="1349"/>
                    <a:pt x="1162" y="1345"/>
                  </a:cubicBezTo>
                  <a:cubicBezTo>
                    <a:pt x="1163" y="1334"/>
                    <a:pt x="1161" y="1323"/>
                    <a:pt x="1162" y="1313"/>
                  </a:cubicBezTo>
                  <a:cubicBezTo>
                    <a:pt x="1162" y="1309"/>
                    <a:pt x="1165" y="1307"/>
                    <a:pt x="1165" y="1304"/>
                  </a:cubicBezTo>
                  <a:cubicBezTo>
                    <a:pt x="1164" y="1295"/>
                    <a:pt x="1155" y="1287"/>
                    <a:pt x="1156" y="1278"/>
                  </a:cubicBezTo>
                  <a:cubicBezTo>
                    <a:pt x="1155" y="1273"/>
                    <a:pt x="1152" y="1279"/>
                    <a:pt x="1147" y="1278"/>
                  </a:cubicBezTo>
                  <a:cubicBezTo>
                    <a:pt x="1144" y="1272"/>
                    <a:pt x="1134" y="1263"/>
                    <a:pt x="1127" y="1263"/>
                  </a:cubicBezTo>
                  <a:cubicBezTo>
                    <a:pt x="1126" y="1263"/>
                    <a:pt x="1122" y="1256"/>
                    <a:pt x="1121" y="1257"/>
                  </a:cubicBezTo>
                  <a:cubicBezTo>
                    <a:pt x="1116" y="1262"/>
                    <a:pt x="1121" y="1256"/>
                    <a:pt x="1118" y="1254"/>
                  </a:cubicBezTo>
                  <a:cubicBezTo>
                    <a:pt x="1114" y="1252"/>
                    <a:pt x="1105" y="1257"/>
                    <a:pt x="1112" y="1248"/>
                  </a:cubicBezTo>
                  <a:cubicBezTo>
                    <a:pt x="1112" y="1243"/>
                    <a:pt x="1104" y="1248"/>
                    <a:pt x="1100" y="1246"/>
                  </a:cubicBezTo>
                  <a:cubicBezTo>
                    <a:pt x="1100" y="1245"/>
                    <a:pt x="1101" y="1240"/>
                    <a:pt x="1100" y="1240"/>
                  </a:cubicBezTo>
                  <a:cubicBezTo>
                    <a:pt x="1099" y="1239"/>
                    <a:pt x="1096" y="1238"/>
                    <a:pt x="1095" y="1237"/>
                  </a:cubicBezTo>
                  <a:cubicBezTo>
                    <a:pt x="1091" y="1233"/>
                    <a:pt x="1087" y="1225"/>
                    <a:pt x="1086" y="1216"/>
                  </a:cubicBezTo>
                  <a:cubicBezTo>
                    <a:pt x="1086" y="1213"/>
                    <a:pt x="1081" y="1215"/>
                    <a:pt x="1080" y="1213"/>
                  </a:cubicBezTo>
                  <a:cubicBezTo>
                    <a:pt x="1078" y="1211"/>
                    <a:pt x="1079" y="1199"/>
                    <a:pt x="1074" y="1199"/>
                  </a:cubicBezTo>
                  <a:cubicBezTo>
                    <a:pt x="1069" y="1198"/>
                    <a:pt x="1066" y="1181"/>
                    <a:pt x="1062" y="1175"/>
                  </a:cubicBezTo>
                  <a:cubicBezTo>
                    <a:pt x="1059" y="1171"/>
                    <a:pt x="1055" y="1165"/>
                    <a:pt x="1051" y="1158"/>
                  </a:cubicBezTo>
                  <a:cubicBezTo>
                    <a:pt x="1049" y="1155"/>
                    <a:pt x="1046" y="1154"/>
                    <a:pt x="1045" y="1152"/>
                  </a:cubicBezTo>
                  <a:cubicBezTo>
                    <a:pt x="1044" y="1150"/>
                    <a:pt x="1046" y="1147"/>
                    <a:pt x="1045" y="1146"/>
                  </a:cubicBezTo>
                  <a:cubicBezTo>
                    <a:pt x="1043" y="1143"/>
                    <a:pt x="1041" y="1145"/>
                    <a:pt x="1039" y="1143"/>
                  </a:cubicBezTo>
                  <a:cubicBezTo>
                    <a:pt x="1039" y="1143"/>
                    <a:pt x="1035" y="1121"/>
                    <a:pt x="1033" y="1137"/>
                  </a:cubicBezTo>
                  <a:cubicBezTo>
                    <a:pt x="1027" y="1134"/>
                    <a:pt x="1032" y="1119"/>
                    <a:pt x="1030" y="1111"/>
                  </a:cubicBezTo>
                  <a:cubicBezTo>
                    <a:pt x="1039" y="1111"/>
                    <a:pt x="1038" y="1103"/>
                    <a:pt x="1042" y="1099"/>
                  </a:cubicBezTo>
                  <a:cubicBezTo>
                    <a:pt x="1044" y="1091"/>
                    <a:pt x="1036" y="1094"/>
                    <a:pt x="1033" y="1090"/>
                  </a:cubicBezTo>
                  <a:cubicBezTo>
                    <a:pt x="1033" y="1081"/>
                    <a:pt x="1038" y="1078"/>
                    <a:pt x="1036" y="1067"/>
                  </a:cubicBezTo>
                  <a:cubicBezTo>
                    <a:pt x="1038" y="1065"/>
                    <a:pt x="1041" y="1064"/>
                    <a:pt x="1045" y="1064"/>
                  </a:cubicBezTo>
                  <a:cubicBezTo>
                    <a:pt x="1046" y="1062"/>
                    <a:pt x="1044" y="1057"/>
                    <a:pt x="1045" y="1055"/>
                  </a:cubicBezTo>
                  <a:cubicBezTo>
                    <a:pt x="1046" y="1054"/>
                    <a:pt x="1050" y="1056"/>
                    <a:pt x="1051" y="1055"/>
                  </a:cubicBezTo>
                  <a:cubicBezTo>
                    <a:pt x="1051" y="1055"/>
                    <a:pt x="1050" y="1053"/>
                    <a:pt x="1051" y="1052"/>
                  </a:cubicBezTo>
                  <a:cubicBezTo>
                    <a:pt x="1051" y="1052"/>
                    <a:pt x="1058" y="1047"/>
                    <a:pt x="1057" y="1046"/>
                  </a:cubicBezTo>
                  <a:cubicBezTo>
                    <a:pt x="1056" y="1046"/>
                    <a:pt x="1054" y="1046"/>
                    <a:pt x="1054" y="1046"/>
                  </a:cubicBezTo>
                  <a:cubicBezTo>
                    <a:pt x="1054" y="1046"/>
                    <a:pt x="1055" y="1041"/>
                    <a:pt x="1057" y="1044"/>
                  </a:cubicBezTo>
                  <a:cubicBezTo>
                    <a:pt x="1063" y="1051"/>
                    <a:pt x="1059" y="1038"/>
                    <a:pt x="1065" y="1038"/>
                  </a:cubicBezTo>
                  <a:cubicBezTo>
                    <a:pt x="1071" y="1037"/>
                    <a:pt x="1068" y="1032"/>
                    <a:pt x="1071" y="1026"/>
                  </a:cubicBezTo>
                  <a:cubicBezTo>
                    <a:pt x="1071" y="1027"/>
                    <a:pt x="1085" y="1016"/>
                    <a:pt x="1077" y="1008"/>
                  </a:cubicBezTo>
                  <a:cubicBezTo>
                    <a:pt x="1074" y="1005"/>
                    <a:pt x="1078" y="1007"/>
                    <a:pt x="1077" y="1003"/>
                  </a:cubicBezTo>
                  <a:cubicBezTo>
                    <a:pt x="1076" y="996"/>
                    <a:pt x="1071" y="975"/>
                    <a:pt x="1074" y="967"/>
                  </a:cubicBezTo>
                  <a:cubicBezTo>
                    <a:pt x="1060" y="970"/>
                    <a:pt x="1060" y="958"/>
                    <a:pt x="1045" y="962"/>
                  </a:cubicBezTo>
                  <a:cubicBezTo>
                    <a:pt x="1040" y="964"/>
                    <a:pt x="1046" y="966"/>
                    <a:pt x="1042" y="973"/>
                  </a:cubicBezTo>
                  <a:cubicBezTo>
                    <a:pt x="1027" y="974"/>
                    <a:pt x="1021" y="965"/>
                    <a:pt x="1007" y="965"/>
                  </a:cubicBezTo>
                  <a:cubicBezTo>
                    <a:pt x="1007" y="959"/>
                    <a:pt x="999" y="961"/>
                    <a:pt x="1001" y="953"/>
                  </a:cubicBezTo>
                  <a:cubicBezTo>
                    <a:pt x="997" y="951"/>
                    <a:pt x="993" y="952"/>
                    <a:pt x="989" y="950"/>
                  </a:cubicBezTo>
                  <a:cubicBezTo>
                    <a:pt x="988" y="949"/>
                    <a:pt x="990" y="945"/>
                    <a:pt x="989" y="944"/>
                  </a:cubicBezTo>
                  <a:cubicBezTo>
                    <a:pt x="988" y="943"/>
                    <a:pt x="984" y="945"/>
                    <a:pt x="983" y="944"/>
                  </a:cubicBezTo>
                  <a:cubicBezTo>
                    <a:pt x="981" y="941"/>
                    <a:pt x="983" y="935"/>
                    <a:pt x="978" y="935"/>
                  </a:cubicBezTo>
                  <a:cubicBezTo>
                    <a:pt x="977" y="927"/>
                    <a:pt x="982" y="929"/>
                    <a:pt x="978" y="924"/>
                  </a:cubicBezTo>
                  <a:cubicBezTo>
                    <a:pt x="977" y="920"/>
                    <a:pt x="975" y="922"/>
                    <a:pt x="975" y="924"/>
                  </a:cubicBezTo>
                  <a:cubicBezTo>
                    <a:pt x="970" y="920"/>
                    <a:pt x="969" y="914"/>
                    <a:pt x="960" y="915"/>
                  </a:cubicBezTo>
                  <a:cubicBezTo>
                    <a:pt x="964" y="905"/>
                    <a:pt x="951" y="913"/>
                    <a:pt x="954" y="903"/>
                  </a:cubicBezTo>
                  <a:cubicBezTo>
                    <a:pt x="951" y="903"/>
                    <a:pt x="935" y="902"/>
                    <a:pt x="940" y="903"/>
                  </a:cubicBezTo>
                  <a:cubicBezTo>
                    <a:pt x="936" y="902"/>
                    <a:pt x="939" y="899"/>
                    <a:pt x="937" y="897"/>
                  </a:cubicBezTo>
                  <a:cubicBezTo>
                    <a:pt x="936" y="896"/>
                    <a:pt x="932" y="898"/>
                    <a:pt x="931" y="897"/>
                  </a:cubicBezTo>
                  <a:cubicBezTo>
                    <a:pt x="929" y="897"/>
                    <a:pt x="922" y="892"/>
                    <a:pt x="913" y="894"/>
                  </a:cubicBezTo>
                  <a:cubicBezTo>
                    <a:pt x="917" y="883"/>
                    <a:pt x="907" y="890"/>
                    <a:pt x="902" y="886"/>
                  </a:cubicBezTo>
                  <a:cubicBezTo>
                    <a:pt x="900" y="885"/>
                    <a:pt x="902" y="881"/>
                    <a:pt x="902" y="880"/>
                  </a:cubicBezTo>
                  <a:cubicBezTo>
                    <a:pt x="901" y="879"/>
                    <a:pt x="896" y="881"/>
                    <a:pt x="896" y="880"/>
                  </a:cubicBezTo>
                  <a:cubicBezTo>
                    <a:pt x="895" y="878"/>
                    <a:pt x="897" y="875"/>
                    <a:pt x="896" y="874"/>
                  </a:cubicBezTo>
                  <a:cubicBezTo>
                    <a:pt x="895" y="873"/>
                    <a:pt x="891" y="875"/>
                    <a:pt x="890" y="874"/>
                  </a:cubicBezTo>
                  <a:cubicBezTo>
                    <a:pt x="889" y="873"/>
                    <a:pt x="891" y="869"/>
                    <a:pt x="890" y="868"/>
                  </a:cubicBezTo>
                  <a:cubicBezTo>
                    <a:pt x="887" y="866"/>
                    <a:pt x="887" y="871"/>
                    <a:pt x="887" y="871"/>
                  </a:cubicBezTo>
                  <a:cubicBezTo>
                    <a:pt x="885" y="871"/>
                    <a:pt x="878" y="867"/>
                    <a:pt x="878" y="865"/>
                  </a:cubicBezTo>
                  <a:cubicBezTo>
                    <a:pt x="874" y="870"/>
                    <a:pt x="873" y="864"/>
                    <a:pt x="869" y="865"/>
                  </a:cubicBezTo>
                  <a:cubicBezTo>
                    <a:pt x="865" y="866"/>
                    <a:pt x="860" y="871"/>
                    <a:pt x="855" y="871"/>
                  </a:cubicBezTo>
                  <a:cubicBezTo>
                    <a:pt x="848" y="871"/>
                    <a:pt x="847" y="868"/>
                    <a:pt x="843" y="868"/>
                  </a:cubicBezTo>
                  <a:cubicBezTo>
                    <a:pt x="835" y="868"/>
                    <a:pt x="838" y="872"/>
                    <a:pt x="831" y="868"/>
                  </a:cubicBezTo>
                  <a:cubicBezTo>
                    <a:pt x="827" y="865"/>
                    <a:pt x="825" y="868"/>
                    <a:pt x="817" y="865"/>
                  </a:cubicBezTo>
                  <a:cubicBezTo>
                    <a:pt x="815" y="864"/>
                    <a:pt x="815" y="860"/>
                    <a:pt x="814" y="859"/>
                  </a:cubicBezTo>
                  <a:cubicBezTo>
                    <a:pt x="812" y="858"/>
                    <a:pt x="809" y="860"/>
                    <a:pt x="808" y="859"/>
                  </a:cubicBezTo>
                  <a:cubicBezTo>
                    <a:pt x="804" y="858"/>
                    <a:pt x="791" y="856"/>
                    <a:pt x="799" y="850"/>
                  </a:cubicBezTo>
                  <a:cubicBezTo>
                    <a:pt x="790" y="851"/>
                    <a:pt x="790" y="844"/>
                    <a:pt x="781" y="845"/>
                  </a:cubicBezTo>
                  <a:cubicBezTo>
                    <a:pt x="780" y="842"/>
                    <a:pt x="778" y="840"/>
                    <a:pt x="779" y="836"/>
                  </a:cubicBezTo>
                  <a:cubicBezTo>
                    <a:pt x="766" y="834"/>
                    <a:pt x="762" y="824"/>
                    <a:pt x="749" y="824"/>
                  </a:cubicBezTo>
                  <a:cubicBezTo>
                    <a:pt x="747" y="814"/>
                    <a:pt x="741" y="809"/>
                    <a:pt x="743" y="795"/>
                  </a:cubicBezTo>
                  <a:cubicBezTo>
                    <a:pt x="743" y="783"/>
                    <a:pt x="727" y="789"/>
                    <a:pt x="735" y="777"/>
                  </a:cubicBezTo>
                  <a:cubicBezTo>
                    <a:pt x="731" y="777"/>
                    <a:pt x="729" y="778"/>
                    <a:pt x="729" y="780"/>
                  </a:cubicBezTo>
                  <a:cubicBezTo>
                    <a:pt x="725" y="780"/>
                    <a:pt x="727" y="776"/>
                    <a:pt x="726" y="774"/>
                  </a:cubicBezTo>
                  <a:cubicBezTo>
                    <a:pt x="724" y="771"/>
                    <a:pt x="717" y="771"/>
                    <a:pt x="717" y="765"/>
                  </a:cubicBezTo>
                  <a:cubicBezTo>
                    <a:pt x="717" y="762"/>
                    <a:pt x="712" y="763"/>
                    <a:pt x="708" y="763"/>
                  </a:cubicBezTo>
                  <a:cubicBezTo>
                    <a:pt x="708" y="761"/>
                    <a:pt x="712" y="759"/>
                    <a:pt x="711" y="757"/>
                  </a:cubicBezTo>
                  <a:cubicBezTo>
                    <a:pt x="711" y="756"/>
                    <a:pt x="709" y="751"/>
                    <a:pt x="708" y="751"/>
                  </a:cubicBezTo>
                  <a:cubicBezTo>
                    <a:pt x="707" y="750"/>
                    <a:pt x="703" y="752"/>
                    <a:pt x="702" y="751"/>
                  </a:cubicBezTo>
                  <a:cubicBezTo>
                    <a:pt x="700" y="749"/>
                    <a:pt x="702" y="744"/>
                    <a:pt x="700" y="742"/>
                  </a:cubicBezTo>
                  <a:cubicBezTo>
                    <a:pt x="693" y="735"/>
                    <a:pt x="684" y="734"/>
                    <a:pt x="682" y="722"/>
                  </a:cubicBezTo>
                  <a:cubicBezTo>
                    <a:pt x="676" y="716"/>
                    <a:pt x="676" y="724"/>
                    <a:pt x="670" y="719"/>
                  </a:cubicBezTo>
                  <a:cubicBezTo>
                    <a:pt x="672" y="713"/>
                    <a:pt x="666" y="712"/>
                    <a:pt x="664" y="710"/>
                  </a:cubicBezTo>
                  <a:cubicBezTo>
                    <a:pt x="662" y="705"/>
                    <a:pt x="665" y="695"/>
                    <a:pt x="656" y="695"/>
                  </a:cubicBezTo>
                  <a:cubicBezTo>
                    <a:pt x="657" y="681"/>
                    <a:pt x="650" y="675"/>
                    <a:pt x="641" y="672"/>
                  </a:cubicBezTo>
                  <a:cubicBezTo>
                    <a:pt x="638" y="674"/>
                    <a:pt x="637" y="677"/>
                    <a:pt x="635" y="681"/>
                  </a:cubicBezTo>
                  <a:cubicBezTo>
                    <a:pt x="633" y="687"/>
                    <a:pt x="641" y="689"/>
                    <a:pt x="644" y="692"/>
                  </a:cubicBezTo>
                  <a:cubicBezTo>
                    <a:pt x="645" y="693"/>
                    <a:pt x="643" y="697"/>
                    <a:pt x="644" y="698"/>
                  </a:cubicBezTo>
                  <a:cubicBezTo>
                    <a:pt x="644" y="698"/>
                    <a:pt x="647" y="698"/>
                    <a:pt x="647" y="698"/>
                  </a:cubicBezTo>
                  <a:cubicBezTo>
                    <a:pt x="649" y="702"/>
                    <a:pt x="644" y="710"/>
                    <a:pt x="650" y="710"/>
                  </a:cubicBezTo>
                  <a:cubicBezTo>
                    <a:pt x="654" y="710"/>
                    <a:pt x="652" y="718"/>
                    <a:pt x="656" y="725"/>
                  </a:cubicBezTo>
                  <a:cubicBezTo>
                    <a:pt x="656" y="726"/>
                    <a:pt x="658" y="724"/>
                    <a:pt x="659" y="727"/>
                  </a:cubicBezTo>
                  <a:cubicBezTo>
                    <a:pt x="659" y="733"/>
                    <a:pt x="667" y="731"/>
                    <a:pt x="664" y="742"/>
                  </a:cubicBezTo>
                  <a:cubicBezTo>
                    <a:pt x="665" y="746"/>
                    <a:pt x="670" y="745"/>
                    <a:pt x="673" y="745"/>
                  </a:cubicBezTo>
                  <a:cubicBezTo>
                    <a:pt x="671" y="749"/>
                    <a:pt x="676" y="750"/>
                    <a:pt x="676" y="751"/>
                  </a:cubicBezTo>
                  <a:cubicBezTo>
                    <a:pt x="677" y="754"/>
                    <a:pt x="673" y="757"/>
                    <a:pt x="673" y="757"/>
                  </a:cubicBezTo>
                  <a:cubicBezTo>
                    <a:pt x="674" y="761"/>
                    <a:pt x="683" y="760"/>
                    <a:pt x="679" y="768"/>
                  </a:cubicBezTo>
                  <a:cubicBezTo>
                    <a:pt x="676" y="765"/>
                    <a:pt x="674" y="760"/>
                    <a:pt x="664" y="763"/>
                  </a:cubicBezTo>
                  <a:cubicBezTo>
                    <a:pt x="668" y="751"/>
                    <a:pt x="658" y="753"/>
                    <a:pt x="659" y="745"/>
                  </a:cubicBezTo>
                  <a:cubicBezTo>
                    <a:pt x="657" y="740"/>
                    <a:pt x="653" y="739"/>
                    <a:pt x="650" y="736"/>
                  </a:cubicBezTo>
                  <a:cubicBezTo>
                    <a:pt x="647" y="734"/>
                    <a:pt x="646" y="731"/>
                    <a:pt x="644" y="727"/>
                  </a:cubicBezTo>
                  <a:cubicBezTo>
                    <a:pt x="638" y="727"/>
                    <a:pt x="634" y="725"/>
                    <a:pt x="632" y="722"/>
                  </a:cubicBezTo>
                  <a:cubicBezTo>
                    <a:pt x="632" y="714"/>
                    <a:pt x="634" y="718"/>
                    <a:pt x="638" y="719"/>
                  </a:cubicBezTo>
                  <a:cubicBezTo>
                    <a:pt x="641" y="706"/>
                    <a:pt x="628" y="709"/>
                    <a:pt x="629" y="698"/>
                  </a:cubicBezTo>
                  <a:cubicBezTo>
                    <a:pt x="624" y="697"/>
                    <a:pt x="622" y="692"/>
                    <a:pt x="615" y="692"/>
                  </a:cubicBezTo>
                  <a:cubicBezTo>
                    <a:pt x="615" y="685"/>
                    <a:pt x="619" y="685"/>
                    <a:pt x="615" y="678"/>
                  </a:cubicBezTo>
                  <a:cubicBezTo>
                    <a:pt x="614" y="677"/>
                    <a:pt x="612" y="675"/>
                    <a:pt x="612" y="675"/>
                  </a:cubicBezTo>
                  <a:cubicBezTo>
                    <a:pt x="609" y="668"/>
                    <a:pt x="611" y="658"/>
                    <a:pt x="597" y="660"/>
                  </a:cubicBezTo>
                  <a:cubicBezTo>
                    <a:pt x="600" y="657"/>
                    <a:pt x="599" y="655"/>
                    <a:pt x="597" y="651"/>
                  </a:cubicBezTo>
                  <a:cubicBezTo>
                    <a:pt x="597" y="651"/>
                    <a:pt x="595" y="646"/>
                    <a:pt x="594" y="645"/>
                  </a:cubicBezTo>
                  <a:cubicBezTo>
                    <a:pt x="593" y="645"/>
                    <a:pt x="586" y="647"/>
                    <a:pt x="585" y="645"/>
                  </a:cubicBezTo>
                  <a:cubicBezTo>
                    <a:pt x="584" y="643"/>
                    <a:pt x="591" y="642"/>
                    <a:pt x="591" y="643"/>
                  </a:cubicBezTo>
                  <a:cubicBezTo>
                    <a:pt x="589" y="636"/>
                    <a:pt x="573" y="634"/>
                    <a:pt x="565" y="631"/>
                  </a:cubicBezTo>
                  <a:cubicBezTo>
                    <a:pt x="563" y="629"/>
                    <a:pt x="563" y="627"/>
                    <a:pt x="562" y="625"/>
                  </a:cubicBezTo>
                  <a:cubicBezTo>
                    <a:pt x="560" y="622"/>
                    <a:pt x="559" y="619"/>
                    <a:pt x="556" y="616"/>
                  </a:cubicBezTo>
                  <a:cubicBezTo>
                    <a:pt x="554" y="614"/>
                    <a:pt x="554" y="606"/>
                    <a:pt x="550" y="599"/>
                  </a:cubicBezTo>
                  <a:cubicBezTo>
                    <a:pt x="550" y="597"/>
                    <a:pt x="545" y="597"/>
                    <a:pt x="544" y="596"/>
                  </a:cubicBezTo>
                  <a:cubicBezTo>
                    <a:pt x="542" y="591"/>
                    <a:pt x="546" y="586"/>
                    <a:pt x="539" y="587"/>
                  </a:cubicBezTo>
                  <a:cubicBezTo>
                    <a:pt x="539" y="576"/>
                    <a:pt x="533" y="569"/>
                    <a:pt x="527" y="561"/>
                  </a:cubicBezTo>
                  <a:cubicBezTo>
                    <a:pt x="524" y="557"/>
                    <a:pt x="524" y="549"/>
                    <a:pt x="518" y="552"/>
                  </a:cubicBezTo>
                  <a:cubicBezTo>
                    <a:pt x="522" y="518"/>
                    <a:pt x="517" y="497"/>
                    <a:pt x="518" y="455"/>
                  </a:cubicBezTo>
                  <a:cubicBezTo>
                    <a:pt x="518" y="453"/>
                    <a:pt x="515" y="452"/>
                    <a:pt x="515" y="449"/>
                  </a:cubicBezTo>
                  <a:cubicBezTo>
                    <a:pt x="513" y="448"/>
                    <a:pt x="511" y="445"/>
                    <a:pt x="509" y="444"/>
                  </a:cubicBezTo>
                  <a:cubicBezTo>
                    <a:pt x="508" y="442"/>
                    <a:pt x="507" y="440"/>
                    <a:pt x="503" y="441"/>
                  </a:cubicBezTo>
                  <a:cubicBezTo>
                    <a:pt x="502" y="426"/>
                    <a:pt x="490" y="418"/>
                    <a:pt x="480" y="408"/>
                  </a:cubicBezTo>
                  <a:cubicBezTo>
                    <a:pt x="479" y="407"/>
                    <a:pt x="477" y="406"/>
                    <a:pt x="477" y="403"/>
                  </a:cubicBezTo>
                  <a:cubicBezTo>
                    <a:pt x="479" y="405"/>
                    <a:pt x="485" y="407"/>
                    <a:pt x="486" y="403"/>
                  </a:cubicBezTo>
                  <a:cubicBezTo>
                    <a:pt x="492" y="403"/>
                    <a:pt x="490" y="411"/>
                    <a:pt x="498" y="408"/>
                  </a:cubicBezTo>
                  <a:cubicBezTo>
                    <a:pt x="500" y="411"/>
                    <a:pt x="501" y="415"/>
                    <a:pt x="500" y="420"/>
                  </a:cubicBezTo>
                  <a:cubicBezTo>
                    <a:pt x="515" y="418"/>
                    <a:pt x="519" y="427"/>
                    <a:pt x="527" y="432"/>
                  </a:cubicBezTo>
                  <a:cubicBezTo>
                    <a:pt x="525" y="442"/>
                    <a:pt x="532" y="445"/>
                    <a:pt x="536" y="449"/>
                  </a:cubicBezTo>
                  <a:cubicBezTo>
                    <a:pt x="538" y="449"/>
                    <a:pt x="539" y="444"/>
                    <a:pt x="539" y="441"/>
                  </a:cubicBezTo>
                  <a:cubicBezTo>
                    <a:pt x="538" y="437"/>
                    <a:pt x="533" y="437"/>
                    <a:pt x="533" y="435"/>
                  </a:cubicBezTo>
                  <a:cubicBezTo>
                    <a:pt x="531" y="430"/>
                    <a:pt x="531" y="427"/>
                    <a:pt x="530" y="423"/>
                  </a:cubicBezTo>
                  <a:cubicBezTo>
                    <a:pt x="529" y="421"/>
                    <a:pt x="527" y="420"/>
                    <a:pt x="527" y="420"/>
                  </a:cubicBezTo>
                  <a:cubicBezTo>
                    <a:pt x="526" y="418"/>
                    <a:pt x="529" y="416"/>
                    <a:pt x="530" y="417"/>
                  </a:cubicBezTo>
                  <a:cubicBezTo>
                    <a:pt x="526" y="411"/>
                    <a:pt x="519" y="412"/>
                    <a:pt x="521" y="405"/>
                  </a:cubicBezTo>
                  <a:cubicBezTo>
                    <a:pt x="507" y="407"/>
                    <a:pt x="505" y="396"/>
                    <a:pt x="492" y="397"/>
                  </a:cubicBezTo>
                  <a:cubicBezTo>
                    <a:pt x="495" y="387"/>
                    <a:pt x="482" y="394"/>
                    <a:pt x="486" y="385"/>
                  </a:cubicBezTo>
                  <a:cubicBezTo>
                    <a:pt x="483" y="382"/>
                    <a:pt x="479" y="385"/>
                    <a:pt x="474" y="379"/>
                  </a:cubicBezTo>
                  <a:cubicBezTo>
                    <a:pt x="474" y="376"/>
                    <a:pt x="478" y="377"/>
                    <a:pt x="480" y="376"/>
                  </a:cubicBezTo>
                  <a:cubicBezTo>
                    <a:pt x="484" y="368"/>
                    <a:pt x="470" y="372"/>
                    <a:pt x="471" y="373"/>
                  </a:cubicBezTo>
                  <a:cubicBezTo>
                    <a:pt x="468" y="372"/>
                    <a:pt x="470" y="369"/>
                    <a:pt x="468" y="367"/>
                  </a:cubicBezTo>
                  <a:cubicBezTo>
                    <a:pt x="468" y="367"/>
                    <a:pt x="463" y="368"/>
                    <a:pt x="462" y="367"/>
                  </a:cubicBezTo>
                  <a:cubicBezTo>
                    <a:pt x="462" y="365"/>
                    <a:pt x="466" y="364"/>
                    <a:pt x="465" y="362"/>
                  </a:cubicBezTo>
                  <a:cubicBezTo>
                    <a:pt x="464" y="357"/>
                    <a:pt x="462" y="363"/>
                    <a:pt x="457" y="362"/>
                  </a:cubicBezTo>
                  <a:cubicBezTo>
                    <a:pt x="450" y="357"/>
                    <a:pt x="454" y="350"/>
                    <a:pt x="451" y="347"/>
                  </a:cubicBezTo>
                  <a:cubicBezTo>
                    <a:pt x="449" y="345"/>
                    <a:pt x="446" y="343"/>
                    <a:pt x="442" y="344"/>
                  </a:cubicBezTo>
                  <a:cubicBezTo>
                    <a:pt x="452" y="327"/>
                    <a:pt x="419" y="339"/>
                    <a:pt x="421" y="321"/>
                  </a:cubicBezTo>
                  <a:cubicBezTo>
                    <a:pt x="424" y="321"/>
                    <a:pt x="427" y="321"/>
                    <a:pt x="430" y="321"/>
                  </a:cubicBezTo>
                  <a:cubicBezTo>
                    <a:pt x="431" y="314"/>
                    <a:pt x="417" y="322"/>
                    <a:pt x="421" y="312"/>
                  </a:cubicBezTo>
                  <a:cubicBezTo>
                    <a:pt x="416" y="312"/>
                    <a:pt x="410" y="312"/>
                    <a:pt x="404" y="312"/>
                  </a:cubicBezTo>
                  <a:cubicBezTo>
                    <a:pt x="410" y="308"/>
                    <a:pt x="400" y="305"/>
                    <a:pt x="407" y="303"/>
                  </a:cubicBezTo>
                  <a:cubicBezTo>
                    <a:pt x="408" y="298"/>
                    <a:pt x="399" y="298"/>
                    <a:pt x="401" y="300"/>
                  </a:cubicBezTo>
                  <a:cubicBezTo>
                    <a:pt x="395" y="294"/>
                    <a:pt x="400" y="293"/>
                    <a:pt x="395" y="285"/>
                  </a:cubicBezTo>
                  <a:cubicBezTo>
                    <a:pt x="389" y="285"/>
                    <a:pt x="383" y="285"/>
                    <a:pt x="378" y="285"/>
                  </a:cubicBezTo>
                  <a:cubicBezTo>
                    <a:pt x="379" y="281"/>
                    <a:pt x="382" y="278"/>
                    <a:pt x="383" y="274"/>
                  </a:cubicBezTo>
                  <a:cubicBezTo>
                    <a:pt x="381" y="268"/>
                    <a:pt x="375" y="272"/>
                    <a:pt x="380" y="265"/>
                  </a:cubicBezTo>
                  <a:cubicBezTo>
                    <a:pt x="371" y="266"/>
                    <a:pt x="364" y="270"/>
                    <a:pt x="351" y="268"/>
                  </a:cubicBezTo>
                  <a:cubicBezTo>
                    <a:pt x="352" y="260"/>
                    <a:pt x="344" y="256"/>
                    <a:pt x="337" y="253"/>
                  </a:cubicBezTo>
                  <a:cubicBezTo>
                    <a:pt x="335" y="252"/>
                    <a:pt x="330" y="252"/>
                    <a:pt x="328" y="250"/>
                  </a:cubicBezTo>
                  <a:cubicBezTo>
                    <a:pt x="327" y="250"/>
                    <a:pt x="328" y="245"/>
                    <a:pt x="328" y="244"/>
                  </a:cubicBezTo>
                  <a:cubicBezTo>
                    <a:pt x="327" y="243"/>
                    <a:pt x="321" y="245"/>
                    <a:pt x="322" y="242"/>
                  </a:cubicBezTo>
                  <a:cubicBezTo>
                    <a:pt x="312" y="237"/>
                    <a:pt x="292" y="248"/>
                    <a:pt x="287" y="242"/>
                  </a:cubicBezTo>
                  <a:cubicBezTo>
                    <a:pt x="287" y="241"/>
                    <a:pt x="287" y="239"/>
                    <a:pt x="287" y="239"/>
                  </a:cubicBezTo>
                  <a:cubicBezTo>
                    <a:pt x="284" y="238"/>
                    <a:pt x="281" y="242"/>
                    <a:pt x="281" y="242"/>
                  </a:cubicBezTo>
                  <a:cubicBezTo>
                    <a:pt x="277" y="241"/>
                    <a:pt x="278" y="232"/>
                    <a:pt x="266" y="236"/>
                  </a:cubicBezTo>
                  <a:cubicBezTo>
                    <a:pt x="266" y="228"/>
                    <a:pt x="253" y="232"/>
                    <a:pt x="260" y="224"/>
                  </a:cubicBezTo>
                  <a:cubicBezTo>
                    <a:pt x="258" y="224"/>
                    <a:pt x="258" y="227"/>
                    <a:pt x="255" y="227"/>
                  </a:cubicBezTo>
                  <a:cubicBezTo>
                    <a:pt x="253" y="227"/>
                    <a:pt x="251" y="224"/>
                    <a:pt x="252" y="224"/>
                  </a:cubicBezTo>
                  <a:cubicBezTo>
                    <a:pt x="246" y="225"/>
                    <a:pt x="242" y="231"/>
                    <a:pt x="237" y="227"/>
                  </a:cubicBezTo>
                  <a:cubicBezTo>
                    <a:pt x="231" y="226"/>
                    <a:pt x="236" y="237"/>
                    <a:pt x="234" y="242"/>
                  </a:cubicBezTo>
                  <a:cubicBezTo>
                    <a:pt x="232" y="240"/>
                    <a:pt x="229" y="238"/>
                    <a:pt x="225" y="239"/>
                  </a:cubicBezTo>
                  <a:cubicBezTo>
                    <a:pt x="222" y="239"/>
                    <a:pt x="225" y="244"/>
                    <a:pt x="222" y="244"/>
                  </a:cubicBezTo>
                  <a:cubicBezTo>
                    <a:pt x="219" y="246"/>
                    <a:pt x="209" y="245"/>
                    <a:pt x="205" y="247"/>
                  </a:cubicBezTo>
                  <a:cubicBezTo>
                    <a:pt x="202" y="249"/>
                    <a:pt x="202" y="253"/>
                    <a:pt x="199" y="253"/>
                  </a:cubicBezTo>
                  <a:cubicBezTo>
                    <a:pt x="194" y="254"/>
                    <a:pt x="193" y="250"/>
                    <a:pt x="187" y="250"/>
                  </a:cubicBezTo>
                  <a:cubicBezTo>
                    <a:pt x="192" y="246"/>
                    <a:pt x="199" y="245"/>
                    <a:pt x="196" y="233"/>
                  </a:cubicBezTo>
                  <a:cubicBezTo>
                    <a:pt x="201" y="234"/>
                    <a:pt x="202" y="231"/>
                    <a:pt x="202" y="227"/>
                  </a:cubicBezTo>
                  <a:cubicBezTo>
                    <a:pt x="201" y="223"/>
                    <a:pt x="197" y="224"/>
                    <a:pt x="193" y="224"/>
                  </a:cubicBezTo>
                  <a:cubicBezTo>
                    <a:pt x="189" y="227"/>
                    <a:pt x="191" y="232"/>
                    <a:pt x="184" y="236"/>
                  </a:cubicBezTo>
                  <a:cubicBezTo>
                    <a:pt x="182" y="237"/>
                    <a:pt x="182" y="241"/>
                    <a:pt x="179" y="242"/>
                  </a:cubicBezTo>
                  <a:cubicBezTo>
                    <a:pt x="175" y="242"/>
                    <a:pt x="176" y="250"/>
                    <a:pt x="170" y="247"/>
                  </a:cubicBezTo>
                  <a:cubicBezTo>
                    <a:pt x="171" y="252"/>
                    <a:pt x="167" y="253"/>
                    <a:pt x="164" y="253"/>
                  </a:cubicBezTo>
                  <a:cubicBezTo>
                    <a:pt x="164" y="257"/>
                    <a:pt x="164" y="261"/>
                    <a:pt x="164" y="265"/>
                  </a:cubicBezTo>
                  <a:cubicBezTo>
                    <a:pt x="156" y="268"/>
                    <a:pt x="153" y="277"/>
                    <a:pt x="146" y="283"/>
                  </a:cubicBezTo>
                  <a:cubicBezTo>
                    <a:pt x="145" y="283"/>
                    <a:pt x="141" y="282"/>
                    <a:pt x="140" y="283"/>
                  </a:cubicBezTo>
                  <a:cubicBezTo>
                    <a:pt x="140" y="283"/>
                    <a:pt x="141" y="288"/>
                    <a:pt x="140" y="288"/>
                  </a:cubicBezTo>
                  <a:cubicBezTo>
                    <a:pt x="140" y="289"/>
                    <a:pt x="128" y="289"/>
                    <a:pt x="132" y="291"/>
                  </a:cubicBezTo>
                  <a:cubicBezTo>
                    <a:pt x="137" y="296"/>
                    <a:pt x="125" y="294"/>
                    <a:pt x="120" y="300"/>
                  </a:cubicBezTo>
                  <a:cubicBezTo>
                    <a:pt x="119" y="301"/>
                    <a:pt x="116" y="310"/>
                    <a:pt x="114" y="309"/>
                  </a:cubicBezTo>
                  <a:cubicBezTo>
                    <a:pt x="111" y="306"/>
                    <a:pt x="112" y="308"/>
                    <a:pt x="111" y="312"/>
                  </a:cubicBezTo>
                  <a:cubicBezTo>
                    <a:pt x="107" y="312"/>
                    <a:pt x="103" y="312"/>
                    <a:pt x="100" y="312"/>
                  </a:cubicBezTo>
                  <a:cubicBezTo>
                    <a:pt x="93" y="315"/>
                    <a:pt x="105" y="317"/>
                    <a:pt x="91" y="318"/>
                  </a:cubicBezTo>
                  <a:cubicBezTo>
                    <a:pt x="85" y="318"/>
                    <a:pt x="79" y="317"/>
                    <a:pt x="73" y="321"/>
                  </a:cubicBezTo>
                  <a:cubicBezTo>
                    <a:pt x="69" y="323"/>
                    <a:pt x="68" y="330"/>
                    <a:pt x="61" y="326"/>
                  </a:cubicBezTo>
                  <a:cubicBezTo>
                    <a:pt x="62" y="318"/>
                    <a:pt x="70" y="320"/>
                    <a:pt x="76" y="318"/>
                  </a:cubicBezTo>
                  <a:cubicBezTo>
                    <a:pt x="78" y="317"/>
                    <a:pt x="79" y="318"/>
                    <a:pt x="79" y="315"/>
                  </a:cubicBezTo>
                  <a:cubicBezTo>
                    <a:pt x="79" y="311"/>
                    <a:pt x="87" y="312"/>
                    <a:pt x="91" y="312"/>
                  </a:cubicBezTo>
                  <a:cubicBezTo>
                    <a:pt x="95" y="312"/>
                    <a:pt x="92" y="305"/>
                    <a:pt x="94" y="303"/>
                  </a:cubicBezTo>
                  <a:cubicBezTo>
                    <a:pt x="95" y="301"/>
                    <a:pt x="97" y="308"/>
                    <a:pt x="102" y="300"/>
                  </a:cubicBezTo>
                  <a:cubicBezTo>
                    <a:pt x="104" y="298"/>
                    <a:pt x="105" y="301"/>
                    <a:pt x="105" y="297"/>
                  </a:cubicBezTo>
                  <a:cubicBezTo>
                    <a:pt x="106" y="293"/>
                    <a:pt x="112" y="295"/>
                    <a:pt x="117" y="291"/>
                  </a:cubicBezTo>
                  <a:cubicBezTo>
                    <a:pt x="117" y="286"/>
                    <a:pt x="117" y="282"/>
                    <a:pt x="117" y="277"/>
                  </a:cubicBezTo>
                  <a:cubicBezTo>
                    <a:pt x="126" y="286"/>
                    <a:pt x="118" y="268"/>
                    <a:pt x="129" y="271"/>
                  </a:cubicBezTo>
                  <a:cubicBezTo>
                    <a:pt x="130" y="264"/>
                    <a:pt x="115" y="272"/>
                    <a:pt x="120" y="262"/>
                  </a:cubicBezTo>
                  <a:cubicBezTo>
                    <a:pt x="117" y="269"/>
                    <a:pt x="99" y="261"/>
                    <a:pt x="97" y="268"/>
                  </a:cubicBezTo>
                  <a:cubicBezTo>
                    <a:pt x="93" y="269"/>
                    <a:pt x="95" y="263"/>
                    <a:pt x="94" y="262"/>
                  </a:cubicBezTo>
                  <a:cubicBezTo>
                    <a:pt x="90" y="259"/>
                    <a:pt x="81" y="264"/>
                    <a:pt x="76" y="262"/>
                  </a:cubicBezTo>
                  <a:cubicBezTo>
                    <a:pt x="79" y="256"/>
                    <a:pt x="71" y="258"/>
                    <a:pt x="70" y="256"/>
                  </a:cubicBezTo>
                  <a:cubicBezTo>
                    <a:pt x="69" y="254"/>
                    <a:pt x="73" y="252"/>
                    <a:pt x="73" y="253"/>
                  </a:cubicBezTo>
                  <a:cubicBezTo>
                    <a:pt x="68" y="245"/>
                    <a:pt x="63" y="248"/>
                    <a:pt x="59" y="239"/>
                  </a:cubicBezTo>
                  <a:cubicBezTo>
                    <a:pt x="55" y="243"/>
                    <a:pt x="46" y="242"/>
                    <a:pt x="38" y="242"/>
                  </a:cubicBezTo>
                  <a:cubicBezTo>
                    <a:pt x="38" y="238"/>
                    <a:pt x="39" y="236"/>
                    <a:pt x="41" y="236"/>
                  </a:cubicBezTo>
                  <a:cubicBezTo>
                    <a:pt x="38" y="231"/>
                    <a:pt x="29" y="232"/>
                    <a:pt x="32" y="221"/>
                  </a:cubicBezTo>
                  <a:cubicBezTo>
                    <a:pt x="31" y="218"/>
                    <a:pt x="27" y="214"/>
                    <a:pt x="26" y="218"/>
                  </a:cubicBezTo>
                  <a:cubicBezTo>
                    <a:pt x="19" y="218"/>
                    <a:pt x="26" y="209"/>
                    <a:pt x="26" y="206"/>
                  </a:cubicBezTo>
                  <a:cubicBezTo>
                    <a:pt x="27" y="205"/>
                    <a:pt x="26" y="202"/>
                    <a:pt x="26" y="201"/>
                  </a:cubicBezTo>
                  <a:cubicBezTo>
                    <a:pt x="27" y="200"/>
                    <a:pt x="32" y="201"/>
                    <a:pt x="32" y="201"/>
                  </a:cubicBezTo>
                  <a:cubicBezTo>
                    <a:pt x="34" y="198"/>
                    <a:pt x="33" y="194"/>
                    <a:pt x="35" y="192"/>
                  </a:cubicBezTo>
                  <a:cubicBezTo>
                    <a:pt x="43" y="190"/>
                    <a:pt x="52" y="190"/>
                    <a:pt x="59" y="186"/>
                  </a:cubicBezTo>
                  <a:cubicBezTo>
                    <a:pt x="62" y="184"/>
                    <a:pt x="65" y="185"/>
                    <a:pt x="70" y="183"/>
                  </a:cubicBezTo>
                  <a:cubicBezTo>
                    <a:pt x="75" y="181"/>
                    <a:pt x="66" y="175"/>
                    <a:pt x="82" y="177"/>
                  </a:cubicBezTo>
                  <a:cubicBezTo>
                    <a:pt x="80" y="170"/>
                    <a:pt x="80" y="165"/>
                    <a:pt x="76" y="154"/>
                  </a:cubicBezTo>
                  <a:cubicBezTo>
                    <a:pt x="70" y="147"/>
                    <a:pt x="54" y="164"/>
                    <a:pt x="47" y="157"/>
                  </a:cubicBezTo>
                  <a:cubicBezTo>
                    <a:pt x="42" y="152"/>
                    <a:pt x="46" y="160"/>
                    <a:pt x="35" y="160"/>
                  </a:cubicBezTo>
                  <a:cubicBezTo>
                    <a:pt x="32" y="154"/>
                    <a:pt x="21" y="157"/>
                    <a:pt x="15" y="154"/>
                  </a:cubicBezTo>
                  <a:cubicBezTo>
                    <a:pt x="14" y="153"/>
                    <a:pt x="20" y="148"/>
                    <a:pt x="15" y="148"/>
                  </a:cubicBezTo>
                  <a:cubicBezTo>
                    <a:pt x="9" y="148"/>
                    <a:pt x="4" y="145"/>
                    <a:pt x="3" y="136"/>
                  </a:cubicBezTo>
                  <a:cubicBezTo>
                    <a:pt x="21" y="138"/>
                    <a:pt x="0" y="127"/>
                    <a:pt x="20" y="130"/>
                  </a:cubicBezTo>
                  <a:cubicBezTo>
                    <a:pt x="24" y="130"/>
                    <a:pt x="22" y="127"/>
                    <a:pt x="20" y="127"/>
                  </a:cubicBezTo>
                  <a:cubicBezTo>
                    <a:pt x="21" y="121"/>
                    <a:pt x="26" y="127"/>
                    <a:pt x="26" y="127"/>
                  </a:cubicBezTo>
                  <a:cubicBezTo>
                    <a:pt x="31" y="127"/>
                    <a:pt x="33" y="124"/>
                    <a:pt x="38" y="124"/>
                  </a:cubicBezTo>
                  <a:cubicBezTo>
                    <a:pt x="39" y="125"/>
                    <a:pt x="41" y="130"/>
                    <a:pt x="44" y="130"/>
                  </a:cubicBezTo>
                  <a:cubicBezTo>
                    <a:pt x="50" y="132"/>
                    <a:pt x="57" y="128"/>
                    <a:pt x="64" y="130"/>
                  </a:cubicBezTo>
                  <a:cubicBezTo>
                    <a:pt x="69" y="131"/>
                    <a:pt x="69" y="133"/>
                    <a:pt x="73" y="130"/>
                  </a:cubicBezTo>
                  <a:cubicBezTo>
                    <a:pt x="77" y="129"/>
                    <a:pt x="73" y="128"/>
                    <a:pt x="73" y="124"/>
                  </a:cubicBezTo>
                  <a:cubicBezTo>
                    <a:pt x="77" y="125"/>
                    <a:pt x="78" y="124"/>
                    <a:pt x="79" y="122"/>
                  </a:cubicBezTo>
                  <a:cubicBezTo>
                    <a:pt x="80" y="115"/>
                    <a:pt x="66" y="123"/>
                    <a:pt x="70" y="113"/>
                  </a:cubicBezTo>
                  <a:cubicBezTo>
                    <a:pt x="62" y="111"/>
                    <a:pt x="55" y="108"/>
                    <a:pt x="47" y="107"/>
                  </a:cubicBezTo>
                  <a:cubicBezTo>
                    <a:pt x="50" y="102"/>
                    <a:pt x="50" y="102"/>
                    <a:pt x="44" y="98"/>
                  </a:cubicBezTo>
                  <a:cubicBezTo>
                    <a:pt x="43" y="97"/>
                    <a:pt x="41" y="95"/>
                    <a:pt x="41" y="95"/>
                  </a:cubicBezTo>
                  <a:cubicBezTo>
                    <a:pt x="38" y="94"/>
                    <a:pt x="32" y="94"/>
                    <a:pt x="29" y="92"/>
                  </a:cubicBezTo>
                  <a:cubicBezTo>
                    <a:pt x="30" y="93"/>
                    <a:pt x="35" y="82"/>
                    <a:pt x="29" y="84"/>
                  </a:cubicBezTo>
                  <a:cubicBezTo>
                    <a:pt x="29" y="84"/>
                    <a:pt x="29" y="87"/>
                    <a:pt x="26" y="86"/>
                  </a:cubicBezTo>
                  <a:cubicBezTo>
                    <a:pt x="24" y="86"/>
                    <a:pt x="22" y="82"/>
                    <a:pt x="18" y="84"/>
                  </a:cubicBezTo>
                  <a:cubicBezTo>
                    <a:pt x="24" y="75"/>
                    <a:pt x="36" y="73"/>
                    <a:pt x="47" y="69"/>
                  </a:cubicBezTo>
                  <a:cubicBezTo>
                    <a:pt x="43" y="58"/>
                    <a:pt x="56" y="59"/>
                    <a:pt x="59" y="54"/>
                  </a:cubicBezTo>
                  <a:cubicBezTo>
                    <a:pt x="61" y="50"/>
                    <a:pt x="58" y="45"/>
                    <a:pt x="61" y="43"/>
                  </a:cubicBezTo>
                  <a:cubicBezTo>
                    <a:pt x="68" y="50"/>
                    <a:pt x="69" y="45"/>
                    <a:pt x="82" y="45"/>
                  </a:cubicBezTo>
                  <a:cubicBezTo>
                    <a:pt x="88" y="37"/>
                    <a:pt x="97" y="31"/>
                    <a:pt x="114" y="34"/>
                  </a:cubicBezTo>
                  <a:cubicBezTo>
                    <a:pt x="118" y="35"/>
                    <a:pt x="116" y="29"/>
                    <a:pt x="117" y="28"/>
                  </a:cubicBezTo>
                  <a:cubicBezTo>
                    <a:pt x="122" y="25"/>
                    <a:pt x="134" y="30"/>
                    <a:pt x="135" y="22"/>
                  </a:cubicBezTo>
                  <a:cubicBezTo>
                    <a:pt x="138" y="21"/>
                    <a:pt x="139" y="27"/>
                    <a:pt x="140" y="28"/>
                  </a:cubicBezTo>
                  <a:cubicBezTo>
                    <a:pt x="145" y="30"/>
                    <a:pt x="151" y="26"/>
                    <a:pt x="149" y="34"/>
                  </a:cubicBezTo>
                  <a:cubicBezTo>
                    <a:pt x="162" y="34"/>
                    <a:pt x="175" y="34"/>
                    <a:pt x="187" y="34"/>
                  </a:cubicBezTo>
                  <a:cubicBezTo>
                    <a:pt x="175" y="46"/>
                    <a:pt x="207" y="29"/>
                    <a:pt x="196" y="43"/>
                  </a:cubicBezTo>
                  <a:cubicBezTo>
                    <a:pt x="203" y="43"/>
                    <a:pt x="207" y="42"/>
                    <a:pt x="208" y="37"/>
                  </a:cubicBezTo>
                  <a:cubicBezTo>
                    <a:pt x="214" y="43"/>
                    <a:pt x="225" y="40"/>
                    <a:pt x="234" y="43"/>
                  </a:cubicBezTo>
                  <a:cubicBezTo>
                    <a:pt x="235" y="43"/>
                    <a:pt x="234" y="45"/>
                    <a:pt x="237" y="45"/>
                  </a:cubicBezTo>
                  <a:cubicBezTo>
                    <a:pt x="239" y="46"/>
                    <a:pt x="240" y="48"/>
                    <a:pt x="243" y="48"/>
                  </a:cubicBezTo>
                  <a:cubicBezTo>
                    <a:pt x="250" y="50"/>
                    <a:pt x="253" y="44"/>
                    <a:pt x="258" y="48"/>
                  </a:cubicBezTo>
                  <a:cubicBezTo>
                    <a:pt x="259" y="50"/>
                    <a:pt x="292" y="49"/>
                    <a:pt x="296" y="51"/>
                  </a:cubicBezTo>
                  <a:cubicBezTo>
                    <a:pt x="300" y="54"/>
                    <a:pt x="317" y="56"/>
                    <a:pt x="328" y="57"/>
                  </a:cubicBezTo>
                  <a:cubicBezTo>
                    <a:pt x="331" y="61"/>
                    <a:pt x="336" y="63"/>
                    <a:pt x="337" y="69"/>
                  </a:cubicBezTo>
                  <a:cubicBezTo>
                    <a:pt x="347" y="70"/>
                    <a:pt x="351" y="76"/>
                    <a:pt x="360" y="72"/>
                  </a:cubicBezTo>
                  <a:cubicBezTo>
                    <a:pt x="361" y="81"/>
                    <a:pt x="375" y="77"/>
                    <a:pt x="383" y="78"/>
                  </a:cubicBezTo>
                  <a:cubicBezTo>
                    <a:pt x="383" y="75"/>
                    <a:pt x="380" y="75"/>
                    <a:pt x="378" y="75"/>
                  </a:cubicBezTo>
                  <a:cubicBezTo>
                    <a:pt x="383" y="68"/>
                    <a:pt x="391" y="62"/>
                    <a:pt x="401" y="60"/>
                  </a:cubicBezTo>
                  <a:cubicBezTo>
                    <a:pt x="400" y="65"/>
                    <a:pt x="404" y="66"/>
                    <a:pt x="404" y="63"/>
                  </a:cubicBezTo>
                  <a:cubicBezTo>
                    <a:pt x="407" y="64"/>
                    <a:pt x="406" y="69"/>
                    <a:pt x="410" y="69"/>
                  </a:cubicBezTo>
                  <a:cubicBezTo>
                    <a:pt x="416" y="70"/>
                    <a:pt x="415" y="65"/>
                    <a:pt x="416" y="60"/>
                  </a:cubicBezTo>
                  <a:cubicBezTo>
                    <a:pt x="422" y="59"/>
                    <a:pt x="423" y="62"/>
                    <a:pt x="427" y="63"/>
                  </a:cubicBezTo>
                  <a:cubicBezTo>
                    <a:pt x="431" y="60"/>
                    <a:pt x="427" y="56"/>
                    <a:pt x="433" y="51"/>
                  </a:cubicBezTo>
                  <a:cubicBezTo>
                    <a:pt x="438" y="51"/>
                    <a:pt x="441" y="56"/>
                    <a:pt x="442" y="51"/>
                  </a:cubicBezTo>
                  <a:cubicBezTo>
                    <a:pt x="447" y="53"/>
                    <a:pt x="444" y="58"/>
                    <a:pt x="439" y="57"/>
                  </a:cubicBezTo>
                  <a:cubicBezTo>
                    <a:pt x="443" y="66"/>
                    <a:pt x="462" y="50"/>
                    <a:pt x="468" y="60"/>
                  </a:cubicBezTo>
                  <a:cubicBezTo>
                    <a:pt x="477" y="61"/>
                    <a:pt x="461" y="52"/>
                    <a:pt x="471" y="51"/>
                  </a:cubicBezTo>
                  <a:cubicBezTo>
                    <a:pt x="472" y="48"/>
                    <a:pt x="475" y="45"/>
                    <a:pt x="480" y="45"/>
                  </a:cubicBezTo>
                  <a:cubicBezTo>
                    <a:pt x="480" y="48"/>
                    <a:pt x="480" y="51"/>
                    <a:pt x="480" y="54"/>
                  </a:cubicBezTo>
                  <a:cubicBezTo>
                    <a:pt x="487" y="47"/>
                    <a:pt x="488" y="59"/>
                    <a:pt x="495" y="60"/>
                  </a:cubicBezTo>
                  <a:cubicBezTo>
                    <a:pt x="503" y="61"/>
                    <a:pt x="510" y="59"/>
                    <a:pt x="512" y="54"/>
                  </a:cubicBezTo>
                  <a:cubicBezTo>
                    <a:pt x="516" y="57"/>
                    <a:pt x="524" y="57"/>
                    <a:pt x="521" y="66"/>
                  </a:cubicBezTo>
                  <a:cubicBezTo>
                    <a:pt x="528" y="64"/>
                    <a:pt x="535" y="62"/>
                    <a:pt x="536" y="54"/>
                  </a:cubicBezTo>
                  <a:cubicBezTo>
                    <a:pt x="543" y="59"/>
                    <a:pt x="547" y="52"/>
                    <a:pt x="553" y="60"/>
                  </a:cubicBezTo>
                  <a:cubicBezTo>
                    <a:pt x="560" y="60"/>
                    <a:pt x="567" y="60"/>
                    <a:pt x="574" y="60"/>
                  </a:cubicBezTo>
                  <a:cubicBezTo>
                    <a:pt x="574" y="61"/>
                    <a:pt x="569" y="65"/>
                    <a:pt x="571" y="66"/>
                  </a:cubicBezTo>
                  <a:cubicBezTo>
                    <a:pt x="570" y="66"/>
                    <a:pt x="579" y="69"/>
                    <a:pt x="577" y="69"/>
                  </a:cubicBezTo>
                  <a:cubicBezTo>
                    <a:pt x="579" y="69"/>
                    <a:pt x="581" y="65"/>
                    <a:pt x="585" y="66"/>
                  </a:cubicBezTo>
                  <a:cubicBezTo>
                    <a:pt x="586" y="66"/>
                    <a:pt x="585" y="71"/>
                    <a:pt x="585" y="72"/>
                  </a:cubicBezTo>
                  <a:cubicBezTo>
                    <a:pt x="594" y="77"/>
                    <a:pt x="606" y="69"/>
                    <a:pt x="615" y="72"/>
                  </a:cubicBezTo>
                  <a:cubicBezTo>
                    <a:pt x="615" y="75"/>
                    <a:pt x="620" y="74"/>
                    <a:pt x="623" y="75"/>
                  </a:cubicBezTo>
                  <a:cubicBezTo>
                    <a:pt x="619" y="85"/>
                    <a:pt x="633" y="77"/>
                    <a:pt x="632" y="84"/>
                  </a:cubicBezTo>
                  <a:cubicBezTo>
                    <a:pt x="634" y="90"/>
                    <a:pt x="627" y="88"/>
                    <a:pt x="626" y="92"/>
                  </a:cubicBezTo>
                  <a:cubicBezTo>
                    <a:pt x="626" y="97"/>
                    <a:pt x="629" y="97"/>
                    <a:pt x="629" y="101"/>
                  </a:cubicBezTo>
                  <a:cubicBezTo>
                    <a:pt x="661" y="98"/>
                    <a:pt x="687" y="97"/>
                    <a:pt x="711" y="107"/>
                  </a:cubicBezTo>
                  <a:cubicBezTo>
                    <a:pt x="710" y="109"/>
                    <a:pt x="708" y="112"/>
                    <a:pt x="708" y="116"/>
                  </a:cubicBezTo>
                  <a:cubicBezTo>
                    <a:pt x="714" y="116"/>
                    <a:pt x="714" y="112"/>
                    <a:pt x="720" y="113"/>
                  </a:cubicBezTo>
                  <a:cubicBezTo>
                    <a:pt x="717" y="102"/>
                    <a:pt x="720" y="106"/>
                    <a:pt x="717" y="95"/>
                  </a:cubicBezTo>
                  <a:cubicBezTo>
                    <a:pt x="719" y="90"/>
                    <a:pt x="741" y="90"/>
                    <a:pt x="735" y="86"/>
                  </a:cubicBezTo>
                  <a:cubicBezTo>
                    <a:pt x="737" y="81"/>
                    <a:pt x="740" y="86"/>
                    <a:pt x="743" y="86"/>
                  </a:cubicBezTo>
                  <a:cubicBezTo>
                    <a:pt x="744" y="90"/>
                    <a:pt x="749" y="88"/>
                    <a:pt x="749" y="92"/>
                  </a:cubicBezTo>
                  <a:cubicBezTo>
                    <a:pt x="761" y="94"/>
                    <a:pt x="769" y="90"/>
                    <a:pt x="779" y="92"/>
                  </a:cubicBezTo>
                  <a:cubicBezTo>
                    <a:pt x="779" y="93"/>
                    <a:pt x="779" y="95"/>
                    <a:pt x="781" y="95"/>
                  </a:cubicBezTo>
                  <a:cubicBezTo>
                    <a:pt x="784" y="95"/>
                    <a:pt x="784" y="98"/>
                    <a:pt x="787" y="98"/>
                  </a:cubicBezTo>
                  <a:cubicBezTo>
                    <a:pt x="798" y="99"/>
                    <a:pt x="807" y="92"/>
                    <a:pt x="822" y="95"/>
                  </a:cubicBezTo>
                  <a:cubicBezTo>
                    <a:pt x="830" y="89"/>
                    <a:pt x="829" y="84"/>
                    <a:pt x="831" y="78"/>
                  </a:cubicBezTo>
                  <a:cubicBezTo>
                    <a:pt x="829" y="68"/>
                    <a:pt x="822" y="72"/>
                    <a:pt x="820" y="69"/>
                  </a:cubicBezTo>
                  <a:cubicBezTo>
                    <a:pt x="822" y="54"/>
                    <a:pt x="847" y="61"/>
                    <a:pt x="855" y="66"/>
                  </a:cubicBezTo>
                  <a:cubicBezTo>
                    <a:pt x="853" y="70"/>
                    <a:pt x="851" y="72"/>
                    <a:pt x="846" y="72"/>
                  </a:cubicBezTo>
                  <a:cubicBezTo>
                    <a:pt x="852" y="78"/>
                    <a:pt x="847" y="80"/>
                    <a:pt x="843" y="84"/>
                  </a:cubicBezTo>
                  <a:cubicBezTo>
                    <a:pt x="842" y="90"/>
                    <a:pt x="847" y="89"/>
                    <a:pt x="852" y="89"/>
                  </a:cubicBezTo>
                  <a:cubicBezTo>
                    <a:pt x="848" y="98"/>
                    <a:pt x="854" y="99"/>
                    <a:pt x="849" y="107"/>
                  </a:cubicBezTo>
                  <a:cubicBezTo>
                    <a:pt x="858" y="112"/>
                    <a:pt x="863" y="93"/>
                    <a:pt x="861" y="95"/>
                  </a:cubicBezTo>
                  <a:cubicBezTo>
                    <a:pt x="862" y="94"/>
                    <a:pt x="869" y="103"/>
                    <a:pt x="866" y="89"/>
                  </a:cubicBezTo>
                  <a:cubicBezTo>
                    <a:pt x="879" y="92"/>
                    <a:pt x="876" y="78"/>
                    <a:pt x="884" y="75"/>
                  </a:cubicBezTo>
                  <a:cubicBezTo>
                    <a:pt x="880" y="67"/>
                    <a:pt x="875" y="60"/>
                    <a:pt x="863" y="60"/>
                  </a:cubicBezTo>
                  <a:cubicBezTo>
                    <a:pt x="869" y="56"/>
                    <a:pt x="858" y="48"/>
                    <a:pt x="849" y="45"/>
                  </a:cubicBezTo>
                  <a:cubicBezTo>
                    <a:pt x="849" y="41"/>
                    <a:pt x="849" y="37"/>
                    <a:pt x="846" y="37"/>
                  </a:cubicBezTo>
                  <a:cubicBezTo>
                    <a:pt x="845" y="31"/>
                    <a:pt x="854" y="28"/>
                    <a:pt x="855" y="22"/>
                  </a:cubicBezTo>
                  <a:cubicBezTo>
                    <a:pt x="855" y="21"/>
                    <a:pt x="862" y="18"/>
                    <a:pt x="861" y="16"/>
                  </a:cubicBezTo>
                  <a:cubicBezTo>
                    <a:pt x="853" y="8"/>
                    <a:pt x="871" y="18"/>
                    <a:pt x="863" y="10"/>
                  </a:cubicBezTo>
                  <a:cubicBezTo>
                    <a:pt x="864" y="0"/>
                    <a:pt x="871" y="13"/>
                    <a:pt x="872" y="13"/>
                  </a:cubicBezTo>
                  <a:cubicBezTo>
                    <a:pt x="875" y="14"/>
                    <a:pt x="881" y="12"/>
                    <a:pt x="884" y="13"/>
                  </a:cubicBezTo>
                  <a:cubicBezTo>
                    <a:pt x="885" y="14"/>
                    <a:pt x="880" y="18"/>
                    <a:pt x="881" y="19"/>
                  </a:cubicBezTo>
                  <a:cubicBezTo>
                    <a:pt x="882" y="20"/>
                    <a:pt x="889" y="18"/>
                    <a:pt x="890" y="19"/>
                  </a:cubicBezTo>
                  <a:cubicBezTo>
                    <a:pt x="891" y="21"/>
                    <a:pt x="888" y="27"/>
                    <a:pt x="890" y="28"/>
                  </a:cubicBezTo>
                  <a:cubicBezTo>
                    <a:pt x="890" y="28"/>
                    <a:pt x="895" y="27"/>
                    <a:pt x="896" y="28"/>
                  </a:cubicBezTo>
                  <a:cubicBezTo>
                    <a:pt x="899" y="35"/>
                    <a:pt x="891" y="32"/>
                    <a:pt x="896" y="40"/>
                  </a:cubicBezTo>
                  <a:cubicBezTo>
                    <a:pt x="897" y="41"/>
                    <a:pt x="899" y="42"/>
                    <a:pt x="899" y="45"/>
                  </a:cubicBezTo>
                  <a:cubicBezTo>
                    <a:pt x="899" y="45"/>
                    <a:pt x="896" y="46"/>
                    <a:pt x="896" y="48"/>
                  </a:cubicBezTo>
                  <a:cubicBezTo>
                    <a:pt x="895" y="53"/>
                    <a:pt x="894" y="53"/>
                    <a:pt x="893" y="57"/>
                  </a:cubicBezTo>
                  <a:cubicBezTo>
                    <a:pt x="892" y="62"/>
                    <a:pt x="912" y="63"/>
                    <a:pt x="907" y="54"/>
                  </a:cubicBezTo>
                  <a:cubicBezTo>
                    <a:pt x="913" y="54"/>
                    <a:pt x="911" y="62"/>
                    <a:pt x="919" y="60"/>
                  </a:cubicBezTo>
                  <a:cubicBezTo>
                    <a:pt x="914" y="66"/>
                    <a:pt x="921" y="65"/>
                    <a:pt x="919" y="75"/>
                  </a:cubicBezTo>
                  <a:cubicBezTo>
                    <a:pt x="932" y="76"/>
                    <a:pt x="929" y="66"/>
                    <a:pt x="940" y="72"/>
                  </a:cubicBezTo>
                  <a:cubicBezTo>
                    <a:pt x="942" y="72"/>
                    <a:pt x="942" y="71"/>
                    <a:pt x="942" y="69"/>
                  </a:cubicBezTo>
                  <a:cubicBezTo>
                    <a:pt x="949" y="71"/>
                    <a:pt x="939" y="72"/>
                    <a:pt x="945" y="78"/>
                  </a:cubicBezTo>
                  <a:cubicBezTo>
                    <a:pt x="946" y="78"/>
                    <a:pt x="951" y="81"/>
                    <a:pt x="951" y="81"/>
                  </a:cubicBezTo>
                  <a:cubicBezTo>
                    <a:pt x="952" y="86"/>
                    <a:pt x="941" y="89"/>
                    <a:pt x="945" y="98"/>
                  </a:cubicBezTo>
                  <a:close/>
                  <a:moveTo>
                    <a:pt x="597" y="130"/>
                  </a:moveTo>
                  <a:cubicBezTo>
                    <a:pt x="596" y="125"/>
                    <a:pt x="601" y="123"/>
                    <a:pt x="597" y="122"/>
                  </a:cubicBezTo>
                  <a:cubicBezTo>
                    <a:pt x="597" y="123"/>
                    <a:pt x="597" y="125"/>
                    <a:pt x="594" y="124"/>
                  </a:cubicBezTo>
                  <a:cubicBezTo>
                    <a:pt x="594" y="121"/>
                    <a:pt x="595" y="116"/>
                    <a:pt x="591" y="116"/>
                  </a:cubicBezTo>
                  <a:cubicBezTo>
                    <a:pt x="587" y="120"/>
                    <a:pt x="574" y="129"/>
                    <a:pt x="568" y="122"/>
                  </a:cubicBezTo>
                  <a:cubicBezTo>
                    <a:pt x="567" y="115"/>
                    <a:pt x="581" y="123"/>
                    <a:pt x="577" y="113"/>
                  </a:cubicBezTo>
                  <a:cubicBezTo>
                    <a:pt x="574" y="112"/>
                    <a:pt x="571" y="113"/>
                    <a:pt x="571" y="110"/>
                  </a:cubicBezTo>
                  <a:cubicBezTo>
                    <a:pt x="566" y="108"/>
                    <a:pt x="563" y="114"/>
                    <a:pt x="559" y="116"/>
                  </a:cubicBezTo>
                  <a:cubicBezTo>
                    <a:pt x="553" y="118"/>
                    <a:pt x="546" y="117"/>
                    <a:pt x="539" y="119"/>
                  </a:cubicBezTo>
                  <a:cubicBezTo>
                    <a:pt x="538" y="119"/>
                    <a:pt x="538" y="121"/>
                    <a:pt x="536" y="122"/>
                  </a:cubicBezTo>
                  <a:cubicBezTo>
                    <a:pt x="526" y="124"/>
                    <a:pt x="516" y="125"/>
                    <a:pt x="506" y="124"/>
                  </a:cubicBezTo>
                  <a:cubicBezTo>
                    <a:pt x="507" y="130"/>
                    <a:pt x="502" y="132"/>
                    <a:pt x="506" y="133"/>
                  </a:cubicBezTo>
                  <a:cubicBezTo>
                    <a:pt x="506" y="130"/>
                    <a:pt x="510" y="131"/>
                    <a:pt x="509" y="136"/>
                  </a:cubicBezTo>
                  <a:cubicBezTo>
                    <a:pt x="522" y="138"/>
                    <a:pt x="541" y="125"/>
                    <a:pt x="544" y="136"/>
                  </a:cubicBezTo>
                  <a:cubicBezTo>
                    <a:pt x="538" y="130"/>
                    <a:pt x="541" y="137"/>
                    <a:pt x="536" y="139"/>
                  </a:cubicBezTo>
                  <a:cubicBezTo>
                    <a:pt x="530" y="140"/>
                    <a:pt x="526" y="141"/>
                    <a:pt x="524" y="145"/>
                  </a:cubicBezTo>
                  <a:cubicBezTo>
                    <a:pt x="540" y="147"/>
                    <a:pt x="548" y="141"/>
                    <a:pt x="562" y="142"/>
                  </a:cubicBezTo>
                  <a:cubicBezTo>
                    <a:pt x="562" y="145"/>
                    <a:pt x="561" y="150"/>
                    <a:pt x="565" y="151"/>
                  </a:cubicBezTo>
                  <a:cubicBezTo>
                    <a:pt x="565" y="147"/>
                    <a:pt x="570" y="148"/>
                    <a:pt x="574" y="148"/>
                  </a:cubicBezTo>
                  <a:cubicBezTo>
                    <a:pt x="574" y="142"/>
                    <a:pt x="576" y="138"/>
                    <a:pt x="580" y="136"/>
                  </a:cubicBezTo>
                  <a:cubicBezTo>
                    <a:pt x="585" y="131"/>
                    <a:pt x="583" y="136"/>
                    <a:pt x="591" y="136"/>
                  </a:cubicBezTo>
                  <a:cubicBezTo>
                    <a:pt x="592" y="133"/>
                    <a:pt x="592" y="129"/>
                    <a:pt x="597" y="130"/>
                  </a:cubicBezTo>
                  <a:close/>
                  <a:moveTo>
                    <a:pt x="618" y="230"/>
                  </a:moveTo>
                  <a:cubicBezTo>
                    <a:pt x="619" y="222"/>
                    <a:pt x="629" y="225"/>
                    <a:pt x="632" y="221"/>
                  </a:cubicBezTo>
                  <a:cubicBezTo>
                    <a:pt x="633" y="220"/>
                    <a:pt x="637" y="221"/>
                    <a:pt x="638" y="221"/>
                  </a:cubicBezTo>
                  <a:cubicBezTo>
                    <a:pt x="643" y="219"/>
                    <a:pt x="648" y="220"/>
                    <a:pt x="653" y="218"/>
                  </a:cubicBezTo>
                  <a:cubicBezTo>
                    <a:pt x="653" y="218"/>
                    <a:pt x="655" y="213"/>
                    <a:pt x="656" y="212"/>
                  </a:cubicBezTo>
                  <a:cubicBezTo>
                    <a:pt x="663" y="207"/>
                    <a:pt x="669" y="215"/>
                    <a:pt x="670" y="209"/>
                  </a:cubicBezTo>
                  <a:cubicBezTo>
                    <a:pt x="669" y="209"/>
                    <a:pt x="667" y="207"/>
                    <a:pt x="670" y="206"/>
                  </a:cubicBezTo>
                  <a:cubicBezTo>
                    <a:pt x="676" y="207"/>
                    <a:pt x="676" y="203"/>
                    <a:pt x="679" y="206"/>
                  </a:cubicBezTo>
                  <a:cubicBezTo>
                    <a:pt x="681" y="208"/>
                    <a:pt x="682" y="203"/>
                    <a:pt x="682" y="204"/>
                  </a:cubicBezTo>
                  <a:cubicBezTo>
                    <a:pt x="676" y="205"/>
                    <a:pt x="683" y="196"/>
                    <a:pt x="688" y="204"/>
                  </a:cubicBezTo>
                  <a:cubicBezTo>
                    <a:pt x="689" y="198"/>
                    <a:pt x="694" y="196"/>
                    <a:pt x="694" y="189"/>
                  </a:cubicBezTo>
                  <a:cubicBezTo>
                    <a:pt x="683" y="187"/>
                    <a:pt x="681" y="194"/>
                    <a:pt x="670" y="192"/>
                  </a:cubicBezTo>
                  <a:cubicBezTo>
                    <a:pt x="671" y="197"/>
                    <a:pt x="668" y="199"/>
                    <a:pt x="664" y="201"/>
                  </a:cubicBezTo>
                  <a:cubicBezTo>
                    <a:pt x="655" y="205"/>
                    <a:pt x="657" y="199"/>
                    <a:pt x="650" y="201"/>
                  </a:cubicBezTo>
                  <a:cubicBezTo>
                    <a:pt x="648" y="201"/>
                    <a:pt x="648" y="204"/>
                    <a:pt x="644" y="204"/>
                  </a:cubicBezTo>
                  <a:cubicBezTo>
                    <a:pt x="640" y="203"/>
                    <a:pt x="638" y="199"/>
                    <a:pt x="632" y="201"/>
                  </a:cubicBezTo>
                  <a:cubicBezTo>
                    <a:pt x="632" y="198"/>
                    <a:pt x="632" y="195"/>
                    <a:pt x="629" y="195"/>
                  </a:cubicBezTo>
                  <a:cubicBezTo>
                    <a:pt x="629" y="199"/>
                    <a:pt x="628" y="201"/>
                    <a:pt x="626" y="204"/>
                  </a:cubicBezTo>
                  <a:cubicBezTo>
                    <a:pt x="626" y="207"/>
                    <a:pt x="631" y="206"/>
                    <a:pt x="632" y="209"/>
                  </a:cubicBezTo>
                  <a:cubicBezTo>
                    <a:pt x="623" y="207"/>
                    <a:pt x="623" y="213"/>
                    <a:pt x="620" y="215"/>
                  </a:cubicBezTo>
                  <a:cubicBezTo>
                    <a:pt x="617" y="219"/>
                    <a:pt x="609" y="216"/>
                    <a:pt x="609" y="221"/>
                  </a:cubicBezTo>
                  <a:cubicBezTo>
                    <a:pt x="608" y="228"/>
                    <a:pt x="596" y="220"/>
                    <a:pt x="600" y="230"/>
                  </a:cubicBezTo>
                  <a:cubicBezTo>
                    <a:pt x="606" y="230"/>
                    <a:pt x="612" y="230"/>
                    <a:pt x="618" y="230"/>
                  </a:cubicBezTo>
                  <a:close/>
                  <a:moveTo>
                    <a:pt x="831" y="344"/>
                  </a:moveTo>
                  <a:cubicBezTo>
                    <a:pt x="829" y="345"/>
                    <a:pt x="829" y="346"/>
                    <a:pt x="828" y="347"/>
                  </a:cubicBezTo>
                  <a:cubicBezTo>
                    <a:pt x="827" y="347"/>
                    <a:pt x="820" y="349"/>
                    <a:pt x="820" y="350"/>
                  </a:cubicBezTo>
                  <a:cubicBezTo>
                    <a:pt x="817" y="353"/>
                    <a:pt x="822" y="361"/>
                    <a:pt x="817" y="362"/>
                  </a:cubicBezTo>
                  <a:cubicBezTo>
                    <a:pt x="816" y="358"/>
                    <a:pt x="817" y="353"/>
                    <a:pt x="814" y="353"/>
                  </a:cubicBezTo>
                  <a:cubicBezTo>
                    <a:pt x="814" y="357"/>
                    <a:pt x="814" y="361"/>
                    <a:pt x="814" y="364"/>
                  </a:cubicBezTo>
                  <a:cubicBezTo>
                    <a:pt x="819" y="364"/>
                    <a:pt x="823" y="364"/>
                    <a:pt x="828" y="364"/>
                  </a:cubicBezTo>
                  <a:cubicBezTo>
                    <a:pt x="826" y="368"/>
                    <a:pt x="833" y="373"/>
                    <a:pt x="834" y="376"/>
                  </a:cubicBezTo>
                  <a:cubicBezTo>
                    <a:pt x="837" y="385"/>
                    <a:pt x="838" y="383"/>
                    <a:pt x="843" y="388"/>
                  </a:cubicBezTo>
                  <a:cubicBezTo>
                    <a:pt x="839" y="388"/>
                    <a:pt x="836" y="389"/>
                    <a:pt x="837" y="394"/>
                  </a:cubicBezTo>
                  <a:cubicBezTo>
                    <a:pt x="837" y="398"/>
                    <a:pt x="841" y="398"/>
                    <a:pt x="840" y="403"/>
                  </a:cubicBezTo>
                  <a:cubicBezTo>
                    <a:pt x="844" y="403"/>
                    <a:pt x="848" y="403"/>
                    <a:pt x="852" y="403"/>
                  </a:cubicBezTo>
                  <a:cubicBezTo>
                    <a:pt x="855" y="399"/>
                    <a:pt x="855" y="392"/>
                    <a:pt x="855" y="385"/>
                  </a:cubicBezTo>
                  <a:cubicBezTo>
                    <a:pt x="851" y="384"/>
                    <a:pt x="848" y="382"/>
                    <a:pt x="846" y="379"/>
                  </a:cubicBezTo>
                  <a:cubicBezTo>
                    <a:pt x="851" y="363"/>
                    <a:pt x="846" y="372"/>
                    <a:pt x="843" y="367"/>
                  </a:cubicBezTo>
                  <a:cubicBezTo>
                    <a:pt x="839" y="362"/>
                    <a:pt x="840" y="351"/>
                    <a:pt x="837" y="344"/>
                  </a:cubicBezTo>
                  <a:cubicBezTo>
                    <a:pt x="835" y="344"/>
                    <a:pt x="833" y="344"/>
                    <a:pt x="831" y="344"/>
                  </a:cubicBezTo>
                  <a:close/>
                  <a:moveTo>
                    <a:pt x="945" y="435"/>
                  </a:moveTo>
                  <a:cubicBezTo>
                    <a:pt x="936" y="431"/>
                    <a:pt x="938" y="439"/>
                    <a:pt x="934" y="441"/>
                  </a:cubicBezTo>
                  <a:cubicBezTo>
                    <a:pt x="933" y="438"/>
                    <a:pt x="931" y="437"/>
                    <a:pt x="928" y="438"/>
                  </a:cubicBezTo>
                  <a:cubicBezTo>
                    <a:pt x="929" y="448"/>
                    <a:pt x="917" y="443"/>
                    <a:pt x="913" y="446"/>
                  </a:cubicBezTo>
                  <a:cubicBezTo>
                    <a:pt x="911" y="449"/>
                    <a:pt x="913" y="450"/>
                    <a:pt x="910" y="452"/>
                  </a:cubicBezTo>
                  <a:cubicBezTo>
                    <a:pt x="908" y="454"/>
                    <a:pt x="904" y="452"/>
                    <a:pt x="904" y="455"/>
                  </a:cubicBezTo>
                  <a:cubicBezTo>
                    <a:pt x="909" y="456"/>
                    <a:pt x="904" y="459"/>
                    <a:pt x="904" y="464"/>
                  </a:cubicBezTo>
                  <a:cubicBezTo>
                    <a:pt x="910" y="469"/>
                    <a:pt x="912" y="459"/>
                    <a:pt x="916" y="458"/>
                  </a:cubicBezTo>
                  <a:cubicBezTo>
                    <a:pt x="922" y="456"/>
                    <a:pt x="927" y="459"/>
                    <a:pt x="934" y="458"/>
                  </a:cubicBezTo>
                  <a:cubicBezTo>
                    <a:pt x="937" y="458"/>
                    <a:pt x="938" y="456"/>
                    <a:pt x="942" y="455"/>
                  </a:cubicBezTo>
                  <a:cubicBezTo>
                    <a:pt x="949" y="455"/>
                    <a:pt x="958" y="458"/>
                    <a:pt x="960" y="461"/>
                  </a:cubicBezTo>
                  <a:cubicBezTo>
                    <a:pt x="958" y="462"/>
                    <a:pt x="954" y="461"/>
                    <a:pt x="954" y="464"/>
                  </a:cubicBezTo>
                  <a:cubicBezTo>
                    <a:pt x="956" y="462"/>
                    <a:pt x="957" y="467"/>
                    <a:pt x="957" y="467"/>
                  </a:cubicBezTo>
                  <a:cubicBezTo>
                    <a:pt x="959" y="467"/>
                    <a:pt x="961" y="464"/>
                    <a:pt x="960" y="464"/>
                  </a:cubicBezTo>
                  <a:cubicBezTo>
                    <a:pt x="971" y="465"/>
                    <a:pt x="967" y="466"/>
                    <a:pt x="975" y="461"/>
                  </a:cubicBezTo>
                  <a:cubicBezTo>
                    <a:pt x="984" y="456"/>
                    <a:pt x="989" y="464"/>
                    <a:pt x="995" y="458"/>
                  </a:cubicBezTo>
                  <a:cubicBezTo>
                    <a:pt x="987" y="457"/>
                    <a:pt x="997" y="445"/>
                    <a:pt x="989" y="452"/>
                  </a:cubicBezTo>
                  <a:cubicBezTo>
                    <a:pt x="984" y="457"/>
                    <a:pt x="983" y="441"/>
                    <a:pt x="983" y="441"/>
                  </a:cubicBezTo>
                  <a:cubicBezTo>
                    <a:pt x="982" y="439"/>
                    <a:pt x="975" y="441"/>
                    <a:pt x="978" y="435"/>
                  </a:cubicBezTo>
                  <a:cubicBezTo>
                    <a:pt x="973" y="435"/>
                    <a:pt x="968" y="435"/>
                    <a:pt x="963" y="435"/>
                  </a:cubicBezTo>
                  <a:cubicBezTo>
                    <a:pt x="964" y="431"/>
                    <a:pt x="966" y="430"/>
                    <a:pt x="963" y="426"/>
                  </a:cubicBezTo>
                  <a:cubicBezTo>
                    <a:pt x="954" y="429"/>
                    <a:pt x="956" y="426"/>
                    <a:pt x="945" y="426"/>
                  </a:cubicBezTo>
                  <a:cubicBezTo>
                    <a:pt x="944" y="430"/>
                    <a:pt x="942" y="431"/>
                    <a:pt x="945" y="435"/>
                  </a:cubicBezTo>
                  <a:close/>
                  <a:moveTo>
                    <a:pt x="1024" y="508"/>
                  </a:moveTo>
                  <a:cubicBezTo>
                    <a:pt x="1023" y="508"/>
                    <a:pt x="1021" y="507"/>
                    <a:pt x="1022" y="505"/>
                  </a:cubicBezTo>
                  <a:cubicBezTo>
                    <a:pt x="1034" y="508"/>
                    <a:pt x="1022" y="486"/>
                    <a:pt x="1033" y="487"/>
                  </a:cubicBezTo>
                  <a:cubicBezTo>
                    <a:pt x="1039" y="494"/>
                    <a:pt x="1042" y="486"/>
                    <a:pt x="1051" y="487"/>
                  </a:cubicBezTo>
                  <a:cubicBezTo>
                    <a:pt x="1046" y="470"/>
                    <a:pt x="1025" y="467"/>
                    <a:pt x="1007" y="470"/>
                  </a:cubicBezTo>
                  <a:cubicBezTo>
                    <a:pt x="1005" y="469"/>
                    <a:pt x="1003" y="467"/>
                    <a:pt x="1004" y="464"/>
                  </a:cubicBezTo>
                  <a:cubicBezTo>
                    <a:pt x="998" y="462"/>
                    <a:pt x="995" y="470"/>
                    <a:pt x="989" y="470"/>
                  </a:cubicBezTo>
                  <a:cubicBezTo>
                    <a:pt x="986" y="470"/>
                    <a:pt x="985" y="466"/>
                    <a:pt x="980" y="467"/>
                  </a:cubicBezTo>
                  <a:cubicBezTo>
                    <a:pt x="977" y="468"/>
                    <a:pt x="975" y="471"/>
                    <a:pt x="972" y="473"/>
                  </a:cubicBezTo>
                  <a:cubicBezTo>
                    <a:pt x="967" y="475"/>
                    <a:pt x="964" y="474"/>
                    <a:pt x="960" y="476"/>
                  </a:cubicBezTo>
                  <a:cubicBezTo>
                    <a:pt x="960" y="481"/>
                    <a:pt x="958" y="483"/>
                    <a:pt x="954" y="484"/>
                  </a:cubicBezTo>
                  <a:cubicBezTo>
                    <a:pt x="955" y="508"/>
                    <a:pt x="950" y="509"/>
                    <a:pt x="951" y="534"/>
                  </a:cubicBezTo>
                  <a:cubicBezTo>
                    <a:pt x="962" y="538"/>
                    <a:pt x="957" y="526"/>
                    <a:pt x="966" y="528"/>
                  </a:cubicBezTo>
                  <a:cubicBezTo>
                    <a:pt x="965" y="523"/>
                    <a:pt x="967" y="520"/>
                    <a:pt x="969" y="517"/>
                  </a:cubicBezTo>
                  <a:cubicBezTo>
                    <a:pt x="973" y="510"/>
                    <a:pt x="970" y="502"/>
                    <a:pt x="972" y="493"/>
                  </a:cubicBezTo>
                  <a:cubicBezTo>
                    <a:pt x="972" y="493"/>
                    <a:pt x="977" y="489"/>
                    <a:pt x="978" y="487"/>
                  </a:cubicBezTo>
                  <a:cubicBezTo>
                    <a:pt x="979" y="484"/>
                    <a:pt x="976" y="479"/>
                    <a:pt x="980" y="479"/>
                  </a:cubicBezTo>
                  <a:cubicBezTo>
                    <a:pt x="986" y="479"/>
                    <a:pt x="990" y="478"/>
                    <a:pt x="992" y="476"/>
                  </a:cubicBezTo>
                  <a:cubicBezTo>
                    <a:pt x="988" y="486"/>
                    <a:pt x="1002" y="477"/>
                    <a:pt x="1001" y="484"/>
                  </a:cubicBezTo>
                  <a:cubicBezTo>
                    <a:pt x="1003" y="493"/>
                    <a:pt x="1003" y="490"/>
                    <a:pt x="1001" y="499"/>
                  </a:cubicBezTo>
                  <a:cubicBezTo>
                    <a:pt x="1003" y="500"/>
                    <a:pt x="1007" y="499"/>
                    <a:pt x="1007" y="502"/>
                  </a:cubicBezTo>
                  <a:cubicBezTo>
                    <a:pt x="1005" y="503"/>
                    <a:pt x="1001" y="502"/>
                    <a:pt x="1001" y="505"/>
                  </a:cubicBezTo>
                  <a:cubicBezTo>
                    <a:pt x="1011" y="502"/>
                    <a:pt x="1021" y="514"/>
                    <a:pt x="1024" y="508"/>
                  </a:cubicBezTo>
                  <a:close/>
                  <a:moveTo>
                    <a:pt x="1077" y="496"/>
                  </a:moveTo>
                  <a:cubicBezTo>
                    <a:pt x="1077" y="496"/>
                    <a:pt x="1077" y="502"/>
                    <a:pt x="1077" y="502"/>
                  </a:cubicBezTo>
                  <a:cubicBezTo>
                    <a:pt x="1072" y="507"/>
                    <a:pt x="1059" y="493"/>
                    <a:pt x="1054" y="499"/>
                  </a:cubicBezTo>
                  <a:cubicBezTo>
                    <a:pt x="1055" y="505"/>
                    <a:pt x="1050" y="505"/>
                    <a:pt x="1048" y="508"/>
                  </a:cubicBezTo>
                  <a:cubicBezTo>
                    <a:pt x="1055" y="516"/>
                    <a:pt x="1057" y="511"/>
                    <a:pt x="1065" y="511"/>
                  </a:cubicBezTo>
                  <a:cubicBezTo>
                    <a:pt x="1072" y="511"/>
                    <a:pt x="1082" y="513"/>
                    <a:pt x="1086" y="508"/>
                  </a:cubicBezTo>
                  <a:cubicBezTo>
                    <a:pt x="1084" y="508"/>
                    <a:pt x="1083" y="506"/>
                    <a:pt x="1086" y="505"/>
                  </a:cubicBezTo>
                  <a:cubicBezTo>
                    <a:pt x="1088" y="504"/>
                    <a:pt x="1092" y="505"/>
                    <a:pt x="1092" y="502"/>
                  </a:cubicBezTo>
                  <a:cubicBezTo>
                    <a:pt x="1084" y="502"/>
                    <a:pt x="1082" y="496"/>
                    <a:pt x="1077" y="496"/>
                  </a:cubicBezTo>
                  <a:close/>
                  <a:moveTo>
                    <a:pt x="1036" y="520"/>
                  </a:moveTo>
                  <a:cubicBezTo>
                    <a:pt x="1035" y="520"/>
                    <a:pt x="1034" y="515"/>
                    <a:pt x="1030" y="517"/>
                  </a:cubicBezTo>
                  <a:cubicBezTo>
                    <a:pt x="1029" y="517"/>
                    <a:pt x="1031" y="522"/>
                    <a:pt x="1030" y="523"/>
                  </a:cubicBezTo>
                  <a:cubicBezTo>
                    <a:pt x="1025" y="523"/>
                    <a:pt x="1021" y="523"/>
                    <a:pt x="1016" y="523"/>
                  </a:cubicBezTo>
                  <a:cubicBezTo>
                    <a:pt x="1020" y="533"/>
                    <a:pt x="1006" y="524"/>
                    <a:pt x="1007" y="531"/>
                  </a:cubicBezTo>
                  <a:cubicBezTo>
                    <a:pt x="1010" y="531"/>
                    <a:pt x="1013" y="531"/>
                    <a:pt x="1016" y="531"/>
                  </a:cubicBezTo>
                  <a:cubicBezTo>
                    <a:pt x="1016" y="534"/>
                    <a:pt x="1013" y="535"/>
                    <a:pt x="1013" y="537"/>
                  </a:cubicBezTo>
                  <a:cubicBezTo>
                    <a:pt x="1021" y="539"/>
                    <a:pt x="1019" y="531"/>
                    <a:pt x="1024" y="531"/>
                  </a:cubicBezTo>
                  <a:cubicBezTo>
                    <a:pt x="1028" y="534"/>
                    <a:pt x="1032" y="535"/>
                    <a:pt x="1039" y="534"/>
                  </a:cubicBezTo>
                  <a:cubicBezTo>
                    <a:pt x="1038" y="522"/>
                    <a:pt x="1058" y="532"/>
                    <a:pt x="1054" y="517"/>
                  </a:cubicBezTo>
                  <a:cubicBezTo>
                    <a:pt x="1045" y="514"/>
                    <a:pt x="1039" y="520"/>
                    <a:pt x="1036" y="5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3" name="Freeform 157">
              <a:extLst>
                <a:ext uri="{FF2B5EF4-FFF2-40B4-BE49-F238E27FC236}">
                  <a16:creationId xmlns:a16="http://schemas.microsoft.com/office/drawing/2014/main" xmlns="" id="{90407550-D60A-4B0A-9A76-A4DC44D56DBB}"/>
                </a:ext>
              </a:extLst>
            </p:cNvPr>
            <p:cNvSpPr>
              <a:spLocks noChangeArrowheads="1"/>
            </p:cNvSpPr>
            <p:nvPr/>
          </p:nvSpPr>
          <p:spPr bwMode="auto">
            <a:xfrm>
              <a:off x="5608752" y="3174659"/>
              <a:ext cx="160749" cy="243624"/>
            </a:xfrm>
            <a:custGeom>
              <a:avLst/>
              <a:gdLst>
                <a:gd name="T0" fmla="*/ 26 w 95"/>
                <a:gd name="T1" fmla="*/ 14 h 144"/>
                <a:gd name="T2" fmla="*/ 47 w 95"/>
                <a:gd name="T3" fmla="*/ 12 h 144"/>
                <a:gd name="T4" fmla="*/ 50 w 95"/>
                <a:gd name="T5" fmla="*/ 29 h 144"/>
                <a:gd name="T6" fmla="*/ 35 w 95"/>
                <a:gd name="T7" fmla="*/ 38 h 144"/>
                <a:gd name="T8" fmla="*/ 53 w 95"/>
                <a:gd name="T9" fmla="*/ 47 h 144"/>
                <a:gd name="T10" fmla="*/ 61 w 95"/>
                <a:gd name="T11" fmla="*/ 67 h 144"/>
                <a:gd name="T12" fmla="*/ 67 w 95"/>
                <a:gd name="T13" fmla="*/ 73 h 144"/>
                <a:gd name="T14" fmla="*/ 79 w 95"/>
                <a:gd name="T15" fmla="*/ 79 h 144"/>
                <a:gd name="T16" fmla="*/ 73 w 95"/>
                <a:gd name="T17" fmla="*/ 91 h 144"/>
                <a:gd name="T18" fmla="*/ 91 w 95"/>
                <a:gd name="T19" fmla="*/ 93 h 144"/>
                <a:gd name="T20" fmla="*/ 91 w 95"/>
                <a:gd name="T21" fmla="*/ 111 h 144"/>
                <a:gd name="T22" fmla="*/ 85 w 95"/>
                <a:gd name="T23" fmla="*/ 111 h 144"/>
                <a:gd name="T24" fmla="*/ 91 w 95"/>
                <a:gd name="T25" fmla="*/ 114 h 144"/>
                <a:gd name="T26" fmla="*/ 85 w 95"/>
                <a:gd name="T27" fmla="*/ 123 h 144"/>
                <a:gd name="T28" fmla="*/ 76 w 95"/>
                <a:gd name="T29" fmla="*/ 129 h 144"/>
                <a:gd name="T30" fmla="*/ 47 w 95"/>
                <a:gd name="T31" fmla="*/ 126 h 144"/>
                <a:gd name="T32" fmla="*/ 35 w 95"/>
                <a:gd name="T33" fmla="*/ 129 h 144"/>
                <a:gd name="T34" fmla="*/ 15 w 95"/>
                <a:gd name="T35" fmla="*/ 129 h 144"/>
                <a:gd name="T36" fmla="*/ 20 w 95"/>
                <a:gd name="T37" fmla="*/ 126 h 144"/>
                <a:gd name="T38" fmla="*/ 23 w 95"/>
                <a:gd name="T39" fmla="*/ 129 h 144"/>
                <a:gd name="T40" fmla="*/ 26 w 95"/>
                <a:gd name="T41" fmla="*/ 123 h 144"/>
                <a:gd name="T42" fmla="*/ 44 w 95"/>
                <a:gd name="T43" fmla="*/ 120 h 144"/>
                <a:gd name="T44" fmla="*/ 20 w 95"/>
                <a:gd name="T45" fmla="*/ 111 h 144"/>
                <a:gd name="T46" fmla="*/ 20 w 95"/>
                <a:gd name="T47" fmla="*/ 93 h 144"/>
                <a:gd name="T48" fmla="*/ 26 w 95"/>
                <a:gd name="T49" fmla="*/ 91 h 144"/>
                <a:gd name="T50" fmla="*/ 38 w 95"/>
                <a:gd name="T51" fmla="*/ 91 h 144"/>
                <a:gd name="T52" fmla="*/ 41 w 95"/>
                <a:gd name="T53" fmla="*/ 73 h 144"/>
                <a:gd name="T54" fmla="*/ 32 w 95"/>
                <a:gd name="T55" fmla="*/ 61 h 144"/>
                <a:gd name="T56" fmla="*/ 20 w 95"/>
                <a:gd name="T57" fmla="*/ 64 h 144"/>
                <a:gd name="T58" fmla="*/ 20 w 95"/>
                <a:gd name="T59" fmla="*/ 50 h 144"/>
                <a:gd name="T60" fmla="*/ 9 w 95"/>
                <a:gd name="T61" fmla="*/ 44 h 144"/>
                <a:gd name="T62" fmla="*/ 0 w 95"/>
                <a:gd name="T63" fmla="*/ 14 h 144"/>
                <a:gd name="T64" fmla="*/ 15 w 95"/>
                <a:gd name="T65" fmla="*/ 0 h 144"/>
                <a:gd name="T66" fmla="*/ 41 w 95"/>
                <a:gd name="T67" fmla="*/ 0 h 144"/>
                <a:gd name="T68" fmla="*/ 26 w 95"/>
                <a:gd name="T69" fmla="*/ 1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5" h="144">
                  <a:moveTo>
                    <a:pt x="26" y="14"/>
                  </a:moveTo>
                  <a:cubicBezTo>
                    <a:pt x="28" y="20"/>
                    <a:pt x="40" y="11"/>
                    <a:pt x="47" y="12"/>
                  </a:cubicBezTo>
                  <a:cubicBezTo>
                    <a:pt x="50" y="15"/>
                    <a:pt x="50" y="22"/>
                    <a:pt x="50" y="29"/>
                  </a:cubicBezTo>
                  <a:cubicBezTo>
                    <a:pt x="43" y="30"/>
                    <a:pt x="37" y="32"/>
                    <a:pt x="35" y="38"/>
                  </a:cubicBezTo>
                  <a:cubicBezTo>
                    <a:pt x="38" y="44"/>
                    <a:pt x="44" y="47"/>
                    <a:pt x="53" y="47"/>
                  </a:cubicBezTo>
                  <a:cubicBezTo>
                    <a:pt x="52" y="58"/>
                    <a:pt x="65" y="54"/>
                    <a:pt x="61" y="67"/>
                  </a:cubicBezTo>
                  <a:cubicBezTo>
                    <a:pt x="62" y="70"/>
                    <a:pt x="67" y="69"/>
                    <a:pt x="67" y="73"/>
                  </a:cubicBezTo>
                  <a:cubicBezTo>
                    <a:pt x="68" y="78"/>
                    <a:pt x="77" y="75"/>
                    <a:pt x="79" y="79"/>
                  </a:cubicBezTo>
                  <a:cubicBezTo>
                    <a:pt x="77" y="83"/>
                    <a:pt x="75" y="86"/>
                    <a:pt x="73" y="91"/>
                  </a:cubicBezTo>
                  <a:cubicBezTo>
                    <a:pt x="80" y="90"/>
                    <a:pt x="87" y="90"/>
                    <a:pt x="91" y="93"/>
                  </a:cubicBezTo>
                  <a:cubicBezTo>
                    <a:pt x="87" y="97"/>
                    <a:pt x="95" y="106"/>
                    <a:pt x="91" y="111"/>
                  </a:cubicBezTo>
                  <a:cubicBezTo>
                    <a:pt x="90" y="112"/>
                    <a:pt x="85" y="111"/>
                    <a:pt x="85" y="111"/>
                  </a:cubicBezTo>
                  <a:cubicBezTo>
                    <a:pt x="84" y="114"/>
                    <a:pt x="89" y="113"/>
                    <a:pt x="91" y="114"/>
                  </a:cubicBezTo>
                  <a:cubicBezTo>
                    <a:pt x="89" y="117"/>
                    <a:pt x="84" y="117"/>
                    <a:pt x="85" y="123"/>
                  </a:cubicBezTo>
                  <a:cubicBezTo>
                    <a:pt x="81" y="124"/>
                    <a:pt x="80" y="128"/>
                    <a:pt x="76" y="129"/>
                  </a:cubicBezTo>
                  <a:cubicBezTo>
                    <a:pt x="66" y="128"/>
                    <a:pt x="59" y="124"/>
                    <a:pt x="47" y="126"/>
                  </a:cubicBezTo>
                  <a:cubicBezTo>
                    <a:pt x="41" y="131"/>
                    <a:pt x="44" y="131"/>
                    <a:pt x="35" y="129"/>
                  </a:cubicBezTo>
                  <a:cubicBezTo>
                    <a:pt x="32" y="134"/>
                    <a:pt x="14" y="144"/>
                    <a:pt x="15" y="129"/>
                  </a:cubicBezTo>
                  <a:cubicBezTo>
                    <a:pt x="18" y="131"/>
                    <a:pt x="20" y="126"/>
                    <a:pt x="20" y="126"/>
                  </a:cubicBezTo>
                  <a:cubicBezTo>
                    <a:pt x="22" y="126"/>
                    <a:pt x="25" y="128"/>
                    <a:pt x="23" y="129"/>
                  </a:cubicBezTo>
                  <a:cubicBezTo>
                    <a:pt x="27" y="127"/>
                    <a:pt x="24" y="125"/>
                    <a:pt x="26" y="123"/>
                  </a:cubicBezTo>
                  <a:cubicBezTo>
                    <a:pt x="30" y="120"/>
                    <a:pt x="37" y="122"/>
                    <a:pt x="44" y="120"/>
                  </a:cubicBezTo>
                  <a:cubicBezTo>
                    <a:pt x="42" y="105"/>
                    <a:pt x="28" y="116"/>
                    <a:pt x="20" y="111"/>
                  </a:cubicBezTo>
                  <a:cubicBezTo>
                    <a:pt x="20" y="105"/>
                    <a:pt x="20" y="99"/>
                    <a:pt x="20" y="93"/>
                  </a:cubicBezTo>
                  <a:cubicBezTo>
                    <a:pt x="26" y="95"/>
                    <a:pt x="31" y="91"/>
                    <a:pt x="26" y="91"/>
                  </a:cubicBezTo>
                  <a:cubicBezTo>
                    <a:pt x="28" y="82"/>
                    <a:pt x="33" y="93"/>
                    <a:pt x="38" y="91"/>
                  </a:cubicBezTo>
                  <a:cubicBezTo>
                    <a:pt x="44" y="91"/>
                    <a:pt x="33" y="78"/>
                    <a:pt x="41" y="73"/>
                  </a:cubicBezTo>
                  <a:cubicBezTo>
                    <a:pt x="40" y="67"/>
                    <a:pt x="30" y="71"/>
                    <a:pt x="32" y="61"/>
                  </a:cubicBezTo>
                  <a:cubicBezTo>
                    <a:pt x="30" y="64"/>
                    <a:pt x="26" y="64"/>
                    <a:pt x="20" y="64"/>
                  </a:cubicBezTo>
                  <a:cubicBezTo>
                    <a:pt x="20" y="59"/>
                    <a:pt x="20" y="54"/>
                    <a:pt x="20" y="50"/>
                  </a:cubicBezTo>
                  <a:cubicBezTo>
                    <a:pt x="20" y="44"/>
                    <a:pt x="11" y="48"/>
                    <a:pt x="9" y="44"/>
                  </a:cubicBezTo>
                  <a:cubicBezTo>
                    <a:pt x="14" y="33"/>
                    <a:pt x="12" y="16"/>
                    <a:pt x="0" y="14"/>
                  </a:cubicBezTo>
                  <a:cubicBezTo>
                    <a:pt x="4" y="9"/>
                    <a:pt x="12" y="7"/>
                    <a:pt x="15" y="0"/>
                  </a:cubicBezTo>
                  <a:cubicBezTo>
                    <a:pt x="23" y="0"/>
                    <a:pt x="32" y="0"/>
                    <a:pt x="41" y="0"/>
                  </a:cubicBezTo>
                  <a:cubicBezTo>
                    <a:pt x="35" y="4"/>
                    <a:pt x="30" y="9"/>
                    <a:pt x="26"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4" name="Freeform 158">
              <a:extLst>
                <a:ext uri="{FF2B5EF4-FFF2-40B4-BE49-F238E27FC236}">
                  <a16:creationId xmlns:a16="http://schemas.microsoft.com/office/drawing/2014/main" xmlns="" id="{BEDBAE7E-E8FF-43CC-A5A8-08C726AF4B9B}"/>
                </a:ext>
              </a:extLst>
            </p:cNvPr>
            <p:cNvSpPr>
              <a:spLocks noChangeArrowheads="1"/>
            </p:cNvSpPr>
            <p:nvPr/>
          </p:nvSpPr>
          <p:spPr bwMode="auto">
            <a:xfrm>
              <a:off x="2618820" y="3186805"/>
              <a:ext cx="45724" cy="32150"/>
            </a:xfrm>
            <a:custGeom>
              <a:avLst/>
              <a:gdLst>
                <a:gd name="T0" fmla="*/ 24 w 27"/>
                <a:gd name="T1" fmla="*/ 2 h 19"/>
                <a:gd name="T2" fmla="*/ 27 w 27"/>
                <a:gd name="T3" fmla="*/ 13 h 19"/>
                <a:gd name="T4" fmla="*/ 12 w 27"/>
                <a:gd name="T5" fmla="*/ 19 h 19"/>
                <a:gd name="T6" fmla="*/ 12 w 27"/>
                <a:gd name="T7" fmla="*/ 13 h 19"/>
                <a:gd name="T8" fmla="*/ 6 w 27"/>
                <a:gd name="T9" fmla="*/ 16 h 19"/>
                <a:gd name="T10" fmla="*/ 9 w 27"/>
                <a:gd name="T11" fmla="*/ 13 h 19"/>
                <a:gd name="T12" fmla="*/ 24 w 27"/>
                <a:gd name="T13" fmla="*/ 2 h 19"/>
              </a:gdLst>
              <a:ahLst/>
              <a:cxnLst>
                <a:cxn ang="0">
                  <a:pos x="T0" y="T1"/>
                </a:cxn>
                <a:cxn ang="0">
                  <a:pos x="T2" y="T3"/>
                </a:cxn>
                <a:cxn ang="0">
                  <a:pos x="T4" y="T5"/>
                </a:cxn>
                <a:cxn ang="0">
                  <a:pos x="T6" y="T7"/>
                </a:cxn>
                <a:cxn ang="0">
                  <a:pos x="T8" y="T9"/>
                </a:cxn>
                <a:cxn ang="0">
                  <a:pos x="T10" y="T11"/>
                </a:cxn>
                <a:cxn ang="0">
                  <a:pos x="T12" y="T13"/>
                </a:cxn>
              </a:cxnLst>
              <a:rect l="0" t="0" r="r" b="b"/>
              <a:pathLst>
                <a:path w="27" h="19">
                  <a:moveTo>
                    <a:pt x="24" y="2"/>
                  </a:moveTo>
                  <a:cubicBezTo>
                    <a:pt x="20" y="6"/>
                    <a:pt x="22" y="10"/>
                    <a:pt x="27" y="13"/>
                  </a:cubicBezTo>
                  <a:cubicBezTo>
                    <a:pt x="24" y="18"/>
                    <a:pt x="17" y="18"/>
                    <a:pt x="12" y="19"/>
                  </a:cubicBezTo>
                  <a:cubicBezTo>
                    <a:pt x="12" y="17"/>
                    <a:pt x="12" y="15"/>
                    <a:pt x="12" y="13"/>
                  </a:cubicBezTo>
                  <a:cubicBezTo>
                    <a:pt x="10" y="14"/>
                    <a:pt x="9" y="16"/>
                    <a:pt x="6" y="16"/>
                  </a:cubicBezTo>
                  <a:cubicBezTo>
                    <a:pt x="0" y="13"/>
                    <a:pt x="7" y="15"/>
                    <a:pt x="9" y="13"/>
                  </a:cubicBezTo>
                  <a:cubicBezTo>
                    <a:pt x="11" y="12"/>
                    <a:pt x="17" y="0"/>
                    <a:pt x="24"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5" name="Freeform 159">
              <a:extLst>
                <a:ext uri="{FF2B5EF4-FFF2-40B4-BE49-F238E27FC236}">
                  <a16:creationId xmlns:a16="http://schemas.microsoft.com/office/drawing/2014/main" xmlns="" id="{1EF51ADA-8D26-4BB8-BCE8-FB7471BD6A65}"/>
                </a:ext>
              </a:extLst>
            </p:cNvPr>
            <p:cNvSpPr>
              <a:spLocks noChangeArrowheads="1"/>
            </p:cNvSpPr>
            <p:nvPr/>
          </p:nvSpPr>
          <p:spPr bwMode="auto">
            <a:xfrm>
              <a:off x="8553674" y="3581890"/>
              <a:ext cx="25005" cy="28578"/>
            </a:xfrm>
            <a:custGeom>
              <a:avLst/>
              <a:gdLst>
                <a:gd name="T0" fmla="*/ 3 w 15"/>
                <a:gd name="T1" fmla="*/ 5 h 17"/>
                <a:gd name="T2" fmla="*/ 15 w 15"/>
                <a:gd name="T3" fmla="*/ 2 h 17"/>
                <a:gd name="T4" fmla="*/ 0 w 15"/>
                <a:gd name="T5" fmla="*/ 16 h 17"/>
                <a:gd name="T6" fmla="*/ 3 w 15"/>
                <a:gd name="T7" fmla="*/ 5 h 17"/>
              </a:gdLst>
              <a:ahLst/>
              <a:cxnLst>
                <a:cxn ang="0">
                  <a:pos x="T0" y="T1"/>
                </a:cxn>
                <a:cxn ang="0">
                  <a:pos x="T2" y="T3"/>
                </a:cxn>
                <a:cxn ang="0">
                  <a:pos x="T4" y="T5"/>
                </a:cxn>
                <a:cxn ang="0">
                  <a:pos x="T6" y="T7"/>
                </a:cxn>
              </a:cxnLst>
              <a:rect l="0" t="0" r="r" b="b"/>
              <a:pathLst>
                <a:path w="15" h="17">
                  <a:moveTo>
                    <a:pt x="3" y="5"/>
                  </a:moveTo>
                  <a:cubicBezTo>
                    <a:pt x="6" y="0"/>
                    <a:pt x="8" y="5"/>
                    <a:pt x="15" y="2"/>
                  </a:cubicBezTo>
                  <a:cubicBezTo>
                    <a:pt x="13" y="9"/>
                    <a:pt x="11" y="17"/>
                    <a:pt x="0" y="16"/>
                  </a:cubicBezTo>
                  <a:cubicBezTo>
                    <a:pt x="0" y="13"/>
                    <a:pt x="12" y="8"/>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6" name="Freeform 160">
              <a:extLst>
                <a:ext uri="{FF2B5EF4-FFF2-40B4-BE49-F238E27FC236}">
                  <a16:creationId xmlns:a16="http://schemas.microsoft.com/office/drawing/2014/main" xmlns="" id="{25BD343F-5437-49EE-BA0A-D576F030C4AC}"/>
                </a:ext>
              </a:extLst>
            </p:cNvPr>
            <p:cNvSpPr>
              <a:spLocks noChangeArrowheads="1"/>
            </p:cNvSpPr>
            <p:nvPr/>
          </p:nvSpPr>
          <p:spPr bwMode="auto">
            <a:xfrm>
              <a:off x="7930682" y="4362773"/>
              <a:ext cx="198614" cy="229335"/>
            </a:xfrm>
            <a:custGeom>
              <a:avLst/>
              <a:gdLst>
                <a:gd name="T0" fmla="*/ 94 w 118"/>
                <a:gd name="T1" fmla="*/ 8 h 136"/>
                <a:gd name="T2" fmla="*/ 106 w 118"/>
                <a:gd name="T3" fmla="*/ 14 h 136"/>
                <a:gd name="T4" fmla="*/ 118 w 118"/>
                <a:gd name="T5" fmla="*/ 23 h 136"/>
                <a:gd name="T6" fmla="*/ 106 w 118"/>
                <a:gd name="T7" fmla="*/ 37 h 136"/>
                <a:gd name="T8" fmla="*/ 103 w 118"/>
                <a:gd name="T9" fmla="*/ 55 h 136"/>
                <a:gd name="T10" fmla="*/ 109 w 118"/>
                <a:gd name="T11" fmla="*/ 61 h 136"/>
                <a:gd name="T12" fmla="*/ 109 w 118"/>
                <a:gd name="T13" fmla="*/ 70 h 136"/>
                <a:gd name="T14" fmla="*/ 115 w 118"/>
                <a:gd name="T15" fmla="*/ 75 h 136"/>
                <a:gd name="T16" fmla="*/ 100 w 118"/>
                <a:gd name="T17" fmla="*/ 84 h 136"/>
                <a:gd name="T18" fmla="*/ 97 w 118"/>
                <a:gd name="T19" fmla="*/ 99 h 136"/>
                <a:gd name="T20" fmla="*/ 97 w 118"/>
                <a:gd name="T21" fmla="*/ 105 h 136"/>
                <a:gd name="T22" fmla="*/ 91 w 118"/>
                <a:gd name="T23" fmla="*/ 105 h 136"/>
                <a:gd name="T24" fmla="*/ 83 w 118"/>
                <a:gd name="T25" fmla="*/ 116 h 136"/>
                <a:gd name="T26" fmla="*/ 83 w 118"/>
                <a:gd name="T27" fmla="*/ 134 h 136"/>
                <a:gd name="T28" fmla="*/ 53 w 118"/>
                <a:gd name="T29" fmla="*/ 125 h 136"/>
                <a:gd name="T30" fmla="*/ 50 w 118"/>
                <a:gd name="T31" fmla="*/ 131 h 136"/>
                <a:gd name="T32" fmla="*/ 42 w 118"/>
                <a:gd name="T33" fmla="*/ 125 h 136"/>
                <a:gd name="T34" fmla="*/ 27 w 118"/>
                <a:gd name="T35" fmla="*/ 125 h 136"/>
                <a:gd name="T36" fmla="*/ 18 w 118"/>
                <a:gd name="T37" fmla="*/ 122 h 136"/>
                <a:gd name="T38" fmla="*/ 7 w 118"/>
                <a:gd name="T39" fmla="*/ 105 h 136"/>
                <a:gd name="T40" fmla="*/ 9 w 118"/>
                <a:gd name="T41" fmla="*/ 93 h 136"/>
                <a:gd name="T42" fmla="*/ 7 w 118"/>
                <a:gd name="T43" fmla="*/ 93 h 136"/>
                <a:gd name="T44" fmla="*/ 4 w 118"/>
                <a:gd name="T45" fmla="*/ 70 h 136"/>
                <a:gd name="T46" fmla="*/ 33 w 118"/>
                <a:gd name="T47" fmla="*/ 67 h 136"/>
                <a:gd name="T48" fmla="*/ 33 w 118"/>
                <a:gd name="T49" fmla="*/ 58 h 136"/>
                <a:gd name="T50" fmla="*/ 53 w 118"/>
                <a:gd name="T51" fmla="*/ 43 h 136"/>
                <a:gd name="T52" fmla="*/ 71 w 118"/>
                <a:gd name="T53" fmla="*/ 37 h 136"/>
                <a:gd name="T54" fmla="*/ 74 w 118"/>
                <a:gd name="T55" fmla="*/ 29 h 136"/>
                <a:gd name="T56" fmla="*/ 80 w 118"/>
                <a:gd name="T57" fmla="*/ 29 h 136"/>
                <a:gd name="T58" fmla="*/ 86 w 118"/>
                <a:gd name="T59" fmla="*/ 23 h 136"/>
                <a:gd name="T60" fmla="*/ 97 w 118"/>
                <a:gd name="T61" fmla="*/ 8 h 136"/>
                <a:gd name="T62" fmla="*/ 94 w 118"/>
                <a:gd name="T63" fmla="*/ 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8" h="136">
                  <a:moveTo>
                    <a:pt x="94" y="8"/>
                  </a:moveTo>
                  <a:cubicBezTo>
                    <a:pt x="97" y="0"/>
                    <a:pt x="101" y="15"/>
                    <a:pt x="106" y="14"/>
                  </a:cubicBezTo>
                  <a:cubicBezTo>
                    <a:pt x="110" y="17"/>
                    <a:pt x="112" y="22"/>
                    <a:pt x="118" y="23"/>
                  </a:cubicBezTo>
                  <a:cubicBezTo>
                    <a:pt x="116" y="30"/>
                    <a:pt x="115" y="38"/>
                    <a:pt x="106" y="37"/>
                  </a:cubicBezTo>
                  <a:cubicBezTo>
                    <a:pt x="104" y="43"/>
                    <a:pt x="110" y="55"/>
                    <a:pt x="103" y="55"/>
                  </a:cubicBezTo>
                  <a:cubicBezTo>
                    <a:pt x="102" y="58"/>
                    <a:pt x="108" y="59"/>
                    <a:pt x="109" y="61"/>
                  </a:cubicBezTo>
                  <a:cubicBezTo>
                    <a:pt x="110" y="63"/>
                    <a:pt x="108" y="67"/>
                    <a:pt x="109" y="70"/>
                  </a:cubicBezTo>
                  <a:cubicBezTo>
                    <a:pt x="110" y="72"/>
                    <a:pt x="114" y="72"/>
                    <a:pt x="115" y="75"/>
                  </a:cubicBezTo>
                  <a:cubicBezTo>
                    <a:pt x="114" y="83"/>
                    <a:pt x="105" y="89"/>
                    <a:pt x="100" y="84"/>
                  </a:cubicBezTo>
                  <a:cubicBezTo>
                    <a:pt x="101" y="91"/>
                    <a:pt x="105" y="93"/>
                    <a:pt x="97" y="99"/>
                  </a:cubicBezTo>
                  <a:cubicBezTo>
                    <a:pt x="96" y="100"/>
                    <a:pt x="98" y="104"/>
                    <a:pt x="97" y="105"/>
                  </a:cubicBezTo>
                  <a:cubicBezTo>
                    <a:pt x="96" y="106"/>
                    <a:pt x="92" y="104"/>
                    <a:pt x="91" y="105"/>
                  </a:cubicBezTo>
                  <a:cubicBezTo>
                    <a:pt x="89" y="108"/>
                    <a:pt x="91" y="119"/>
                    <a:pt x="83" y="116"/>
                  </a:cubicBezTo>
                  <a:cubicBezTo>
                    <a:pt x="88" y="122"/>
                    <a:pt x="80" y="124"/>
                    <a:pt x="83" y="134"/>
                  </a:cubicBezTo>
                  <a:cubicBezTo>
                    <a:pt x="68" y="136"/>
                    <a:pt x="64" y="127"/>
                    <a:pt x="53" y="125"/>
                  </a:cubicBezTo>
                  <a:cubicBezTo>
                    <a:pt x="50" y="125"/>
                    <a:pt x="51" y="129"/>
                    <a:pt x="50" y="131"/>
                  </a:cubicBezTo>
                  <a:cubicBezTo>
                    <a:pt x="45" y="133"/>
                    <a:pt x="44" y="126"/>
                    <a:pt x="42" y="125"/>
                  </a:cubicBezTo>
                  <a:cubicBezTo>
                    <a:pt x="37" y="124"/>
                    <a:pt x="31" y="127"/>
                    <a:pt x="27" y="125"/>
                  </a:cubicBezTo>
                  <a:cubicBezTo>
                    <a:pt x="24" y="124"/>
                    <a:pt x="28" y="116"/>
                    <a:pt x="18" y="122"/>
                  </a:cubicBezTo>
                  <a:cubicBezTo>
                    <a:pt x="16" y="115"/>
                    <a:pt x="16" y="105"/>
                    <a:pt x="7" y="105"/>
                  </a:cubicBezTo>
                  <a:cubicBezTo>
                    <a:pt x="6" y="99"/>
                    <a:pt x="10" y="98"/>
                    <a:pt x="9" y="93"/>
                  </a:cubicBezTo>
                  <a:cubicBezTo>
                    <a:pt x="9" y="89"/>
                    <a:pt x="6" y="92"/>
                    <a:pt x="7" y="93"/>
                  </a:cubicBezTo>
                  <a:cubicBezTo>
                    <a:pt x="0" y="88"/>
                    <a:pt x="5" y="80"/>
                    <a:pt x="4" y="70"/>
                  </a:cubicBezTo>
                  <a:cubicBezTo>
                    <a:pt x="15" y="70"/>
                    <a:pt x="25" y="70"/>
                    <a:pt x="33" y="67"/>
                  </a:cubicBezTo>
                  <a:cubicBezTo>
                    <a:pt x="32" y="62"/>
                    <a:pt x="38" y="59"/>
                    <a:pt x="33" y="58"/>
                  </a:cubicBezTo>
                  <a:cubicBezTo>
                    <a:pt x="35" y="53"/>
                    <a:pt x="59" y="47"/>
                    <a:pt x="53" y="43"/>
                  </a:cubicBezTo>
                  <a:cubicBezTo>
                    <a:pt x="57" y="39"/>
                    <a:pt x="63" y="38"/>
                    <a:pt x="71" y="37"/>
                  </a:cubicBezTo>
                  <a:cubicBezTo>
                    <a:pt x="75" y="38"/>
                    <a:pt x="72" y="31"/>
                    <a:pt x="74" y="29"/>
                  </a:cubicBezTo>
                  <a:cubicBezTo>
                    <a:pt x="74" y="28"/>
                    <a:pt x="79" y="29"/>
                    <a:pt x="80" y="29"/>
                  </a:cubicBezTo>
                  <a:cubicBezTo>
                    <a:pt x="82" y="26"/>
                    <a:pt x="80" y="21"/>
                    <a:pt x="86" y="23"/>
                  </a:cubicBezTo>
                  <a:cubicBezTo>
                    <a:pt x="82" y="10"/>
                    <a:pt x="94" y="13"/>
                    <a:pt x="97" y="8"/>
                  </a:cubicBezTo>
                  <a:cubicBezTo>
                    <a:pt x="96" y="8"/>
                    <a:pt x="95" y="8"/>
                    <a:pt x="9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7" name="Freeform 161">
              <a:extLst>
                <a:ext uri="{FF2B5EF4-FFF2-40B4-BE49-F238E27FC236}">
                  <a16:creationId xmlns:a16="http://schemas.microsoft.com/office/drawing/2014/main" xmlns="" id="{317FEA89-181B-4231-A5D8-9255E1D1835F}"/>
                </a:ext>
              </a:extLst>
            </p:cNvPr>
            <p:cNvSpPr>
              <a:spLocks noChangeArrowheads="1"/>
            </p:cNvSpPr>
            <p:nvPr/>
          </p:nvSpPr>
          <p:spPr bwMode="auto">
            <a:xfrm>
              <a:off x="8135012" y="4527809"/>
              <a:ext cx="89305" cy="101451"/>
            </a:xfrm>
            <a:custGeom>
              <a:avLst/>
              <a:gdLst>
                <a:gd name="T0" fmla="*/ 46 w 53"/>
                <a:gd name="T1" fmla="*/ 1 h 60"/>
                <a:gd name="T2" fmla="*/ 38 w 53"/>
                <a:gd name="T3" fmla="*/ 13 h 60"/>
                <a:gd name="T4" fmla="*/ 35 w 53"/>
                <a:gd name="T5" fmla="*/ 13 h 60"/>
                <a:gd name="T6" fmla="*/ 38 w 53"/>
                <a:gd name="T7" fmla="*/ 21 h 60"/>
                <a:gd name="T8" fmla="*/ 44 w 53"/>
                <a:gd name="T9" fmla="*/ 27 h 60"/>
                <a:gd name="T10" fmla="*/ 46 w 53"/>
                <a:gd name="T11" fmla="*/ 54 h 60"/>
                <a:gd name="T12" fmla="*/ 35 w 53"/>
                <a:gd name="T13" fmla="*/ 54 h 60"/>
                <a:gd name="T14" fmla="*/ 26 w 53"/>
                <a:gd name="T15" fmla="*/ 24 h 60"/>
                <a:gd name="T16" fmla="*/ 14 w 53"/>
                <a:gd name="T17" fmla="*/ 33 h 60"/>
                <a:gd name="T18" fmla="*/ 14 w 53"/>
                <a:gd name="T19" fmla="*/ 51 h 60"/>
                <a:gd name="T20" fmla="*/ 5 w 53"/>
                <a:gd name="T21" fmla="*/ 59 h 60"/>
                <a:gd name="T22" fmla="*/ 3 w 53"/>
                <a:gd name="T23" fmla="*/ 45 h 60"/>
                <a:gd name="T24" fmla="*/ 5 w 53"/>
                <a:gd name="T25" fmla="*/ 42 h 60"/>
                <a:gd name="T26" fmla="*/ 3 w 53"/>
                <a:gd name="T27" fmla="*/ 39 h 60"/>
                <a:gd name="T28" fmla="*/ 5 w 53"/>
                <a:gd name="T29" fmla="*/ 27 h 60"/>
                <a:gd name="T30" fmla="*/ 0 w 53"/>
                <a:gd name="T31" fmla="*/ 21 h 60"/>
                <a:gd name="T32" fmla="*/ 23 w 53"/>
                <a:gd name="T33" fmla="*/ 1 h 60"/>
                <a:gd name="T34" fmla="*/ 46 w 53"/>
                <a:gd name="T35"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60">
                  <a:moveTo>
                    <a:pt x="46" y="1"/>
                  </a:moveTo>
                  <a:cubicBezTo>
                    <a:pt x="53" y="14"/>
                    <a:pt x="33" y="8"/>
                    <a:pt x="38" y="13"/>
                  </a:cubicBezTo>
                  <a:cubicBezTo>
                    <a:pt x="41" y="16"/>
                    <a:pt x="38" y="13"/>
                    <a:pt x="35" y="13"/>
                  </a:cubicBezTo>
                  <a:cubicBezTo>
                    <a:pt x="35" y="16"/>
                    <a:pt x="36" y="19"/>
                    <a:pt x="38" y="21"/>
                  </a:cubicBezTo>
                  <a:cubicBezTo>
                    <a:pt x="39" y="23"/>
                    <a:pt x="43" y="26"/>
                    <a:pt x="44" y="27"/>
                  </a:cubicBezTo>
                  <a:cubicBezTo>
                    <a:pt x="46" y="34"/>
                    <a:pt x="44" y="44"/>
                    <a:pt x="46" y="54"/>
                  </a:cubicBezTo>
                  <a:cubicBezTo>
                    <a:pt x="43" y="54"/>
                    <a:pt x="39" y="54"/>
                    <a:pt x="35" y="54"/>
                  </a:cubicBezTo>
                  <a:cubicBezTo>
                    <a:pt x="31" y="44"/>
                    <a:pt x="27" y="36"/>
                    <a:pt x="26" y="24"/>
                  </a:cubicBezTo>
                  <a:cubicBezTo>
                    <a:pt x="20" y="25"/>
                    <a:pt x="24" y="36"/>
                    <a:pt x="14" y="33"/>
                  </a:cubicBezTo>
                  <a:cubicBezTo>
                    <a:pt x="14" y="39"/>
                    <a:pt x="14" y="45"/>
                    <a:pt x="14" y="51"/>
                  </a:cubicBezTo>
                  <a:cubicBezTo>
                    <a:pt x="15" y="57"/>
                    <a:pt x="6" y="54"/>
                    <a:pt x="5" y="59"/>
                  </a:cubicBezTo>
                  <a:cubicBezTo>
                    <a:pt x="1" y="60"/>
                    <a:pt x="1" y="50"/>
                    <a:pt x="3" y="45"/>
                  </a:cubicBezTo>
                  <a:cubicBezTo>
                    <a:pt x="3" y="43"/>
                    <a:pt x="6" y="41"/>
                    <a:pt x="5" y="42"/>
                  </a:cubicBezTo>
                  <a:cubicBezTo>
                    <a:pt x="6" y="38"/>
                    <a:pt x="3" y="40"/>
                    <a:pt x="3" y="39"/>
                  </a:cubicBezTo>
                  <a:cubicBezTo>
                    <a:pt x="2" y="37"/>
                    <a:pt x="8" y="32"/>
                    <a:pt x="5" y="27"/>
                  </a:cubicBezTo>
                  <a:cubicBezTo>
                    <a:pt x="7" y="22"/>
                    <a:pt x="3" y="22"/>
                    <a:pt x="0" y="21"/>
                  </a:cubicBezTo>
                  <a:cubicBezTo>
                    <a:pt x="3" y="10"/>
                    <a:pt x="8" y="0"/>
                    <a:pt x="23" y="1"/>
                  </a:cubicBezTo>
                  <a:cubicBezTo>
                    <a:pt x="13" y="11"/>
                    <a:pt x="40" y="1"/>
                    <a:pt x="4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8" name="Freeform 162">
              <a:extLst>
                <a:ext uri="{FF2B5EF4-FFF2-40B4-BE49-F238E27FC236}">
                  <a16:creationId xmlns:a16="http://schemas.microsoft.com/office/drawing/2014/main" xmlns="" id="{5FFFCDEE-57D4-4E56-BA76-4634DD153DAE}"/>
                </a:ext>
              </a:extLst>
            </p:cNvPr>
            <p:cNvSpPr>
              <a:spLocks noChangeArrowheads="1"/>
            </p:cNvSpPr>
            <p:nvPr/>
          </p:nvSpPr>
          <p:spPr bwMode="auto">
            <a:xfrm>
              <a:off x="7862811" y="4629259"/>
              <a:ext cx="209331" cy="60727"/>
            </a:xfrm>
            <a:custGeom>
              <a:avLst/>
              <a:gdLst>
                <a:gd name="T0" fmla="*/ 3 w 124"/>
                <a:gd name="T1" fmla="*/ 11 h 36"/>
                <a:gd name="T2" fmla="*/ 14 w 124"/>
                <a:gd name="T3" fmla="*/ 2 h 36"/>
                <a:gd name="T4" fmla="*/ 20 w 124"/>
                <a:gd name="T5" fmla="*/ 8 h 36"/>
                <a:gd name="T6" fmla="*/ 26 w 124"/>
                <a:gd name="T7" fmla="*/ 11 h 36"/>
                <a:gd name="T8" fmla="*/ 55 w 124"/>
                <a:gd name="T9" fmla="*/ 17 h 36"/>
                <a:gd name="T10" fmla="*/ 85 w 124"/>
                <a:gd name="T11" fmla="*/ 14 h 36"/>
                <a:gd name="T12" fmla="*/ 90 w 124"/>
                <a:gd name="T13" fmla="*/ 20 h 36"/>
                <a:gd name="T14" fmla="*/ 99 w 124"/>
                <a:gd name="T15" fmla="*/ 23 h 36"/>
                <a:gd name="T16" fmla="*/ 114 w 124"/>
                <a:gd name="T17" fmla="*/ 23 h 36"/>
                <a:gd name="T18" fmla="*/ 117 w 124"/>
                <a:gd name="T19" fmla="*/ 32 h 36"/>
                <a:gd name="T20" fmla="*/ 111 w 124"/>
                <a:gd name="T21" fmla="*/ 32 h 36"/>
                <a:gd name="T22" fmla="*/ 52 w 124"/>
                <a:gd name="T23" fmla="*/ 23 h 36"/>
                <a:gd name="T24" fmla="*/ 38 w 124"/>
                <a:gd name="T25" fmla="*/ 23 h 36"/>
                <a:gd name="T26" fmla="*/ 17 w 124"/>
                <a:gd name="T27" fmla="*/ 17 h 36"/>
                <a:gd name="T28" fmla="*/ 3 w 124"/>
                <a:gd name="T29"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4" h="36">
                  <a:moveTo>
                    <a:pt x="3" y="11"/>
                  </a:moveTo>
                  <a:cubicBezTo>
                    <a:pt x="0" y="2"/>
                    <a:pt x="12" y="7"/>
                    <a:pt x="14" y="2"/>
                  </a:cubicBezTo>
                  <a:cubicBezTo>
                    <a:pt x="21" y="0"/>
                    <a:pt x="18" y="6"/>
                    <a:pt x="20" y="8"/>
                  </a:cubicBezTo>
                  <a:cubicBezTo>
                    <a:pt x="22" y="10"/>
                    <a:pt x="27" y="7"/>
                    <a:pt x="26" y="11"/>
                  </a:cubicBezTo>
                  <a:cubicBezTo>
                    <a:pt x="40" y="7"/>
                    <a:pt x="44" y="9"/>
                    <a:pt x="55" y="17"/>
                  </a:cubicBezTo>
                  <a:cubicBezTo>
                    <a:pt x="66" y="10"/>
                    <a:pt x="69" y="14"/>
                    <a:pt x="85" y="14"/>
                  </a:cubicBezTo>
                  <a:cubicBezTo>
                    <a:pt x="90" y="13"/>
                    <a:pt x="90" y="16"/>
                    <a:pt x="90" y="20"/>
                  </a:cubicBezTo>
                  <a:cubicBezTo>
                    <a:pt x="95" y="20"/>
                    <a:pt x="99" y="19"/>
                    <a:pt x="99" y="23"/>
                  </a:cubicBezTo>
                  <a:cubicBezTo>
                    <a:pt x="106" y="19"/>
                    <a:pt x="113" y="29"/>
                    <a:pt x="114" y="23"/>
                  </a:cubicBezTo>
                  <a:cubicBezTo>
                    <a:pt x="124" y="23"/>
                    <a:pt x="108" y="32"/>
                    <a:pt x="117" y="32"/>
                  </a:cubicBezTo>
                  <a:cubicBezTo>
                    <a:pt x="115" y="36"/>
                    <a:pt x="114" y="31"/>
                    <a:pt x="111" y="32"/>
                  </a:cubicBezTo>
                  <a:cubicBezTo>
                    <a:pt x="89" y="36"/>
                    <a:pt x="70" y="26"/>
                    <a:pt x="52" y="23"/>
                  </a:cubicBezTo>
                  <a:cubicBezTo>
                    <a:pt x="48" y="22"/>
                    <a:pt x="42" y="23"/>
                    <a:pt x="38" y="23"/>
                  </a:cubicBezTo>
                  <a:cubicBezTo>
                    <a:pt x="31" y="22"/>
                    <a:pt x="24" y="19"/>
                    <a:pt x="17" y="17"/>
                  </a:cubicBezTo>
                  <a:cubicBezTo>
                    <a:pt x="12" y="15"/>
                    <a:pt x="4" y="18"/>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39" name="Freeform 163">
              <a:extLst>
                <a:ext uri="{FF2B5EF4-FFF2-40B4-BE49-F238E27FC236}">
                  <a16:creationId xmlns:a16="http://schemas.microsoft.com/office/drawing/2014/main" xmlns="" id="{BCD40350-8852-4F82-B26C-5565804EB37E}"/>
                </a:ext>
              </a:extLst>
            </p:cNvPr>
            <p:cNvSpPr>
              <a:spLocks noChangeArrowheads="1"/>
            </p:cNvSpPr>
            <p:nvPr/>
          </p:nvSpPr>
          <p:spPr bwMode="auto">
            <a:xfrm>
              <a:off x="8141442" y="4700704"/>
              <a:ext cx="32150" cy="11431"/>
            </a:xfrm>
            <a:custGeom>
              <a:avLst/>
              <a:gdLst>
                <a:gd name="T0" fmla="*/ 7 w 19"/>
                <a:gd name="T1" fmla="*/ 4 h 7"/>
                <a:gd name="T2" fmla="*/ 19 w 19"/>
                <a:gd name="T3" fmla="*/ 7 h 7"/>
                <a:gd name="T4" fmla="*/ 7 w 19"/>
                <a:gd name="T5" fmla="*/ 7 h 7"/>
                <a:gd name="T6" fmla="*/ 4 w 19"/>
                <a:gd name="T7" fmla="*/ 4 h 7"/>
                <a:gd name="T8" fmla="*/ 7 w 19"/>
                <a:gd name="T9" fmla="*/ 4 h 7"/>
              </a:gdLst>
              <a:ahLst/>
              <a:cxnLst>
                <a:cxn ang="0">
                  <a:pos x="T0" y="T1"/>
                </a:cxn>
                <a:cxn ang="0">
                  <a:pos x="T2" y="T3"/>
                </a:cxn>
                <a:cxn ang="0">
                  <a:pos x="T4" y="T5"/>
                </a:cxn>
                <a:cxn ang="0">
                  <a:pos x="T6" y="T7"/>
                </a:cxn>
                <a:cxn ang="0">
                  <a:pos x="T8" y="T9"/>
                </a:cxn>
              </a:cxnLst>
              <a:rect l="0" t="0" r="r" b="b"/>
              <a:pathLst>
                <a:path w="19" h="7">
                  <a:moveTo>
                    <a:pt x="7" y="4"/>
                  </a:moveTo>
                  <a:cubicBezTo>
                    <a:pt x="12" y="4"/>
                    <a:pt x="19" y="3"/>
                    <a:pt x="19" y="7"/>
                  </a:cubicBezTo>
                  <a:cubicBezTo>
                    <a:pt x="15" y="7"/>
                    <a:pt x="11" y="7"/>
                    <a:pt x="7" y="7"/>
                  </a:cubicBezTo>
                  <a:cubicBezTo>
                    <a:pt x="8" y="4"/>
                    <a:pt x="5" y="5"/>
                    <a:pt x="4" y="4"/>
                  </a:cubicBezTo>
                  <a:cubicBezTo>
                    <a:pt x="0" y="0"/>
                    <a:pt x="6" y="1"/>
                    <a:pt x="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0" name="Freeform 164">
              <a:extLst>
                <a:ext uri="{FF2B5EF4-FFF2-40B4-BE49-F238E27FC236}">
                  <a16:creationId xmlns:a16="http://schemas.microsoft.com/office/drawing/2014/main" xmlns="" id="{4492CD6C-DF37-430F-8404-33BDD98A59A4}"/>
                </a:ext>
              </a:extLst>
            </p:cNvPr>
            <p:cNvSpPr>
              <a:spLocks noChangeArrowheads="1"/>
            </p:cNvSpPr>
            <p:nvPr/>
          </p:nvSpPr>
          <p:spPr bwMode="auto">
            <a:xfrm>
              <a:off x="9085218" y="5379422"/>
              <a:ext cx="153605" cy="155748"/>
            </a:xfrm>
            <a:custGeom>
              <a:avLst/>
              <a:gdLst>
                <a:gd name="T0" fmla="*/ 2 w 91"/>
                <a:gd name="T1" fmla="*/ 79 h 92"/>
                <a:gd name="T2" fmla="*/ 7 w 91"/>
                <a:gd name="T3" fmla="*/ 68 h 92"/>
                <a:gd name="T4" fmla="*/ 13 w 91"/>
                <a:gd name="T5" fmla="*/ 65 h 92"/>
                <a:gd name="T6" fmla="*/ 13 w 91"/>
                <a:gd name="T7" fmla="*/ 59 h 92"/>
                <a:gd name="T8" fmla="*/ 19 w 91"/>
                <a:gd name="T9" fmla="*/ 59 h 92"/>
                <a:gd name="T10" fmla="*/ 22 w 91"/>
                <a:gd name="T11" fmla="*/ 53 h 92"/>
                <a:gd name="T12" fmla="*/ 34 w 91"/>
                <a:gd name="T13" fmla="*/ 50 h 92"/>
                <a:gd name="T14" fmla="*/ 40 w 91"/>
                <a:gd name="T15" fmla="*/ 44 h 92"/>
                <a:gd name="T16" fmla="*/ 45 w 91"/>
                <a:gd name="T17" fmla="*/ 35 h 92"/>
                <a:gd name="T18" fmla="*/ 51 w 91"/>
                <a:gd name="T19" fmla="*/ 29 h 92"/>
                <a:gd name="T20" fmla="*/ 60 w 91"/>
                <a:gd name="T21" fmla="*/ 32 h 92"/>
                <a:gd name="T22" fmla="*/ 57 w 91"/>
                <a:gd name="T23" fmla="*/ 21 h 92"/>
                <a:gd name="T24" fmla="*/ 69 w 91"/>
                <a:gd name="T25" fmla="*/ 6 h 92"/>
                <a:gd name="T26" fmla="*/ 78 w 91"/>
                <a:gd name="T27" fmla="*/ 0 h 92"/>
                <a:gd name="T28" fmla="*/ 86 w 91"/>
                <a:gd name="T29" fmla="*/ 6 h 92"/>
                <a:gd name="T30" fmla="*/ 89 w 91"/>
                <a:gd name="T31" fmla="*/ 21 h 92"/>
                <a:gd name="T32" fmla="*/ 86 w 91"/>
                <a:gd name="T33" fmla="*/ 29 h 92"/>
                <a:gd name="T34" fmla="*/ 81 w 91"/>
                <a:gd name="T35" fmla="*/ 29 h 92"/>
                <a:gd name="T36" fmla="*/ 78 w 91"/>
                <a:gd name="T37" fmla="*/ 44 h 92"/>
                <a:gd name="T38" fmla="*/ 66 w 91"/>
                <a:gd name="T39" fmla="*/ 47 h 92"/>
                <a:gd name="T40" fmla="*/ 57 w 91"/>
                <a:gd name="T41" fmla="*/ 68 h 92"/>
                <a:gd name="T42" fmla="*/ 51 w 91"/>
                <a:gd name="T43" fmla="*/ 79 h 92"/>
                <a:gd name="T44" fmla="*/ 45 w 91"/>
                <a:gd name="T45" fmla="*/ 85 h 92"/>
                <a:gd name="T46" fmla="*/ 22 w 91"/>
                <a:gd name="T47" fmla="*/ 76 h 92"/>
                <a:gd name="T48" fmla="*/ 10 w 91"/>
                <a:gd name="T49" fmla="*/ 79 h 92"/>
                <a:gd name="T50" fmla="*/ 7 w 91"/>
                <a:gd name="T51" fmla="*/ 73 h 92"/>
                <a:gd name="T52" fmla="*/ 2 w 91"/>
                <a:gd name="T53" fmla="*/ 7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1" h="92">
                  <a:moveTo>
                    <a:pt x="2" y="79"/>
                  </a:moveTo>
                  <a:cubicBezTo>
                    <a:pt x="0" y="76"/>
                    <a:pt x="5" y="71"/>
                    <a:pt x="7" y="68"/>
                  </a:cubicBezTo>
                  <a:cubicBezTo>
                    <a:pt x="8" y="67"/>
                    <a:pt x="13" y="66"/>
                    <a:pt x="13" y="65"/>
                  </a:cubicBezTo>
                  <a:cubicBezTo>
                    <a:pt x="14" y="64"/>
                    <a:pt x="12" y="60"/>
                    <a:pt x="13" y="59"/>
                  </a:cubicBezTo>
                  <a:cubicBezTo>
                    <a:pt x="14" y="58"/>
                    <a:pt x="18" y="60"/>
                    <a:pt x="19" y="59"/>
                  </a:cubicBezTo>
                  <a:cubicBezTo>
                    <a:pt x="20" y="58"/>
                    <a:pt x="21" y="53"/>
                    <a:pt x="22" y="53"/>
                  </a:cubicBezTo>
                  <a:cubicBezTo>
                    <a:pt x="26" y="51"/>
                    <a:pt x="32" y="54"/>
                    <a:pt x="34" y="50"/>
                  </a:cubicBezTo>
                  <a:cubicBezTo>
                    <a:pt x="36" y="45"/>
                    <a:pt x="34" y="45"/>
                    <a:pt x="40" y="44"/>
                  </a:cubicBezTo>
                  <a:cubicBezTo>
                    <a:pt x="45" y="43"/>
                    <a:pt x="43" y="39"/>
                    <a:pt x="45" y="35"/>
                  </a:cubicBezTo>
                  <a:cubicBezTo>
                    <a:pt x="46" y="35"/>
                    <a:pt x="55" y="42"/>
                    <a:pt x="51" y="29"/>
                  </a:cubicBezTo>
                  <a:cubicBezTo>
                    <a:pt x="56" y="29"/>
                    <a:pt x="56" y="32"/>
                    <a:pt x="60" y="32"/>
                  </a:cubicBezTo>
                  <a:cubicBezTo>
                    <a:pt x="60" y="27"/>
                    <a:pt x="56" y="26"/>
                    <a:pt x="57" y="21"/>
                  </a:cubicBezTo>
                  <a:cubicBezTo>
                    <a:pt x="68" y="23"/>
                    <a:pt x="65" y="10"/>
                    <a:pt x="69" y="6"/>
                  </a:cubicBezTo>
                  <a:cubicBezTo>
                    <a:pt x="71" y="4"/>
                    <a:pt x="79" y="6"/>
                    <a:pt x="78" y="0"/>
                  </a:cubicBezTo>
                  <a:cubicBezTo>
                    <a:pt x="81" y="2"/>
                    <a:pt x="81" y="7"/>
                    <a:pt x="86" y="6"/>
                  </a:cubicBezTo>
                  <a:cubicBezTo>
                    <a:pt x="84" y="14"/>
                    <a:pt x="91" y="14"/>
                    <a:pt x="89" y="21"/>
                  </a:cubicBezTo>
                  <a:cubicBezTo>
                    <a:pt x="85" y="21"/>
                    <a:pt x="88" y="27"/>
                    <a:pt x="86" y="29"/>
                  </a:cubicBezTo>
                  <a:cubicBezTo>
                    <a:pt x="86" y="30"/>
                    <a:pt x="81" y="29"/>
                    <a:pt x="81" y="29"/>
                  </a:cubicBezTo>
                  <a:cubicBezTo>
                    <a:pt x="79" y="31"/>
                    <a:pt x="78" y="38"/>
                    <a:pt x="78" y="44"/>
                  </a:cubicBezTo>
                  <a:cubicBezTo>
                    <a:pt x="72" y="49"/>
                    <a:pt x="72" y="42"/>
                    <a:pt x="66" y="47"/>
                  </a:cubicBezTo>
                  <a:cubicBezTo>
                    <a:pt x="58" y="51"/>
                    <a:pt x="60" y="61"/>
                    <a:pt x="57" y="68"/>
                  </a:cubicBezTo>
                  <a:cubicBezTo>
                    <a:pt x="56" y="70"/>
                    <a:pt x="48" y="70"/>
                    <a:pt x="51" y="79"/>
                  </a:cubicBezTo>
                  <a:cubicBezTo>
                    <a:pt x="46" y="78"/>
                    <a:pt x="46" y="82"/>
                    <a:pt x="45" y="85"/>
                  </a:cubicBezTo>
                  <a:cubicBezTo>
                    <a:pt x="38" y="77"/>
                    <a:pt x="23" y="92"/>
                    <a:pt x="22" y="76"/>
                  </a:cubicBezTo>
                  <a:cubicBezTo>
                    <a:pt x="20" y="77"/>
                    <a:pt x="15" y="81"/>
                    <a:pt x="10" y="79"/>
                  </a:cubicBezTo>
                  <a:cubicBezTo>
                    <a:pt x="10" y="79"/>
                    <a:pt x="7" y="73"/>
                    <a:pt x="7" y="73"/>
                  </a:cubicBezTo>
                  <a:cubicBezTo>
                    <a:pt x="1" y="74"/>
                    <a:pt x="15" y="84"/>
                    <a:pt x="2"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1" name="Freeform 165">
              <a:extLst>
                <a:ext uri="{FF2B5EF4-FFF2-40B4-BE49-F238E27FC236}">
                  <a16:creationId xmlns:a16="http://schemas.microsoft.com/office/drawing/2014/main" xmlns="" id="{0B1998D8-D4CD-4C37-AE60-65F3D7836ED2}"/>
                </a:ext>
              </a:extLst>
            </p:cNvPr>
            <p:cNvSpPr>
              <a:spLocks noChangeArrowheads="1"/>
            </p:cNvSpPr>
            <p:nvPr/>
          </p:nvSpPr>
          <p:spPr bwMode="auto">
            <a:xfrm>
              <a:off x="3795503" y="2333048"/>
              <a:ext cx="217904" cy="160749"/>
            </a:xfrm>
            <a:custGeom>
              <a:avLst/>
              <a:gdLst>
                <a:gd name="T0" fmla="*/ 35 w 129"/>
                <a:gd name="T1" fmla="*/ 0 h 95"/>
                <a:gd name="T2" fmla="*/ 50 w 129"/>
                <a:gd name="T3" fmla="*/ 12 h 95"/>
                <a:gd name="T4" fmla="*/ 58 w 129"/>
                <a:gd name="T5" fmla="*/ 15 h 95"/>
                <a:gd name="T6" fmla="*/ 64 w 129"/>
                <a:gd name="T7" fmla="*/ 15 h 95"/>
                <a:gd name="T8" fmla="*/ 67 w 129"/>
                <a:gd name="T9" fmla="*/ 18 h 95"/>
                <a:gd name="T10" fmla="*/ 76 w 129"/>
                <a:gd name="T11" fmla="*/ 24 h 95"/>
                <a:gd name="T12" fmla="*/ 85 w 129"/>
                <a:gd name="T13" fmla="*/ 24 h 95"/>
                <a:gd name="T14" fmla="*/ 102 w 129"/>
                <a:gd name="T15" fmla="*/ 30 h 95"/>
                <a:gd name="T16" fmla="*/ 102 w 129"/>
                <a:gd name="T17" fmla="*/ 38 h 95"/>
                <a:gd name="T18" fmla="*/ 111 w 129"/>
                <a:gd name="T19" fmla="*/ 38 h 95"/>
                <a:gd name="T20" fmla="*/ 111 w 129"/>
                <a:gd name="T21" fmla="*/ 44 h 95"/>
                <a:gd name="T22" fmla="*/ 129 w 129"/>
                <a:gd name="T23" fmla="*/ 56 h 95"/>
                <a:gd name="T24" fmla="*/ 126 w 129"/>
                <a:gd name="T25" fmla="*/ 65 h 95"/>
                <a:gd name="T26" fmla="*/ 120 w 129"/>
                <a:gd name="T27" fmla="*/ 62 h 95"/>
                <a:gd name="T28" fmla="*/ 105 w 129"/>
                <a:gd name="T29" fmla="*/ 71 h 95"/>
                <a:gd name="T30" fmla="*/ 102 w 129"/>
                <a:gd name="T31" fmla="*/ 76 h 95"/>
                <a:gd name="T32" fmla="*/ 96 w 129"/>
                <a:gd name="T33" fmla="*/ 82 h 95"/>
                <a:gd name="T34" fmla="*/ 79 w 129"/>
                <a:gd name="T35" fmla="*/ 82 h 95"/>
                <a:gd name="T36" fmla="*/ 79 w 129"/>
                <a:gd name="T37" fmla="*/ 85 h 95"/>
                <a:gd name="T38" fmla="*/ 67 w 129"/>
                <a:gd name="T39" fmla="*/ 88 h 95"/>
                <a:gd name="T40" fmla="*/ 64 w 129"/>
                <a:gd name="T41" fmla="*/ 82 h 95"/>
                <a:gd name="T42" fmla="*/ 47 w 129"/>
                <a:gd name="T43" fmla="*/ 82 h 95"/>
                <a:gd name="T44" fmla="*/ 41 w 129"/>
                <a:gd name="T45" fmla="*/ 76 h 95"/>
                <a:gd name="T46" fmla="*/ 50 w 129"/>
                <a:gd name="T47" fmla="*/ 71 h 95"/>
                <a:gd name="T48" fmla="*/ 35 w 129"/>
                <a:gd name="T49" fmla="*/ 68 h 95"/>
                <a:gd name="T50" fmla="*/ 44 w 129"/>
                <a:gd name="T51" fmla="*/ 62 h 95"/>
                <a:gd name="T52" fmla="*/ 50 w 129"/>
                <a:gd name="T53" fmla="*/ 56 h 95"/>
                <a:gd name="T54" fmla="*/ 58 w 129"/>
                <a:gd name="T55" fmla="*/ 59 h 95"/>
                <a:gd name="T56" fmla="*/ 55 w 129"/>
                <a:gd name="T57" fmla="*/ 50 h 95"/>
                <a:gd name="T58" fmla="*/ 29 w 129"/>
                <a:gd name="T59" fmla="*/ 56 h 95"/>
                <a:gd name="T60" fmla="*/ 20 w 129"/>
                <a:gd name="T61" fmla="*/ 53 h 95"/>
                <a:gd name="T62" fmla="*/ 14 w 129"/>
                <a:gd name="T63" fmla="*/ 47 h 95"/>
                <a:gd name="T64" fmla="*/ 3 w 129"/>
                <a:gd name="T65" fmla="*/ 41 h 95"/>
                <a:gd name="T66" fmla="*/ 0 w 129"/>
                <a:gd name="T67" fmla="*/ 32 h 95"/>
                <a:gd name="T68" fmla="*/ 9 w 129"/>
                <a:gd name="T69" fmla="*/ 27 h 95"/>
                <a:gd name="T70" fmla="*/ 14 w 129"/>
                <a:gd name="T71" fmla="*/ 21 h 95"/>
                <a:gd name="T72" fmla="*/ 17 w 129"/>
                <a:gd name="T73" fmla="*/ 12 h 95"/>
                <a:gd name="T74" fmla="*/ 23 w 129"/>
                <a:gd name="T75" fmla="*/ 12 h 95"/>
                <a:gd name="T76" fmla="*/ 29 w 129"/>
                <a:gd name="T77" fmla="*/ 6 h 95"/>
                <a:gd name="T78" fmla="*/ 35 w 129"/>
                <a:gd name="T7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9" h="95">
                  <a:moveTo>
                    <a:pt x="35" y="0"/>
                  </a:moveTo>
                  <a:cubicBezTo>
                    <a:pt x="39" y="5"/>
                    <a:pt x="47" y="5"/>
                    <a:pt x="50" y="12"/>
                  </a:cubicBezTo>
                  <a:cubicBezTo>
                    <a:pt x="55" y="10"/>
                    <a:pt x="57" y="14"/>
                    <a:pt x="58" y="15"/>
                  </a:cubicBezTo>
                  <a:cubicBezTo>
                    <a:pt x="59" y="15"/>
                    <a:pt x="63" y="14"/>
                    <a:pt x="64" y="15"/>
                  </a:cubicBezTo>
                  <a:cubicBezTo>
                    <a:pt x="64" y="15"/>
                    <a:pt x="65" y="20"/>
                    <a:pt x="67" y="18"/>
                  </a:cubicBezTo>
                  <a:cubicBezTo>
                    <a:pt x="72" y="13"/>
                    <a:pt x="70" y="20"/>
                    <a:pt x="76" y="24"/>
                  </a:cubicBezTo>
                  <a:cubicBezTo>
                    <a:pt x="78" y="25"/>
                    <a:pt x="82" y="23"/>
                    <a:pt x="85" y="24"/>
                  </a:cubicBezTo>
                  <a:cubicBezTo>
                    <a:pt x="87" y="25"/>
                    <a:pt x="91" y="34"/>
                    <a:pt x="102" y="30"/>
                  </a:cubicBezTo>
                  <a:cubicBezTo>
                    <a:pt x="102" y="32"/>
                    <a:pt x="102" y="35"/>
                    <a:pt x="102" y="38"/>
                  </a:cubicBezTo>
                  <a:cubicBezTo>
                    <a:pt x="104" y="39"/>
                    <a:pt x="109" y="37"/>
                    <a:pt x="111" y="38"/>
                  </a:cubicBezTo>
                  <a:cubicBezTo>
                    <a:pt x="112" y="39"/>
                    <a:pt x="110" y="43"/>
                    <a:pt x="111" y="44"/>
                  </a:cubicBezTo>
                  <a:cubicBezTo>
                    <a:pt x="116" y="48"/>
                    <a:pt x="122" y="50"/>
                    <a:pt x="129" y="56"/>
                  </a:cubicBezTo>
                  <a:cubicBezTo>
                    <a:pt x="128" y="58"/>
                    <a:pt x="127" y="64"/>
                    <a:pt x="126" y="65"/>
                  </a:cubicBezTo>
                  <a:cubicBezTo>
                    <a:pt x="123" y="66"/>
                    <a:pt x="119" y="62"/>
                    <a:pt x="120" y="62"/>
                  </a:cubicBezTo>
                  <a:cubicBezTo>
                    <a:pt x="114" y="64"/>
                    <a:pt x="112" y="69"/>
                    <a:pt x="105" y="71"/>
                  </a:cubicBezTo>
                  <a:cubicBezTo>
                    <a:pt x="102" y="71"/>
                    <a:pt x="103" y="74"/>
                    <a:pt x="102" y="76"/>
                  </a:cubicBezTo>
                  <a:cubicBezTo>
                    <a:pt x="97" y="75"/>
                    <a:pt x="97" y="79"/>
                    <a:pt x="96" y="82"/>
                  </a:cubicBezTo>
                  <a:cubicBezTo>
                    <a:pt x="87" y="84"/>
                    <a:pt x="85" y="76"/>
                    <a:pt x="79" y="82"/>
                  </a:cubicBezTo>
                  <a:cubicBezTo>
                    <a:pt x="76" y="83"/>
                    <a:pt x="77" y="85"/>
                    <a:pt x="79" y="85"/>
                  </a:cubicBezTo>
                  <a:cubicBezTo>
                    <a:pt x="78" y="95"/>
                    <a:pt x="68" y="78"/>
                    <a:pt x="67" y="88"/>
                  </a:cubicBezTo>
                  <a:cubicBezTo>
                    <a:pt x="64" y="88"/>
                    <a:pt x="65" y="84"/>
                    <a:pt x="64" y="82"/>
                  </a:cubicBezTo>
                  <a:cubicBezTo>
                    <a:pt x="58" y="89"/>
                    <a:pt x="56" y="81"/>
                    <a:pt x="47" y="82"/>
                  </a:cubicBezTo>
                  <a:cubicBezTo>
                    <a:pt x="48" y="77"/>
                    <a:pt x="44" y="77"/>
                    <a:pt x="41" y="76"/>
                  </a:cubicBezTo>
                  <a:cubicBezTo>
                    <a:pt x="41" y="72"/>
                    <a:pt x="49" y="75"/>
                    <a:pt x="50" y="71"/>
                  </a:cubicBezTo>
                  <a:cubicBezTo>
                    <a:pt x="50" y="64"/>
                    <a:pt x="39" y="69"/>
                    <a:pt x="35" y="68"/>
                  </a:cubicBezTo>
                  <a:cubicBezTo>
                    <a:pt x="33" y="60"/>
                    <a:pt x="40" y="64"/>
                    <a:pt x="44" y="62"/>
                  </a:cubicBezTo>
                  <a:cubicBezTo>
                    <a:pt x="44" y="61"/>
                    <a:pt x="49" y="56"/>
                    <a:pt x="50" y="56"/>
                  </a:cubicBezTo>
                  <a:cubicBezTo>
                    <a:pt x="52" y="56"/>
                    <a:pt x="54" y="60"/>
                    <a:pt x="58" y="59"/>
                  </a:cubicBezTo>
                  <a:cubicBezTo>
                    <a:pt x="59" y="54"/>
                    <a:pt x="56" y="54"/>
                    <a:pt x="55" y="50"/>
                  </a:cubicBezTo>
                  <a:cubicBezTo>
                    <a:pt x="52" y="52"/>
                    <a:pt x="34" y="51"/>
                    <a:pt x="29" y="56"/>
                  </a:cubicBezTo>
                  <a:cubicBezTo>
                    <a:pt x="24" y="61"/>
                    <a:pt x="29" y="55"/>
                    <a:pt x="20" y="53"/>
                  </a:cubicBezTo>
                  <a:cubicBezTo>
                    <a:pt x="12" y="51"/>
                    <a:pt x="5" y="55"/>
                    <a:pt x="14" y="47"/>
                  </a:cubicBezTo>
                  <a:cubicBezTo>
                    <a:pt x="14" y="42"/>
                    <a:pt x="5" y="45"/>
                    <a:pt x="3" y="41"/>
                  </a:cubicBezTo>
                  <a:cubicBezTo>
                    <a:pt x="7" y="35"/>
                    <a:pt x="13" y="27"/>
                    <a:pt x="0" y="32"/>
                  </a:cubicBezTo>
                  <a:cubicBezTo>
                    <a:pt x="1" y="29"/>
                    <a:pt x="4" y="26"/>
                    <a:pt x="9" y="27"/>
                  </a:cubicBezTo>
                  <a:cubicBezTo>
                    <a:pt x="12" y="26"/>
                    <a:pt x="11" y="21"/>
                    <a:pt x="14" y="21"/>
                  </a:cubicBezTo>
                  <a:cubicBezTo>
                    <a:pt x="19" y="21"/>
                    <a:pt x="15" y="14"/>
                    <a:pt x="17" y="12"/>
                  </a:cubicBezTo>
                  <a:cubicBezTo>
                    <a:pt x="18" y="11"/>
                    <a:pt x="22" y="12"/>
                    <a:pt x="23" y="12"/>
                  </a:cubicBezTo>
                  <a:cubicBezTo>
                    <a:pt x="26" y="11"/>
                    <a:pt x="25" y="6"/>
                    <a:pt x="29" y="6"/>
                  </a:cubicBezTo>
                  <a:cubicBezTo>
                    <a:pt x="30" y="3"/>
                    <a:pt x="35" y="4"/>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2" name="Freeform 166">
              <a:extLst>
                <a:ext uri="{FF2B5EF4-FFF2-40B4-BE49-F238E27FC236}">
                  <a16:creationId xmlns:a16="http://schemas.microsoft.com/office/drawing/2014/main" xmlns="" id="{3C359DDD-D971-4554-A553-20EBE96C755F}"/>
                </a:ext>
              </a:extLst>
            </p:cNvPr>
            <p:cNvSpPr>
              <a:spLocks noChangeArrowheads="1"/>
            </p:cNvSpPr>
            <p:nvPr/>
          </p:nvSpPr>
          <p:spPr bwMode="auto">
            <a:xfrm>
              <a:off x="5953112" y="2392347"/>
              <a:ext cx="288634" cy="145746"/>
            </a:xfrm>
            <a:custGeom>
              <a:avLst/>
              <a:gdLst>
                <a:gd name="T0" fmla="*/ 59 w 171"/>
                <a:gd name="T1" fmla="*/ 59 h 86"/>
                <a:gd name="T2" fmla="*/ 54 w 171"/>
                <a:gd name="T3" fmla="*/ 62 h 86"/>
                <a:gd name="T4" fmla="*/ 39 w 171"/>
                <a:gd name="T5" fmla="*/ 59 h 86"/>
                <a:gd name="T6" fmla="*/ 48 w 171"/>
                <a:gd name="T7" fmla="*/ 53 h 86"/>
                <a:gd name="T8" fmla="*/ 65 w 171"/>
                <a:gd name="T9" fmla="*/ 41 h 86"/>
                <a:gd name="T10" fmla="*/ 59 w 171"/>
                <a:gd name="T11" fmla="*/ 33 h 86"/>
                <a:gd name="T12" fmla="*/ 45 w 171"/>
                <a:gd name="T13" fmla="*/ 33 h 86"/>
                <a:gd name="T14" fmla="*/ 30 w 171"/>
                <a:gd name="T15" fmla="*/ 44 h 86"/>
                <a:gd name="T16" fmla="*/ 10 w 171"/>
                <a:gd name="T17" fmla="*/ 41 h 86"/>
                <a:gd name="T18" fmla="*/ 13 w 171"/>
                <a:gd name="T19" fmla="*/ 21 h 86"/>
                <a:gd name="T20" fmla="*/ 7 w 171"/>
                <a:gd name="T21" fmla="*/ 24 h 86"/>
                <a:gd name="T22" fmla="*/ 4 w 171"/>
                <a:gd name="T23" fmla="*/ 9 h 86"/>
                <a:gd name="T24" fmla="*/ 10 w 171"/>
                <a:gd name="T25" fmla="*/ 12 h 86"/>
                <a:gd name="T26" fmla="*/ 27 w 171"/>
                <a:gd name="T27" fmla="*/ 6 h 86"/>
                <a:gd name="T28" fmla="*/ 30 w 171"/>
                <a:gd name="T29" fmla="*/ 15 h 86"/>
                <a:gd name="T30" fmla="*/ 54 w 171"/>
                <a:gd name="T31" fmla="*/ 18 h 86"/>
                <a:gd name="T32" fmla="*/ 62 w 171"/>
                <a:gd name="T33" fmla="*/ 6 h 86"/>
                <a:gd name="T34" fmla="*/ 92 w 171"/>
                <a:gd name="T35" fmla="*/ 9 h 86"/>
                <a:gd name="T36" fmla="*/ 95 w 171"/>
                <a:gd name="T37" fmla="*/ 9 h 86"/>
                <a:gd name="T38" fmla="*/ 106 w 171"/>
                <a:gd name="T39" fmla="*/ 18 h 86"/>
                <a:gd name="T40" fmla="*/ 103 w 171"/>
                <a:gd name="T41" fmla="*/ 24 h 86"/>
                <a:gd name="T42" fmla="*/ 118 w 171"/>
                <a:gd name="T43" fmla="*/ 21 h 86"/>
                <a:gd name="T44" fmla="*/ 136 w 171"/>
                <a:gd name="T45" fmla="*/ 27 h 86"/>
                <a:gd name="T46" fmla="*/ 138 w 171"/>
                <a:gd name="T47" fmla="*/ 33 h 86"/>
                <a:gd name="T48" fmla="*/ 141 w 171"/>
                <a:gd name="T49" fmla="*/ 36 h 86"/>
                <a:gd name="T50" fmla="*/ 144 w 171"/>
                <a:gd name="T51" fmla="*/ 41 h 86"/>
                <a:gd name="T52" fmla="*/ 150 w 171"/>
                <a:gd name="T53" fmla="*/ 41 h 86"/>
                <a:gd name="T54" fmla="*/ 150 w 171"/>
                <a:gd name="T55" fmla="*/ 47 h 86"/>
                <a:gd name="T56" fmla="*/ 156 w 171"/>
                <a:gd name="T57" fmla="*/ 47 h 86"/>
                <a:gd name="T58" fmla="*/ 159 w 171"/>
                <a:gd name="T59" fmla="*/ 56 h 86"/>
                <a:gd name="T60" fmla="*/ 168 w 171"/>
                <a:gd name="T61" fmla="*/ 56 h 86"/>
                <a:gd name="T62" fmla="*/ 159 w 171"/>
                <a:gd name="T63" fmla="*/ 62 h 86"/>
                <a:gd name="T64" fmla="*/ 159 w 171"/>
                <a:gd name="T65" fmla="*/ 65 h 86"/>
                <a:gd name="T66" fmla="*/ 130 w 171"/>
                <a:gd name="T67" fmla="*/ 65 h 86"/>
                <a:gd name="T68" fmla="*/ 130 w 171"/>
                <a:gd name="T69" fmla="*/ 47 h 86"/>
                <a:gd name="T70" fmla="*/ 100 w 171"/>
                <a:gd name="T71" fmla="*/ 44 h 86"/>
                <a:gd name="T72" fmla="*/ 97 w 171"/>
                <a:gd name="T73" fmla="*/ 53 h 86"/>
                <a:gd name="T74" fmla="*/ 92 w 171"/>
                <a:gd name="T75" fmla="*/ 53 h 86"/>
                <a:gd name="T76" fmla="*/ 86 w 171"/>
                <a:gd name="T77" fmla="*/ 59 h 86"/>
                <a:gd name="T78" fmla="*/ 89 w 171"/>
                <a:gd name="T79" fmla="*/ 62 h 86"/>
                <a:gd name="T80" fmla="*/ 80 w 171"/>
                <a:gd name="T81" fmla="*/ 65 h 86"/>
                <a:gd name="T82" fmla="*/ 80 w 171"/>
                <a:gd name="T83" fmla="*/ 82 h 86"/>
                <a:gd name="T84" fmla="*/ 42 w 171"/>
                <a:gd name="T85" fmla="*/ 71 h 86"/>
                <a:gd name="T86" fmla="*/ 51 w 171"/>
                <a:gd name="T87" fmla="*/ 65 h 86"/>
                <a:gd name="T88" fmla="*/ 62 w 171"/>
                <a:gd name="T89" fmla="*/ 65 h 86"/>
                <a:gd name="T90" fmla="*/ 59 w 171"/>
                <a:gd name="T91" fmla="*/ 5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1" h="86">
                  <a:moveTo>
                    <a:pt x="59" y="59"/>
                  </a:moveTo>
                  <a:cubicBezTo>
                    <a:pt x="58" y="53"/>
                    <a:pt x="55" y="62"/>
                    <a:pt x="54" y="62"/>
                  </a:cubicBezTo>
                  <a:cubicBezTo>
                    <a:pt x="49" y="62"/>
                    <a:pt x="47" y="56"/>
                    <a:pt x="39" y="59"/>
                  </a:cubicBezTo>
                  <a:cubicBezTo>
                    <a:pt x="39" y="54"/>
                    <a:pt x="44" y="55"/>
                    <a:pt x="48" y="53"/>
                  </a:cubicBezTo>
                  <a:cubicBezTo>
                    <a:pt x="53" y="50"/>
                    <a:pt x="57" y="42"/>
                    <a:pt x="65" y="41"/>
                  </a:cubicBezTo>
                  <a:cubicBezTo>
                    <a:pt x="63" y="38"/>
                    <a:pt x="59" y="38"/>
                    <a:pt x="59" y="33"/>
                  </a:cubicBezTo>
                  <a:cubicBezTo>
                    <a:pt x="54" y="31"/>
                    <a:pt x="47" y="41"/>
                    <a:pt x="45" y="33"/>
                  </a:cubicBezTo>
                  <a:cubicBezTo>
                    <a:pt x="40" y="37"/>
                    <a:pt x="36" y="41"/>
                    <a:pt x="30" y="44"/>
                  </a:cubicBezTo>
                  <a:cubicBezTo>
                    <a:pt x="21" y="46"/>
                    <a:pt x="20" y="39"/>
                    <a:pt x="10" y="41"/>
                  </a:cubicBezTo>
                  <a:cubicBezTo>
                    <a:pt x="16" y="36"/>
                    <a:pt x="16" y="30"/>
                    <a:pt x="13" y="21"/>
                  </a:cubicBezTo>
                  <a:cubicBezTo>
                    <a:pt x="9" y="20"/>
                    <a:pt x="7" y="22"/>
                    <a:pt x="7" y="24"/>
                  </a:cubicBezTo>
                  <a:cubicBezTo>
                    <a:pt x="0" y="24"/>
                    <a:pt x="5" y="13"/>
                    <a:pt x="4" y="9"/>
                  </a:cubicBezTo>
                  <a:cubicBezTo>
                    <a:pt x="7" y="9"/>
                    <a:pt x="9" y="10"/>
                    <a:pt x="10" y="12"/>
                  </a:cubicBezTo>
                  <a:cubicBezTo>
                    <a:pt x="12" y="6"/>
                    <a:pt x="26" y="13"/>
                    <a:pt x="27" y="6"/>
                  </a:cubicBezTo>
                  <a:cubicBezTo>
                    <a:pt x="31" y="7"/>
                    <a:pt x="30" y="12"/>
                    <a:pt x="30" y="15"/>
                  </a:cubicBezTo>
                  <a:cubicBezTo>
                    <a:pt x="41" y="17"/>
                    <a:pt x="52" y="0"/>
                    <a:pt x="54" y="18"/>
                  </a:cubicBezTo>
                  <a:cubicBezTo>
                    <a:pt x="61" y="19"/>
                    <a:pt x="63" y="14"/>
                    <a:pt x="62" y="6"/>
                  </a:cubicBezTo>
                  <a:cubicBezTo>
                    <a:pt x="70" y="9"/>
                    <a:pt x="80" y="8"/>
                    <a:pt x="92" y="9"/>
                  </a:cubicBezTo>
                  <a:cubicBezTo>
                    <a:pt x="93" y="9"/>
                    <a:pt x="94" y="13"/>
                    <a:pt x="95" y="9"/>
                  </a:cubicBezTo>
                  <a:cubicBezTo>
                    <a:pt x="100" y="10"/>
                    <a:pt x="95" y="23"/>
                    <a:pt x="106" y="18"/>
                  </a:cubicBezTo>
                  <a:cubicBezTo>
                    <a:pt x="106" y="20"/>
                    <a:pt x="103" y="21"/>
                    <a:pt x="103" y="24"/>
                  </a:cubicBezTo>
                  <a:cubicBezTo>
                    <a:pt x="108" y="22"/>
                    <a:pt x="118" y="27"/>
                    <a:pt x="118" y="21"/>
                  </a:cubicBezTo>
                  <a:cubicBezTo>
                    <a:pt x="120" y="24"/>
                    <a:pt x="124" y="29"/>
                    <a:pt x="136" y="27"/>
                  </a:cubicBezTo>
                  <a:cubicBezTo>
                    <a:pt x="131" y="32"/>
                    <a:pt x="134" y="30"/>
                    <a:pt x="138" y="33"/>
                  </a:cubicBezTo>
                  <a:cubicBezTo>
                    <a:pt x="140" y="33"/>
                    <a:pt x="138" y="35"/>
                    <a:pt x="141" y="36"/>
                  </a:cubicBezTo>
                  <a:cubicBezTo>
                    <a:pt x="145" y="36"/>
                    <a:pt x="142" y="39"/>
                    <a:pt x="144" y="41"/>
                  </a:cubicBezTo>
                  <a:cubicBezTo>
                    <a:pt x="145" y="42"/>
                    <a:pt x="149" y="40"/>
                    <a:pt x="150" y="41"/>
                  </a:cubicBezTo>
                  <a:cubicBezTo>
                    <a:pt x="151" y="42"/>
                    <a:pt x="149" y="46"/>
                    <a:pt x="150" y="47"/>
                  </a:cubicBezTo>
                  <a:cubicBezTo>
                    <a:pt x="151" y="48"/>
                    <a:pt x="155" y="46"/>
                    <a:pt x="156" y="47"/>
                  </a:cubicBezTo>
                  <a:cubicBezTo>
                    <a:pt x="158" y="50"/>
                    <a:pt x="157" y="54"/>
                    <a:pt x="159" y="56"/>
                  </a:cubicBezTo>
                  <a:cubicBezTo>
                    <a:pt x="164" y="57"/>
                    <a:pt x="166" y="51"/>
                    <a:pt x="168" y="56"/>
                  </a:cubicBezTo>
                  <a:cubicBezTo>
                    <a:pt x="171" y="64"/>
                    <a:pt x="161" y="59"/>
                    <a:pt x="159" y="62"/>
                  </a:cubicBezTo>
                  <a:cubicBezTo>
                    <a:pt x="159" y="62"/>
                    <a:pt x="159" y="65"/>
                    <a:pt x="159" y="65"/>
                  </a:cubicBezTo>
                  <a:cubicBezTo>
                    <a:pt x="151" y="67"/>
                    <a:pt x="139" y="63"/>
                    <a:pt x="130" y="65"/>
                  </a:cubicBezTo>
                  <a:cubicBezTo>
                    <a:pt x="126" y="56"/>
                    <a:pt x="129" y="58"/>
                    <a:pt x="130" y="47"/>
                  </a:cubicBezTo>
                  <a:cubicBezTo>
                    <a:pt x="127" y="40"/>
                    <a:pt x="107" y="39"/>
                    <a:pt x="100" y="44"/>
                  </a:cubicBezTo>
                  <a:cubicBezTo>
                    <a:pt x="96" y="44"/>
                    <a:pt x="99" y="50"/>
                    <a:pt x="97" y="53"/>
                  </a:cubicBezTo>
                  <a:cubicBezTo>
                    <a:pt x="97" y="54"/>
                    <a:pt x="92" y="52"/>
                    <a:pt x="92" y="53"/>
                  </a:cubicBezTo>
                  <a:cubicBezTo>
                    <a:pt x="90" y="56"/>
                    <a:pt x="92" y="61"/>
                    <a:pt x="86" y="59"/>
                  </a:cubicBezTo>
                  <a:cubicBezTo>
                    <a:pt x="85" y="61"/>
                    <a:pt x="87" y="62"/>
                    <a:pt x="89" y="62"/>
                  </a:cubicBezTo>
                  <a:cubicBezTo>
                    <a:pt x="88" y="65"/>
                    <a:pt x="83" y="64"/>
                    <a:pt x="80" y="65"/>
                  </a:cubicBezTo>
                  <a:cubicBezTo>
                    <a:pt x="77" y="74"/>
                    <a:pt x="80" y="71"/>
                    <a:pt x="80" y="82"/>
                  </a:cubicBezTo>
                  <a:cubicBezTo>
                    <a:pt x="70" y="85"/>
                    <a:pt x="44" y="86"/>
                    <a:pt x="42" y="71"/>
                  </a:cubicBezTo>
                  <a:cubicBezTo>
                    <a:pt x="47" y="71"/>
                    <a:pt x="49" y="68"/>
                    <a:pt x="51" y="65"/>
                  </a:cubicBezTo>
                  <a:cubicBezTo>
                    <a:pt x="59" y="65"/>
                    <a:pt x="56" y="70"/>
                    <a:pt x="62" y="65"/>
                  </a:cubicBezTo>
                  <a:cubicBezTo>
                    <a:pt x="61" y="62"/>
                    <a:pt x="54" y="60"/>
                    <a:pt x="59"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3" name="Freeform 167">
              <a:extLst>
                <a:ext uri="{FF2B5EF4-FFF2-40B4-BE49-F238E27FC236}">
                  <a16:creationId xmlns:a16="http://schemas.microsoft.com/office/drawing/2014/main" xmlns="" id="{37568531-6035-4FCD-8DFE-4B5D428EE241}"/>
                </a:ext>
              </a:extLst>
            </p:cNvPr>
            <p:cNvSpPr>
              <a:spLocks noChangeArrowheads="1"/>
            </p:cNvSpPr>
            <p:nvPr/>
          </p:nvSpPr>
          <p:spPr bwMode="auto">
            <a:xfrm>
              <a:off x="3265388" y="2505943"/>
              <a:ext cx="136458" cy="72158"/>
            </a:xfrm>
            <a:custGeom>
              <a:avLst/>
              <a:gdLst>
                <a:gd name="T0" fmla="*/ 80 w 81"/>
                <a:gd name="T1" fmla="*/ 7 h 43"/>
                <a:gd name="T2" fmla="*/ 80 w 81"/>
                <a:gd name="T3" fmla="*/ 15 h 43"/>
                <a:gd name="T4" fmla="*/ 74 w 81"/>
                <a:gd name="T5" fmla="*/ 15 h 43"/>
                <a:gd name="T6" fmla="*/ 74 w 81"/>
                <a:gd name="T7" fmla="*/ 24 h 43"/>
                <a:gd name="T8" fmla="*/ 65 w 81"/>
                <a:gd name="T9" fmla="*/ 30 h 43"/>
                <a:gd name="T10" fmla="*/ 56 w 81"/>
                <a:gd name="T11" fmla="*/ 21 h 43"/>
                <a:gd name="T12" fmla="*/ 47 w 81"/>
                <a:gd name="T13" fmla="*/ 27 h 43"/>
                <a:gd name="T14" fmla="*/ 36 w 81"/>
                <a:gd name="T15" fmla="*/ 39 h 43"/>
                <a:gd name="T16" fmla="*/ 4 w 81"/>
                <a:gd name="T17" fmla="*/ 39 h 43"/>
                <a:gd name="T18" fmla="*/ 1 w 81"/>
                <a:gd name="T19" fmla="*/ 27 h 43"/>
                <a:gd name="T20" fmla="*/ 12 w 81"/>
                <a:gd name="T21" fmla="*/ 30 h 43"/>
                <a:gd name="T22" fmla="*/ 24 w 81"/>
                <a:gd name="T23" fmla="*/ 21 h 43"/>
                <a:gd name="T24" fmla="*/ 30 w 81"/>
                <a:gd name="T25" fmla="*/ 15 h 43"/>
                <a:gd name="T26" fmla="*/ 39 w 81"/>
                <a:gd name="T27" fmla="*/ 12 h 43"/>
                <a:gd name="T28" fmla="*/ 42 w 81"/>
                <a:gd name="T29" fmla="*/ 12 h 43"/>
                <a:gd name="T30" fmla="*/ 47 w 81"/>
                <a:gd name="T31" fmla="*/ 7 h 43"/>
                <a:gd name="T32" fmla="*/ 59 w 81"/>
                <a:gd name="T33" fmla="*/ 7 h 43"/>
                <a:gd name="T34" fmla="*/ 80 w 81"/>
                <a:gd name="T35" fmla="*/ 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1" h="43">
                  <a:moveTo>
                    <a:pt x="80" y="7"/>
                  </a:moveTo>
                  <a:cubicBezTo>
                    <a:pt x="78" y="8"/>
                    <a:pt x="81" y="14"/>
                    <a:pt x="80" y="15"/>
                  </a:cubicBezTo>
                  <a:cubicBezTo>
                    <a:pt x="79" y="16"/>
                    <a:pt x="75" y="14"/>
                    <a:pt x="74" y="15"/>
                  </a:cubicBezTo>
                  <a:cubicBezTo>
                    <a:pt x="74" y="15"/>
                    <a:pt x="78" y="23"/>
                    <a:pt x="74" y="24"/>
                  </a:cubicBezTo>
                  <a:cubicBezTo>
                    <a:pt x="71" y="25"/>
                    <a:pt x="67" y="19"/>
                    <a:pt x="65" y="30"/>
                  </a:cubicBezTo>
                  <a:cubicBezTo>
                    <a:pt x="59" y="30"/>
                    <a:pt x="63" y="20"/>
                    <a:pt x="56" y="21"/>
                  </a:cubicBezTo>
                  <a:cubicBezTo>
                    <a:pt x="50" y="20"/>
                    <a:pt x="52" y="27"/>
                    <a:pt x="47" y="27"/>
                  </a:cubicBezTo>
                  <a:cubicBezTo>
                    <a:pt x="44" y="31"/>
                    <a:pt x="35" y="30"/>
                    <a:pt x="36" y="39"/>
                  </a:cubicBezTo>
                  <a:cubicBezTo>
                    <a:pt x="23" y="43"/>
                    <a:pt x="17" y="40"/>
                    <a:pt x="4" y="39"/>
                  </a:cubicBezTo>
                  <a:cubicBezTo>
                    <a:pt x="4" y="34"/>
                    <a:pt x="0" y="33"/>
                    <a:pt x="1" y="27"/>
                  </a:cubicBezTo>
                  <a:cubicBezTo>
                    <a:pt x="3" y="29"/>
                    <a:pt x="7" y="30"/>
                    <a:pt x="12" y="30"/>
                  </a:cubicBezTo>
                  <a:cubicBezTo>
                    <a:pt x="18" y="30"/>
                    <a:pt x="18" y="21"/>
                    <a:pt x="24" y="21"/>
                  </a:cubicBezTo>
                  <a:cubicBezTo>
                    <a:pt x="25" y="21"/>
                    <a:pt x="28" y="14"/>
                    <a:pt x="30" y="15"/>
                  </a:cubicBezTo>
                  <a:cubicBezTo>
                    <a:pt x="36" y="21"/>
                    <a:pt x="31" y="13"/>
                    <a:pt x="39" y="12"/>
                  </a:cubicBezTo>
                  <a:cubicBezTo>
                    <a:pt x="39" y="12"/>
                    <a:pt x="41" y="13"/>
                    <a:pt x="42" y="12"/>
                  </a:cubicBezTo>
                  <a:cubicBezTo>
                    <a:pt x="43" y="12"/>
                    <a:pt x="47" y="7"/>
                    <a:pt x="47" y="7"/>
                  </a:cubicBezTo>
                  <a:cubicBezTo>
                    <a:pt x="51" y="6"/>
                    <a:pt x="56" y="7"/>
                    <a:pt x="59" y="7"/>
                  </a:cubicBezTo>
                  <a:cubicBezTo>
                    <a:pt x="62" y="6"/>
                    <a:pt x="73" y="0"/>
                    <a:pt x="8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4" name="Freeform 168">
              <a:extLst>
                <a:ext uri="{FF2B5EF4-FFF2-40B4-BE49-F238E27FC236}">
                  <a16:creationId xmlns:a16="http://schemas.microsoft.com/office/drawing/2014/main" xmlns="" id="{6BBA53AC-583A-4C3C-93BC-EE951039BDC3}"/>
                </a:ext>
              </a:extLst>
            </p:cNvPr>
            <p:cNvSpPr>
              <a:spLocks noChangeArrowheads="1"/>
            </p:cNvSpPr>
            <p:nvPr/>
          </p:nvSpPr>
          <p:spPr bwMode="auto">
            <a:xfrm>
              <a:off x="3636897" y="2534521"/>
              <a:ext cx="138601" cy="70730"/>
            </a:xfrm>
            <a:custGeom>
              <a:avLst/>
              <a:gdLst>
                <a:gd name="T0" fmla="*/ 73 w 82"/>
                <a:gd name="T1" fmla="*/ 4 h 42"/>
                <a:gd name="T2" fmla="*/ 82 w 82"/>
                <a:gd name="T3" fmla="*/ 31 h 42"/>
                <a:gd name="T4" fmla="*/ 76 w 82"/>
                <a:gd name="T5" fmla="*/ 28 h 42"/>
                <a:gd name="T6" fmla="*/ 76 w 82"/>
                <a:gd name="T7" fmla="*/ 36 h 42"/>
                <a:gd name="T8" fmla="*/ 65 w 82"/>
                <a:gd name="T9" fmla="*/ 39 h 42"/>
                <a:gd name="T10" fmla="*/ 62 w 82"/>
                <a:gd name="T11" fmla="*/ 42 h 42"/>
                <a:gd name="T12" fmla="*/ 53 w 82"/>
                <a:gd name="T13" fmla="*/ 42 h 42"/>
                <a:gd name="T14" fmla="*/ 53 w 82"/>
                <a:gd name="T15" fmla="*/ 31 h 42"/>
                <a:gd name="T16" fmla="*/ 24 w 82"/>
                <a:gd name="T17" fmla="*/ 28 h 42"/>
                <a:gd name="T18" fmla="*/ 0 w 82"/>
                <a:gd name="T19" fmla="*/ 13 h 42"/>
                <a:gd name="T20" fmla="*/ 3 w 82"/>
                <a:gd name="T21" fmla="*/ 7 h 42"/>
                <a:gd name="T22" fmla="*/ 9 w 82"/>
                <a:gd name="T23" fmla="*/ 10 h 42"/>
                <a:gd name="T24" fmla="*/ 24 w 82"/>
                <a:gd name="T25" fmla="*/ 16 h 42"/>
                <a:gd name="T26" fmla="*/ 29 w 82"/>
                <a:gd name="T27" fmla="*/ 16 h 42"/>
                <a:gd name="T28" fmla="*/ 32 w 82"/>
                <a:gd name="T29" fmla="*/ 22 h 42"/>
                <a:gd name="T30" fmla="*/ 35 w 82"/>
                <a:gd name="T31" fmla="*/ 10 h 42"/>
                <a:gd name="T32" fmla="*/ 41 w 82"/>
                <a:gd name="T33" fmla="*/ 16 h 42"/>
                <a:gd name="T34" fmla="*/ 73 w 82"/>
                <a:gd name="T35"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42">
                  <a:moveTo>
                    <a:pt x="73" y="4"/>
                  </a:moveTo>
                  <a:cubicBezTo>
                    <a:pt x="69" y="20"/>
                    <a:pt x="81" y="20"/>
                    <a:pt x="82" y="31"/>
                  </a:cubicBezTo>
                  <a:cubicBezTo>
                    <a:pt x="81" y="31"/>
                    <a:pt x="78" y="26"/>
                    <a:pt x="76" y="28"/>
                  </a:cubicBezTo>
                  <a:cubicBezTo>
                    <a:pt x="75" y="29"/>
                    <a:pt x="78" y="35"/>
                    <a:pt x="76" y="36"/>
                  </a:cubicBezTo>
                  <a:cubicBezTo>
                    <a:pt x="73" y="39"/>
                    <a:pt x="68" y="38"/>
                    <a:pt x="65" y="39"/>
                  </a:cubicBezTo>
                  <a:cubicBezTo>
                    <a:pt x="64" y="40"/>
                    <a:pt x="64" y="42"/>
                    <a:pt x="62" y="42"/>
                  </a:cubicBezTo>
                  <a:cubicBezTo>
                    <a:pt x="59" y="42"/>
                    <a:pt x="56" y="42"/>
                    <a:pt x="53" y="42"/>
                  </a:cubicBezTo>
                  <a:cubicBezTo>
                    <a:pt x="49" y="38"/>
                    <a:pt x="49" y="35"/>
                    <a:pt x="53" y="31"/>
                  </a:cubicBezTo>
                  <a:cubicBezTo>
                    <a:pt x="43" y="35"/>
                    <a:pt x="36" y="28"/>
                    <a:pt x="24" y="28"/>
                  </a:cubicBezTo>
                  <a:cubicBezTo>
                    <a:pt x="21" y="18"/>
                    <a:pt x="7" y="19"/>
                    <a:pt x="0" y="13"/>
                  </a:cubicBezTo>
                  <a:cubicBezTo>
                    <a:pt x="1" y="13"/>
                    <a:pt x="2" y="7"/>
                    <a:pt x="3" y="7"/>
                  </a:cubicBezTo>
                  <a:cubicBezTo>
                    <a:pt x="7" y="6"/>
                    <a:pt x="7" y="10"/>
                    <a:pt x="9" y="10"/>
                  </a:cubicBezTo>
                  <a:cubicBezTo>
                    <a:pt x="13" y="11"/>
                    <a:pt x="21" y="13"/>
                    <a:pt x="24" y="16"/>
                  </a:cubicBezTo>
                  <a:cubicBezTo>
                    <a:pt x="24" y="17"/>
                    <a:pt x="28" y="15"/>
                    <a:pt x="29" y="16"/>
                  </a:cubicBezTo>
                  <a:cubicBezTo>
                    <a:pt x="31" y="17"/>
                    <a:pt x="28" y="23"/>
                    <a:pt x="32" y="22"/>
                  </a:cubicBezTo>
                  <a:cubicBezTo>
                    <a:pt x="41" y="19"/>
                    <a:pt x="28" y="14"/>
                    <a:pt x="35" y="10"/>
                  </a:cubicBezTo>
                  <a:cubicBezTo>
                    <a:pt x="40" y="6"/>
                    <a:pt x="41" y="16"/>
                    <a:pt x="41" y="16"/>
                  </a:cubicBezTo>
                  <a:cubicBezTo>
                    <a:pt x="52" y="16"/>
                    <a:pt x="56" y="0"/>
                    <a:pt x="7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5" name="Freeform 169">
              <a:extLst>
                <a:ext uri="{FF2B5EF4-FFF2-40B4-BE49-F238E27FC236}">
                  <a16:creationId xmlns:a16="http://schemas.microsoft.com/office/drawing/2014/main" xmlns="" id="{A5310EC0-0B90-42FE-A325-698296300B3A}"/>
                </a:ext>
              </a:extLst>
            </p:cNvPr>
            <p:cNvSpPr>
              <a:spLocks noChangeArrowheads="1"/>
            </p:cNvSpPr>
            <p:nvPr/>
          </p:nvSpPr>
          <p:spPr bwMode="auto">
            <a:xfrm>
              <a:off x="3375412" y="2538093"/>
              <a:ext cx="242910" cy="92877"/>
            </a:xfrm>
            <a:custGeom>
              <a:avLst/>
              <a:gdLst>
                <a:gd name="T0" fmla="*/ 64 w 144"/>
                <a:gd name="T1" fmla="*/ 20 h 55"/>
                <a:gd name="T2" fmla="*/ 94 w 144"/>
                <a:gd name="T3" fmla="*/ 31 h 55"/>
                <a:gd name="T4" fmla="*/ 94 w 144"/>
                <a:gd name="T5" fmla="*/ 17 h 55"/>
                <a:gd name="T6" fmla="*/ 85 w 144"/>
                <a:gd name="T7" fmla="*/ 5 h 55"/>
                <a:gd name="T8" fmla="*/ 105 w 144"/>
                <a:gd name="T9" fmla="*/ 2 h 55"/>
                <a:gd name="T10" fmla="*/ 111 w 144"/>
                <a:gd name="T11" fmla="*/ 8 h 55"/>
                <a:gd name="T12" fmla="*/ 111 w 144"/>
                <a:gd name="T13" fmla="*/ 14 h 55"/>
                <a:gd name="T14" fmla="*/ 123 w 144"/>
                <a:gd name="T15" fmla="*/ 23 h 55"/>
                <a:gd name="T16" fmla="*/ 132 w 144"/>
                <a:gd name="T17" fmla="*/ 17 h 55"/>
                <a:gd name="T18" fmla="*/ 140 w 144"/>
                <a:gd name="T19" fmla="*/ 23 h 55"/>
                <a:gd name="T20" fmla="*/ 143 w 144"/>
                <a:gd name="T21" fmla="*/ 29 h 55"/>
                <a:gd name="T22" fmla="*/ 140 w 144"/>
                <a:gd name="T23" fmla="*/ 40 h 55"/>
                <a:gd name="T24" fmla="*/ 123 w 144"/>
                <a:gd name="T25" fmla="*/ 43 h 55"/>
                <a:gd name="T26" fmla="*/ 111 w 144"/>
                <a:gd name="T27" fmla="*/ 40 h 55"/>
                <a:gd name="T28" fmla="*/ 85 w 144"/>
                <a:gd name="T29" fmla="*/ 46 h 55"/>
                <a:gd name="T30" fmla="*/ 79 w 144"/>
                <a:gd name="T31" fmla="*/ 46 h 55"/>
                <a:gd name="T32" fmla="*/ 70 w 144"/>
                <a:gd name="T33" fmla="*/ 49 h 55"/>
                <a:gd name="T34" fmla="*/ 41 w 144"/>
                <a:gd name="T35" fmla="*/ 55 h 55"/>
                <a:gd name="T36" fmla="*/ 67 w 144"/>
                <a:gd name="T37" fmla="*/ 46 h 55"/>
                <a:gd name="T38" fmla="*/ 53 w 144"/>
                <a:gd name="T39" fmla="*/ 40 h 55"/>
                <a:gd name="T40" fmla="*/ 41 w 144"/>
                <a:gd name="T41" fmla="*/ 34 h 55"/>
                <a:gd name="T42" fmla="*/ 29 w 144"/>
                <a:gd name="T43" fmla="*/ 40 h 55"/>
                <a:gd name="T44" fmla="*/ 20 w 144"/>
                <a:gd name="T45" fmla="*/ 37 h 55"/>
                <a:gd name="T46" fmla="*/ 0 w 144"/>
                <a:gd name="T47" fmla="*/ 34 h 55"/>
                <a:gd name="T48" fmla="*/ 6 w 144"/>
                <a:gd name="T49" fmla="*/ 29 h 55"/>
                <a:gd name="T50" fmla="*/ 9 w 144"/>
                <a:gd name="T51" fmla="*/ 20 h 55"/>
                <a:gd name="T52" fmla="*/ 20 w 144"/>
                <a:gd name="T53" fmla="*/ 17 h 55"/>
                <a:gd name="T54" fmla="*/ 18 w 144"/>
                <a:gd name="T55" fmla="*/ 11 h 55"/>
                <a:gd name="T56" fmla="*/ 23 w 144"/>
                <a:gd name="T57" fmla="*/ 11 h 55"/>
                <a:gd name="T58" fmla="*/ 32 w 144"/>
                <a:gd name="T59" fmla="*/ 8 h 55"/>
                <a:gd name="T60" fmla="*/ 47 w 144"/>
                <a:gd name="T61" fmla="*/ 11 h 55"/>
                <a:gd name="T62" fmla="*/ 50 w 144"/>
                <a:gd name="T63" fmla="*/ 17 h 55"/>
                <a:gd name="T64" fmla="*/ 56 w 144"/>
                <a:gd name="T65" fmla="*/ 17 h 55"/>
                <a:gd name="T66" fmla="*/ 56 w 144"/>
                <a:gd name="T67" fmla="*/ 26 h 55"/>
                <a:gd name="T68" fmla="*/ 64 w 144"/>
                <a:gd name="T69" fmla="*/ 2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55">
                  <a:moveTo>
                    <a:pt x="64" y="20"/>
                  </a:moveTo>
                  <a:cubicBezTo>
                    <a:pt x="61" y="30"/>
                    <a:pt x="88" y="25"/>
                    <a:pt x="94" y="31"/>
                  </a:cubicBezTo>
                  <a:cubicBezTo>
                    <a:pt x="99" y="19"/>
                    <a:pt x="74" y="17"/>
                    <a:pt x="94" y="17"/>
                  </a:cubicBezTo>
                  <a:cubicBezTo>
                    <a:pt x="98" y="6"/>
                    <a:pt x="81" y="16"/>
                    <a:pt x="85" y="5"/>
                  </a:cubicBezTo>
                  <a:cubicBezTo>
                    <a:pt x="94" y="7"/>
                    <a:pt x="95" y="0"/>
                    <a:pt x="105" y="2"/>
                  </a:cubicBezTo>
                  <a:cubicBezTo>
                    <a:pt x="103" y="8"/>
                    <a:pt x="110" y="6"/>
                    <a:pt x="111" y="8"/>
                  </a:cubicBezTo>
                  <a:cubicBezTo>
                    <a:pt x="112" y="9"/>
                    <a:pt x="110" y="13"/>
                    <a:pt x="111" y="14"/>
                  </a:cubicBezTo>
                  <a:cubicBezTo>
                    <a:pt x="114" y="16"/>
                    <a:pt x="119" y="18"/>
                    <a:pt x="123" y="23"/>
                  </a:cubicBezTo>
                  <a:cubicBezTo>
                    <a:pt x="126" y="21"/>
                    <a:pt x="126" y="16"/>
                    <a:pt x="132" y="17"/>
                  </a:cubicBezTo>
                  <a:cubicBezTo>
                    <a:pt x="136" y="17"/>
                    <a:pt x="139" y="20"/>
                    <a:pt x="140" y="23"/>
                  </a:cubicBezTo>
                  <a:cubicBezTo>
                    <a:pt x="141" y="23"/>
                    <a:pt x="144" y="28"/>
                    <a:pt x="143" y="29"/>
                  </a:cubicBezTo>
                  <a:cubicBezTo>
                    <a:pt x="140" y="32"/>
                    <a:pt x="144" y="31"/>
                    <a:pt x="140" y="40"/>
                  </a:cubicBezTo>
                  <a:cubicBezTo>
                    <a:pt x="135" y="33"/>
                    <a:pt x="129" y="43"/>
                    <a:pt x="123" y="43"/>
                  </a:cubicBezTo>
                  <a:cubicBezTo>
                    <a:pt x="118" y="44"/>
                    <a:pt x="117" y="40"/>
                    <a:pt x="111" y="40"/>
                  </a:cubicBezTo>
                  <a:cubicBezTo>
                    <a:pt x="103" y="40"/>
                    <a:pt x="91" y="43"/>
                    <a:pt x="85" y="46"/>
                  </a:cubicBezTo>
                  <a:cubicBezTo>
                    <a:pt x="84" y="46"/>
                    <a:pt x="80" y="45"/>
                    <a:pt x="79" y="46"/>
                  </a:cubicBezTo>
                  <a:cubicBezTo>
                    <a:pt x="76" y="49"/>
                    <a:pt x="75" y="48"/>
                    <a:pt x="70" y="49"/>
                  </a:cubicBezTo>
                  <a:cubicBezTo>
                    <a:pt x="67" y="50"/>
                    <a:pt x="51" y="54"/>
                    <a:pt x="41" y="55"/>
                  </a:cubicBezTo>
                  <a:cubicBezTo>
                    <a:pt x="42" y="44"/>
                    <a:pt x="56" y="47"/>
                    <a:pt x="67" y="46"/>
                  </a:cubicBezTo>
                  <a:cubicBezTo>
                    <a:pt x="68" y="33"/>
                    <a:pt x="58" y="42"/>
                    <a:pt x="53" y="40"/>
                  </a:cubicBezTo>
                  <a:cubicBezTo>
                    <a:pt x="47" y="39"/>
                    <a:pt x="46" y="38"/>
                    <a:pt x="41" y="34"/>
                  </a:cubicBezTo>
                  <a:cubicBezTo>
                    <a:pt x="35" y="32"/>
                    <a:pt x="34" y="39"/>
                    <a:pt x="29" y="40"/>
                  </a:cubicBezTo>
                  <a:cubicBezTo>
                    <a:pt x="25" y="41"/>
                    <a:pt x="24" y="38"/>
                    <a:pt x="20" y="37"/>
                  </a:cubicBezTo>
                  <a:cubicBezTo>
                    <a:pt x="14" y="36"/>
                    <a:pt x="5" y="39"/>
                    <a:pt x="0" y="34"/>
                  </a:cubicBezTo>
                  <a:cubicBezTo>
                    <a:pt x="0" y="31"/>
                    <a:pt x="4" y="31"/>
                    <a:pt x="6" y="29"/>
                  </a:cubicBezTo>
                  <a:cubicBezTo>
                    <a:pt x="7" y="28"/>
                    <a:pt x="8" y="20"/>
                    <a:pt x="9" y="20"/>
                  </a:cubicBezTo>
                  <a:cubicBezTo>
                    <a:pt x="13" y="17"/>
                    <a:pt x="18" y="20"/>
                    <a:pt x="20" y="17"/>
                  </a:cubicBezTo>
                  <a:cubicBezTo>
                    <a:pt x="22" y="15"/>
                    <a:pt x="10" y="13"/>
                    <a:pt x="18" y="11"/>
                  </a:cubicBezTo>
                  <a:cubicBezTo>
                    <a:pt x="19" y="11"/>
                    <a:pt x="22" y="11"/>
                    <a:pt x="23" y="11"/>
                  </a:cubicBezTo>
                  <a:cubicBezTo>
                    <a:pt x="27" y="10"/>
                    <a:pt x="29" y="8"/>
                    <a:pt x="32" y="8"/>
                  </a:cubicBezTo>
                  <a:cubicBezTo>
                    <a:pt x="34" y="8"/>
                    <a:pt x="45" y="10"/>
                    <a:pt x="47" y="11"/>
                  </a:cubicBezTo>
                  <a:cubicBezTo>
                    <a:pt x="49" y="13"/>
                    <a:pt x="47" y="15"/>
                    <a:pt x="50" y="17"/>
                  </a:cubicBezTo>
                  <a:cubicBezTo>
                    <a:pt x="51" y="17"/>
                    <a:pt x="55" y="16"/>
                    <a:pt x="56" y="17"/>
                  </a:cubicBezTo>
                  <a:cubicBezTo>
                    <a:pt x="58" y="19"/>
                    <a:pt x="50" y="27"/>
                    <a:pt x="56" y="26"/>
                  </a:cubicBezTo>
                  <a:cubicBezTo>
                    <a:pt x="58" y="25"/>
                    <a:pt x="59" y="17"/>
                    <a:pt x="64"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6" name="Freeform 170">
              <a:extLst>
                <a:ext uri="{FF2B5EF4-FFF2-40B4-BE49-F238E27FC236}">
                  <a16:creationId xmlns:a16="http://schemas.microsoft.com/office/drawing/2014/main" xmlns="" id="{9D7A51F4-5C15-4BCF-B528-55473FE1B83E}"/>
                </a:ext>
              </a:extLst>
            </p:cNvPr>
            <p:cNvSpPr>
              <a:spLocks noChangeArrowheads="1"/>
            </p:cNvSpPr>
            <p:nvPr/>
          </p:nvSpPr>
          <p:spPr bwMode="auto">
            <a:xfrm>
              <a:off x="3206089" y="2632399"/>
              <a:ext cx="194328" cy="130028"/>
            </a:xfrm>
            <a:custGeom>
              <a:avLst/>
              <a:gdLst>
                <a:gd name="T0" fmla="*/ 15 w 115"/>
                <a:gd name="T1" fmla="*/ 2 h 77"/>
                <a:gd name="T2" fmla="*/ 65 w 115"/>
                <a:gd name="T3" fmla="*/ 5 h 77"/>
                <a:gd name="T4" fmla="*/ 71 w 115"/>
                <a:gd name="T5" fmla="*/ 5 h 77"/>
                <a:gd name="T6" fmla="*/ 82 w 115"/>
                <a:gd name="T7" fmla="*/ 8 h 77"/>
                <a:gd name="T8" fmla="*/ 94 w 115"/>
                <a:gd name="T9" fmla="*/ 8 h 77"/>
                <a:gd name="T10" fmla="*/ 97 w 115"/>
                <a:gd name="T11" fmla="*/ 11 h 77"/>
                <a:gd name="T12" fmla="*/ 115 w 115"/>
                <a:gd name="T13" fmla="*/ 22 h 77"/>
                <a:gd name="T14" fmla="*/ 88 w 115"/>
                <a:gd name="T15" fmla="*/ 28 h 77"/>
                <a:gd name="T16" fmla="*/ 85 w 115"/>
                <a:gd name="T17" fmla="*/ 34 h 77"/>
                <a:gd name="T18" fmla="*/ 80 w 115"/>
                <a:gd name="T19" fmla="*/ 31 h 77"/>
                <a:gd name="T20" fmla="*/ 77 w 115"/>
                <a:gd name="T21" fmla="*/ 34 h 77"/>
                <a:gd name="T22" fmla="*/ 80 w 115"/>
                <a:gd name="T23" fmla="*/ 37 h 77"/>
                <a:gd name="T24" fmla="*/ 74 w 115"/>
                <a:gd name="T25" fmla="*/ 40 h 77"/>
                <a:gd name="T26" fmla="*/ 74 w 115"/>
                <a:gd name="T27" fmla="*/ 46 h 77"/>
                <a:gd name="T28" fmla="*/ 68 w 115"/>
                <a:gd name="T29" fmla="*/ 46 h 77"/>
                <a:gd name="T30" fmla="*/ 62 w 115"/>
                <a:gd name="T31" fmla="*/ 52 h 77"/>
                <a:gd name="T32" fmla="*/ 62 w 115"/>
                <a:gd name="T33" fmla="*/ 63 h 77"/>
                <a:gd name="T34" fmla="*/ 27 w 115"/>
                <a:gd name="T35" fmla="*/ 72 h 77"/>
                <a:gd name="T36" fmla="*/ 0 w 115"/>
                <a:gd name="T37" fmla="*/ 54 h 77"/>
                <a:gd name="T38" fmla="*/ 9 w 115"/>
                <a:gd name="T39" fmla="*/ 49 h 77"/>
                <a:gd name="T40" fmla="*/ 12 w 115"/>
                <a:gd name="T41" fmla="*/ 43 h 77"/>
                <a:gd name="T42" fmla="*/ 9 w 115"/>
                <a:gd name="T43" fmla="*/ 31 h 77"/>
                <a:gd name="T44" fmla="*/ 15 w 115"/>
                <a:gd name="T45" fmla="*/ 28 h 77"/>
                <a:gd name="T46" fmla="*/ 21 w 115"/>
                <a:gd name="T47" fmla="*/ 16 h 77"/>
                <a:gd name="T48" fmla="*/ 15 w 115"/>
                <a:gd name="T4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5" h="77">
                  <a:moveTo>
                    <a:pt x="15" y="2"/>
                  </a:moveTo>
                  <a:cubicBezTo>
                    <a:pt x="33" y="2"/>
                    <a:pt x="52" y="0"/>
                    <a:pt x="65" y="5"/>
                  </a:cubicBezTo>
                  <a:cubicBezTo>
                    <a:pt x="66" y="5"/>
                    <a:pt x="70" y="4"/>
                    <a:pt x="71" y="5"/>
                  </a:cubicBezTo>
                  <a:cubicBezTo>
                    <a:pt x="73" y="8"/>
                    <a:pt x="80" y="5"/>
                    <a:pt x="82" y="8"/>
                  </a:cubicBezTo>
                  <a:cubicBezTo>
                    <a:pt x="88" y="13"/>
                    <a:pt x="83" y="4"/>
                    <a:pt x="94" y="8"/>
                  </a:cubicBezTo>
                  <a:cubicBezTo>
                    <a:pt x="95" y="8"/>
                    <a:pt x="94" y="10"/>
                    <a:pt x="97" y="11"/>
                  </a:cubicBezTo>
                  <a:cubicBezTo>
                    <a:pt x="100" y="11"/>
                    <a:pt x="115" y="15"/>
                    <a:pt x="115" y="22"/>
                  </a:cubicBezTo>
                  <a:cubicBezTo>
                    <a:pt x="105" y="24"/>
                    <a:pt x="95" y="25"/>
                    <a:pt x="88" y="28"/>
                  </a:cubicBezTo>
                  <a:cubicBezTo>
                    <a:pt x="85" y="29"/>
                    <a:pt x="87" y="33"/>
                    <a:pt x="85" y="34"/>
                  </a:cubicBezTo>
                  <a:cubicBezTo>
                    <a:pt x="84" y="35"/>
                    <a:pt x="82" y="30"/>
                    <a:pt x="80" y="31"/>
                  </a:cubicBezTo>
                  <a:cubicBezTo>
                    <a:pt x="81" y="30"/>
                    <a:pt x="76" y="36"/>
                    <a:pt x="77" y="34"/>
                  </a:cubicBezTo>
                  <a:cubicBezTo>
                    <a:pt x="76" y="36"/>
                    <a:pt x="79" y="38"/>
                    <a:pt x="80" y="37"/>
                  </a:cubicBezTo>
                  <a:cubicBezTo>
                    <a:pt x="78" y="40"/>
                    <a:pt x="75" y="38"/>
                    <a:pt x="74" y="40"/>
                  </a:cubicBezTo>
                  <a:cubicBezTo>
                    <a:pt x="73" y="41"/>
                    <a:pt x="75" y="45"/>
                    <a:pt x="74" y="46"/>
                  </a:cubicBezTo>
                  <a:cubicBezTo>
                    <a:pt x="73" y="47"/>
                    <a:pt x="69" y="45"/>
                    <a:pt x="68" y="46"/>
                  </a:cubicBezTo>
                  <a:cubicBezTo>
                    <a:pt x="66" y="48"/>
                    <a:pt x="66" y="51"/>
                    <a:pt x="62" y="52"/>
                  </a:cubicBezTo>
                  <a:cubicBezTo>
                    <a:pt x="62" y="55"/>
                    <a:pt x="62" y="59"/>
                    <a:pt x="62" y="63"/>
                  </a:cubicBezTo>
                  <a:cubicBezTo>
                    <a:pt x="47" y="63"/>
                    <a:pt x="50" y="77"/>
                    <a:pt x="27" y="72"/>
                  </a:cubicBezTo>
                  <a:cubicBezTo>
                    <a:pt x="30" y="55"/>
                    <a:pt x="11" y="59"/>
                    <a:pt x="0" y="54"/>
                  </a:cubicBezTo>
                  <a:cubicBezTo>
                    <a:pt x="2" y="51"/>
                    <a:pt x="7" y="51"/>
                    <a:pt x="9" y="49"/>
                  </a:cubicBezTo>
                  <a:cubicBezTo>
                    <a:pt x="10" y="48"/>
                    <a:pt x="4" y="40"/>
                    <a:pt x="12" y="43"/>
                  </a:cubicBezTo>
                  <a:cubicBezTo>
                    <a:pt x="13" y="38"/>
                    <a:pt x="9" y="37"/>
                    <a:pt x="9" y="31"/>
                  </a:cubicBezTo>
                  <a:cubicBezTo>
                    <a:pt x="14" y="35"/>
                    <a:pt x="14" y="33"/>
                    <a:pt x="15" y="28"/>
                  </a:cubicBezTo>
                  <a:cubicBezTo>
                    <a:pt x="16" y="24"/>
                    <a:pt x="21" y="25"/>
                    <a:pt x="21" y="16"/>
                  </a:cubicBezTo>
                  <a:cubicBezTo>
                    <a:pt x="23" y="7"/>
                    <a:pt x="11" y="13"/>
                    <a:pt x="1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7" name="Freeform 171">
              <a:extLst>
                <a:ext uri="{FF2B5EF4-FFF2-40B4-BE49-F238E27FC236}">
                  <a16:creationId xmlns:a16="http://schemas.microsoft.com/office/drawing/2014/main" xmlns="" id="{E69F8DCF-8200-4538-968C-00A57D9CF901}"/>
                </a:ext>
              </a:extLst>
            </p:cNvPr>
            <p:cNvSpPr>
              <a:spLocks noChangeArrowheads="1"/>
            </p:cNvSpPr>
            <p:nvPr/>
          </p:nvSpPr>
          <p:spPr bwMode="auto">
            <a:xfrm>
              <a:off x="3598317" y="2659548"/>
              <a:ext cx="40009" cy="30006"/>
            </a:xfrm>
            <a:custGeom>
              <a:avLst/>
              <a:gdLst>
                <a:gd name="T0" fmla="*/ 3 w 24"/>
                <a:gd name="T1" fmla="*/ 0 h 18"/>
                <a:gd name="T2" fmla="*/ 20 w 24"/>
                <a:gd name="T3" fmla="*/ 0 h 18"/>
                <a:gd name="T4" fmla="*/ 23 w 24"/>
                <a:gd name="T5" fmla="*/ 12 h 18"/>
                <a:gd name="T6" fmla="*/ 17 w 24"/>
                <a:gd name="T7" fmla="*/ 18 h 18"/>
                <a:gd name="T8" fmla="*/ 0 w 24"/>
                <a:gd name="T9" fmla="*/ 9 h 18"/>
                <a:gd name="T10" fmla="*/ 3 w 24"/>
                <a:gd name="T11" fmla="*/ 0 h 18"/>
              </a:gdLst>
              <a:ahLst/>
              <a:cxnLst>
                <a:cxn ang="0">
                  <a:pos x="T0" y="T1"/>
                </a:cxn>
                <a:cxn ang="0">
                  <a:pos x="T2" y="T3"/>
                </a:cxn>
                <a:cxn ang="0">
                  <a:pos x="T4" y="T5"/>
                </a:cxn>
                <a:cxn ang="0">
                  <a:pos x="T6" y="T7"/>
                </a:cxn>
                <a:cxn ang="0">
                  <a:pos x="T8" y="T9"/>
                </a:cxn>
                <a:cxn ang="0">
                  <a:pos x="T10" y="T11"/>
                </a:cxn>
              </a:cxnLst>
              <a:rect l="0" t="0" r="r" b="b"/>
              <a:pathLst>
                <a:path w="24" h="18">
                  <a:moveTo>
                    <a:pt x="3" y="0"/>
                  </a:moveTo>
                  <a:cubicBezTo>
                    <a:pt x="8" y="0"/>
                    <a:pt x="14" y="0"/>
                    <a:pt x="20" y="0"/>
                  </a:cubicBezTo>
                  <a:cubicBezTo>
                    <a:pt x="20" y="6"/>
                    <a:pt x="24" y="7"/>
                    <a:pt x="23" y="12"/>
                  </a:cubicBezTo>
                  <a:cubicBezTo>
                    <a:pt x="18" y="11"/>
                    <a:pt x="18" y="14"/>
                    <a:pt x="17" y="18"/>
                  </a:cubicBezTo>
                  <a:cubicBezTo>
                    <a:pt x="13" y="14"/>
                    <a:pt x="10" y="8"/>
                    <a:pt x="0" y="9"/>
                  </a:cubicBezTo>
                  <a:cubicBezTo>
                    <a:pt x="1" y="7"/>
                    <a:pt x="3" y="4"/>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8" name="Freeform 172">
              <a:extLst>
                <a:ext uri="{FF2B5EF4-FFF2-40B4-BE49-F238E27FC236}">
                  <a16:creationId xmlns:a16="http://schemas.microsoft.com/office/drawing/2014/main" xmlns="" id="{70DF0E1C-8A17-4471-8A96-4F5654744FB7}"/>
                </a:ext>
              </a:extLst>
            </p:cNvPr>
            <p:cNvSpPr>
              <a:spLocks noChangeArrowheads="1"/>
            </p:cNvSpPr>
            <p:nvPr/>
          </p:nvSpPr>
          <p:spPr bwMode="auto">
            <a:xfrm>
              <a:off x="3812649" y="2645973"/>
              <a:ext cx="97878" cy="69301"/>
            </a:xfrm>
            <a:custGeom>
              <a:avLst/>
              <a:gdLst>
                <a:gd name="T0" fmla="*/ 51 w 58"/>
                <a:gd name="T1" fmla="*/ 3 h 41"/>
                <a:gd name="T2" fmla="*/ 54 w 58"/>
                <a:gd name="T3" fmla="*/ 17 h 41"/>
                <a:gd name="T4" fmla="*/ 48 w 58"/>
                <a:gd name="T5" fmla="*/ 23 h 41"/>
                <a:gd name="T6" fmla="*/ 34 w 58"/>
                <a:gd name="T7" fmla="*/ 26 h 41"/>
                <a:gd name="T8" fmla="*/ 10 w 58"/>
                <a:gd name="T9" fmla="*/ 41 h 41"/>
                <a:gd name="T10" fmla="*/ 7 w 58"/>
                <a:gd name="T11" fmla="*/ 29 h 41"/>
                <a:gd name="T12" fmla="*/ 2 w 58"/>
                <a:gd name="T13" fmla="*/ 23 h 41"/>
                <a:gd name="T14" fmla="*/ 2 w 58"/>
                <a:gd name="T15" fmla="*/ 8 h 41"/>
                <a:gd name="T16" fmla="*/ 7 w 58"/>
                <a:gd name="T17" fmla="*/ 3 h 41"/>
                <a:gd name="T18" fmla="*/ 16 w 58"/>
                <a:gd name="T19" fmla="*/ 0 h 41"/>
                <a:gd name="T20" fmla="*/ 40 w 58"/>
                <a:gd name="T21" fmla="*/ 6 h 41"/>
                <a:gd name="T22" fmla="*/ 51 w 58"/>
                <a:gd name="T23" fmla="*/ 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41">
                  <a:moveTo>
                    <a:pt x="51" y="3"/>
                  </a:moveTo>
                  <a:cubicBezTo>
                    <a:pt x="58" y="2"/>
                    <a:pt x="53" y="13"/>
                    <a:pt x="54" y="17"/>
                  </a:cubicBezTo>
                  <a:cubicBezTo>
                    <a:pt x="49" y="16"/>
                    <a:pt x="49" y="19"/>
                    <a:pt x="48" y="23"/>
                  </a:cubicBezTo>
                  <a:cubicBezTo>
                    <a:pt x="39" y="18"/>
                    <a:pt x="36" y="34"/>
                    <a:pt x="34" y="26"/>
                  </a:cubicBezTo>
                  <a:cubicBezTo>
                    <a:pt x="27" y="32"/>
                    <a:pt x="22" y="39"/>
                    <a:pt x="10" y="41"/>
                  </a:cubicBezTo>
                  <a:cubicBezTo>
                    <a:pt x="8" y="38"/>
                    <a:pt x="7" y="34"/>
                    <a:pt x="7" y="29"/>
                  </a:cubicBezTo>
                  <a:cubicBezTo>
                    <a:pt x="6" y="26"/>
                    <a:pt x="3" y="26"/>
                    <a:pt x="2" y="23"/>
                  </a:cubicBezTo>
                  <a:cubicBezTo>
                    <a:pt x="0" y="19"/>
                    <a:pt x="3" y="13"/>
                    <a:pt x="2" y="8"/>
                  </a:cubicBezTo>
                  <a:cubicBezTo>
                    <a:pt x="6" y="10"/>
                    <a:pt x="7" y="6"/>
                    <a:pt x="7" y="3"/>
                  </a:cubicBezTo>
                  <a:cubicBezTo>
                    <a:pt x="11" y="3"/>
                    <a:pt x="16" y="3"/>
                    <a:pt x="16" y="0"/>
                  </a:cubicBezTo>
                  <a:cubicBezTo>
                    <a:pt x="20" y="5"/>
                    <a:pt x="35" y="0"/>
                    <a:pt x="40" y="6"/>
                  </a:cubicBezTo>
                  <a:cubicBezTo>
                    <a:pt x="44" y="5"/>
                    <a:pt x="51" y="7"/>
                    <a:pt x="5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49" name="Freeform 173">
              <a:extLst>
                <a:ext uri="{FF2B5EF4-FFF2-40B4-BE49-F238E27FC236}">
                  <a16:creationId xmlns:a16="http://schemas.microsoft.com/office/drawing/2014/main" xmlns="" id="{B08000B9-E453-45C8-AA56-C1DBE6E83333}"/>
                </a:ext>
              </a:extLst>
            </p:cNvPr>
            <p:cNvSpPr>
              <a:spLocks noChangeArrowheads="1"/>
            </p:cNvSpPr>
            <p:nvPr/>
          </p:nvSpPr>
          <p:spPr bwMode="auto">
            <a:xfrm>
              <a:off x="5252246" y="2918175"/>
              <a:ext cx="212903" cy="101451"/>
            </a:xfrm>
            <a:custGeom>
              <a:avLst/>
              <a:gdLst>
                <a:gd name="T0" fmla="*/ 91 w 126"/>
                <a:gd name="T1" fmla="*/ 0 h 60"/>
                <a:gd name="T2" fmla="*/ 103 w 126"/>
                <a:gd name="T3" fmla="*/ 5 h 60"/>
                <a:gd name="T4" fmla="*/ 111 w 126"/>
                <a:gd name="T5" fmla="*/ 8 h 60"/>
                <a:gd name="T6" fmla="*/ 109 w 126"/>
                <a:gd name="T7" fmla="*/ 14 h 60"/>
                <a:gd name="T8" fmla="*/ 123 w 126"/>
                <a:gd name="T9" fmla="*/ 23 h 60"/>
                <a:gd name="T10" fmla="*/ 114 w 126"/>
                <a:gd name="T11" fmla="*/ 41 h 60"/>
                <a:gd name="T12" fmla="*/ 106 w 126"/>
                <a:gd name="T13" fmla="*/ 44 h 60"/>
                <a:gd name="T14" fmla="*/ 94 w 126"/>
                <a:gd name="T15" fmla="*/ 49 h 60"/>
                <a:gd name="T16" fmla="*/ 85 w 126"/>
                <a:gd name="T17" fmla="*/ 52 h 60"/>
                <a:gd name="T18" fmla="*/ 79 w 126"/>
                <a:gd name="T19" fmla="*/ 55 h 60"/>
                <a:gd name="T20" fmla="*/ 44 w 126"/>
                <a:gd name="T21" fmla="*/ 58 h 60"/>
                <a:gd name="T22" fmla="*/ 41 w 126"/>
                <a:gd name="T23" fmla="*/ 55 h 60"/>
                <a:gd name="T24" fmla="*/ 30 w 126"/>
                <a:gd name="T25" fmla="*/ 49 h 60"/>
                <a:gd name="T26" fmla="*/ 24 w 126"/>
                <a:gd name="T27" fmla="*/ 46 h 60"/>
                <a:gd name="T28" fmla="*/ 30 w 126"/>
                <a:gd name="T29" fmla="*/ 44 h 60"/>
                <a:gd name="T30" fmla="*/ 21 w 126"/>
                <a:gd name="T31" fmla="*/ 38 h 60"/>
                <a:gd name="T32" fmla="*/ 21 w 126"/>
                <a:gd name="T33" fmla="*/ 20 h 60"/>
                <a:gd name="T34" fmla="*/ 3 w 126"/>
                <a:gd name="T35" fmla="*/ 23 h 60"/>
                <a:gd name="T36" fmla="*/ 9 w 126"/>
                <a:gd name="T37" fmla="*/ 11 h 60"/>
                <a:gd name="T38" fmla="*/ 32 w 126"/>
                <a:gd name="T39" fmla="*/ 11 h 60"/>
                <a:gd name="T40" fmla="*/ 35 w 126"/>
                <a:gd name="T41" fmla="*/ 23 h 60"/>
                <a:gd name="T42" fmla="*/ 44 w 126"/>
                <a:gd name="T43" fmla="*/ 11 h 60"/>
                <a:gd name="T44" fmla="*/ 62 w 126"/>
                <a:gd name="T45" fmla="*/ 17 h 60"/>
                <a:gd name="T46" fmla="*/ 68 w 126"/>
                <a:gd name="T47" fmla="*/ 11 h 60"/>
                <a:gd name="T48" fmla="*/ 85 w 126"/>
                <a:gd name="T49" fmla="*/ 8 h 60"/>
                <a:gd name="T50" fmla="*/ 91 w 126"/>
                <a:gd name="T5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6" h="60">
                  <a:moveTo>
                    <a:pt x="91" y="0"/>
                  </a:moveTo>
                  <a:cubicBezTo>
                    <a:pt x="94" y="0"/>
                    <a:pt x="98" y="3"/>
                    <a:pt x="103" y="5"/>
                  </a:cubicBezTo>
                  <a:cubicBezTo>
                    <a:pt x="104" y="6"/>
                    <a:pt x="110" y="7"/>
                    <a:pt x="111" y="8"/>
                  </a:cubicBezTo>
                  <a:cubicBezTo>
                    <a:pt x="112" y="9"/>
                    <a:pt x="109" y="13"/>
                    <a:pt x="109" y="14"/>
                  </a:cubicBezTo>
                  <a:cubicBezTo>
                    <a:pt x="109" y="19"/>
                    <a:pt x="116" y="25"/>
                    <a:pt x="123" y="23"/>
                  </a:cubicBezTo>
                  <a:cubicBezTo>
                    <a:pt x="126" y="31"/>
                    <a:pt x="122" y="35"/>
                    <a:pt x="114" y="41"/>
                  </a:cubicBezTo>
                  <a:cubicBezTo>
                    <a:pt x="112" y="42"/>
                    <a:pt x="108" y="42"/>
                    <a:pt x="106" y="44"/>
                  </a:cubicBezTo>
                  <a:cubicBezTo>
                    <a:pt x="101" y="46"/>
                    <a:pt x="102" y="47"/>
                    <a:pt x="94" y="49"/>
                  </a:cubicBezTo>
                  <a:cubicBezTo>
                    <a:pt x="94" y="49"/>
                    <a:pt x="85" y="52"/>
                    <a:pt x="85" y="52"/>
                  </a:cubicBezTo>
                  <a:cubicBezTo>
                    <a:pt x="83" y="55"/>
                    <a:pt x="83" y="54"/>
                    <a:pt x="79" y="55"/>
                  </a:cubicBezTo>
                  <a:cubicBezTo>
                    <a:pt x="76" y="56"/>
                    <a:pt x="54" y="60"/>
                    <a:pt x="44" y="58"/>
                  </a:cubicBezTo>
                  <a:cubicBezTo>
                    <a:pt x="44" y="58"/>
                    <a:pt x="44" y="55"/>
                    <a:pt x="41" y="55"/>
                  </a:cubicBezTo>
                  <a:cubicBezTo>
                    <a:pt x="37" y="55"/>
                    <a:pt x="35" y="50"/>
                    <a:pt x="30" y="49"/>
                  </a:cubicBezTo>
                  <a:cubicBezTo>
                    <a:pt x="27" y="49"/>
                    <a:pt x="27" y="46"/>
                    <a:pt x="24" y="46"/>
                  </a:cubicBezTo>
                  <a:cubicBezTo>
                    <a:pt x="24" y="44"/>
                    <a:pt x="27" y="44"/>
                    <a:pt x="30" y="44"/>
                  </a:cubicBezTo>
                  <a:cubicBezTo>
                    <a:pt x="29" y="40"/>
                    <a:pt x="22" y="40"/>
                    <a:pt x="21" y="38"/>
                  </a:cubicBezTo>
                  <a:cubicBezTo>
                    <a:pt x="18" y="33"/>
                    <a:pt x="23" y="28"/>
                    <a:pt x="21" y="20"/>
                  </a:cubicBezTo>
                  <a:cubicBezTo>
                    <a:pt x="9" y="17"/>
                    <a:pt x="10" y="30"/>
                    <a:pt x="3" y="23"/>
                  </a:cubicBezTo>
                  <a:cubicBezTo>
                    <a:pt x="0" y="14"/>
                    <a:pt x="13" y="21"/>
                    <a:pt x="9" y="11"/>
                  </a:cubicBezTo>
                  <a:cubicBezTo>
                    <a:pt x="21" y="14"/>
                    <a:pt x="19" y="12"/>
                    <a:pt x="32" y="11"/>
                  </a:cubicBezTo>
                  <a:cubicBezTo>
                    <a:pt x="34" y="17"/>
                    <a:pt x="41" y="17"/>
                    <a:pt x="35" y="23"/>
                  </a:cubicBezTo>
                  <a:cubicBezTo>
                    <a:pt x="43" y="24"/>
                    <a:pt x="45" y="19"/>
                    <a:pt x="44" y="11"/>
                  </a:cubicBezTo>
                  <a:cubicBezTo>
                    <a:pt x="46" y="17"/>
                    <a:pt x="71" y="5"/>
                    <a:pt x="62" y="17"/>
                  </a:cubicBezTo>
                  <a:cubicBezTo>
                    <a:pt x="68" y="20"/>
                    <a:pt x="66" y="12"/>
                    <a:pt x="68" y="11"/>
                  </a:cubicBezTo>
                  <a:cubicBezTo>
                    <a:pt x="72" y="9"/>
                    <a:pt x="79" y="10"/>
                    <a:pt x="85" y="8"/>
                  </a:cubicBezTo>
                  <a:cubicBezTo>
                    <a:pt x="89" y="7"/>
                    <a:pt x="91" y="5"/>
                    <a:pt x="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0" name="Freeform 174">
              <a:extLst>
                <a:ext uri="{FF2B5EF4-FFF2-40B4-BE49-F238E27FC236}">
                  <a16:creationId xmlns:a16="http://schemas.microsoft.com/office/drawing/2014/main" xmlns="" id="{2A49281A-5706-4088-B46B-97FCC20D8174}"/>
                </a:ext>
              </a:extLst>
            </p:cNvPr>
            <p:cNvSpPr>
              <a:spLocks noChangeArrowheads="1"/>
            </p:cNvSpPr>
            <p:nvPr/>
          </p:nvSpPr>
          <p:spPr bwMode="auto">
            <a:xfrm>
              <a:off x="3982686" y="2941752"/>
              <a:ext cx="128599" cy="89305"/>
            </a:xfrm>
            <a:custGeom>
              <a:avLst/>
              <a:gdLst>
                <a:gd name="T0" fmla="*/ 20 w 76"/>
                <a:gd name="T1" fmla="*/ 0 h 53"/>
                <a:gd name="T2" fmla="*/ 38 w 76"/>
                <a:gd name="T3" fmla="*/ 18 h 53"/>
                <a:gd name="T4" fmla="*/ 44 w 76"/>
                <a:gd name="T5" fmla="*/ 15 h 53"/>
                <a:gd name="T6" fmla="*/ 53 w 76"/>
                <a:gd name="T7" fmla="*/ 24 h 53"/>
                <a:gd name="T8" fmla="*/ 64 w 76"/>
                <a:gd name="T9" fmla="*/ 38 h 53"/>
                <a:gd name="T10" fmla="*/ 76 w 76"/>
                <a:gd name="T11" fmla="*/ 41 h 53"/>
                <a:gd name="T12" fmla="*/ 38 w 76"/>
                <a:gd name="T13" fmla="*/ 44 h 53"/>
                <a:gd name="T14" fmla="*/ 23 w 76"/>
                <a:gd name="T15" fmla="*/ 53 h 53"/>
                <a:gd name="T16" fmla="*/ 0 w 76"/>
                <a:gd name="T17" fmla="*/ 44 h 53"/>
                <a:gd name="T18" fmla="*/ 6 w 76"/>
                <a:gd name="T19" fmla="*/ 41 h 53"/>
                <a:gd name="T20" fmla="*/ 9 w 76"/>
                <a:gd name="T21" fmla="*/ 35 h 53"/>
                <a:gd name="T22" fmla="*/ 9 w 76"/>
                <a:gd name="T23" fmla="*/ 9 h 53"/>
                <a:gd name="T24" fmla="*/ 20 w 76"/>
                <a:gd name="T2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53">
                  <a:moveTo>
                    <a:pt x="20" y="0"/>
                  </a:moveTo>
                  <a:cubicBezTo>
                    <a:pt x="25" y="7"/>
                    <a:pt x="40" y="4"/>
                    <a:pt x="38" y="18"/>
                  </a:cubicBezTo>
                  <a:cubicBezTo>
                    <a:pt x="41" y="20"/>
                    <a:pt x="44" y="15"/>
                    <a:pt x="44" y="15"/>
                  </a:cubicBezTo>
                  <a:cubicBezTo>
                    <a:pt x="49" y="17"/>
                    <a:pt x="46" y="23"/>
                    <a:pt x="53" y="24"/>
                  </a:cubicBezTo>
                  <a:cubicBezTo>
                    <a:pt x="57" y="24"/>
                    <a:pt x="61" y="34"/>
                    <a:pt x="64" y="38"/>
                  </a:cubicBezTo>
                  <a:cubicBezTo>
                    <a:pt x="74" y="36"/>
                    <a:pt x="70" y="36"/>
                    <a:pt x="76" y="41"/>
                  </a:cubicBezTo>
                  <a:cubicBezTo>
                    <a:pt x="69" y="48"/>
                    <a:pt x="50" y="42"/>
                    <a:pt x="38" y="44"/>
                  </a:cubicBezTo>
                  <a:cubicBezTo>
                    <a:pt x="34" y="48"/>
                    <a:pt x="26" y="48"/>
                    <a:pt x="23" y="53"/>
                  </a:cubicBezTo>
                  <a:cubicBezTo>
                    <a:pt x="17" y="49"/>
                    <a:pt x="14" y="41"/>
                    <a:pt x="0" y="44"/>
                  </a:cubicBezTo>
                  <a:cubicBezTo>
                    <a:pt x="0" y="41"/>
                    <a:pt x="4" y="42"/>
                    <a:pt x="6" y="41"/>
                  </a:cubicBezTo>
                  <a:cubicBezTo>
                    <a:pt x="3" y="38"/>
                    <a:pt x="3" y="35"/>
                    <a:pt x="9" y="35"/>
                  </a:cubicBezTo>
                  <a:cubicBezTo>
                    <a:pt x="3" y="25"/>
                    <a:pt x="9" y="21"/>
                    <a:pt x="9" y="9"/>
                  </a:cubicBezTo>
                  <a:cubicBezTo>
                    <a:pt x="14" y="8"/>
                    <a:pt x="21" y="8"/>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1" name="Freeform 175">
              <a:extLst>
                <a:ext uri="{FF2B5EF4-FFF2-40B4-BE49-F238E27FC236}">
                  <a16:creationId xmlns:a16="http://schemas.microsoft.com/office/drawing/2014/main" xmlns="" id="{AE964E88-F8CA-44C7-8132-89DAB8DF54FF}"/>
                </a:ext>
              </a:extLst>
            </p:cNvPr>
            <p:cNvSpPr>
              <a:spLocks noChangeArrowheads="1"/>
            </p:cNvSpPr>
            <p:nvPr/>
          </p:nvSpPr>
          <p:spPr bwMode="auto">
            <a:xfrm>
              <a:off x="7660624" y="4399924"/>
              <a:ext cx="212189" cy="224334"/>
            </a:xfrm>
            <a:custGeom>
              <a:avLst/>
              <a:gdLst>
                <a:gd name="T0" fmla="*/ 11 w 126"/>
                <a:gd name="T1" fmla="*/ 18 h 133"/>
                <a:gd name="T2" fmla="*/ 6 w 126"/>
                <a:gd name="T3" fmla="*/ 15 h 133"/>
                <a:gd name="T4" fmla="*/ 0 w 126"/>
                <a:gd name="T5" fmla="*/ 7 h 133"/>
                <a:gd name="T6" fmla="*/ 23 w 126"/>
                <a:gd name="T7" fmla="*/ 4 h 133"/>
                <a:gd name="T8" fmla="*/ 35 w 126"/>
                <a:gd name="T9" fmla="*/ 9 h 133"/>
                <a:gd name="T10" fmla="*/ 35 w 126"/>
                <a:gd name="T11" fmla="*/ 15 h 133"/>
                <a:gd name="T12" fmla="*/ 41 w 126"/>
                <a:gd name="T13" fmla="*/ 21 h 133"/>
                <a:gd name="T14" fmla="*/ 52 w 126"/>
                <a:gd name="T15" fmla="*/ 27 h 133"/>
                <a:gd name="T16" fmla="*/ 73 w 126"/>
                <a:gd name="T17" fmla="*/ 45 h 133"/>
                <a:gd name="T18" fmla="*/ 79 w 126"/>
                <a:gd name="T19" fmla="*/ 53 h 133"/>
                <a:gd name="T20" fmla="*/ 87 w 126"/>
                <a:gd name="T21" fmla="*/ 56 h 133"/>
                <a:gd name="T22" fmla="*/ 93 w 126"/>
                <a:gd name="T23" fmla="*/ 62 h 133"/>
                <a:gd name="T24" fmla="*/ 93 w 126"/>
                <a:gd name="T25" fmla="*/ 68 h 133"/>
                <a:gd name="T26" fmla="*/ 99 w 126"/>
                <a:gd name="T27" fmla="*/ 74 h 133"/>
                <a:gd name="T28" fmla="*/ 108 w 126"/>
                <a:gd name="T29" fmla="*/ 83 h 133"/>
                <a:gd name="T30" fmla="*/ 114 w 126"/>
                <a:gd name="T31" fmla="*/ 89 h 133"/>
                <a:gd name="T32" fmla="*/ 120 w 126"/>
                <a:gd name="T33" fmla="*/ 103 h 133"/>
                <a:gd name="T34" fmla="*/ 123 w 126"/>
                <a:gd name="T35" fmla="*/ 115 h 133"/>
                <a:gd name="T36" fmla="*/ 126 w 126"/>
                <a:gd name="T37" fmla="*/ 124 h 133"/>
                <a:gd name="T38" fmla="*/ 111 w 126"/>
                <a:gd name="T39" fmla="*/ 127 h 133"/>
                <a:gd name="T40" fmla="*/ 99 w 126"/>
                <a:gd name="T41" fmla="*/ 127 h 133"/>
                <a:gd name="T42" fmla="*/ 99 w 126"/>
                <a:gd name="T43" fmla="*/ 121 h 133"/>
                <a:gd name="T44" fmla="*/ 93 w 126"/>
                <a:gd name="T45" fmla="*/ 121 h 133"/>
                <a:gd name="T46" fmla="*/ 79 w 126"/>
                <a:gd name="T47" fmla="*/ 109 h 133"/>
                <a:gd name="T48" fmla="*/ 82 w 126"/>
                <a:gd name="T49" fmla="*/ 103 h 133"/>
                <a:gd name="T50" fmla="*/ 79 w 126"/>
                <a:gd name="T51" fmla="*/ 103 h 133"/>
                <a:gd name="T52" fmla="*/ 76 w 126"/>
                <a:gd name="T53" fmla="*/ 97 h 133"/>
                <a:gd name="T54" fmla="*/ 70 w 126"/>
                <a:gd name="T55" fmla="*/ 97 h 133"/>
                <a:gd name="T56" fmla="*/ 58 w 126"/>
                <a:gd name="T57" fmla="*/ 86 h 133"/>
                <a:gd name="T58" fmla="*/ 52 w 126"/>
                <a:gd name="T59" fmla="*/ 65 h 133"/>
                <a:gd name="T60" fmla="*/ 49 w 126"/>
                <a:gd name="T61" fmla="*/ 71 h 133"/>
                <a:gd name="T62" fmla="*/ 44 w 126"/>
                <a:gd name="T63" fmla="*/ 56 h 133"/>
                <a:gd name="T64" fmla="*/ 38 w 126"/>
                <a:gd name="T65" fmla="*/ 50 h 133"/>
                <a:gd name="T66" fmla="*/ 32 w 126"/>
                <a:gd name="T67" fmla="*/ 48 h 133"/>
                <a:gd name="T68" fmla="*/ 29 w 126"/>
                <a:gd name="T69" fmla="*/ 36 h 133"/>
                <a:gd name="T70" fmla="*/ 20 w 126"/>
                <a:gd name="T71" fmla="*/ 30 h 133"/>
                <a:gd name="T72" fmla="*/ 14 w 126"/>
                <a:gd name="T73" fmla="*/ 24 h 133"/>
                <a:gd name="T74" fmla="*/ 11 w 126"/>
                <a:gd name="T75" fmla="*/ 18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33">
                  <a:moveTo>
                    <a:pt x="11" y="18"/>
                  </a:moveTo>
                  <a:cubicBezTo>
                    <a:pt x="12" y="15"/>
                    <a:pt x="7" y="17"/>
                    <a:pt x="6" y="15"/>
                  </a:cubicBezTo>
                  <a:cubicBezTo>
                    <a:pt x="3" y="13"/>
                    <a:pt x="5" y="6"/>
                    <a:pt x="0" y="7"/>
                  </a:cubicBezTo>
                  <a:cubicBezTo>
                    <a:pt x="7" y="0"/>
                    <a:pt x="13" y="8"/>
                    <a:pt x="23" y="4"/>
                  </a:cubicBezTo>
                  <a:cubicBezTo>
                    <a:pt x="22" y="12"/>
                    <a:pt x="31" y="7"/>
                    <a:pt x="35" y="9"/>
                  </a:cubicBezTo>
                  <a:cubicBezTo>
                    <a:pt x="36" y="10"/>
                    <a:pt x="34" y="15"/>
                    <a:pt x="35" y="15"/>
                  </a:cubicBezTo>
                  <a:cubicBezTo>
                    <a:pt x="37" y="17"/>
                    <a:pt x="42" y="15"/>
                    <a:pt x="41" y="21"/>
                  </a:cubicBezTo>
                  <a:cubicBezTo>
                    <a:pt x="48" y="19"/>
                    <a:pt x="46" y="27"/>
                    <a:pt x="52" y="27"/>
                  </a:cubicBezTo>
                  <a:cubicBezTo>
                    <a:pt x="57" y="27"/>
                    <a:pt x="65" y="44"/>
                    <a:pt x="73" y="45"/>
                  </a:cubicBezTo>
                  <a:cubicBezTo>
                    <a:pt x="79" y="45"/>
                    <a:pt x="76" y="51"/>
                    <a:pt x="79" y="53"/>
                  </a:cubicBezTo>
                  <a:cubicBezTo>
                    <a:pt x="81" y="55"/>
                    <a:pt x="85" y="55"/>
                    <a:pt x="87" y="56"/>
                  </a:cubicBezTo>
                  <a:cubicBezTo>
                    <a:pt x="89" y="57"/>
                    <a:pt x="92" y="61"/>
                    <a:pt x="93" y="62"/>
                  </a:cubicBezTo>
                  <a:cubicBezTo>
                    <a:pt x="94" y="63"/>
                    <a:pt x="92" y="67"/>
                    <a:pt x="93" y="68"/>
                  </a:cubicBezTo>
                  <a:cubicBezTo>
                    <a:pt x="95" y="70"/>
                    <a:pt x="97" y="72"/>
                    <a:pt x="99" y="74"/>
                  </a:cubicBezTo>
                  <a:cubicBezTo>
                    <a:pt x="101" y="76"/>
                    <a:pt x="102" y="82"/>
                    <a:pt x="108" y="83"/>
                  </a:cubicBezTo>
                  <a:cubicBezTo>
                    <a:pt x="109" y="83"/>
                    <a:pt x="113" y="88"/>
                    <a:pt x="114" y="89"/>
                  </a:cubicBezTo>
                  <a:cubicBezTo>
                    <a:pt x="117" y="91"/>
                    <a:pt x="115" y="103"/>
                    <a:pt x="120" y="103"/>
                  </a:cubicBezTo>
                  <a:cubicBezTo>
                    <a:pt x="123" y="103"/>
                    <a:pt x="123" y="111"/>
                    <a:pt x="123" y="115"/>
                  </a:cubicBezTo>
                  <a:cubicBezTo>
                    <a:pt x="122" y="120"/>
                    <a:pt x="116" y="124"/>
                    <a:pt x="126" y="124"/>
                  </a:cubicBezTo>
                  <a:cubicBezTo>
                    <a:pt x="125" y="133"/>
                    <a:pt x="116" y="127"/>
                    <a:pt x="111" y="127"/>
                  </a:cubicBezTo>
                  <a:cubicBezTo>
                    <a:pt x="107" y="126"/>
                    <a:pt x="102" y="128"/>
                    <a:pt x="99" y="127"/>
                  </a:cubicBezTo>
                  <a:cubicBezTo>
                    <a:pt x="98" y="126"/>
                    <a:pt x="100" y="121"/>
                    <a:pt x="99" y="121"/>
                  </a:cubicBezTo>
                  <a:cubicBezTo>
                    <a:pt x="98" y="120"/>
                    <a:pt x="94" y="122"/>
                    <a:pt x="93" y="121"/>
                  </a:cubicBezTo>
                  <a:cubicBezTo>
                    <a:pt x="91" y="118"/>
                    <a:pt x="85" y="109"/>
                    <a:pt x="79" y="109"/>
                  </a:cubicBezTo>
                  <a:cubicBezTo>
                    <a:pt x="79" y="107"/>
                    <a:pt x="82" y="106"/>
                    <a:pt x="82" y="103"/>
                  </a:cubicBezTo>
                  <a:cubicBezTo>
                    <a:pt x="81" y="100"/>
                    <a:pt x="79" y="102"/>
                    <a:pt x="79" y="103"/>
                  </a:cubicBezTo>
                  <a:cubicBezTo>
                    <a:pt x="75" y="104"/>
                    <a:pt x="77" y="98"/>
                    <a:pt x="76" y="97"/>
                  </a:cubicBezTo>
                  <a:cubicBezTo>
                    <a:pt x="75" y="96"/>
                    <a:pt x="71" y="98"/>
                    <a:pt x="70" y="97"/>
                  </a:cubicBezTo>
                  <a:cubicBezTo>
                    <a:pt x="66" y="93"/>
                    <a:pt x="66" y="86"/>
                    <a:pt x="58" y="86"/>
                  </a:cubicBezTo>
                  <a:cubicBezTo>
                    <a:pt x="62" y="73"/>
                    <a:pt x="52" y="74"/>
                    <a:pt x="52" y="65"/>
                  </a:cubicBezTo>
                  <a:cubicBezTo>
                    <a:pt x="49" y="65"/>
                    <a:pt x="50" y="69"/>
                    <a:pt x="49" y="71"/>
                  </a:cubicBezTo>
                  <a:cubicBezTo>
                    <a:pt x="45" y="68"/>
                    <a:pt x="46" y="61"/>
                    <a:pt x="44" y="56"/>
                  </a:cubicBezTo>
                  <a:cubicBezTo>
                    <a:pt x="43" y="55"/>
                    <a:pt x="39" y="52"/>
                    <a:pt x="38" y="50"/>
                  </a:cubicBezTo>
                  <a:cubicBezTo>
                    <a:pt x="36" y="49"/>
                    <a:pt x="35" y="47"/>
                    <a:pt x="32" y="48"/>
                  </a:cubicBezTo>
                  <a:cubicBezTo>
                    <a:pt x="33" y="41"/>
                    <a:pt x="30" y="40"/>
                    <a:pt x="29" y="36"/>
                  </a:cubicBezTo>
                  <a:cubicBezTo>
                    <a:pt x="27" y="32"/>
                    <a:pt x="23" y="32"/>
                    <a:pt x="20" y="30"/>
                  </a:cubicBezTo>
                  <a:cubicBezTo>
                    <a:pt x="20" y="30"/>
                    <a:pt x="14" y="24"/>
                    <a:pt x="14" y="24"/>
                  </a:cubicBezTo>
                  <a:cubicBezTo>
                    <a:pt x="12" y="18"/>
                    <a:pt x="22" y="13"/>
                    <a:pt x="1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2" name="Freeform 176">
              <a:extLst>
                <a:ext uri="{FF2B5EF4-FFF2-40B4-BE49-F238E27FC236}">
                  <a16:creationId xmlns:a16="http://schemas.microsoft.com/office/drawing/2014/main" xmlns="" id="{BAFF4E42-7729-47B0-8715-94393C8BBEC1}"/>
                </a:ext>
              </a:extLst>
            </p:cNvPr>
            <p:cNvSpPr>
              <a:spLocks noChangeArrowheads="1"/>
            </p:cNvSpPr>
            <p:nvPr/>
          </p:nvSpPr>
          <p:spPr bwMode="auto">
            <a:xfrm>
              <a:off x="6611826" y="4752858"/>
              <a:ext cx="150032" cy="277203"/>
            </a:xfrm>
            <a:custGeom>
              <a:avLst/>
              <a:gdLst>
                <a:gd name="T0" fmla="*/ 67 w 89"/>
                <a:gd name="T1" fmla="*/ 0 h 164"/>
                <a:gd name="T2" fmla="*/ 79 w 89"/>
                <a:gd name="T3" fmla="*/ 2 h 164"/>
                <a:gd name="T4" fmla="*/ 73 w 89"/>
                <a:gd name="T5" fmla="*/ 55 h 164"/>
                <a:gd name="T6" fmla="*/ 67 w 89"/>
                <a:gd name="T7" fmla="*/ 90 h 164"/>
                <a:gd name="T8" fmla="*/ 59 w 89"/>
                <a:gd name="T9" fmla="*/ 105 h 164"/>
                <a:gd name="T10" fmla="*/ 56 w 89"/>
                <a:gd name="T11" fmla="*/ 122 h 164"/>
                <a:gd name="T12" fmla="*/ 56 w 89"/>
                <a:gd name="T13" fmla="*/ 128 h 164"/>
                <a:gd name="T14" fmla="*/ 50 w 89"/>
                <a:gd name="T15" fmla="*/ 131 h 164"/>
                <a:gd name="T16" fmla="*/ 47 w 89"/>
                <a:gd name="T17" fmla="*/ 149 h 164"/>
                <a:gd name="T18" fmla="*/ 44 w 89"/>
                <a:gd name="T19" fmla="*/ 152 h 164"/>
                <a:gd name="T20" fmla="*/ 41 w 89"/>
                <a:gd name="T21" fmla="*/ 160 h 164"/>
                <a:gd name="T22" fmla="*/ 12 w 89"/>
                <a:gd name="T23" fmla="*/ 163 h 164"/>
                <a:gd name="T24" fmla="*/ 9 w 89"/>
                <a:gd name="T25" fmla="*/ 149 h 164"/>
                <a:gd name="T26" fmla="*/ 6 w 89"/>
                <a:gd name="T27" fmla="*/ 143 h 164"/>
                <a:gd name="T28" fmla="*/ 0 w 89"/>
                <a:gd name="T29" fmla="*/ 140 h 164"/>
                <a:gd name="T30" fmla="*/ 0 w 89"/>
                <a:gd name="T31" fmla="*/ 128 h 164"/>
                <a:gd name="T32" fmla="*/ 3 w 89"/>
                <a:gd name="T33" fmla="*/ 125 h 164"/>
                <a:gd name="T34" fmla="*/ 0 w 89"/>
                <a:gd name="T35" fmla="*/ 122 h 164"/>
                <a:gd name="T36" fmla="*/ 6 w 89"/>
                <a:gd name="T37" fmla="*/ 111 h 164"/>
                <a:gd name="T38" fmla="*/ 6 w 89"/>
                <a:gd name="T39" fmla="*/ 105 h 164"/>
                <a:gd name="T40" fmla="*/ 12 w 89"/>
                <a:gd name="T41" fmla="*/ 102 h 164"/>
                <a:gd name="T42" fmla="*/ 18 w 89"/>
                <a:gd name="T43" fmla="*/ 87 h 164"/>
                <a:gd name="T44" fmla="*/ 12 w 89"/>
                <a:gd name="T45" fmla="*/ 79 h 164"/>
                <a:gd name="T46" fmla="*/ 12 w 89"/>
                <a:gd name="T47" fmla="*/ 61 h 164"/>
                <a:gd name="T48" fmla="*/ 18 w 89"/>
                <a:gd name="T49" fmla="*/ 55 h 164"/>
                <a:gd name="T50" fmla="*/ 26 w 89"/>
                <a:gd name="T51" fmla="*/ 49 h 164"/>
                <a:gd name="T52" fmla="*/ 41 w 89"/>
                <a:gd name="T53" fmla="*/ 38 h 164"/>
                <a:gd name="T54" fmla="*/ 50 w 89"/>
                <a:gd name="T55" fmla="*/ 41 h 164"/>
                <a:gd name="T56" fmla="*/ 53 w 89"/>
                <a:gd name="T57" fmla="*/ 23 h 164"/>
                <a:gd name="T58" fmla="*/ 62 w 89"/>
                <a:gd name="T59" fmla="*/ 20 h 164"/>
                <a:gd name="T60" fmla="*/ 67 w 89"/>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9" h="164">
                  <a:moveTo>
                    <a:pt x="67" y="0"/>
                  </a:moveTo>
                  <a:cubicBezTo>
                    <a:pt x="70" y="2"/>
                    <a:pt x="74" y="3"/>
                    <a:pt x="79" y="2"/>
                  </a:cubicBezTo>
                  <a:cubicBezTo>
                    <a:pt x="74" y="17"/>
                    <a:pt x="89" y="44"/>
                    <a:pt x="73" y="55"/>
                  </a:cubicBezTo>
                  <a:cubicBezTo>
                    <a:pt x="74" y="68"/>
                    <a:pt x="72" y="78"/>
                    <a:pt x="67" y="90"/>
                  </a:cubicBezTo>
                  <a:cubicBezTo>
                    <a:pt x="66" y="95"/>
                    <a:pt x="64" y="104"/>
                    <a:pt x="59" y="105"/>
                  </a:cubicBezTo>
                  <a:cubicBezTo>
                    <a:pt x="61" y="112"/>
                    <a:pt x="57" y="117"/>
                    <a:pt x="56" y="122"/>
                  </a:cubicBezTo>
                  <a:cubicBezTo>
                    <a:pt x="55" y="124"/>
                    <a:pt x="57" y="127"/>
                    <a:pt x="56" y="128"/>
                  </a:cubicBezTo>
                  <a:cubicBezTo>
                    <a:pt x="55" y="129"/>
                    <a:pt x="50" y="130"/>
                    <a:pt x="50" y="131"/>
                  </a:cubicBezTo>
                  <a:cubicBezTo>
                    <a:pt x="48" y="137"/>
                    <a:pt x="50" y="142"/>
                    <a:pt x="47" y="149"/>
                  </a:cubicBezTo>
                  <a:cubicBezTo>
                    <a:pt x="46" y="150"/>
                    <a:pt x="44" y="149"/>
                    <a:pt x="44" y="152"/>
                  </a:cubicBezTo>
                  <a:cubicBezTo>
                    <a:pt x="44" y="154"/>
                    <a:pt x="40" y="156"/>
                    <a:pt x="41" y="160"/>
                  </a:cubicBezTo>
                  <a:cubicBezTo>
                    <a:pt x="33" y="164"/>
                    <a:pt x="23" y="164"/>
                    <a:pt x="12" y="163"/>
                  </a:cubicBezTo>
                  <a:cubicBezTo>
                    <a:pt x="13" y="156"/>
                    <a:pt x="7" y="157"/>
                    <a:pt x="9" y="149"/>
                  </a:cubicBezTo>
                  <a:cubicBezTo>
                    <a:pt x="6" y="149"/>
                    <a:pt x="7" y="145"/>
                    <a:pt x="6" y="143"/>
                  </a:cubicBezTo>
                  <a:cubicBezTo>
                    <a:pt x="3" y="143"/>
                    <a:pt x="1" y="142"/>
                    <a:pt x="0" y="140"/>
                  </a:cubicBezTo>
                  <a:cubicBezTo>
                    <a:pt x="0" y="136"/>
                    <a:pt x="0" y="132"/>
                    <a:pt x="0" y="128"/>
                  </a:cubicBezTo>
                  <a:cubicBezTo>
                    <a:pt x="0" y="126"/>
                    <a:pt x="3" y="126"/>
                    <a:pt x="3" y="125"/>
                  </a:cubicBezTo>
                  <a:cubicBezTo>
                    <a:pt x="4" y="123"/>
                    <a:pt x="0" y="122"/>
                    <a:pt x="0" y="122"/>
                  </a:cubicBezTo>
                  <a:cubicBezTo>
                    <a:pt x="1" y="118"/>
                    <a:pt x="4" y="114"/>
                    <a:pt x="6" y="111"/>
                  </a:cubicBezTo>
                  <a:cubicBezTo>
                    <a:pt x="7" y="110"/>
                    <a:pt x="5" y="106"/>
                    <a:pt x="6" y="105"/>
                  </a:cubicBezTo>
                  <a:cubicBezTo>
                    <a:pt x="6" y="105"/>
                    <a:pt x="12" y="102"/>
                    <a:pt x="12" y="102"/>
                  </a:cubicBezTo>
                  <a:cubicBezTo>
                    <a:pt x="13" y="97"/>
                    <a:pt x="8" y="78"/>
                    <a:pt x="18" y="87"/>
                  </a:cubicBezTo>
                  <a:cubicBezTo>
                    <a:pt x="19" y="81"/>
                    <a:pt x="12" y="83"/>
                    <a:pt x="12" y="79"/>
                  </a:cubicBezTo>
                  <a:cubicBezTo>
                    <a:pt x="12" y="73"/>
                    <a:pt x="12" y="67"/>
                    <a:pt x="12" y="61"/>
                  </a:cubicBezTo>
                  <a:cubicBezTo>
                    <a:pt x="17" y="62"/>
                    <a:pt x="17" y="59"/>
                    <a:pt x="18" y="55"/>
                  </a:cubicBezTo>
                  <a:cubicBezTo>
                    <a:pt x="24" y="57"/>
                    <a:pt x="24" y="51"/>
                    <a:pt x="26" y="49"/>
                  </a:cubicBezTo>
                  <a:cubicBezTo>
                    <a:pt x="30" y="47"/>
                    <a:pt x="43" y="49"/>
                    <a:pt x="41" y="38"/>
                  </a:cubicBezTo>
                  <a:cubicBezTo>
                    <a:pt x="46" y="37"/>
                    <a:pt x="46" y="40"/>
                    <a:pt x="50" y="41"/>
                  </a:cubicBezTo>
                  <a:cubicBezTo>
                    <a:pt x="48" y="32"/>
                    <a:pt x="53" y="30"/>
                    <a:pt x="53" y="23"/>
                  </a:cubicBezTo>
                  <a:cubicBezTo>
                    <a:pt x="62" y="28"/>
                    <a:pt x="59" y="4"/>
                    <a:pt x="62" y="20"/>
                  </a:cubicBezTo>
                  <a:cubicBezTo>
                    <a:pt x="72" y="16"/>
                    <a:pt x="63" y="4"/>
                    <a:pt x="6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3" name="Freeform 177">
              <a:extLst>
                <a:ext uri="{FF2B5EF4-FFF2-40B4-BE49-F238E27FC236}">
                  <a16:creationId xmlns:a16="http://schemas.microsoft.com/office/drawing/2014/main" xmlns="" id="{44F1EF12-993F-427C-A138-3AAF0E0CEB05}"/>
                </a:ext>
              </a:extLst>
            </p:cNvPr>
            <p:cNvSpPr>
              <a:spLocks noChangeArrowheads="1"/>
            </p:cNvSpPr>
            <p:nvPr/>
          </p:nvSpPr>
          <p:spPr bwMode="auto">
            <a:xfrm>
              <a:off x="8016415" y="4737854"/>
              <a:ext cx="813747" cy="597987"/>
            </a:xfrm>
            <a:custGeom>
              <a:avLst/>
              <a:gdLst>
                <a:gd name="T0" fmla="*/ 280 w 482"/>
                <a:gd name="T1" fmla="*/ 29 h 354"/>
                <a:gd name="T2" fmla="*/ 269 w 482"/>
                <a:gd name="T3" fmla="*/ 35 h 354"/>
                <a:gd name="T4" fmla="*/ 283 w 482"/>
                <a:gd name="T5" fmla="*/ 52 h 354"/>
                <a:gd name="T6" fmla="*/ 324 w 482"/>
                <a:gd name="T7" fmla="*/ 76 h 354"/>
                <a:gd name="T8" fmla="*/ 336 w 482"/>
                <a:gd name="T9" fmla="*/ 58 h 354"/>
                <a:gd name="T10" fmla="*/ 339 w 482"/>
                <a:gd name="T11" fmla="*/ 47 h 354"/>
                <a:gd name="T12" fmla="*/ 342 w 482"/>
                <a:gd name="T13" fmla="*/ 20 h 354"/>
                <a:gd name="T14" fmla="*/ 351 w 482"/>
                <a:gd name="T15" fmla="*/ 6 h 354"/>
                <a:gd name="T16" fmla="*/ 359 w 482"/>
                <a:gd name="T17" fmla="*/ 17 h 354"/>
                <a:gd name="T18" fmla="*/ 374 w 482"/>
                <a:gd name="T19" fmla="*/ 47 h 354"/>
                <a:gd name="T20" fmla="*/ 389 w 482"/>
                <a:gd name="T21" fmla="*/ 67 h 354"/>
                <a:gd name="T22" fmla="*/ 403 w 482"/>
                <a:gd name="T23" fmla="*/ 88 h 354"/>
                <a:gd name="T24" fmla="*/ 412 w 482"/>
                <a:gd name="T25" fmla="*/ 111 h 354"/>
                <a:gd name="T26" fmla="*/ 421 w 482"/>
                <a:gd name="T27" fmla="*/ 117 h 354"/>
                <a:gd name="T28" fmla="*/ 438 w 482"/>
                <a:gd name="T29" fmla="*/ 129 h 354"/>
                <a:gd name="T30" fmla="*/ 453 w 482"/>
                <a:gd name="T31" fmla="*/ 158 h 354"/>
                <a:gd name="T32" fmla="*/ 459 w 482"/>
                <a:gd name="T33" fmla="*/ 164 h 354"/>
                <a:gd name="T34" fmla="*/ 476 w 482"/>
                <a:gd name="T35" fmla="*/ 175 h 354"/>
                <a:gd name="T36" fmla="*/ 482 w 482"/>
                <a:gd name="T37" fmla="*/ 225 h 354"/>
                <a:gd name="T38" fmla="*/ 474 w 482"/>
                <a:gd name="T39" fmla="*/ 249 h 354"/>
                <a:gd name="T40" fmla="*/ 474 w 482"/>
                <a:gd name="T41" fmla="*/ 257 h 354"/>
                <a:gd name="T42" fmla="*/ 468 w 482"/>
                <a:gd name="T43" fmla="*/ 275 h 354"/>
                <a:gd name="T44" fmla="*/ 450 w 482"/>
                <a:gd name="T45" fmla="*/ 290 h 354"/>
                <a:gd name="T46" fmla="*/ 436 w 482"/>
                <a:gd name="T47" fmla="*/ 333 h 354"/>
                <a:gd name="T48" fmla="*/ 409 w 482"/>
                <a:gd name="T49" fmla="*/ 345 h 354"/>
                <a:gd name="T50" fmla="*/ 397 w 482"/>
                <a:gd name="T51" fmla="*/ 354 h 354"/>
                <a:gd name="T52" fmla="*/ 374 w 482"/>
                <a:gd name="T53" fmla="*/ 348 h 354"/>
                <a:gd name="T54" fmla="*/ 321 w 482"/>
                <a:gd name="T55" fmla="*/ 339 h 354"/>
                <a:gd name="T56" fmla="*/ 318 w 482"/>
                <a:gd name="T57" fmla="*/ 322 h 354"/>
                <a:gd name="T58" fmla="*/ 316 w 482"/>
                <a:gd name="T59" fmla="*/ 313 h 354"/>
                <a:gd name="T60" fmla="*/ 292 w 482"/>
                <a:gd name="T61" fmla="*/ 295 h 354"/>
                <a:gd name="T62" fmla="*/ 280 w 482"/>
                <a:gd name="T63" fmla="*/ 281 h 354"/>
                <a:gd name="T64" fmla="*/ 257 w 482"/>
                <a:gd name="T65" fmla="*/ 272 h 354"/>
                <a:gd name="T66" fmla="*/ 245 w 482"/>
                <a:gd name="T67" fmla="*/ 266 h 354"/>
                <a:gd name="T68" fmla="*/ 190 w 482"/>
                <a:gd name="T69" fmla="*/ 254 h 354"/>
                <a:gd name="T70" fmla="*/ 160 w 482"/>
                <a:gd name="T71" fmla="*/ 263 h 354"/>
                <a:gd name="T72" fmla="*/ 149 w 482"/>
                <a:gd name="T73" fmla="*/ 269 h 354"/>
                <a:gd name="T74" fmla="*/ 140 w 482"/>
                <a:gd name="T75" fmla="*/ 278 h 354"/>
                <a:gd name="T76" fmla="*/ 134 w 482"/>
                <a:gd name="T77" fmla="*/ 278 h 354"/>
                <a:gd name="T78" fmla="*/ 81 w 482"/>
                <a:gd name="T79" fmla="*/ 287 h 354"/>
                <a:gd name="T80" fmla="*/ 73 w 482"/>
                <a:gd name="T81" fmla="*/ 292 h 354"/>
                <a:gd name="T82" fmla="*/ 23 w 482"/>
                <a:gd name="T83" fmla="*/ 301 h 354"/>
                <a:gd name="T84" fmla="*/ 29 w 482"/>
                <a:gd name="T85" fmla="*/ 269 h 354"/>
                <a:gd name="T86" fmla="*/ 23 w 482"/>
                <a:gd name="T87" fmla="*/ 251 h 354"/>
                <a:gd name="T88" fmla="*/ 23 w 482"/>
                <a:gd name="T89" fmla="*/ 240 h 354"/>
                <a:gd name="T90" fmla="*/ 14 w 482"/>
                <a:gd name="T91" fmla="*/ 222 h 354"/>
                <a:gd name="T92" fmla="*/ 11 w 482"/>
                <a:gd name="T93" fmla="*/ 208 h 354"/>
                <a:gd name="T94" fmla="*/ 5 w 482"/>
                <a:gd name="T95" fmla="*/ 190 h 354"/>
                <a:gd name="T96" fmla="*/ 8 w 482"/>
                <a:gd name="T97" fmla="*/ 175 h 354"/>
                <a:gd name="T98" fmla="*/ 8 w 482"/>
                <a:gd name="T99" fmla="*/ 137 h 354"/>
                <a:gd name="T100" fmla="*/ 40 w 482"/>
                <a:gd name="T101" fmla="*/ 117 h 354"/>
                <a:gd name="T102" fmla="*/ 78 w 482"/>
                <a:gd name="T103" fmla="*/ 108 h 354"/>
                <a:gd name="T104" fmla="*/ 99 w 482"/>
                <a:gd name="T105" fmla="*/ 99 h 354"/>
                <a:gd name="T106" fmla="*/ 108 w 482"/>
                <a:gd name="T107" fmla="*/ 67 h 354"/>
                <a:gd name="T108" fmla="*/ 134 w 482"/>
                <a:gd name="T109" fmla="*/ 67 h 354"/>
                <a:gd name="T110" fmla="*/ 140 w 482"/>
                <a:gd name="T111" fmla="*/ 47 h 354"/>
                <a:gd name="T112" fmla="*/ 163 w 482"/>
                <a:gd name="T113" fmla="*/ 32 h 354"/>
                <a:gd name="T114" fmla="*/ 181 w 482"/>
                <a:gd name="T115" fmla="*/ 41 h 354"/>
                <a:gd name="T116" fmla="*/ 187 w 482"/>
                <a:gd name="T117" fmla="*/ 44 h 354"/>
                <a:gd name="T118" fmla="*/ 193 w 482"/>
                <a:gd name="T119" fmla="*/ 38 h 354"/>
                <a:gd name="T120" fmla="*/ 213 w 482"/>
                <a:gd name="T121" fmla="*/ 20 h 354"/>
                <a:gd name="T122" fmla="*/ 228 w 482"/>
                <a:gd name="T123" fmla="*/ 14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82" h="354">
                  <a:moveTo>
                    <a:pt x="280" y="14"/>
                  </a:moveTo>
                  <a:cubicBezTo>
                    <a:pt x="280" y="19"/>
                    <a:pt x="280" y="24"/>
                    <a:pt x="280" y="29"/>
                  </a:cubicBezTo>
                  <a:cubicBezTo>
                    <a:pt x="277" y="29"/>
                    <a:pt x="275" y="29"/>
                    <a:pt x="272" y="29"/>
                  </a:cubicBezTo>
                  <a:cubicBezTo>
                    <a:pt x="275" y="33"/>
                    <a:pt x="274" y="35"/>
                    <a:pt x="269" y="35"/>
                  </a:cubicBezTo>
                  <a:cubicBezTo>
                    <a:pt x="274" y="41"/>
                    <a:pt x="268" y="39"/>
                    <a:pt x="269" y="47"/>
                  </a:cubicBezTo>
                  <a:cubicBezTo>
                    <a:pt x="271" y="51"/>
                    <a:pt x="276" y="53"/>
                    <a:pt x="283" y="52"/>
                  </a:cubicBezTo>
                  <a:cubicBezTo>
                    <a:pt x="284" y="65"/>
                    <a:pt x="303" y="60"/>
                    <a:pt x="304" y="73"/>
                  </a:cubicBezTo>
                  <a:cubicBezTo>
                    <a:pt x="312" y="73"/>
                    <a:pt x="321" y="72"/>
                    <a:pt x="324" y="76"/>
                  </a:cubicBezTo>
                  <a:cubicBezTo>
                    <a:pt x="330" y="75"/>
                    <a:pt x="325" y="62"/>
                    <a:pt x="336" y="67"/>
                  </a:cubicBezTo>
                  <a:cubicBezTo>
                    <a:pt x="334" y="65"/>
                    <a:pt x="331" y="58"/>
                    <a:pt x="336" y="58"/>
                  </a:cubicBezTo>
                  <a:cubicBezTo>
                    <a:pt x="340" y="58"/>
                    <a:pt x="335" y="54"/>
                    <a:pt x="336" y="50"/>
                  </a:cubicBezTo>
                  <a:cubicBezTo>
                    <a:pt x="336" y="49"/>
                    <a:pt x="339" y="49"/>
                    <a:pt x="339" y="47"/>
                  </a:cubicBezTo>
                  <a:cubicBezTo>
                    <a:pt x="339" y="44"/>
                    <a:pt x="343" y="40"/>
                    <a:pt x="342" y="35"/>
                  </a:cubicBezTo>
                  <a:cubicBezTo>
                    <a:pt x="341" y="32"/>
                    <a:pt x="339" y="29"/>
                    <a:pt x="342" y="20"/>
                  </a:cubicBezTo>
                  <a:cubicBezTo>
                    <a:pt x="342" y="20"/>
                    <a:pt x="347" y="21"/>
                    <a:pt x="348" y="20"/>
                  </a:cubicBezTo>
                  <a:cubicBezTo>
                    <a:pt x="350" y="17"/>
                    <a:pt x="348" y="8"/>
                    <a:pt x="351" y="6"/>
                  </a:cubicBezTo>
                  <a:cubicBezTo>
                    <a:pt x="357" y="5"/>
                    <a:pt x="353" y="14"/>
                    <a:pt x="356" y="17"/>
                  </a:cubicBezTo>
                  <a:cubicBezTo>
                    <a:pt x="357" y="18"/>
                    <a:pt x="359" y="17"/>
                    <a:pt x="359" y="17"/>
                  </a:cubicBezTo>
                  <a:cubicBezTo>
                    <a:pt x="362" y="22"/>
                    <a:pt x="363" y="28"/>
                    <a:pt x="365" y="32"/>
                  </a:cubicBezTo>
                  <a:cubicBezTo>
                    <a:pt x="368" y="37"/>
                    <a:pt x="375" y="40"/>
                    <a:pt x="374" y="47"/>
                  </a:cubicBezTo>
                  <a:cubicBezTo>
                    <a:pt x="382" y="39"/>
                    <a:pt x="376" y="51"/>
                    <a:pt x="386" y="50"/>
                  </a:cubicBezTo>
                  <a:cubicBezTo>
                    <a:pt x="386" y="56"/>
                    <a:pt x="385" y="63"/>
                    <a:pt x="389" y="67"/>
                  </a:cubicBezTo>
                  <a:cubicBezTo>
                    <a:pt x="393" y="72"/>
                    <a:pt x="389" y="78"/>
                    <a:pt x="392" y="88"/>
                  </a:cubicBezTo>
                  <a:cubicBezTo>
                    <a:pt x="398" y="79"/>
                    <a:pt x="393" y="86"/>
                    <a:pt x="403" y="88"/>
                  </a:cubicBezTo>
                  <a:cubicBezTo>
                    <a:pt x="404" y="92"/>
                    <a:pt x="401" y="93"/>
                    <a:pt x="400" y="96"/>
                  </a:cubicBezTo>
                  <a:cubicBezTo>
                    <a:pt x="405" y="101"/>
                    <a:pt x="414" y="101"/>
                    <a:pt x="412" y="111"/>
                  </a:cubicBezTo>
                  <a:cubicBezTo>
                    <a:pt x="414" y="112"/>
                    <a:pt x="419" y="110"/>
                    <a:pt x="421" y="111"/>
                  </a:cubicBezTo>
                  <a:cubicBezTo>
                    <a:pt x="422" y="112"/>
                    <a:pt x="420" y="116"/>
                    <a:pt x="421" y="117"/>
                  </a:cubicBezTo>
                  <a:cubicBezTo>
                    <a:pt x="422" y="118"/>
                    <a:pt x="426" y="116"/>
                    <a:pt x="427" y="117"/>
                  </a:cubicBezTo>
                  <a:cubicBezTo>
                    <a:pt x="431" y="121"/>
                    <a:pt x="430" y="130"/>
                    <a:pt x="438" y="129"/>
                  </a:cubicBezTo>
                  <a:cubicBezTo>
                    <a:pt x="438" y="136"/>
                    <a:pt x="444" y="144"/>
                    <a:pt x="447" y="149"/>
                  </a:cubicBezTo>
                  <a:cubicBezTo>
                    <a:pt x="449" y="152"/>
                    <a:pt x="451" y="156"/>
                    <a:pt x="453" y="158"/>
                  </a:cubicBezTo>
                  <a:cubicBezTo>
                    <a:pt x="454" y="159"/>
                    <a:pt x="458" y="157"/>
                    <a:pt x="459" y="158"/>
                  </a:cubicBezTo>
                  <a:cubicBezTo>
                    <a:pt x="460" y="159"/>
                    <a:pt x="458" y="163"/>
                    <a:pt x="459" y="164"/>
                  </a:cubicBezTo>
                  <a:cubicBezTo>
                    <a:pt x="461" y="165"/>
                    <a:pt x="466" y="165"/>
                    <a:pt x="465" y="164"/>
                  </a:cubicBezTo>
                  <a:cubicBezTo>
                    <a:pt x="472" y="170"/>
                    <a:pt x="467" y="178"/>
                    <a:pt x="476" y="175"/>
                  </a:cubicBezTo>
                  <a:cubicBezTo>
                    <a:pt x="470" y="184"/>
                    <a:pt x="477" y="195"/>
                    <a:pt x="479" y="208"/>
                  </a:cubicBezTo>
                  <a:cubicBezTo>
                    <a:pt x="480" y="214"/>
                    <a:pt x="476" y="221"/>
                    <a:pt x="482" y="225"/>
                  </a:cubicBezTo>
                  <a:cubicBezTo>
                    <a:pt x="476" y="230"/>
                    <a:pt x="478" y="234"/>
                    <a:pt x="476" y="246"/>
                  </a:cubicBezTo>
                  <a:cubicBezTo>
                    <a:pt x="477" y="245"/>
                    <a:pt x="472" y="247"/>
                    <a:pt x="474" y="249"/>
                  </a:cubicBezTo>
                  <a:cubicBezTo>
                    <a:pt x="474" y="249"/>
                    <a:pt x="476" y="249"/>
                    <a:pt x="476" y="249"/>
                  </a:cubicBezTo>
                  <a:cubicBezTo>
                    <a:pt x="476" y="250"/>
                    <a:pt x="475" y="256"/>
                    <a:pt x="474" y="257"/>
                  </a:cubicBezTo>
                  <a:cubicBezTo>
                    <a:pt x="473" y="258"/>
                    <a:pt x="468" y="260"/>
                    <a:pt x="468" y="260"/>
                  </a:cubicBezTo>
                  <a:cubicBezTo>
                    <a:pt x="467" y="264"/>
                    <a:pt x="473" y="268"/>
                    <a:pt x="468" y="275"/>
                  </a:cubicBezTo>
                  <a:cubicBezTo>
                    <a:pt x="462" y="275"/>
                    <a:pt x="464" y="283"/>
                    <a:pt x="456" y="281"/>
                  </a:cubicBezTo>
                  <a:cubicBezTo>
                    <a:pt x="457" y="287"/>
                    <a:pt x="455" y="290"/>
                    <a:pt x="450" y="290"/>
                  </a:cubicBezTo>
                  <a:cubicBezTo>
                    <a:pt x="452" y="302"/>
                    <a:pt x="446" y="305"/>
                    <a:pt x="447" y="316"/>
                  </a:cubicBezTo>
                  <a:cubicBezTo>
                    <a:pt x="435" y="314"/>
                    <a:pt x="437" y="325"/>
                    <a:pt x="436" y="333"/>
                  </a:cubicBezTo>
                  <a:cubicBezTo>
                    <a:pt x="432" y="333"/>
                    <a:pt x="427" y="333"/>
                    <a:pt x="427" y="336"/>
                  </a:cubicBezTo>
                  <a:cubicBezTo>
                    <a:pt x="426" y="341"/>
                    <a:pt x="415" y="342"/>
                    <a:pt x="409" y="345"/>
                  </a:cubicBezTo>
                  <a:cubicBezTo>
                    <a:pt x="407" y="346"/>
                    <a:pt x="405" y="350"/>
                    <a:pt x="403" y="351"/>
                  </a:cubicBezTo>
                  <a:cubicBezTo>
                    <a:pt x="401" y="352"/>
                    <a:pt x="397" y="350"/>
                    <a:pt x="397" y="354"/>
                  </a:cubicBezTo>
                  <a:cubicBezTo>
                    <a:pt x="391" y="351"/>
                    <a:pt x="388" y="344"/>
                    <a:pt x="380" y="342"/>
                  </a:cubicBezTo>
                  <a:cubicBezTo>
                    <a:pt x="374" y="339"/>
                    <a:pt x="376" y="347"/>
                    <a:pt x="374" y="348"/>
                  </a:cubicBezTo>
                  <a:cubicBezTo>
                    <a:pt x="368" y="352"/>
                    <a:pt x="358" y="347"/>
                    <a:pt x="354" y="354"/>
                  </a:cubicBezTo>
                  <a:cubicBezTo>
                    <a:pt x="343" y="349"/>
                    <a:pt x="335" y="341"/>
                    <a:pt x="321" y="339"/>
                  </a:cubicBezTo>
                  <a:cubicBezTo>
                    <a:pt x="324" y="335"/>
                    <a:pt x="325" y="332"/>
                    <a:pt x="321" y="325"/>
                  </a:cubicBezTo>
                  <a:cubicBezTo>
                    <a:pt x="321" y="323"/>
                    <a:pt x="319" y="325"/>
                    <a:pt x="318" y="322"/>
                  </a:cubicBezTo>
                  <a:cubicBezTo>
                    <a:pt x="318" y="321"/>
                    <a:pt x="319" y="319"/>
                    <a:pt x="318" y="319"/>
                  </a:cubicBezTo>
                  <a:cubicBezTo>
                    <a:pt x="317" y="316"/>
                    <a:pt x="310" y="314"/>
                    <a:pt x="316" y="313"/>
                  </a:cubicBezTo>
                  <a:cubicBezTo>
                    <a:pt x="314" y="310"/>
                    <a:pt x="302" y="304"/>
                    <a:pt x="301" y="310"/>
                  </a:cubicBezTo>
                  <a:cubicBezTo>
                    <a:pt x="297" y="306"/>
                    <a:pt x="296" y="299"/>
                    <a:pt x="292" y="295"/>
                  </a:cubicBezTo>
                  <a:cubicBezTo>
                    <a:pt x="291" y="289"/>
                    <a:pt x="294" y="288"/>
                    <a:pt x="295" y="284"/>
                  </a:cubicBezTo>
                  <a:cubicBezTo>
                    <a:pt x="292" y="280"/>
                    <a:pt x="290" y="283"/>
                    <a:pt x="280" y="281"/>
                  </a:cubicBezTo>
                  <a:cubicBezTo>
                    <a:pt x="274" y="285"/>
                    <a:pt x="275" y="295"/>
                    <a:pt x="263" y="292"/>
                  </a:cubicBezTo>
                  <a:cubicBezTo>
                    <a:pt x="266" y="281"/>
                    <a:pt x="254" y="284"/>
                    <a:pt x="257" y="272"/>
                  </a:cubicBezTo>
                  <a:cubicBezTo>
                    <a:pt x="250" y="272"/>
                    <a:pt x="248" y="267"/>
                    <a:pt x="239" y="269"/>
                  </a:cubicBezTo>
                  <a:cubicBezTo>
                    <a:pt x="240" y="266"/>
                    <a:pt x="243" y="267"/>
                    <a:pt x="245" y="266"/>
                  </a:cubicBezTo>
                  <a:cubicBezTo>
                    <a:pt x="237" y="257"/>
                    <a:pt x="231" y="265"/>
                    <a:pt x="216" y="263"/>
                  </a:cubicBezTo>
                  <a:cubicBezTo>
                    <a:pt x="206" y="261"/>
                    <a:pt x="198" y="258"/>
                    <a:pt x="190" y="254"/>
                  </a:cubicBezTo>
                  <a:cubicBezTo>
                    <a:pt x="183" y="257"/>
                    <a:pt x="174" y="256"/>
                    <a:pt x="172" y="263"/>
                  </a:cubicBezTo>
                  <a:cubicBezTo>
                    <a:pt x="168" y="263"/>
                    <a:pt x="164" y="263"/>
                    <a:pt x="160" y="263"/>
                  </a:cubicBezTo>
                  <a:cubicBezTo>
                    <a:pt x="158" y="263"/>
                    <a:pt x="158" y="266"/>
                    <a:pt x="157" y="266"/>
                  </a:cubicBezTo>
                  <a:cubicBezTo>
                    <a:pt x="152" y="267"/>
                    <a:pt x="155" y="261"/>
                    <a:pt x="149" y="269"/>
                  </a:cubicBezTo>
                  <a:cubicBezTo>
                    <a:pt x="148" y="270"/>
                    <a:pt x="145" y="272"/>
                    <a:pt x="146" y="275"/>
                  </a:cubicBezTo>
                  <a:cubicBezTo>
                    <a:pt x="141" y="271"/>
                    <a:pt x="139" y="266"/>
                    <a:pt x="140" y="278"/>
                  </a:cubicBezTo>
                  <a:cubicBezTo>
                    <a:pt x="138" y="277"/>
                    <a:pt x="137" y="275"/>
                    <a:pt x="134" y="275"/>
                  </a:cubicBezTo>
                  <a:cubicBezTo>
                    <a:pt x="130" y="275"/>
                    <a:pt x="134" y="279"/>
                    <a:pt x="134" y="278"/>
                  </a:cubicBezTo>
                  <a:cubicBezTo>
                    <a:pt x="130" y="285"/>
                    <a:pt x="122" y="281"/>
                    <a:pt x="119" y="290"/>
                  </a:cubicBezTo>
                  <a:cubicBezTo>
                    <a:pt x="112" y="284"/>
                    <a:pt x="94" y="288"/>
                    <a:pt x="81" y="287"/>
                  </a:cubicBezTo>
                  <a:cubicBezTo>
                    <a:pt x="78" y="286"/>
                    <a:pt x="80" y="292"/>
                    <a:pt x="78" y="292"/>
                  </a:cubicBezTo>
                  <a:cubicBezTo>
                    <a:pt x="77" y="293"/>
                    <a:pt x="74" y="292"/>
                    <a:pt x="73" y="292"/>
                  </a:cubicBezTo>
                  <a:cubicBezTo>
                    <a:pt x="70" y="293"/>
                    <a:pt x="68" y="294"/>
                    <a:pt x="64" y="295"/>
                  </a:cubicBezTo>
                  <a:cubicBezTo>
                    <a:pt x="55" y="298"/>
                    <a:pt x="41" y="304"/>
                    <a:pt x="23" y="301"/>
                  </a:cubicBezTo>
                  <a:cubicBezTo>
                    <a:pt x="24" y="294"/>
                    <a:pt x="23" y="284"/>
                    <a:pt x="32" y="284"/>
                  </a:cubicBezTo>
                  <a:cubicBezTo>
                    <a:pt x="30" y="280"/>
                    <a:pt x="35" y="269"/>
                    <a:pt x="29" y="269"/>
                  </a:cubicBezTo>
                  <a:cubicBezTo>
                    <a:pt x="21" y="269"/>
                    <a:pt x="32" y="266"/>
                    <a:pt x="29" y="257"/>
                  </a:cubicBezTo>
                  <a:cubicBezTo>
                    <a:pt x="25" y="250"/>
                    <a:pt x="26" y="263"/>
                    <a:pt x="23" y="251"/>
                  </a:cubicBezTo>
                  <a:cubicBezTo>
                    <a:pt x="23" y="250"/>
                    <a:pt x="24" y="246"/>
                    <a:pt x="23" y="246"/>
                  </a:cubicBezTo>
                  <a:cubicBezTo>
                    <a:pt x="19" y="242"/>
                    <a:pt x="24" y="244"/>
                    <a:pt x="23" y="240"/>
                  </a:cubicBezTo>
                  <a:cubicBezTo>
                    <a:pt x="22" y="234"/>
                    <a:pt x="15" y="229"/>
                    <a:pt x="20" y="225"/>
                  </a:cubicBezTo>
                  <a:cubicBezTo>
                    <a:pt x="21" y="222"/>
                    <a:pt x="15" y="224"/>
                    <a:pt x="14" y="222"/>
                  </a:cubicBezTo>
                  <a:cubicBezTo>
                    <a:pt x="13" y="221"/>
                    <a:pt x="14" y="218"/>
                    <a:pt x="14" y="216"/>
                  </a:cubicBezTo>
                  <a:cubicBezTo>
                    <a:pt x="14" y="216"/>
                    <a:pt x="11" y="208"/>
                    <a:pt x="11" y="208"/>
                  </a:cubicBezTo>
                  <a:cubicBezTo>
                    <a:pt x="7" y="204"/>
                    <a:pt x="12" y="206"/>
                    <a:pt x="11" y="202"/>
                  </a:cubicBezTo>
                  <a:cubicBezTo>
                    <a:pt x="10" y="198"/>
                    <a:pt x="4" y="196"/>
                    <a:pt x="5" y="190"/>
                  </a:cubicBezTo>
                  <a:cubicBezTo>
                    <a:pt x="13" y="191"/>
                    <a:pt x="8" y="179"/>
                    <a:pt x="14" y="178"/>
                  </a:cubicBezTo>
                  <a:cubicBezTo>
                    <a:pt x="15" y="175"/>
                    <a:pt x="9" y="177"/>
                    <a:pt x="8" y="175"/>
                  </a:cubicBezTo>
                  <a:cubicBezTo>
                    <a:pt x="6" y="172"/>
                    <a:pt x="10" y="164"/>
                    <a:pt x="2" y="167"/>
                  </a:cubicBezTo>
                  <a:cubicBezTo>
                    <a:pt x="0" y="153"/>
                    <a:pt x="7" y="148"/>
                    <a:pt x="8" y="137"/>
                  </a:cubicBezTo>
                  <a:cubicBezTo>
                    <a:pt x="11" y="143"/>
                    <a:pt x="22" y="139"/>
                    <a:pt x="23" y="131"/>
                  </a:cubicBezTo>
                  <a:cubicBezTo>
                    <a:pt x="23" y="126"/>
                    <a:pt x="42" y="130"/>
                    <a:pt x="40" y="117"/>
                  </a:cubicBezTo>
                  <a:cubicBezTo>
                    <a:pt x="57" y="119"/>
                    <a:pt x="64" y="112"/>
                    <a:pt x="78" y="111"/>
                  </a:cubicBezTo>
                  <a:cubicBezTo>
                    <a:pt x="82" y="111"/>
                    <a:pt x="79" y="107"/>
                    <a:pt x="78" y="108"/>
                  </a:cubicBezTo>
                  <a:cubicBezTo>
                    <a:pt x="84" y="102"/>
                    <a:pt x="93" y="107"/>
                    <a:pt x="93" y="96"/>
                  </a:cubicBezTo>
                  <a:cubicBezTo>
                    <a:pt x="95" y="97"/>
                    <a:pt x="96" y="99"/>
                    <a:pt x="99" y="99"/>
                  </a:cubicBezTo>
                  <a:cubicBezTo>
                    <a:pt x="106" y="100"/>
                    <a:pt x="97" y="86"/>
                    <a:pt x="108" y="90"/>
                  </a:cubicBezTo>
                  <a:cubicBezTo>
                    <a:pt x="105" y="79"/>
                    <a:pt x="107" y="80"/>
                    <a:pt x="108" y="67"/>
                  </a:cubicBezTo>
                  <a:cubicBezTo>
                    <a:pt x="115" y="68"/>
                    <a:pt x="120" y="71"/>
                    <a:pt x="125" y="73"/>
                  </a:cubicBezTo>
                  <a:cubicBezTo>
                    <a:pt x="128" y="71"/>
                    <a:pt x="128" y="66"/>
                    <a:pt x="134" y="67"/>
                  </a:cubicBezTo>
                  <a:cubicBezTo>
                    <a:pt x="130" y="60"/>
                    <a:pt x="142" y="56"/>
                    <a:pt x="134" y="55"/>
                  </a:cubicBezTo>
                  <a:cubicBezTo>
                    <a:pt x="136" y="52"/>
                    <a:pt x="141" y="52"/>
                    <a:pt x="140" y="47"/>
                  </a:cubicBezTo>
                  <a:cubicBezTo>
                    <a:pt x="149" y="49"/>
                    <a:pt x="143" y="36"/>
                    <a:pt x="155" y="41"/>
                  </a:cubicBezTo>
                  <a:cubicBezTo>
                    <a:pt x="158" y="38"/>
                    <a:pt x="160" y="35"/>
                    <a:pt x="163" y="32"/>
                  </a:cubicBezTo>
                  <a:cubicBezTo>
                    <a:pt x="167" y="34"/>
                    <a:pt x="171" y="36"/>
                    <a:pt x="178" y="35"/>
                  </a:cubicBezTo>
                  <a:cubicBezTo>
                    <a:pt x="172" y="41"/>
                    <a:pt x="179" y="38"/>
                    <a:pt x="181" y="41"/>
                  </a:cubicBezTo>
                  <a:cubicBezTo>
                    <a:pt x="181" y="41"/>
                    <a:pt x="180" y="43"/>
                    <a:pt x="181" y="44"/>
                  </a:cubicBezTo>
                  <a:cubicBezTo>
                    <a:pt x="182" y="44"/>
                    <a:pt x="186" y="43"/>
                    <a:pt x="187" y="44"/>
                  </a:cubicBezTo>
                  <a:cubicBezTo>
                    <a:pt x="187" y="45"/>
                    <a:pt x="190" y="52"/>
                    <a:pt x="198" y="50"/>
                  </a:cubicBezTo>
                  <a:cubicBezTo>
                    <a:pt x="202" y="51"/>
                    <a:pt x="200" y="35"/>
                    <a:pt x="193" y="38"/>
                  </a:cubicBezTo>
                  <a:cubicBezTo>
                    <a:pt x="195" y="35"/>
                    <a:pt x="198" y="33"/>
                    <a:pt x="201" y="32"/>
                  </a:cubicBezTo>
                  <a:cubicBezTo>
                    <a:pt x="202" y="25"/>
                    <a:pt x="206" y="21"/>
                    <a:pt x="213" y="20"/>
                  </a:cubicBezTo>
                  <a:cubicBezTo>
                    <a:pt x="213" y="14"/>
                    <a:pt x="215" y="11"/>
                    <a:pt x="222" y="11"/>
                  </a:cubicBezTo>
                  <a:cubicBezTo>
                    <a:pt x="218" y="20"/>
                    <a:pt x="220" y="15"/>
                    <a:pt x="228" y="14"/>
                  </a:cubicBezTo>
                  <a:cubicBezTo>
                    <a:pt x="240" y="0"/>
                    <a:pt x="264" y="14"/>
                    <a:pt x="280"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4" name="Oval 203">
              <a:extLst>
                <a:ext uri="{FF2B5EF4-FFF2-40B4-BE49-F238E27FC236}">
                  <a16:creationId xmlns:a16="http://schemas.microsoft.com/office/drawing/2014/main" xmlns="" id="{D64C1E5C-4E6D-4CFC-A2DE-8666513C3AD9}"/>
                </a:ext>
              </a:extLst>
            </p:cNvPr>
            <p:cNvSpPr>
              <a:spLocks noChangeArrowheads="1"/>
            </p:cNvSpPr>
            <p:nvPr/>
          </p:nvSpPr>
          <p:spPr bwMode="auto">
            <a:xfrm>
              <a:off x="5948111" y="3053204"/>
              <a:ext cx="121455" cy="12145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5" name="Oval 204">
              <a:extLst>
                <a:ext uri="{FF2B5EF4-FFF2-40B4-BE49-F238E27FC236}">
                  <a16:creationId xmlns:a16="http://schemas.microsoft.com/office/drawing/2014/main" xmlns="" id="{CE1395AC-61B6-4945-BE62-5257D94D6503}"/>
                </a:ext>
              </a:extLst>
            </p:cNvPr>
            <p:cNvSpPr>
              <a:spLocks noChangeArrowheads="1"/>
            </p:cNvSpPr>
            <p:nvPr/>
          </p:nvSpPr>
          <p:spPr bwMode="auto">
            <a:xfrm>
              <a:off x="5963114" y="3068207"/>
              <a:ext cx="91448" cy="9144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6" name="Oval 232">
              <a:extLst>
                <a:ext uri="{FF2B5EF4-FFF2-40B4-BE49-F238E27FC236}">
                  <a16:creationId xmlns:a16="http://schemas.microsoft.com/office/drawing/2014/main" xmlns="" id="{5CF2DC94-44DA-45EB-BA29-FDD841D8E5BA}"/>
                </a:ext>
              </a:extLst>
            </p:cNvPr>
            <p:cNvSpPr>
              <a:spLocks noChangeArrowheads="1"/>
            </p:cNvSpPr>
            <p:nvPr/>
          </p:nvSpPr>
          <p:spPr bwMode="auto">
            <a:xfrm>
              <a:off x="5637329" y="3271109"/>
              <a:ext cx="97878" cy="978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sp>
          <p:nvSpPr>
            <p:cNvPr id="157" name="Oval 233">
              <a:extLst>
                <a:ext uri="{FF2B5EF4-FFF2-40B4-BE49-F238E27FC236}">
                  <a16:creationId xmlns:a16="http://schemas.microsoft.com/office/drawing/2014/main" xmlns="" id="{BA9023CB-16E3-465A-B71F-4B02F9892330}"/>
                </a:ext>
              </a:extLst>
            </p:cNvPr>
            <p:cNvSpPr>
              <a:spLocks noChangeArrowheads="1"/>
            </p:cNvSpPr>
            <p:nvPr/>
          </p:nvSpPr>
          <p:spPr bwMode="auto">
            <a:xfrm>
              <a:off x="5649475" y="3283254"/>
              <a:ext cx="74302" cy="7430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cs typeface="+mn-ea"/>
                <a:sym typeface="+mn-lt"/>
              </a:endParaRPr>
            </a:p>
          </p:txBody>
        </p:sp>
      </p:grpSp>
      <p:sp>
        <p:nvSpPr>
          <p:cNvPr id="158" name="išľíďè">
            <a:extLst>
              <a:ext uri="{FF2B5EF4-FFF2-40B4-BE49-F238E27FC236}">
                <a16:creationId xmlns:a16="http://schemas.microsoft.com/office/drawing/2014/main" xmlns="" id="{3CD64331-08DC-44C8-94EE-C5FEBA133C29}"/>
              </a:ext>
            </a:extLst>
          </p:cNvPr>
          <p:cNvSpPr/>
          <p:nvPr/>
        </p:nvSpPr>
        <p:spPr bwMode="auto">
          <a:xfrm>
            <a:off x="1496957" y="5692067"/>
            <a:ext cx="9230715"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defTabSz="913765">
              <a:lnSpc>
                <a:spcPct val="120000"/>
              </a:lnSpc>
              <a:spcBef>
                <a:spcPct val="0"/>
              </a:spcBef>
              <a:defRPr/>
            </a:pPr>
            <a:r>
              <a:rPr lang="zh-CN" altLang="en-US" sz="1400" dirty="0">
                <a:solidFill>
                  <a:schemeClr val="bg2">
                    <a:lumMod val="10000"/>
                  </a:schemeClr>
                </a:solidFill>
              </a:rPr>
              <a:t>请替换文字内容复制你的内容到到天边上车请替换文字内容复制你的请替换文字内容复制你的内容到到天边上车请替换文字内容复制你的请替换文字内容复制你的内容到到天边上车请替换文字内容复制你的</a:t>
            </a:r>
          </a:p>
          <a:p>
            <a:pPr defTabSz="913765">
              <a:lnSpc>
                <a:spcPct val="120000"/>
              </a:lnSpc>
              <a:spcBef>
                <a:spcPct val="0"/>
              </a:spcBef>
              <a:defRPr/>
            </a:pPr>
            <a:endParaRPr lang="zh-CN" altLang="en-US" sz="1400" dirty="0">
              <a:solidFill>
                <a:schemeClr val="bg2">
                  <a:lumMod val="10000"/>
                </a:schemeClr>
              </a:solidFill>
            </a:endParaRPr>
          </a:p>
          <a:p>
            <a:pPr defTabSz="913765">
              <a:lnSpc>
                <a:spcPct val="120000"/>
              </a:lnSpc>
              <a:spcBef>
                <a:spcPct val="0"/>
              </a:spcBef>
              <a:defRPr/>
            </a:pPr>
            <a:endParaRPr lang="zh-CN" altLang="en-US" sz="1400" dirty="0">
              <a:solidFill>
                <a:schemeClr val="bg2">
                  <a:lumMod val="10000"/>
                </a:schemeClr>
              </a:solidFill>
            </a:endParaRPr>
          </a:p>
          <a:p>
            <a:pPr marL="0" marR="0" lvl="0" indent="0" algn="l" defTabSz="913765" rtl="0" eaLnBrk="1" fontAlgn="auto" latinLnBrk="0" hangingPunct="1">
              <a:lnSpc>
                <a:spcPct val="120000"/>
              </a:lnSpc>
              <a:spcBef>
                <a:spcPct val="0"/>
              </a:spcBef>
              <a:spcAft>
                <a:spcPts val="0"/>
              </a:spcAft>
              <a:buClrTx/>
              <a:buSzTx/>
              <a:buFontTx/>
              <a:buNone/>
              <a:defRPr/>
            </a:pPr>
            <a:endParaRPr kumimoji="0" lang="zh-CN" altLang="en-US" sz="1400" b="0" i="0" u="none" strike="noStrike" kern="1200" cap="none" spc="0" normalizeH="0" baseline="0" noProof="0" dirty="0">
              <a:ln>
                <a:noFill/>
              </a:ln>
              <a:solidFill>
                <a:schemeClr val="bg2">
                  <a:lumMod val="10000"/>
                </a:schemeClr>
              </a:solidFill>
              <a:effectLst/>
              <a:uLnTx/>
              <a:uFillTx/>
            </a:endParaRPr>
          </a:p>
        </p:txBody>
      </p:sp>
      <p:sp>
        <p:nvSpPr>
          <p:cNvPr id="159" name="iSlíďè">
            <a:extLst>
              <a:ext uri="{FF2B5EF4-FFF2-40B4-BE49-F238E27FC236}">
                <a16:creationId xmlns:a16="http://schemas.microsoft.com/office/drawing/2014/main" xmlns="" id="{7BA8BF51-1C05-4184-B934-517975555682}"/>
              </a:ext>
            </a:extLst>
          </p:cNvPr>
          <p:cNvSpPr txBox="1"/>
          <p:nvPr/>
        </p:nvSpPr>
        <p:spPr bwMode="auto">
          <a:xfrm>
            <a:off x="1508129" y="5364093"/>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Autofit/>
          </a:bodyPr>
          <a:lstStyle/>
          <a:p>
            <a:pPr marL="0" marR="0" lvl="0" indent="0" algn="l" defTabSz="913765" rtl="0" eaLnBrk="1" fontAlgn="auto" latinLnBrk="0" hangingPunct="1">
              <a:spcBef>
                <a:spcPct val="0"/>
              </a:spcBef>
              <a:spcAft>
                <a:spcPts val="0"/>
              </a:spcAft>
              <a:buClrTx/>
              <a:buSzTx/>
              <a:buFontTx/>
              <a:buNone/>
              <a:defRPr/>
            </a:pPr>
            <a:r>
              <a:rPr kumimoji="0" lang="zh-CN" altLang="en-US" sz="2000" b="1" i="0" u="none" strike="noStrike" kern="1200" cap="none" spc="0" normalizeH="0" baseline="0" noProof="0" dirty="0">
                <a:ln>
                  <a:noFill/>
                </a:ln>
                <a:solidFill>
                  <a:schemeClr val="bg2">
                    <a:lumMod val="10000"/>
                  </a:schemeClr>
                </a:solidFill>
                <a:effectLst/>
                <a:uLnTx/>
                <a:uFillTx/>
              </a:rPr>
              <a:t>标题文本预设</a:t>
            </a:r>
          </a:p>
        </p:txBody>
      </p:sp>
      <p:sp>
        <p:nvSpPr>
          <p:cNvPr id="160" name="矩形: 圆角 159">
            <a:extLst>
              <a:ext uri="{FF2B5EF4-FFF2-40B4-BE49-F238E27FC236}">
                <a16:creationId xmlns:a16="http://schemas.microsoft.com/office/drawing/2014/main" xmlns="" id="{02817A5F-D323-4190-B207-5FF3DC501BBD}"/>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161" name="文本框 160">
            <a:extLst>
              <a:ext uri="{FF2B5EF4-FFF2-40B4-BE49-F238E27FC236}">
                <a16:creationId xmlns:a16="http://schemas.microsoft.com/office/drawing/2014/main" xmlns="" id="{20723A74-D76C-4A0D-B4AB-1F4CB9032DA6}"/>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Tree>
    <p:extLst>
      <p:ext uri="{BB962C8B-B14F-4D97-AF65-F5344CB8AC3E}">
        <p14:creationId xmlns:p14="http://schemas.microsoft.com/office/powerpoint/2010/main" val="1584100751"/>
      </p:ext>
    </p:extLst>
  </p:cSld>
  <p:clrMapOvr>
    <a:masterClrMapping/>
  </p:clrMapOvr>
  <mc:AlternateContent xmlns:mc="http://schemas.openxmlformats.org/markup-compatibility/2006" xmlns:p14="http://schemas.microsoft.com/office/powerpoint/2010/main">
    <mc:Choice Requires="p14">
      <p:transition p14:dur="0" advClick="0" advTm="2000"/>
    </mc:Choice>
    <mc:Fallback xmlns="">
      <p:transition advClick="0" advTm="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菱形 47">
            <a:extLst>
              <a:ext uri="{FF2B5EF4-FFF2-40B4-BE49-F238E27FC236}">
                <a16:creationId xmlns:a16="http://schemas.microsoft.com/office/drawing/2014/main" xmlns="" id="{050CF041-5927-40D3-B7D8-E47E119B7F38}"/>
              </a:ext>
            </a:extLst>
          </p:cNvPr>
          <p:cNvSpPr/>
          <p:nvPr/>
        </p:nvSpPr>
        <p:spPr>
          <a:xfrm rot="5400000" flipV="1">
            <a:off x="3930872" y="4410335"/>
            <a:ext cx="1271642" cy="1271642"/>
          </a:xfrm>
          <a:prstGeom prst="diamond">
            <a:avLst/>
          </a:prstGeom>
          <a:gradFill>
            <a:gsLst>
              <a:gs pos="82000">
                <a:srgbClr val="3943BD">
                  <a:lumMod val="99000"/>
                </a:srgbClr>
              </a:gs>
              <a:gs pos="31000">
                <a:srgbClr val="E9295D"/>
              </a:gs>
            </a:gsLst>
            <a:lin ang="120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dirty="0"/>
          </a:p>
        </p:txBody>
      </p:sp>
      <p:sp>
        <p:nvSpPr>
          <p:cNvPr id="46" name="菱形 45">
            <a:extLst>
              <a:ext uri="{FF2B5EF4-FFF2-40B4-BE49-F238E27FC236}">
                <a16:creationId xmlns:a16="http://schemas.microsoft.com/office/drawing/2014/main" xmlns="" id="{CF1BCE3C-E723-488D-B3B8-6E5C11FB8BAF}"/>
              </a:ext>
            </a:extLst>
          </p:cNvPr>
          <p:cNvSpPr/>
          <p:nvPr/>
        </p:nvSpPr>
        <p:spPr>
          <a:xfrm rot="5400000">
            <a:off x="6389569" y="3579062"/>
            <a:ext cx="1271642" cy="1271642"/>
          </a:xfrm>
          <a:prstGeom prst="diamond">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菱形 43">
            <a:extLst>
              <a:ext uri="{FF2B5EF4-FFF2-40B4-BE49-F238E27FC236}">
                <a16:creationId xmlns:a16="http://schemas.microsoft.com/office/drawing/2014/main" xmlns="" id="{24F48003-2382-4AD3-8F0B-0F63C47BD3B9}"/>
              </a:ext>
            </a:extLst>
          </p:cNvPr>
          <p:cNvSpPr/>
          <p:nvPr/>
        </p:nvSpPr>
        <p:spPr>
          <a:xfrm rot="5400000">
            <a:off x="7206343" y="4424619"/>
            <a:ext cx="1271642" cy="1271642"/>
          </a:xfrm>
          <a:prstGeom prst="diamond">
            <a:avLst/>
          </a:prstGeom>
          <a:gradFill>
            <a:gsLst>
              <a:gs pos="82000">
                <a:srgbClr val="3943BD">
                  <a:lumMod val="99000"/>
                </a:srgbClr>
              </a:gs>
              <a:gs pos="31000">
                <a:srgbClr val="E9295D"/>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grpSp>
        <p:nvGrpSpPr>
          <p:cNvPr id="35" name="组合 34">
            <a:extLst>
              <a:ext uri="{FF2B5EF4-FFF2-40B4-BE49-F238E27FC236}">
                <a16:creationId xmlns:a16="http://schemas.microsoft.com/office/drawing/2014/main" xmlns="" id="{6B3CBFA9-F9B0-48B9-8449-7468733097D4}"/>
              </a:ext>
            </a:extLst>
          </p:cNvPr>
          <p:cNvGrpSpPr/>
          <p:nvPr/>
        </p:nvGrpSpPr>
        <p:grpSpPr>
          <a:xfrm>
            <a:off x="5572795" y="2733506"/>
            <a:ext cx="1271642" cy="2489354"/>
            <a:chOff x="5518759" y="2457065"/>
            <a:chExt cx="1192780" cy="2334974"/>
          </a:xfrm>
        </p:grpSpPr>
        <p:sp>
          <p:nvSpPr>
            <p:cNvPr id="41" name="菱形 40">
              <a:extLst>
                <a:ext uri="{FF2B5EF4-FFF2-40B4-BE49-F238E27FC236}">
                  <a16:creationId xmlns:a16="http://schemas.microsoft.com/office/drawing/2014/main" xmlns="" id="{18BFBB90-B180-4C51-9CAF-C76D1750F866}"/>
                </a:ext>
              </a:extLst>
            </p:cNvPr>
            <p:cNvSpPr/>
            <p:nvPr/>
          </p:nvSpPr>
          <p:spPr>
            <a:xfrm rot="5400000">
              <a:off x="5518759" y="2457065"/>
              <a:ext cx="1192780" cy="1192780"/>
            </a:xfrm>
            <a:prstGeom prst="diamond">
              <a:avLst/>
            </a:prstGeom>
            <a:gradFill>
              <a:gsLst>
                <a:gs pos="82000">
                  <a:srgbClr val="3943BD">
                    <a:lumMod val="99000"/>
                  </a:srgbClr>
                </a:gs>
                <a:gs pos="31000">
                  <a:srgbClr val="E9295D"/>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任意多边形: 形状 42">
              <a:extLst>
                <a:ext uri="{FF2B5EF4-FFF2-40B4-BE49-F238E27FC236}">
                  <a16:creationId xmlns:a16="http://schemas.microsoft.com/office/drawing/2014/main" xmlns="" id="{6363BAAE-611B-4D2D-ADCD-29B5CE248097}"/>
                </a:ext>
              </a:extLst>
            </p:cNvPr>
            <p:cNvSpPr>
              <a:spLocks/>
            </p:cNvSpPr>
            <p:nvPr/>
          </p:nvSpPr>
          <p:spPr bwMode="auto">
            <a:xfrm>
              <a:off x="5971247" y="4408650"/>
              <a:ext cx="383389" cy="383389"/>
            </a:xfrm>
            <a:custGeom>
              <a:avLst/>
              <a:gdLst>
                <a:gd name="connsiteX0" fmla="*/ 169070 w 338138"/>
                <a:gd name="connsiteY0" fmla="*/ 261938 h 338138"/>
                <a:gd name="connsiteX1" fmla="*/ 174626 w 338138"/>
                <a:gd name="connsiteY1" fmla="*/ 267230 h 338138"/>
                <a:gd name="connsiteX2" fmla="*/ 174626 w 338138"/>
                <a:gd name="connsiteY2" fmla="*/ 288396 h 338138"/>
                <a:gd name="connsiteX3" fmla="*/ 169070 w 338138"/>
                <a:gd name="connsiteY3" fmla="*/ 293688 h 338138"/>
                <a:gd name="connsiteX4" fmla="*/ 163513 w 338138"/>
                <a:gd name="connsiteY4" fmla="*/ 288396 h 338138"/>
                <a:gd name="connsiteX5" fmla="*/ 163513 w 338138"/>
                <a:gd name="connsiteY5" fmla="*/ 267230 h 338138"/>
                <a:gd name="connsiteX6" fmla="*/ 169070 w 338138"/>
                <a:gd name="connsiteY6" fmla="*/ 261938 h 338138"/>
                <a:gd name="connsiteX7" fmla="*/ 267230 w 338138"/>
                <a:gd name="connsiteY7" fmla="*/ 163513 h 338138"/>
                <a:gd name="connsiteX8" fmla="*/ 288396 w 338138"/>
                <a:gd name="connsiteY8" fmla="*/ 163513 h 338138"/>
                <a:gd name="connsiteX9" fmla="*/ 293688 w 338138"/>
                <a:gd name="connsiteY9" fmla="*/ 169070 h 338138"/>
                <a:gd name="connsiteX10" fmla="*/ 288396 w 338138"/>
                <a:gd name="connsiteY10" fmla="*/ 174626 h 338138"/>
                <a:gd name="connsiteX11" fmla="*/ 267230 w 338138"/>
                <a:gd name="connsiteY11" fmla="*/ 174626 h 338138"/>
                <a:gd name="connsiteX12" fmla="*/ 261938 w 338138"/>
                <a:gd name="connsiteY12" fmla="*/ 169070 h 338138"/>
                <a:gd name="connsiteX13" fmla="*/ 267230 w 338138"/>
                <a:gd name="connsiteY13" fmla="*/ 163513 h 338138"/>
                <a:gd name="connsiteX14" fmla="*/ 49742 w 338138"/>
                <a:gd name="connsiteY14" fmla="*/ 163513 h 338138"/>
                <a:gd name="connsiteX15" fmla="*/ 70908 w 338138"/>
                <a:gd name="connsiteY15" fmla="*/ 163513 h 338138"/>
                <a:gd name="connsiteX16" fmla="*/ 76200 w 338138"/>
                <a:gd name="connsiteY16" fmla="*/ 169070 h 338138"/>
                <a:gd name="connsiteX17" fmla="*/ 70908 w 338138"/>
                <a:gd name="connsiteY17" fmla="*/ 174626 h 338138"/>
                <a:gd name="connsiteX18" fmla="*/ 49742 w 338138"/>
                <a:gd name="connsiteY18" fmla="*/ 174626 h 338138"/>
                <a:gd name="connsiteX19" fmla="*/ 44450 w 338138"/>
                <a:gd name="connsiteY19" fmla="*/ 169070 h 338138"/>
                <a:gd name="connsiteX20" fmla="*/ 49742 w 338138"/>
                <a:gd name="connsiteY20" fmla="*/ 163513 h 338138"/>
                <a:gd name="connsiteX21" fmla="*/ 169070 w 338138"/>
                <a:gd name="connsiteY21" fmla="*/ 160338 h 338138"/>
                <a:gd name="connsiteX22" fmla="*/ 160338 w 338138"/>
                <a:gd name="connsiteY22" fmla="*/ 169070 h 338138"/>
                <a:gd name="connsiteX23" fmla="*/ 162833 w 338138"/>
                <a:gd name="connsiteY23" fmla="*/ 175306 h 338138"/>
                <a:gd name="connsiteX24" fmla="*/ 169070 w 338138"/>
                <a:gd name="connsiteY24" fmla="*/ 177801 h 338138"/>
                <a:gd name="connsiteX25" fmla="*/ 177801 w 338138"/>
                <a:gd name="connsiteY25" fmla="*/ 169070 h 338138"/>
                <a:gd name="connsiteX26" fmla="*/ 169070 w 338138"/>
                <a:gd name="connsiteY26" fmla="*/ 160338 h 338138"/>
                <a:gd name="connsiteX27" fmla="*/ 121070 w 338138"/>
                <a:gd name="connsiteY27" fmla="*/ 115888 h 338138"/>
                <a:gd name="connsiteX28" fmla="*/ 114300 w 338138"/>
                <a:gd name="connsiteY28" fmla="*/ 122425 h 338138"/>
                <a:gd name="connsiteX29" fmla="*/ 152214 w 338138"/>
                <a:gd name="connsiteY29" fmla="*/ 160338 h 338138"/>
                <a:gd name="connsiteX30" fmla="*/ 160338 w 338138"/>
                <a:gd name="connsiteY30" fmla="*/ 152494 h 338138"/>
                <a:gd name="connsiteX31" fmla="*/ 121070 w 338138"/>
                <a:gd name="connsiteY31" fmla="*/ 115888 h 338138"/>
                <a:gd name="connsiteX32" fmla="*/ 239184 w 338138"/>
                <a:gd name="connsiteY32" fmla="*/ 77788 h 338138"/>
                <a:gd name="connsiteX33" fmla="*/ 243153 w 338138"/>
                <a:gd name="connsiteY33" fmla="*/ 80434 h 338138"/>
                <a:gd name="connsiteX34" fmla="*/ 257705 w 338138"/>
                <a:gd name="connsiteY34" fmla="*/ 94986 h 338138"/>
                <a:gd name="connsiteX35" fmla="*/ 257705 w 338138"/>
                <a:gd name="connsiteY35" fmla="*/ 102924 h 338138"/>
                <a:gd name="connsiteX36" fmla="*/ 188913 w 338138"/>
                <a:gd name="connsiteY36" fmla="*/ 173038 h 338138"/>
                <a:gd name="connsiteX37" fmla="*/ 169069 w 338138"/>
                <a:gd name="connsiteY37" fmla="*/ 188913 h 338138"/>
                <a:gd name="connsiteX38" fmla="*/ 159809 w 338138"/>
                <a:gd name="connsiteY38" fmla="*/ 186268 h 338138"/>
                <a:gd name="connsiteX39" fmla="*/ 102923 w 338138"/>
                <a:gd name="connsiteY39" fmla="*/ 243153 h 338138"/>
                <a:gd name="connsiteX40" fmla="*/ 98955 w 338138"/>
                <a:gd name="connsiteY40" fmla="*/ 244476 h 338138"/>
                <a:gd name="connsiteX41" fmla="*/ 94986 w 338138"/>
                <a:gd name="connsiteY41" fmla="*/ 243153 h 338138"/>
                <a:gd name="connsiteX42" fmla="*/ 94986 w 338138"/>
                <a:gd name="connsiteY42" fmla="*/ 235216 h 338138"/>
                <a:gd name="connsiteX43" fmla="*/ 151872 w 338138"/>
                <a:gd name="connsiteY43" fmla="*/ 178330 h 338138"/>
                <a:gd name="connsiteX44" fmla="*/ 149226 w 338138"/>
                <a:gd name="connsiteY44" fmla="*/ 173038 h 338138"/>
                <a:gd name="connsiteX45" fmla="*/ 102923 w 338138"/>
                <a:gd name="connsiteY45" fmla="*/ 125413 h 338138"/>
                <a:gd name="connsiteX46" fmla="*/ 102923 w 338138"/>
                <a:gd name="connsiteY46" fmla="*/ 117476 h 338138"/>
                <a:gd name="connsiteX47" fmla="*/ 117476 w 338138"/>
                <a:gd name="connsiteY47" fmla="*/ 102924 h 338138"/>
                <a:gd name="connsiteX48" fmla="*/ 125413 w 338138"/>
                <a:gd name="connsiteY48" fmla="*/ 102924 h 338138"/>
                <a:gd name="connsiteX49" fmla="*/ 173038 w 338138"/>
                <a:gd name="connsiteY49" fmla="*/ 149226 h 338138"/>
                <a:gd name="connsiteX50" fmla="*/ 186267 w 338138"/>
                <a:gd name="connsiteY50" fmla="*/ 159809 h 338138"/>
                <a:gd name="connsiteX51" fmla="*/ 247122 w 338138"/>
                <a:gd name="connsiteY51" fmla="*/ 98955 h 338138"/>
                <a:gd name="connsiteX52" fmla="*/ 239184 w 338138"/>
                <a:gd name="connsiteY52" fmla="*/ 91017 h 338138"/>
                <a:gd name="connsiteX53" fmla="*/ 187590 w 338138"/>
                <a:gd name="connsiteY53" fmla="*/ 142611 h 338138"/>
                <a:gd name="connsiteX54" fmla="*/ 180976 w 338138"/>
                <a:gd name="connsiteY54" fmla="*/ 142611 h 338138"/>
                <a:gd name="connsiteX55" fmla="*/ 180976 w 338138"/>
                <a:gd name="connsiteY55" fmla="*/ 134674 h 338138"/>
                <a:gd name="connsiteX56" fmla="*/ 235216 w 338138"/>
                <a:gd name="connsiteY56" fmla="*/ 80434 h 338138"/>
                <a:gd name="connsiteX57" fmla="*/ 239184 w 338138"/>
                <a:gd name="connsiteY57" fmla="*/ 77788 h 338138"/>
                <a:gd name="connsiteX58" fmla="*/ 169070 w 338138"/>
                <a:gd name="connsiteY58" fmla="*/ 44450 h 338138"/>
                <a:gd name="connsiteX59" fmla="*/ 174626 w 338138"/>
                <a:gd name="connsiteY59" fmla="*/ 49742 h 338138"/>
                <a:gd name="connsiteX60" fmla="*/ 174626 w 338138"/>
                <a:gd name="connsiteY60" fmla="*/ 70908 h 338138"/>
                <a:gd name="connsiteX61" fmla="*/ 169070 w 338138"/>
                <a:gd name="connsiteY61" fmla="*/ 76200 h 338138"/>
                <a:gd name="connsiteX62" fmla="*/ 163513 w 338138"/>
                <a:gd name="connsiteY62" fmla="*/ 70908 h 338138"/>
                <a:gd name="connsiteX63" fmla="*/ 163513 w 338138"/>
                <a:gd name="connsiteY63" fmla="*/ 49742 h 338138"/>
                <a:gd name="connsiteX64" fmla="*/ 169070 w 338138"/>
                <a:gd name="connsiteY64" fmla="*/ 44450 h 338138"/>
                <a:gd name="connsiteX65" fmla="*/ 168276 w 338138"/>
                <a:gd name="connsiteY65" fmla="*/ 22225 h 338138"/>
                <a:gd name="connsiteX66" fmla="*/ 315913 w 338138"/>
                <a:gd name="connsiteY66" fmla="*/ 169069 h 338138"/>
                <a:gd name="connsiteX67" fmla="*/ 280322 w 338138"/>
                <a:gd name="connsiteY67" fmla="*/ 264780 h 338138"/>
                <a:gd name="connsiteX68" fmla="*/ 272413 w 338138"/>
                <a:gd name="connsiteY68" fmla="*/ 264780 h 338138"/>
                <a:gd name="connsiteX69" fmla="*/ 271094 w 338138"/>
                <a:gd name="connsiteY69" fmla="*/ 256913 h 338138"/>
                <a:gd name="connsiteX70" fmla="*/ 304049 w 338138"/>
                <a:gd name="connsiteY70" fmla="*/ 169069 h 338138"/>
                <a:gd name="connsiteX71" fmla="*/ 168276 w 338138"/>
                <a:gd name="connsiteY71" fmla="*/ 34025 h 338138"/>
                <a:gd name="connsiteX72" fmla="*/ 32502 w 338138"/>
                <a:gd name="connsiteY72" fmla="*/ 169069 h 338138"/>
                <a:gd name="connsiteX73" fmla="*/ 168276 w 338138"/>
                <a:gd name="connsiteY73" fmla="*/ 304113 h 338138"/>
                <a:gd name="connsiteX74" fmla="*/ 256594 w 338138"/>
                <a:gd name="connsiteY74" fmla="*/ 271335 h 338138"/>
                <a:gd name="connsiteX75" fmla="*/ 264504 w 338138"/>
                <a:gd name="connsiteY75" fmla="*/ 272647 h 338138"/>
                <a:gd name="connsiteX76" fmla="*/ 264504 w 338138"/>
                <a:gd name="connsiteY76" fmla="*/ 280513 h 338138"/>
                <a:gd name="connsiteX77" fmla="*/ 168276 w 338138"/>
                <a:gd name="connsiteY77" fmla="*/ 315913 h 338138"/>
                <a:gd name="connsiteX78" fmla="*/ 20638 w 338138"/>
                <a:gd name="connsiteY78" fmla="*/ 169069 h 338138"/>
                <a:gd name="connsiteX79" fmla="*/ 168276 w 338138"/>
                <a:gd name="connsiteY79" fmla="*/ 22225 h 338138"/>
                <a:gd name="connsiteX80" fmla="*/ 169070 w 338138"/>
                <a:gd name="connsiteY80" fmla="*/ 11113 h 338138"/>
                <a:gd name="connsiteX81" fmla="*/ 11113 w 338138"/>
                <a:gd name="connsiteY81" fmla="*/ 169070 h 338138"/>
                <a:gd name="connsiteX82" fmla="*/ 169070 w 338138"/>
                <a:gd name="connsiteY82" fmla="*/ 327027 h 338138"/>
                <a:gd name="connsiteX83" fmla="*/ 327027 w 338138"/>
                <a:gd name="connsiteY83" fmla="*/ 169070 h 338138"/>
                <a:gd name="connsiteX84" fmla="*/ 169070 w 338138"/>
                <a:gd name="connsiteY84" fmla="*/ 11113 h 338138"/>
                <a:gd name="connsiteX85" fmla="*/ 169069 w 338138"/>
                <a:gd name="connsiteY85" fmla="*/ 0 h 338138"/>
                <a:gd name="connsiteX86" fmla="*/ 289267 w 338138"/>
                <a:gd name="connsiteY86" fmla="*/ 48872 h 338138"/>
                <a:gd name="connsiteX87" fmla="*/ 338138 w 338138"/>
                <a:gd name="connsiteY87" fmla="*/ 169069 h 338138"/>
                <a:gd name="connsiteX88" fmla="*/ 289267 w 338138"/>
                <a:gd name="connsiteY88" fmla="*/ 289267 h 338138"/>
                <a:gd name="connsiteX89" fmla="*/ 169069 w 338138"/>
                <a:gd name="connsiteY89" fmla="*/ 338138 h 338138"/>
                <a:gd name="connsiteX90" fmla="*/ 48872 w 338138"/>
                <a:gd name="connsiteY90" fmla="*/ 289267 h 338138"/>
                <a:gd name="connsiteX91" fmla="*/ 0 w 338138"/>
                <a:gd name="connsiteY91" fmla="*/ 169069 h 338138"/>
                <a:gd name="connsiteX92" fmla="*/ 48872 w 338138"/>
                <a:gd name="connsiteY92" fmla="*/ 48872 h 338138"/>
                <a:gd name="connsiteX93" fmla="*/ 169069 w 338138"/>
                <a:gd name="connsiteY9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338138" h="338138">
                  <a:moveTo>
                    <a:pt x="169070" y="261938"/>
                  </a:moveTo>
                  <a:cubicBezTo>
                    <a:pt x="171848" y="261938"/>
                    <a:pt x="174626" y="264584"/>
                    <a:pt x="174626" y="267230"/>
                  </a:cubicBezTo>
                  <a:cubicBezTo>
                    <a:pt x="174626" y="267230"/>
                    <a:pt x="174626" y="267230"/>
                    <a:pt x="174626" y="288396"/>
                  </a:cubicBezTo>
                  <a:cubicBezTo>
                    <a:pt x="174626" y="291042"/>
                    <a:pt x="171848" y="293688"/>
                    <a:pt x="169070" y="293688"/>
                  </a:cubicBezTo>
                  <a:cubicBezTo>
                    <a:pt x="166291" y="293688"/>
                    <a:pt x="163513" y="291042"/>
                    <a:pt x="163513" y="288396"/>
                  </a:cubicBezTo>
                  <a:cubicBezTo>
                    <a:pt x="163513" y="288396"/>
                    <a:pt x="163513" y="288396"/>
                    <a:pt x="163513" y="267230"/>
                  </a:cubicBezTo>
                  <a:cubicBezTo>
                    <a:pt x="163513" y="264584"/>
                    <a:pt x="166291" y="261938"/>
                    <a:pt x="169070" y="261938"/>
                  </a:cubicBezTo>
                  <a:close/>
                  <a:moveTo>
                    <a:pt x="267230" y="163513"/>
                  </a:moveTo>
                  <a:cubicBezTo>
                    <a:pt x="267230" y="163513"/>
                    <a:pt x="267230" y="163513"/>
                    <a:pt x="288396" y="163513"/>
                  </a:cubicBezTo>
                  <a:cubicBezTo>
                    <a:pt x="291042" y="163513"/>
                    <a:pt x="293688" y="166291"/>
                    <a:pt x="293688" y="169070"/>
                  </a:cubicBezTo>
                  <a:cubicBezTo>
                    <a:pt x="293688" y="171848"/>
                    <a:pt x="291042" y="174626"/>
                    <a:pt x="288396" y="174626"/>
                  </a:cubicBezTo>
                  <a:cubicBezTo>
                    <a:pt x="288396" y="174626"/>
                    <a:pt x="288396" y="174626"/>
                    <a:pt x="267230" y="174626"/>
                  </a:cubicBezTo>
                  <a:cubicBezTo>
                    <a:pt x="264584" y="174626"/>
                    <a:pt x="261938" y="171848"/>
                    <a:pt x="261938" y="169070"/>
                  </a:cubicBezTo>
                  <a:cubicBezTo>
                    <a:pt x="261938" y="166291"/>
                    <a:pt x="264584" y="163513"/>
                    <a:pt x="267230" y="163513"/>
                  </a:cubicBezTo>
                  <a:close/>
                  <a:moveTo>
                    <a:pt x="49742" y="163513"/>
                  </a:moveTo>
                  <a:lnTo>
                    <a:pt x="70908" y="163513"/>
                  </a:lnTo>
                  <a:cubicBezTo>
                    <a:pt x="73554" y="163513"/>
                    <a:pt x="76200" y="166291"/>
                    <a:pt x="76200" y="169070"/>
                  </a:cubicBezTo>
                  <a:cubicBezTo>
                    <a:pt x="76200" y="171848"/>
                    <a:pt x="73554" y="174626"/>
                    <a:pt x="70908" y="174626"/>
                  </a:cubicBezTo>
                  <a:cubicBezTo>
                    <a:pt x="70908" y="174626"/>
                    <a:pt x="70908" y="174626"/>
                    <a:pt x="49742" y="174626"/>
                  </a:cubicBezTo>
                  <a:cubicBezTo>
                    <a:pt x="47096" y="174626"/>
                    <a:pt x="44450" y="171848"/>
                    <a:pt x="44450" y="169070"/>
                  </a:cubicBezTo>
                  <a:cubicBezTo>
                    <a:pt x="44450" y="166291"/>
                    <a:pt x="47096" y="163513"/>
                    <a:pt x="49742" y="163513"/>
                  </a:cubicBezTo>
                  <a:close/>
                  <a:moveTo>
                    <a:pt x="169070" y="160338"/>
                  </a:moveTo>
                  <a:cubicBezTo>
                    <a:pt x="164080" y="160338"/>
                    <a:pt x="160338" y="164080"/>
                    <a:pt x="160338" y="169070"/>
                  </a:cubicBezTo>
                  <a:cubicBezTo>
                    <a:pt x="160338" y="171564"/>
                    <a:pt x="161585" y="174059"/>
                    <a:pt x="162833" y="175306"/>
                  </a:cubicBezTo>
                  <a:cubicBezTo>
                    <a:pt x="164080" y="176554"/>
                    <a:pt x="166575" y="177801"/>
                    <a:pt x="169070" y="177801"/>
                  </a:cubicBezTo>
                  <a:cubicBezTo>
                    <a:pt x="174059" y="177801"/>
                    <a:pt x="177801" y="174059"/>
                    <a:pt x="177801" y="169070"/>
                  </a:cubicBezTo>
                  <a:cubicBezTo>
                    <a:pt x="177801" y="164080"/>
                    <a:pt x="174059" y="160338"/>
                    <a:pt x="169070" y="160338"/>
                  </a:cubicBezTo>
                  <a:close/>
                  <a:moveTo>
                    <a:pt x="121070" y="115888"/>
                  </a:moveTo>
                  <a:lnTo>
                    <a:pt x="114300" y="122425"/>
                  </a:lnTo>
                  <a:cubicBezTo>
                    <a:pt x="114300" y="122425"/>
                    <a:pt x="114300" y="122425"/>
                    <a:pt x="152214" y="160338"/>
                  </a:cubicBezTo>
                  <a:cubicBezTo>
                    <a:pt x="153568" y="156416"/>
                    <a:pt x="156276" y="153801"/>
                    <a:pt x="160338" y="152494"/>
                  </a:cubicBezTo>
                  <a:cubicBezTo>
                    <a:pt x="160338" y="152494"/>
                    <a:pt x="160338" y="152494"/>
                    <a:pt x="121070" y="115888"/>
                  </a:cubicBezTo>
                  <a:close/>
                  <a:moveTo>
                    <a:pt x="239184" y="77788"/>
                  </a:moveTo>
                  <a:cubicBezTo>
                    <a:pt x="240507" y="77788"/>
                    <a:pt x="241830" y="79111"/>
                    <a:pt x="243153" y="80434"/>
                  </a:cubicBezTo>
                  <a:cubicBezTo>
                    <a:pt x="243153" y="80434"/>
                    <a:pt x="243153" y="80434"/>
                    <a:pt x="257705" y="94986"/>
                  </a:cubicBezTo>
                  <a:cubicBezTo>
                    <a:pt x="260351" y="97632"/>
                    <a:pt x="260351" y="100278"/>
                    <a:pt x="257705" y="102924"/>
                  </a:cubicBezTo>
                  <a:cubicBezTo>
                    <a:pt x="257705" y="102924"/>
                    <a:pt x="257705" y="102924"/>
                    <a:pt x="188913" y="173038"/>
                  </a:cubicBezTo>
                  <a:cubicBezTo>
                    <a:pt x="187590" y="182299"/>
                    <a:pt x="178330" y="188913"/>
                    <a:pt x="169069" y="188913"/>
                  </a:cubicBezTo>
                  <a:cubicBezTo>
                    <a:pt x="165101" y="188913"/>
                    <a:pt x="162455" y="187591"/>
                    <a:pt x="159809" y="186268"/>
                  </a:cubicBezTo>
                  <a:cubicBezTo>
                    <a:pt x="159809" y="186268"/>
                    <a:pt x="159809" y="186268"/>
                    <a:pt x="102923" y="243153"/>
                  </a:cubicBezTo>
                  <a:cubicBezTo>
                    <a:pt x="101601" y="244476"/>
                    <a:pt x="100278" y="244476"/>
                    <a:pt x="98955" y="244476"/>
                  </a:cubicBezTo>
                  <a:cubicBezTo>
                    <a:pt x="97632" y="244476"/>
                    <a:pt x="96309" y="244476"/>
                    <a:pt x="94986" y="243153"/>
                  </a:cubicBezTo>
                  <a:cubicBezTo>
                    <a:pt x="93663" y="240507"/>
                    <a:pt x="93663" y="237862"/>
                    <a:pt x="94986" y="235216"/>
                  </a:cubicBezTo>
                  <a:cubicBezTo>
                    <a:pt x="94986" y="235216"/>
                    <a:pt x="94986" y="235216"/>
                    <a:pt x="151872" y="178330"/>
                  </a:cubicBezTo>
                  <a:cubicBezTo>
                    <a:pt x="150549" y="177007"/>
                    <a:pt x="150549" y="174361"/>
                    <a:pt x="149226" y="173038"/>
                  </a:cubicBezTo>
                  <a:cubicBezTo>
                    <a:pt x="149226" y="173038"/>
                    <a:pt x="149226" y="173038"/>
                    <a:pt x="102923" y="125413"/>
                  </a:cubicBezTo>
                  <a:cubicBezTo>
                    <a:pt x="100278" y="124090"/>
                    <a:pt x="100278" y="120122"/>
                    <a:pt x="102923" y="117476"/>
                  </a:cubicBezTo>
                  <a:cubicBezTo>
                    <a:pt x="102923" y="117476"/>
                    <a:pt x="102923" y="117476"/>
                    <a:pt x="117476" y="102924"/>
                  </a:cubicBezTo>
                  <a:cubicBezTo>
                    <a:pt x="120121" y="100278"/>
                    <a:pt x="124090" y="100278"/>
                    <a:pt x="125413" y="102924"/>
                  </a:cubicBezTo>
                  <a:cubicBezTo>
                    <a:pt x="125413" y="102924"/>
                    <a:pt x="125413" y="102924"/>
                    <a:pt x="173038" y="149226"/>
                  </a:cubicBezTo>
                  <a:cubicBezTo>
                    <a:pt x="178330" y="150549"/>
                    <a:pt x="183622" y="154518"/>
                    <a:pt x="186267" y="159809"/>
                  </a:cubicBezTo>
                  <a:cubicBezTo>
                    <a:pt x="186267" y="159809"/>
                    <a:pt x="186267" y="159809"/>
                    <a:pt x="247122" y="98955"/>
                  </a:cubicBezTo>
                  <a:cubicBezTo>
                    <a:pt x="247122" y="98955"/>
                    <a:pt x="247122" y="98955"/>
                    <a:pt x="239184" y="91017"/>
                  </a:cubicBezTo>
                  <a:cubicBezTo>
                    <a:pt x="239184" y="91017"/>
                    <a:pt x="239184" y="91017"/>
                    <a:pt x="187590" y="142611"/>
                  </a:cubicBezTo>
                  <a:cubicBezTo>
                    <a:pt x="186267" y="143934"/>
                    <a:pt x="182299" y="143934"/>
                    <a:pt x="180976" y="142611"/>
                  </a:cubicBezTo>
                  <a:cubicBezTo>
                    <a:pt x="178330" y="139965"/>
                    <a:pt x="178330" y="137320"/>
                    <a:pt x="180976" y="134674"/>
                  </a:cubicBezTo>
                  <a:cubicBezTo>
                    <a:pt x="180976" y="134674"/>
                    <a:pt x="180976" y="134674"/>
                    <a:pt x="235216" y="80434"/>
                  </a:cubicBezTo>
                  <a:cubicBezTo>
                    <a:pt x="236538" y="79111"/>
                    <a:pt x="237861" y="77788"/>
                    <a:pt x="239184" y="77788"/>
                  </a:cubicBezTo>
                  <a:close/>
                  <a:moveTo>
                    <a:pt x="169070" y="44450"/>
                  </a:moveTo>
                  <a:cubicBezTo>
                    <a:pt x="171848" y="44450"/>
                    <a:pt x="174626" y="47096"/>
                    <a:pt x="174626" y="49742"/>
                  </a:cubicBezTo>
                  <a:cubicBezTo>
                    <a:pt x="174626" y="49742"/>
                    <a:pt x="174626" y="49742"/>
                    <a:pt x="174626" y="70908"/>
                  </a:cubicBezTo>
                  <a:cubicBezTo>
                    <a:pt x="174626" y="73554"/>
                    <a:pt x="171848" y="76200"/>
                    <a:pt x="169070" y="76200"/>
                  </a:cubicBezTo>
                  <a:cubicBezTo>
                    <a:pt x="166291" y="76200"/>
                    <a:pt x="163513" y="73554"/>
                    <a:pt x="163513" y="70908"/>
                  </a:cubicBezTo>
                  <a:cubicBezTo>
                    <a:pt x="163513" y="70908"/>
                    <a:pt x="163513" y="70908"/>
                    <a:pt x="163513" y="49742"/>
                  </a:cubicBezTo>
                  <a:cubicBezTo>
                    <a:pt x="163513" y="47096"/>
                    <a:pt x="166291" y="44450"/>
                    <a:pt x="169070" y="44450"/>
                  </a:cubicBezTo>
                  <a:close/>
                  <a:moveTo>
                    <a:pt x="168276" y="22225"/>
                  </a:moveTo>
                  <a:cubicBezTo>
                    <a:pt x="250003" y="22225"/>
                    <a:pt x="315913" y="87780"/>
                    <a:pt x="315913" y="169069"/>
                  </a:cubicBezTo>
                  <a:cubicBezTo>
                    <a:pt x="315913" y="204469"/>
                    <a:pt x="302731" y="237247"/>
                    <a:pt x="280322" y="264780"/>
                  </a:cubicBezTo>
                  <a:cubicBezTo>
                    <a:pt x="277685" y="266091"/>
                    <a:pt x="275049" y="267402"/>
                    <a:pt x="272413" y="264780"/>
                  </a:cubicBezTo>
                  <a:cubicBezTo>
                    <a:pt x="269776" y="263469"/>
                    <a:pt x="269776" y="259536"/>
                    <a:pt x="271094" y="256913"/>
                  </a:cubicBezTo>
                  <a:cubicBezTo>
                    <a:pt x="293504" y="233313"/>
                    <a:pt x="304049" y="201847"/>
                    <a:pt x="304049" y="169069"/>
                  </a:cubicBezTo>
                  <a:cubicBezTo>
                    <a:pt x="304049" y="94336"/>
                    <a:pt x="243412" y="34025"/>
                    <a:pt x="168276" y="34025"/>
                  </a:cubicBezTo>
                  <a:cubicBezTo>
                    <a:pt x="93139" y="34025"/>
                    <a:pt x="32502" y="94336"/>
                    <a:pt x="32502" y="169069"/>
                  </a:cubicBezTo>
                  <a:cubicBezTo>
                    <a:pt x="32502" y="243802"/>
                    <a:pt x="93139" y="304113"/>
                    <a:pt x="168276" y="304113"/>
                  </a:cubicBezTo>
                  <a:cubicBezTo>
                    <a:pt x="201230" y="304113"/>
                    <a:pt x="232867" y="293624"/>
                    <a:pt x="256594" y="271335"/>
                  </a:cubicBezTo>
                  <a:cubicBezTo>
                    <a:pt x="259231" y="270024"/>
                    <a:pt x="263185" y="270024"/>
                    <a:pt x="264504" y="272647"/>
                  </a:cubicBezTo>
                  <a:cubicBezTo>
                    <a:pt x="267140" y="275269"/>
                    <a:pt x="265822" y="277891"/>
                    <a:pt x="264504" y="280513"/>
                  </a:cubicBezTo>
                  <a:cubicBezTo>
                    <a:pt x="236821" y="302802"/>
                    <a:pt x="203867" y="315913"/>
                    <a:pt x="168276" y="315913"/>
                  </a:cubicBezTo>
                  <a:cubicBezTo>
                    <a:pt x="86548" y="315913"/>
                    <a:pt x="20638" y="250358"/>
                    <a:pt x="20638" y="169069"/>
                  </a:cubicBezTo>
                  <a:cubicBezTo>
                    <a:pt x="20638" y="87780"/>
                    <a:pt x="86548" y="22225"/>
                    <a:pt x="168276" y="22225"/>
                  </a:cubicBezTo>
                  <a:close/>
                  <a:moveTo>
                    <a:pt x="169070" y="11113"/>
                  </a:moveTo>
                  <a:cubicBezTo>
                    <a:pt x="81833" y="11113"/>
                    <a:pt x="11113" y="81833"/>
                    <a:pt x="11113" y="169070"/>
                  </a:cubicBezTo>
                  <a:cubicBezTo>
                    <a:pt x="11113" y="256307"/>
                    <a:pt x="81833" y="327027"/>
                    <a:pt x="169070" y="327027"/>
                  </a:cubicBezTo>
                  <a:cubicBezTo>
                    <a:pt x="256307" y="327027"/>
                    <a:pt x="327027" y="256307"/>
                    <a:pt x="327027" y="169070"/>
                  </a:cubicBezTo>
                  <a:cubicBezTo>
                    <a:pt x="327027" y="81833"/>
                    <a:pt x="256307" y="11113"/>
                    <a:pt x="169070" y="11113"/>
                  </a:cubicBezTo>
                  <a:close/>
                  <a:moveTo>
                    <a:pt x="169069" y="0"/>
                  </a:moveTo>
                  <a:cubicBezTo>
                    <a:pt x="213978" y="0"/>
                    <a:pt x="256245" y="17171"/>
                    <a:pt x="289267" y="48872"/>
                  </a:cubicBezTo>
                  <a:cubicBezTo>
                    <a:pt x="320967" y="81893"/>
                    <a:pt x="338138" y="124160"/>
                    <a:pt x="338138" y="169069"/>
                  </a:cubicBezTo>
                  <a:cubicBezTo>
                    <a:pt x="338138" y="213978"/>
                    <a:pt x="320967" y="256245"/>
                    <a:pt x="289267" y="289267"/>
                  </a:cubicBezTo>
                  <a:cubicBezTo>
                    <a:pt x="256245" y="320967"/>
                    <a:pt x="213978" y="338138"/>
                    <a:pt x="169069" y="338138"/>
                  </a:cubicBezTo>
                  <a:cubicBezTo>
                    <a:pt x="124160" y="338138"/>
                    <a:pt x="81893" y="320967"/>
                    <a:pt x="48872" y="289267"/>
                  </a:cubicBezTo>
                  <a:cubicBezTo>
                    <a:pt x="17171" y="256245"/>
                    <a:pt x="0" y="213978"/>
                    <a:pt x="0" y="169069"/>
                  </a:cubicBezTo>
                  <a:cubicBezTo>
                    <a:pt x="0" y="124160"/>
                    <a:pt x="17171" y="81893"/>
                    <a:pt x="48872" y="48872"/>
                  </a:cubicBezTo>
                  <a:cubicBezTo>
                    <a:pt x="81893" y="17171"/>
                    <a:pt x="124160" y="0"/>
                    <a:pt x="169069"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7" name="菱形 36">
            <a:extLst>
              <a:ext uri="{FF2B5EF4-FFF2-40B4-BE49-F238E27FC236}">
                <a16:creationId xmlns:a16="http://schemas.microsoft.com/office/drawing/2014/main" xmlns="" id="{C7F7BD23-EED3-4F7E-B446-B2FA4F19560E}"/>
              </a:ext>
            </a:extLst>
          </p:cNvPr>
          <p:cNvSpPr/>
          <p:nvPr/>
        </p:nvSpPr>
        <p:spPr>
          <a:xfrm rot="5400000" flipV="1">
            <a:off x="4747646" y="3564778"/>
            <a:ext cx="1271642" cy="1271642"/>
          </a:xfrm>
          <a:prstGeom prst="diamond">
            <a:avLst/>
          </a:prstGeom>
          <a:solidFill>
            <a:schemeClr val="tx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27" name="直接连接符 26">
            <a:extLst>
              <a:ext uri="{FF2B5EF4-FFF2-40B4-BE49-F238E27FC236}">
                <a16:creationId xmlns:a16="http://schemas.microsoft.com/office/drawing/2014/main" xmlns="" id="{0F96C3C8-54A8-44C6-AFFE-FF6A610532D7}"/>
              </a:ext>
            </a:extLst>
          </p:cNvPr>
          <p:cNvCxnSpPr/>
          <p:nvPr/>
        </p:nvCxnSpPr>
        <p:spPr>
          <a:xfrm>
            <a:off x="1338270" y="3579062"/>
            <a:ext cx="3947023"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C0955AC5-4ADE-4244-9E98-0616F80FCB78}"/>
              </a:ext>
            </a:extLst>
          </p:cNvPr>
          <p:cNvCxnSpPr/>
          <p:nvPr/>
        </p:nvCxnSpPr>
        <p:spPr>
          <a:xfrm>
            <a:off x="1317453" y="5043618"/>
            <a:ext cx="2561745"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0CC6B8BA-5833-4645-A626-D24A039B6FAD}"/>
              </a:ext>
            </a:extLst>
          </p:cNvPr>
          <p:cNvCxnSpPr/>
          <p:nvPr/>
        </p:nvCxnSpPr>
        <p:spPr>
          <a:xfrm>
            <a:off x="7145644" y="3579062"/>
            <a:ext cx="3916844"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796E0957-40A3-44F1-BBB3-358636D65202}"/>
              </a:ext>
            </a:extLst>
          </p:cNvPr>
          <p:cNvCxnSpPr/>
          <p:nvPr/>
        </p:nvCxnSpPr>
        <p:spPr>
          <a:xfrm>
            <a:off x="8583557" y="5043618"/>
            <a:ext cx="2510386"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AA8F55F9-102F-4019-A6B7-C589E5A5B634}"/>
              </a:ext>
            </a:extLst>
          </p:cNvPr>
          <p:cNvCxnSpPr/>
          <p:nvPr/>
        </p:nvCxnSpPr>
        <p:spPr>
          <a:xfrm>
            <a:off x="4880329" y="2626770"/>
            <a:ext cx="2615958" cy="0"/>
          </a:xfrm>
          <a:prstGeom prst="line">
            <a:avLst/>
          </a:prstGeom>
          <a:ln>
            <a:solidFill>
              <a:schemeClr val="bg1">
                <a:lumMod val="8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9" name="išľíďè">
            <a:extLst>
              <a:ext uri="{FF2B5EF4-FFF2-40B4-BE49-F238E27FC236}">
                <a16:creationId xmlns:a16="http://schemas.microsoft.com/office/drawing/2014/main" xmlns="" id="{6E19BCAF-B49E-4D52-9904-2A705FDB3ADE}"/>
              </a:ext>
            </a:extLst>
          </p:cNvPr>
          <p:cNvSpPr/>
          <p:nvPr/>
        </p:nvSpPr>
        <p:spPr bwMode="auto">
          <a:xfrm>
            <a:off x="4982005" y="2011194"/>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65" name="iSlíďè">
            <a:extLst>
              <a:ext uri="{FF2B5EF4-FFF2-40B4-BE49-F238E27FC236}">
                <a16:creationId xmlns:a16="http://schemas.microsoft.com/office/drawing/2014/main" xmlns="" id="{D8E0D03E-C9BF-4757-9B5D-305BE1C4495F}"/>
              </a:ext>
            </a:extLst>
          </p:cNvPr>
          <p:cNvSpPr txBox="1"/>
          <p:nvPr/>
        </p:nvSpPr>
        <p:spPr bwMode="auto">
          <a:xfrm>
            <a:off x="5423096" y="1676822"/>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66" name="išľíďè">
            <a:extLst>
              <a:ext uri="{FF2B5EF4-FFF2-40B4-BE49-F238E27FC236}">
                <a16:creationId xmlns:a16="http://schemas.microsoft.com/office/drawing/2014/main" xmlns="" id="{0459BA19-F457-4E06-91AF-5CA0D508BD9C}"/>
              </a:ext>
            </a:extLst>
          </p:cNvPr>
          <p:cNvSpPr/>
          <p:nvPr/>
        </p:nvSpPr>
        <p:spPr bwMode="auto">
          <a:xfrm>
            <a:off x="1433560" y="3070226"/>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67" name="iSlíďè">
            <a:extLst>
              <a:ext uri="{FF2B5EF4-FFF2-40B4-BE49-F238E27FC236}">
                <a16:creationId xmlns:a16="http://schemas.microsoft.com/office/drawing/2014/main" xmlns="" id="{1B369266-1696-4033-8E2E-D802DD5D2DFB}"/>
              </a:ext>
            </a:extLst>
          </p:cNvPr>
          <p:cNvSpPr txBox="1"/>
          <p:nvPr/>
        </p:nvSpPr>
        <p:spPr bwMode="auto">
          <a:xfrm>
            <a:off x="1874651" y="2735854"/>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68" name="išľíďè">
            <a:extLst>
              <a:ext uri="{FF2B5EF4-FFF2-40B4-BE49-F238E27FC236}">
                <a16:creationId xmlns:a16="http://schemas.microsoft.com/office/drawing/2014/main" xmlns="" id="{A926F1DF-4CB1-464C-9281-ED325789C02B}"/>
              </a:ext>
            </a:extLst>
          </p:cNvPr>
          <p:cNvSpPr/>
          <p:nvPr/>
        </p:nvSpPr>
        <p:spPr bwMode="auto">
          <a:xfrm>
            <a:off x="1436278" y="4481795"/>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69" name="iSlíďè">
            <a:extLst>
              <a:ext uri="{FF2B5EF4-FFF2-40B4-BE49-F238E27FC236}">
                <a16:creationId xmlns:a16="http://schemas.microsoft.com/office/drawing/2014/main" xmlns="" id="{8711084A-5D92-4307-A23C-10D916D720A1}"/>
              </a:ext>
            </a:extLst>
          </p:cNvPr>
          <p:cNvSpPr txBox="1"/>
          <p:nvPr/>
        </p:nvSpPr>
        <p:spPr bwMode="auto">
          <a:xfrm>
            <a:off x="1877369" y="4147423"/>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70" name="išľíďè">
            <a:extLst>
              <a:ext uri="{FF2B5EF4-FFF2-40B4-BE49-F238E27FC236}">
                <a16:creationId xmlns:a16="http://schemas.microsoft.com/office/drawing/2014/main" xmlns="" id="{EB9C144B-6AE6-4801-9D4A-797F6E004721}"/>
              </a:ext>
            </a:extLst>
          </p:cNvPr>
          <p:cNvSpPr/>
          <p:nvPr/>
        </p:nvSpPr>
        <p:spPr bwMode="auto">
          <a:xfrm>
            <a:off x="8523130" y="3070226"/>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71" name="iSlíďè">
            <a:extLst>
              <a:ext uri="{FF2B5EF4-FFF2-40B4-BE49-F238E27FC236}">
                <a16:creationId xmlns:a16="http://schemas.microsoft.com/office/drawing/2014/main" xmlns="" id="{DBC3D887-F189-488B-AA87-2EAA04A5AFD5}"/>
              </a:ext>
            </a:extLst>
          </p:cNvPr>
          <p:cNvSpPr txBox="1"/>
          <p:nvPr/>
        </p:nvSpPr>
        <p:spPr bwMode="auto">
          <a:xfrm>
            <a:off x="8964221" y="2735854"/>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72" name="išľíďè">
            <a:extLst>
              <a:ext uri="{FF2B5EF4-FFF2-40B4-BE49-F238E27FC236}">
                <a16:creationId xmlns:a16="http://schemas.microsoft.com/office/drawing/2014/main" xmlns="" id="{9998AC17-31FA-4149-B3E6-33A5ACE9A596}"/>
              </a:ext>
            </a:extLst>
          </p:cNvPr>
          <p:cNvSpPr/>
          <p:nvPr/>
        </p:nvSpPr>
        <p:spPr bwMode="auto">
          <a:xfrm>
            <a:off x="8525848" y="4481795"/>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73" name="iSlíďè">
            <a:extLst>
              <a:ext uri="{FF2B5EF4-FFF2-40B4-BE49-F238E27FC236}">
                <a16:creationId xmlns:a16="http://schemas.microsoft.com/office/drawing/2014/main" xmlns="" id="{F0A4CF7B-1CDF-4492-80DF-B523823965E6}"/>
              </a:ext>
            </a:extLst>
          </p:cNvPr>
          <p:cNvSpPr txBox="1"/>
          <p:nvPr/>
        </p:nvSpPr>
        <p:spPr bwMode="auto">
          <a:xfrm>
            <a:off x="8966939" y="4147423"/>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60" name="矩形: 圆角 59">
            <a:extLst>
              <a:ext uri="{FF2B5EF4-FFF2-40B4-BE49-F238E27FC236}">
                <a16:creationId xmlns:a16="http://schemas.microsoft.com/office/drawing/2014/main" xmlns="" id="{FE111067-B2FD-463F-9437-276F2AD5A30F}"/>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61" name="文本框 60">
            <a:extLst>
              <a:ext uri="{FF2B5EF4-FFF2-40B4-BE49-F238E27FC236}">
                <a16:creationId xmlns:a16="http://schemas.microsoft.com/office/drawing/2014/main" xmlns="" id="{0167F289-6770-44B2-B9A1-D67805D974E4}"/>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
        <p:nvSpPr>
          <p:cNvPr id="64" name="Freeform 32">
            <a:extLst>
              <a:ext uri="{FF2B5EF4-FFF2-40B4-BE49-F238E27FC236}">
                <a16:creationId xmlns:a16="http://schemas.microsoft.com/office/drawing/2014/main" xmlns="" id="{4CEE7E45-D72F-445B-8C0C-EF989C297F88}"/>
              </a:ext>
            </a:extLst>
          </p:cNvPr>
          <p:cNvSpPr>
            <a:spLocks noEditPoints="1"/>
          </p:cNvSpPr>
          <p:nvPr/>
        </p:nvSpPr>
        <p:spPr bwMode="auto">
          <a:xfrm>
            <a:off x="5199949" y="4020660"/>
            <a:ext cx="362828" cy="359878"/>
          </a:xfrm>
          <a:custGeom>
            <a:avLst/>
            <a:gdLst>
              <a:gd name="T0" fmla="*/ 2147483646 w 57"/>
              <a:gd name="T1" fmla="*/ 2147483646 h 56"/>
              <a:gd name="T2" fmla="*/ 2147483646 w 57"/>
              <a:gd name="T3" fmla="*/ 2147483646 h 56"/>
              <a:gd name="T4" fmla="*/ 2147483646 w 57"/>
              <a:gd name="T5" fmla="*/ 2147483646 h 56"/>
              <a:gd name="T6" fmla="*/ 2147483646 w 57"/>
              <a:gd name="T7" fmla="*/ 2147483646 h 56"/>
              <a:gd name="T8" fmla="*/ 2147483646 w 57"/>
              <a:gd name="T9" fmla="*/ 2147483646 h 56"/>
              <a:gd name="T10" fmla="*/ 2147483646 w 57"/>
              <a:gd name="T11" fmla="*/ 2147483646 h 56"/>
              <a:gd name="T12" fmla="*/ 2147483646 w 57"/>
              <a:gd name="T13" fmla="*/ 2147483646 h 56"/>
              <a:gd name="T14" fmla="*/ 2147483646 w 57"/>
              <a:gd name="T15" fmla="*/ 2147483646 h 56"/>
              <a:gd name="T16" fmla="*/ 2147483646 w 57"/>
              <a:gd name="T17" fmla="*/ 2147483646 h 56"/>
              <a:gd name="T18" fmla="*/ 2147483646 w 57"/>
              <a:gd name="T19" fmla="*/ 2147483646 h 56"/>
              <a:gd name="T20" fmla="*/ 2147483646 w 57"/>
              <a:gd name="T21" fmla="*/ 2147483646 h 56"/>
              <a:gd name="T22" fmla="*/ 2147483646 w 57"/>
              <a:gd name="T23" fmla="*/ 2147483646 h 56"/>
              <a:gd name="T24" fmla="*/ 2147483646 w 57"/>
              <a:gd name="T25" fmla="*/ 2147483646 h 56"/>
              <a:gd name="T26" fmla="*/ 2147483646 w 57"/>
              <a:gd name="T27" fmla="*/ 2147483646 h 56"/>
              <a:gd name="T28" fmla="*/ 2147483646 w 57"/>
              <a:gd name="T29" fmla="*/ 2147483646 h 56"/>
              <a:gd name="T30" fmla="*/ 2147483646 w 57"/>
              <a:gd name="T31" fmla="*/ 2147483646 h 56"/>
              <a:gd name="T32" fmla="*/ 2147483646 w 57"/>
              <a:gd name="T33" fmla="*/ 2147483646 h 56"/>
              <a:gd name="T34" fmla="*/ 2147483646 w 57"/>
              <a:gd name="T35" fmla="*/ 2147483646 h 56"/>
              <a:gd name="T36" fmla="*/ 2147483646 w 57"/>
              <a:gd name="T37" fmla="*/ 2147483646 h 56"/>
              <a:gd name="T38" fmla="*/ 2147483646 w 57"/>
              <a:gd name="T39" fmla="*/ 2147483646 h 56"/>
              <a:gd name="T40" fmla="*/ 0 w 57"/>
              <a:gd name="T41" fmla="*/ 2147483646 h 56"/>
              <a:gd name="T42" fmla="*/ 2147483646 w 57"/>
              <a:gd name="T43" fmla="*/ 2147483646 h 56"/>
              <a:gd name="T44" fmla="*/ 2147483646 w 57"/>
              <a:gd name="T45" fmla="*/ 2147483646 h 56"/>
              <a:gd name="T46" fmla="*/ 2147483646 w 57"/>
              <a:gd name="T47" fmla="*/ 2147483646 h 56"/>
              <a:gd name="T48" fmla="*/ 2147483646 w 57"/>
              <a:gd name="T49" fmla="*/ 2147483646 h 56"/>
              <a:gd name="T50" fmla="*/ 2147483646 w 57"/>
              <a:gd name="T51" fmla="*/ 2147483646 h 56"/>
              <a:gd name="T52" fmla="*/ 2147483646 w 57"/>
              <a:gd name="T53" fmla="*/ 2147483646 h 56"/>
              <a:gd name="T54" fmla="*/ 2147483646 w 57"/>
              <a:gd name="T55" fmla="*/ 2147483646 h 56"/>
              <a:gd name="T56" fmla="*/ 2147483646 w 57"/>
              <a:gd name="T57" fmla="*/ 2147483646 h 56"/>
              <a:gd name="T58" fmla="*/ 2147483646 w 57"/>
              <a:gd name="T59" fmla="*/ 2147483646 h 56"/>
              <a:gd name="T60" fmla="*/ 2147483646 w 57"/>
              <a:gd name="T61" fmla="*/ 2147483646 h 56"/>
              <a:gd name="T62" fmla="*/ 2147483646 w 57"/>
              <a:gd name="T63" fmla="*/ 2147483646 h 56"/>
              <a:gd name="T64" fmla="*/ 2147483646 w 57"/>
              <a:gd name="T65" fmla="*/ 2147483646 h 56"/>
              <a:gd name="T66" fmla="*/ 2147483646 w 57"/>
              <a:gd name="T67" fmla="*/ 2147483646 h 56"/>
              <a:gd name="T68" fmla="*/ 2147483646 w 57"/>
              <a:gd name="T69" fmla="*/ 2147483646 h 56"/>
              <a:gd name="T70" fmla="*/ 2147483646 w 57"/>
              <a:gd name="T71" fmla="*/ 2147483646 h 56"/>
              <a:gd name="T72" fmla="*/ 2147483646 w 57"/>
              <a:gd name="T73" fmla="*/ 2147483646 h 56"/>
              <a:gd name="T74" fmla="*/ 2147483646 w 57"/>
              <a:gd name="T75" fmla="*/ 2147483646 h 56"/>
              <a:gd name="T76" fmla="*/ 2147483646 w 57"/>
              <a:gd name="T77" fmla="*/ 0 h 56"/>
              <a:gd name="T78" fmla="*/ 2147483646 w 57"/>
              <a:gd name="T79" fmla="*/ 2147483646 h 56"/>
              <a:gd name="T80" fmla="*/ 2147483646 w 57"/>
              <a:gd name="T81" fmla="*/ 2147483646 h 5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57" h="56">
                <a:moveTo>
                  <a:pt x="55" y="34"/>
                </a:moveTo>
                <a:cubicBezTo>
                  <a:pt x="47" y="34"/>
                  <a:pt x="47" y="34"/>
                  <a:pt x="47" y="34"/>
                </a:cubicBezTo>
                <a:cubicBezTo>
                  <a:pt x="47" y="39"/>
                  <a:pt x="46" y="42"/>
                  <a:pt x="44" y="45"/>
                </a:cubicBezTo>
                <a:cubicBezTo>
                  <a:pt x="52" y="52"/>
                  <a:pt x="52" y="52"/>
                  <a:pt x="52" y="52"/>
                </a:cubicBezTo>
                <a:cubicBezTo>
                  <a:pt x="53" y="53"/>
                  <a:pt x="53" y="54"/>
                  <a:pt x="52" y="55"/>
                </a:cubicBezTo>
                <a:cubicBezTo>
                  <a:pt x="51" y="56"/>
                  <a:pt x="51" y="56"/>
                  <a:pt x="50" y="56"/>
                </a:cubicBezTo>
                <a:cubicBezTo>
                  <a:pt x="50" y="56"/>
                  <a:pt x="49" y="56"/>
                  <a:pt x="49" y="55"/>
                </a:cubicBezTo>
                <a:cubicBezTo>
                  <a:pt x="41" y="48"/>
                  <a:pt x="41" y="48"/>
                  <a:pt x="41" y="48"/>
                </a:cubicBezTo>
                <a:cubicBezTo>
                  <a:pt x="41" y="48"/>
                  <a:pt x="37" y="53"/>
                  <a:pt x="31" y="53"/>
                </a:cubicBezTo>
                <a:cubicBezTo>
                  <a:pt x="31" y="21"/>
                  <a:pt x="31" y="21"/>
                  <a:pt x="31" y="21"/>
                </a:cubicBezTo>
                <a:cubicBezTo>
                  <a:pt x="26" y="21"/>
                  <a:pt x="26" y="21"/>
                  <a:pt x="26" y="21"/>
                </a:cubicBezTo>
                <a:cubicBezTo>
                  <a:pt x="26" y="53"/>
                  <a:pt x="26" y="53"/>
                  <a:pt x="26" y="53"/>
                </a:cubicBezTo>
                <a:cubicBezTo>
                  <a:pt x="20" y="53"/>
                  <a:pt x="15" y="48"/>
                  <a:pt x="15" y="48"/>
                </a:cubicBezTo>
                <a:cubicBezTo>
                  <a:pt x="8" y="55"/>
                  <a:pt x="8" y="55"/>
                  <a:pt x="8" y="55"/>
                </a:cubicBezTo>
                <a:cubicBezTo>
                  <a:pt x="8" y="56"/>
                  <a:pt x="7" y="56"/>
                  <a:pt x="7" y="56"/>
                </a:cubicBezTo>
                <a:cubicBezTo>
                  <a:pt x="6" y="56"/>
                  <a:pt x="6" y="56"/>
                  <a:pt x="5" y="55"/>
                </a:cubicBezTo>
                <a:cubicBezTo>
                  <a:pt x="4" y="55"/>
                  <a:pt x="4" y="53"/>
                  <a:pt x="5" y="52"/>
                </a:cubicBezTo>
                <a:cubicBezTo>
                  <a:pt x="12" y="44"/>
                  <a:pt x="12" y="44"/>
                  <a:pt x="12" y="44"/>
                </a:cubicBezTo>
                <a:cubicBezTo>
                  <a:pt x="11" y="42"/>
                  <a:pt x="10" y="38"/>
                  <a:pt x="10" y="34"/>
                </a:cubicBezTo>
                <a:cubicBezTo>
                  <a:pt x="2" y="34"/>
                  <a:pt x="2" y="34"/>
                  <a:pt x="2" y="34"/>
                </a:cubicBezTo>
                <a:cubicBezTo>
                  <a:pt x="1" y="34"/>
                  <a:pt x="0" y="33"/>
                  <a:pt x="0" y="32"/>
                </a:cubicBezTo>
                <a:cubicBezTo>
                  <a:pt x="0" y="31"/>
                  <a:pt x="1" y="30"/>
                  <a:pt x="2" y="30"/>
                </a:cubicBezTo>
                <a:cubicBezTo>
                  <a:pt x="10" y="30"/>
                  <a:pt x="10" y="30"/>
                  <a:pt x="10" y="30"/>
                </a:cubicBezTo>
                <a:cubicBezTo>
                  <a:pt x="10" y="25"/>
                  <a:pt x="10" y="22"/>
                  <a:pt x="10" y="19"/>
                </a:cubicBezTo>
                <a:cubicBezTo>
                  <a:pt x="4" y="13"/>
                  <a:pt x="4" y="13"/>
                  <a:pt x="4" y="13"/>
                </a:cubicBezTo>
                <a:cubicBezTo>
                  <a:pt x="3" y="12"/>
                  <a:pt x="3" y="11"/>
                  <a:pt x="4" y="10"/>
                </a:cubicBezTo>
                <a:cubicBezTo>
                  <a:pt x="5" y="9"/>
                  <a:pt x="6" y="9"/>
                  <a:pt x="7" y="10"/>
                </a:cubicBezTo>
                <a:cubicBezTo>
                  <a:pt x="13" y="16"/>
                  <a:pt x="13" y="16"/>
                  <a:pt x="13" y="16"/>
                </a:cubicBezTo>
                <a:cubicBezTo>
                  <a:pt x="44" y="16"/>
                  <a:pt x="44" y="16"/>
                  <a:pt x="44" y="16"/>
                </a:cubicBezTo>
                <a:cubicBezTo>
                  <a:pt x="50" y="10"/>
                  <a:pt x="50" y="10"/>
                  <a:pt x="50" y="10"/>
                </a:cubicBezTo>
                <a:cubicBezTo>
                  <a:pt x="51" y="9"/>
                  <a:pt x="52" y="9"/>
                  <a:pt x="53" y="10"/>
                </a:cubicBezTo>
                <a:cubicBezTo>
                  <a:pt x="54" y="11"/>
                  <a:pt x="54" y="12"/>
                  <a:pt x="53" y="13"/>
                </a:cubicBezTo>
                <a:cubicBezTo>
                  <a:pt x="47" y="19"/>
                  <a:pt x="47" y="19"/>
                  <a:pt x="47" y="19"/>
                </a:cubicBezTo>
                <a:cubicBezTo>
                  <a:pt x="47" y="22"/>
                  <a:pt x="47" y="25"/>
                  <a:pt x="47" y="30"/>
                </a:cubicBezTo>
                <a:cubicBezTo>
                  <a:pt x="55" y="30"/>
                  <a:pt x="55" y="30"/>
                  <a:pt x="55" y="30"/>
                </a:cubicBezTo>
                <a:cubicBezTo>
                  <a:pt x="56" y="30"/>
                  <a:pt x="57" y="31"/>
                  <a:pt x="57" y="32"/>
                </a:cubicBezTo>
                <a:cubicBezTo>
                  <a:pt x="57" y="33"/>
                  <a:pt x="56" y="34"/>
                  <a:pt x="55" y="34"/>
                </a:cubicBezTo>
                <a:close/>
                <a:moveTo>
                  <a:pt x="17" y="11"/>
                </a:moveTo>
                <a:cubicBezTo>
                  <a:pt x="17" y="5"/>
                  <a:pt x="22" y="0"/>
                  <a:pt x="28" y="0"/>
                </a:cubicBezTo>
                <a:cubicBezTo>
                  <a:pt x="35" y="0"/>
                  <a:pt x="40" y="5"/>
                  <a:pt x="40" y="11"/>
                </a:cubicBezTo>
                <a:lnTo>
                  <a:pt x="17"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4" name="Freeform 35">
            <a:extLst>
              <a:ext uri="{FF2B5EF4-FFF2-40B4-BE49-F238E27FC236}">
                <a16:creationId xmlns:a16="http://schemas.microsoft.com/office/drawing/2014/main" xmlns="" id="{2F143BA2-5653-44DC-B21F-ACF3C4B489CF}"/>
              </a:ext>
            </a:extLst>
          </p:cNvPr>
          <p:cNvSpPr>
            <a:spLocks noEditPoints="1"/>
          </p:cNvSpPr>
          <p:nvPr/>
        </p:nvSpPr>
        <p:spPr bwMode="auto">
          <a:xfrm>
            <a:off x="6794016" y="4025932"/>
            <a:ext cx="466070" cy="410024"/>
          </a:xfrm>
          <a:custGeom>
            <a:avLst/>
            <a:gdLst>
              <a:gd name="T0" fmla="*/ 2147483646 w 73"/>
              <a:gd name="T1" fmla="*/ 2147483646 h 64"/>
              <a:gd name="T2" fmla="*/ 2147483646 w 73"/>
              <a:gd name="T3" fmla="*/ 2147483646 h 64"/>
              <a:gd name="T4" fmla="*/ 2147483646 w 73"/>
              <a:gd name="T5" fmla="*/ 2147483646 h 64"/>
              <a:gd name="T6" fmla="*/ 2147483646 w 73"/>
              <a:gd name="T7" fmla="*/ 2147483646 h 64"/>
              <a:gd name="T8" fmla="*/ 2147483646 w 73"/>
              <a:gd name="T9" fmla="*/ 2147483646 h 64"/>
              <a:gd name="T10" fmla="*/ 2147483646 w 73"/>
              <a:gd name="T11" fmla="*/ 2147483646 h 64"/>
              <a:gd name="T12" fmla="*/ 2147483646 w 73"/>
              <a:gd name="T13" fmla="*/ 2147483646 h 64"/>
              <a:gd name="T14" fmla="*/ 2147483646 w 73"/>
              <a:gd name="T15" fmla="*/ 2147483646 h 64"/>
              <a:gd name="T16" fmla="*/ 2147483646 w 73"/>
              <a:gd name="T17" fmla="*/ 2147483646 h 64"/>
              <a:gd name="T18" fmla="*/ 2147483646 w 73"/>
              <a:gd name="T19" fmla="*/ 2147483646 h 64"/>
              <a:gd name="T20" fmla="*/ 2147483646 w 73"/>
              <a:gd name="T21" fmla="*/ 2147483646 h 64"/>
              <a:gd name="T22" fmla="*/ 2147483646 w 73"/>
              <a:gd name="T23" fmla="*/ 2147483646 h 64"/>
              <a:gd name="T24" fmla="*/ 2147483646 w 73"/>
              <a:gd name="T25" fmla="*/ 2147483646 h 64"/>
              <a:gd name="T26" fmla="*/ 2147483646 w 73"/>
              <a:gd name="T27" fmla="*/ 2147483646 h 64"/>
              <a:gd name="T28" fmla="*/ 0 w 73"/>
              <a:gd name="T29" fmla="*/ 2147483646 h 64"/>
              <a:gd name="T30" fmla="*/ 0 w 73"/>
              <a:gd name="T31" fmla="*/ 2147483646 h 64"/>
              <a:gd name="T32" fmla="*/ 2147483646 w 73"/>
              <a:gd name="T33" fmla="*/ 2147483646 h 64"/>
              <a:gd name="T34" fmla="*/ 2147483646 w 73"/>
              <a:gd name="T35" fmla="*/ 2147483646 h 64"/>
              <a:gd name="T36" fmla="*/ 2147483646 w 73"/>
              <a:gd name="T37" fmla="*/ 2147483646 h 64"/>
              <a:gd name="T38" fmla="*/ 2147483646 w 73"/>
              <a:gd name="T39" fmla="*/ 2147483646 h 64"/>
              <a:gd name="T40" fmla="*/ 2147483646 w 73"/>
              <a:gd name="T41" fmla="*/ 2147483646 h 64"/>
              <a:gd name="T42" fmla="*/ 2147483646 w 73"/>
              <a:gd name="T43" fmla="*/ 2147483646 h 64"/>
              <a:gd name="T44" fmla="*/ 2147483646 w 73"/>
              <a:gd name="T45" fmla="*/ 0 h 64"/>
              <a:gd name="T46" fmla="*/ 2147483646 w 73"/>
              <a:gd name="T47" fmla="*/ 0 h 64"/>
              <a:gd name="T48" fmla="*/ 2147483646 w 73"/>
              <a:gd name="T49" fmla="*/ 2147483646 h 64"/>
              <a:gd name="T50" fmla="*/ 2147483646 w 73"/>
              <a:gd name="T51" fmla="*/ 2147483646 h 64"/>
              <a:gd name="T52" fmla="*/ 2147483646 w 73"/>
              <a:gd name="T53" fmla="*/ 2147483646 h 64"/>
              <a:gd name="T54" fmla="*/ 2147483646 w 73"/>
              <a:gd name="T55" fmla="*/ 2147483646 h 64"/>
              <a:gd name="T56" fmla="*/ 2147483646 w 73"/>
              <a:gd name="T57" fmla="*/ 2147483646 h 64"/>
              <a:gd name="T58" fmla="*/ 2147483646 w 73"/>
              <a:gd name="T59" fmla="*/ 2147483646 h 64"/>
              <a:gd name="T60" fmla="*/ 2147483646 w 73"/>
              <a:gd name="T61" fmla="*/ 2147483646 h 64"/>
              <a:gd name="T62" fmla="*/ 2147483646 w 73"/>
              <a:gd name="T63" fmla="*/ 2147483646 h 64"/>
              <a:gd name="T64" fmla="*/ 2147483646 w 73"/>
              <a:gd name="T65" fmla="*/ 2147483646 h 64"/>
              <a:gd name="T66" fmla="*/ 2147483646 w 73"/>
              <a:gd name="T67" fmla="*/ 2147483646 h 64"/>
              <a:gd name="T68" fmla="*/ 2147483646 w 73"/>
              <a:gd name="T69" fmla="*/ 2147483646 h 64"/>
              <a:gd name="T70" fmla="*/ 2147483646 w 73"/>
              <a:gd name="T71" fmla="*/ 2147483646 h 64"/>
              <a:gd name="T72" fmla="*/ 2147483646 w 73"/>
              <a:gd name="T73" fmla="*/ 2147483646 h 64"/>
              <a:gd name="T74" fmla="*/ 2147483646 w 73"/>
              <a:gd name="T75" fmla="*/ 2147483646 h 64"/>
              <a:gd name="T76" fmla="*/ 2147483646 w 73"/>
              <a:gd name="T77" fmla="*/ 2147483646 h 64"/>
              <a:gd name="T78" fmla="*/ 2147483646 w 73"/>
              <a:gd name="T79" fmla="*/ 2147483646 h 64"/>
              <a:gd name="T80" fmla="*/ 2147483646 w 73"/>
              <a:gd name="T81" fmla="*/ 2147483646 h 64"/>
              <a:gd name="T82" fmla="*/ 2147483646 w 73"/>
              <a:gd name="T83" fmla="*/ 2147483646 h 64"/>
              <a:gd name="T84" fmla="*/ 2147483646 w 73"/>
              <a:gd name="T85" fmla="*/ 2147483646 h 64"/>
              <a:gd name="T86" fmla="*/ 2147483646 w 73"/>
              <a:gd name="T87" fmla="*/ 2147483646 h 64"/>
              <a:gd name="T88" fmla="*/ 2147483646 w 73"/>
              <a:gd name="T89" fmla="*/ 2147483646 h 64"/>
              <a:gd name="T90" fmla="*/ 2147483646 w 73"/>
              <a:gd name="T91" fmla="*/ 2147483646 h 64"/>
              <a:gd name="T92" fmla="*/ 2147483646 w 73"/>
              <a:gd name="T93" fmla="*/ 2147483646 h 64"/>
              <a:gd name="T94" fmla="*/ 2147483646 w 73"/>
              <a:gd name="T95" fmla="*/ 2147483646 h 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73" h="64">
                <a:moveTo>
                  <a:pt x="73" y="40"/>
                </a:moveTo>
                <a:cubicBezTo>
                  <a:pt x="73" y="53"/>
                  <a:pt x="73" y="53"/>
                  <a:pt x="73" y="53"/>
                </a:cubicBezTo>
                <a:cubicBezTo>
                  <a:pt x="73" y="54"/>
                  <a:pt x="72" y="55"/>
                  <a:pt x="72" y="55"/>
                </a:cubicBezTo>
                <a:cubicBezTo>
                  <a:pt x="68" y="55"/>
                  <a:pt x="68" y="55"/>
                  <a:pt x="68" y="55"/>
                </a:cubicBezTo>
                <a:cubicBezTo>
                  <a:pt x="68" y="57"/>
                  <a:pt x="68" y="57"/>
                  <a:pt x="68" y="57"/>
                </a:cubicBezTo>
                <a:cubicBezTo>
                  <a:pt x="68" y="61"/>
                  <a:pt x="65" y="64"/>
                  <a:pt x="61" y="64"/>
                </a:cubicBezTo>
                <a:cubicBezTo>
                  <a:pt x="58" y="64"/>
                  <a:pt x="55" y="61"/>
                  <a:pt x="55" y="57"/>
                </a:cubicBezTo>
                <a:cubicBezTo>
                  <a:pt x="55" y="55"/>
                  <a:pt x="55" y="55"/>
                  <a:pt x="55" y="55"/>
                </a:cubicBezTo>
                <a:cubicBezTo>
                  <a:pt x="18" y="55"/>
                  <a:pt x="18" y="55"/>
                  <a:pt x="18" y="55"/>
                </a:cubicBezTo>
                <a:cubicBezTo>
                  <a:pt x="18" y="57"/>
                  <a:pt x="18" y="57"/>
                  <a:pt x="18" y="57"/>
                </a:cubicBezTo>
                <a:cubicBezTo>
                  <a:pt x="18" y="61"/>
                  <a:pt x="15" y="64"/>
                  <a:pt x="11" y="64"/>
                </a:cubicBezTo>
                <a:cubicBezTo>
                  <a:pt x="7" y="64"/>
                  <a:pt x="4" y="61"/>
                  <a:pt x="4" y="57"/>
                </a:cubicBezTo>
                <a:cubicBezTo>
                  <a:pt x="4" y="55"/>
                  <a:pt x="4" y="55"/>
                  <a:pt x="4" y="55"/>
                </a:cubicBezTo>
                <a:cubicBezTo>
                  <a:pt x="1" y="55"/>
                  <a:pt x="1" y="55"/>
                  <a:pt x="1" y="55"/>
                </a:cubicBezTo>
                <a:cubicBezTo>
                  <a:pt x="0" y="55"/>
                  <a:pt x="0" y="54"/>
                  <a:pt x="0" y="53"/>
                </a:cubicBezTo>
                <a:cubicBezTo>
                  <a:pt x="0" y="40"/>
                  <a:pt x="0" y="40"/>
                  <a:pt x="0" y="40"/>
                </a:cubicBezTo>
                <a:cubicBezTo>
                  <a:pt x="0" y="35"/>
                  <a:pt x="3" y="32"/>
                  <a:pt x="8" y="32"/>
                </a:cubicBezTo>
                <a:cubicBezTo>
                  <a:pt x="9" y="32"/>
                  <a:pt x="9" y="32"/>
                  <a:pt x="9" y="32"/>
                </a:cubicBezTo>
                <a:cubicBezTo>
                  <a:pt x="13" y="17"/>
                  <a:pt x="13" y="17"/>
                  <a:pt x="13" y="17"/>
                </a:cubicBezTo>
                <a:cubicBezTo>
                  <a:pt x="14" y="12"/>
                  <a:pt x="18" y="9"/>
                  <a:pt x="23" y="9"/>
                </a:cubicBezTo>
                <a:cubicBezTo>
                  <a:pt x="27" y="9"/>
                  <a:pt x="27" y="9"/>
                  <a:pt x="27" y="9"/>
                </a:cubicBezTo>
                <a:cubicBezTo>
                  <a:pt x="27" y="1"/>
                  <a:pt x="27" y="1"/>
                  <a:pt x="27" y="1"/>
                </a:cubicBezTo>
                <a:cubicBezTo>
                  <a:pt x="27" y="0"/>
                  <a:pt x="28" y="0"/>
                  <a:pt x="28" y="0"/>
                </a:cubicBezTo>
                <a:cubicBezTo>
                  <a:pt x="44" y="0"/>
                  <a:pt x="44" y="0"/>
                  <a:pt x="44" y="0"/>
                </a:cubicBezTo>
                <a:cubicBezTo>
                  <a:pt x="45" y="0"/>
                  <a:pt x="45" y="0"/>
                  <a:pt x="45" y="1"/>
                </a:cubicBezTo>
                <a:cubicBezTo>
                  <a:pt x="45" y="9"/>
                  <a:pt x="45" y="9"/>
                  <a:pt x="45" y="9"/>
                </a:cubicBezTo>
                <a:cubicBezTo>
                  <a:pt x="50" y="9"/>
                  <a:pt x="50" y="9"/>
                  <a:pt x="50" y="9"/>
                </a:cubicBezTo>
                <a:cubicBezTo>
                  <a:pt x="55" y="9"/>
                  <a:pt x="59" y="12"/>
                  <a:pt x="60" y="17"/>
                </a:cubicBezTo>
                <a:cubicBezTo>
                  <a:pt x="64" y="32"/>
                  <a:pt x="64" y="32"/>
                  <a:pt x="64" y="32"/>
                </a:cubicBezTo>
                <a:cubicBezTo>
                  <a:pt x="65" y="32"/>
                  <a:pt x="65" y="32"/>
                  <a:pt x="65" y="32"/>
                </a:cubicBezTo>
                <a:cubicBezTo>
                  <a:pt x="69" y="32"/>
                  <a:pt x="73" y="35"/>
                  <a:pt x="73" y="40"/>
                </a:cubicBezTo>
                <a:close/>
                <a:moveTo>
                  <a:pt x="17" y="43"/>
                </a:moveTo>
                <a:cubicBezTo>
                  <a:pt x="17" y="40"/>
                  <a:pt x="14" y="37"/>
                  <a:pt x="11" y="37"/>
                </a:cubicBezTo>
                <a:cubicBezTo>
                  <a:pt x="8" y="37"/>
                  <a:pt x="5" y="40"/>
                  <a:pt x="5" y="43"/>
                </a:cubicBezTo>
                <a:cubicBezTo>
                  <a:pt x="5" y="46"/>
                  <a:pt x="8" y="49"/>
                  <a:pt x="11" y="49"/>
                </a:cubicBezTo>
                <a:cubicBezTo>
                  <a:pt x="14" y="49"/>
                  <a:pt x="17" y="46"/>
                  <a:pt x="17" y="43"/>
                </a:cubicBezTo>
                <a:close/>
                <a:moveTo>
                  <a:pt x="54" y="32"/>
                </a:moveTo>
                <a:cubicBezTo>
                  <a:pt x="51" y="19"/>
                  <a:pt x="51" y="19"/>
                  <a:pt x="51" y="19"/>
                </a:cubicBezTo>
                <a:cubicBezTo>
                  <a:pt x="51" y="19"/>
                  <a:pt x="50" y="18"/>
                  <a:pt x="50" y="18"/>
                </a:cubicBezTo>
                <a:cubicBezTo>
                  <a:pt x="23" y="18"/>
                  <a:pt x="23" y="18"/>
                  <a:pt x="23" y="18"/>
                </a:cubicBezTo>
                <a:cubicBezTo>
                  <a:pt x="22" y="18"/>
                  <a:pt x="21" y="19"/>
                  <a:pt x="21" y="19"/>
                </a:cubicBezTo>
                <a:cubicBezTo>
                  <a:pt x="18" y="32"/>
                  <a:pt x="18" y="32"/>
                  <a:pt x="18" y="32"/>
                </a:cubicBezTo>
                <a:lnTo>
                  <a:pt x="54" y="32"/>
                </a:lnTo>
                <a:close/>
                <a:moveTo>
                  <a:pt x="67" y="43"/>
                </a:moveTo>
                <a:cubicBezTo>
                  <a:pt x="67" y="40"/>
                  <a:pt x="65" y="37"/>
                  <a:pt x="61" y="37"/>
                </a:cubicBezTo>
                <a:cubicBezTo>
                  <a:pt x="58" y="37"/>
                  <a:pt x="56" y="40"/>
                  <a:pt x="56" y="43"/>
                </a:cubicBezTo>
                <a:cubicBezTo>
                  <a:pt x="56" y="46"/>
                  <a:pt x="58" y="49"/>
                  <a:pt x="61" y="49"/>
                </a:cubicBezTo>
                <a:cubicBezTo>
                  <a:pt x="65" y="49"/>
                  <a:pt x="67" y="46"/>
                  <a:pt x="67"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5" name="Freeform 48">
            <a:extLst>
              <a:ext uri="{FF2B5EF4-FFF2-40B4-BE49-F238E27FC236}">
                <a16:creationId xmlns:a16="http://schemas.microsoft.com/office/drawing/2014/main" xmlns="" id="{29BFB1F0-6E3F-47AC-87F6-4B0E25909D4D}"/>
              </a:ext>
            </a:extLst>
          </p:cNvPr>
          <p:cNvSpPr>
            <a:spLocks noEditPoints="1"/>
          </p:cNvSpPr>
          <p:nvPr/>
        </p:nvSpPr>
        <p:spPr bwMode="auto">
          <a:xfrm>
            <a:off x="4380858" y="4884927"/>
            <a:ext cx="351026" cy="351026"/>
          </a:xfrm>
          <a:custGeom>
            <a:avLst/>
            <a:gdLst>
              <a:gd name="T0" fmla="*/ 2147483646 w 55"/>
              <a:gd name="T1" fmla="*/ 2147483646 h 55"/>
              <a:gd name="T2" fmla="*/ 0 w 55"/>
              <a:gd name="T3" fmla="*/ 2147483646 h 55"/>
              <a:gd name="T4" fmla="*/ 2147483646 w 55"/>
              <a:gd name="T5" fmla="*/ 0 h 55"/>
              <a:gd name="T6" fmla="*/ 2147483646 w 55"/>
              <a:gd name="T7" fmla="*/ 2147483646 h 55"/>
              <a:gd name="T8" fmla="*/ 2147483646 w 55"/>
              <a:gd name="T9" fmla="*/ 2147483646 h 55"/>
              <a:gd name="T10" fmla="*/ 2147483646 w 55"/>
              <a:gd name="T11" fmla="*/ 2147483646 h 55"/>
              <a:gd name="T12" fmla="*/ 2147483646 w 55"/>
              <a:gd name="T13" fmla="*/ 2147483646 h 55"/>
              <a:gd name="T14" fmla="*/ 2147483646 w 55"/>
              <a:gd name="T15" fmla="*/ 2147483646 h 55"/>
              <a:gd name="T16" fmla="*/ 2147483646 w 55"/>
              <a:gd name="T17" fmla="*/ 2147483646 h 55"/>
              <a:gd name="T18" fmla="*/ 2147483646 w 55"/>
              <a:gd name="T19" fmla="*/ 2147483646 h 55"/>
              <a:gd name="T20" fmla="*/ 2147483646 w 55"/>
              <a:gd name="T21" fmla="*/ 2147483646 h 55"/>
              <a:gd name="T22" fmla="*/ 2147483646 w 55"/>
              <a:gd name="T23" fmla="*/ 2147483646 h 55"/>
              <a:gd name="T24" fmla="*/ 2147483646 w 55"/>
              <a:gd name="T25" fmla="*/ 2147483646 h 55"/>
              <a:gd name="T26" fmla="*/ 2147483646 w 55"/>
              <a:gd name="T27" fmla="*/ 2147483646 h 55"/>
              <a:gd name="T28" fmla="*/ 2147483646 w 55"/>
              <a:gd name="T29" fmla="*/ 2147483646 h 55"/>
              <a:gd name="T30" fmla="*/ 2147483646 w 55"/>
              <a:gd name="T31" fmla="*/ 2147483646 h 55"/>
              <a:gd name="T32" fmla="*/ 2147483646 w 55"/>
              <a:gd name="T33" fmla="*/ 2147483646 h 5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2" y="29"/>
                </a:moveTo>
                <a:cubicBezTo>
                  <a:pt x="42" y="28"/>
                  <a:pt x="42" y="27"/>
                  <a:pt x="42" y="26"/>
                </a:cubicBezTo>
                <a:cubicBezTo>
                  <a:pt x="25" y="10"/>
                  <a:pt x="25" y="10"/>
                  <a:pt x="25" y="10"/>
                </a:cubicBezTo>
                <a:cubicBezTo>
                  <a:pt x="24" y="9"/>
                  <a:pt x="23" y="9"/>
                  <a:pt x="22" y="10"/>
                </a:cubicBezTo>
                <a:cubicBezTo>
                  <a:pt x="19" y="13"/>
                  <a:pt x="19" y="13"/>
                  <a:pt x="19" y="13"/>
                </a:cubicBezTo>
                <a:cubicBezTo>
                  <a:pt x="18" y="14"/>
                  <a:pt x="18" y="15"/>
                  <a:pt x="19" y="16"/>
                </a:cubicBezTo>
                <a:cubicBezTo>
                  <a:pt x="29" y="27"/>
                  <a:pt x="29" y="27"/>
                  <a:pt x="29" y="27"/>
                </a:cubicBezTo>
                <a:cubicBezTo>
                  <a:pt x="19" y="38"/>
                  <a:pt x="19" y="38"/>
                  <a:pt x="19" y="38"/>
                </a:cubicBezTo>
                <a:cubicBezTo>
                  <a:pt x="18" y="39"/>
                  <a:pt x="18" y="41"/>
                  <a:pt x="19" y="42"/>
                </a:cubicBezTo>
                <a:cubicBezTo>
                  <a:pt x="22" y="45"/>
                  <a:pt x="22" y="45"/>
                  <a:pt x="22" y="45"/>
                </a:cubicBezTo>
                <a:cubicBezTo>
                  <a:pt x="23" y="46"/>
                  <a:pt x="24" y="46"/>
                  <a:pt x="25" y="45"/>
                </a:cubicBezTo>
                <a:lnTo>
                  <a:pt x="42"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6" name="Freeform 54">
            <a:extLst>
              <a:ext uri="{FF2B5EF4-FFF2-40B4-BE49-F238E27FC236}">
                <a16:creationId xmlns:a16="http://schemas.microsoft.com/office/drawing/2014/main" xmlns="" id="{9006835F-9751-412B-8C42-22345C2E4EE2}"/>
              </a:ext>
            </a:extLst>
          </p:cNvPr>
          <p:cNvSpPr>
            <a:spLocks noEditPoints="1"/>
          </p:cNvSpPr>
          <p:nvPr/>
        </p:nvSpPr>
        <p:spPr bwMode="auto">
          <a:xfrm>
            <a:off x="7661211" y="4866415"/>
            <a:ext cx="433618" cy="321528"/>
          </a:xfrm>
          <a:custGeom>
            <a:avLst/>
            <a:gdLst>
              <a:gd name="T0" fmla="*/ 2147483646 w 68"/>
              <a:gd name="T1" fmla="*/ 2147483646 h 50"/>
              <a:gd name="T2" fmla="*/ 2147483646 w 68"/>
              <a:gd name="T3" fmla="*/ 2147483646 h 50"/>
              <a:gd name="T4" fmla="*/ 0 w 68"/>
              <a:gd name="T5" fmla="*/ 2147483646 h 50"/>
              <a:gd name="T6" fmla="*/ 2147483646 w 68"/>
              <a:gd name="T7" fmla="*/ 2147483646 h 50"/>
              <a:gd name="T8" fmla="*/ 2147483646 w 68"/>
              <a:gd name="T9" fmla="*/ 2147483646 h 50"/>
              <a:gd name="T10" fmla="*/ 2147483646 w 68"/>
              <a:gd name="T11" fmla="*/ 0 h 50"/>
              <a:gd name="T12" fmla="*/ 2147483646 w 68"/>
              <a:gd name="T13" fmla="*/ 2147483646 h 50"/>
              <a:gd name="T14" fmla="*/ 2147483646 w 68"/>
              <a:gd name="T15" fmla="*/ 2147483646 h 50"/>
              <a:gd name="T16" fmla="*/ 2147483646 w 68"/>
              <a:gd name="T17" fmla="*/ 2147483646 h 50"/>
              <a:gd name="T18" fmla="*/ 2147483646 w 68"/>
              <a:gd name="T19" fmla="*/ 2147483646 h 50"/>
              <a:gd name="T20" fmla="*/ 2147483646 w 68"/>
              <a:gd name="T21" fmla="*/ 2147483646 h 50"/>
              <a:gd name="T22" fmla="*/ 2147483646 w 68"/>
              <a:gd name="T23" fmla="*/ 2147483646 h 50"/>
              <a:gd name="T24" fmla="*/ 2147483646 w 68"/>
              <a:gd name="T25" fmla="*/ 2147483646 h 50"/>
              <a:gd name="T26" fmla="*/ 2147483646 w 68"/>
              <a:gd name="T27" fmla="*/ 2147483646 h 50"/>
              <a:gd name="T28" fmla="*/ 2147483646 w 68"/>
              <a:gd name="T29" fmla="*/ 2147483646 h 50"/>
              <a:gd name="T30" fmla="*/ 2147483646 w 68"/>
              <a:gd name="T31" fmla="*/ 2147483646 h 50"/>
              <a:gd name="T32" fmla="*/ 2147483646 w 68"/>
              <a:gd name="T33" fmla="*/ 2147483646 h 50"/>
              <a:gd name="T34" fmla="*/ 2147483646 w 68"/>
              <a:gd name="T35" fmla="*/ 2147483646 h 50"/>
              <a:gd name="T36" fmla="*/ 2147483646 w 68"/>
              <a:gd name="T37" fmla="*/ 2147483646 h 50"/>
              <a:gd name="T38" fmla="*/ 2147483646 w 68"/>
              <a:gd name="T39" fmla="*/ 2147483646 h 50"/>
              <a:gd name="T40" fmla="*/ 2147483646 w 68"/>
              <a:gd name="T41" fmla="*/ 2147483646 h 50"/>
              <a:gd name="T42" fmla="*/ 2147483646 w 68"/>
              <a:gd name="T43" fmla="*/ 2147483646 h 50"/>
              <a:gd name="T44" fmla="*/ 2147483646 w 68"/>
              <a:gd name="T45" fmla="*/ 2147483646 h 50"/>
              <a:gd name="T46" fmla="*/ 2147483646 w 68"/>
              <a:gd name="T47" fmla="*/ 2147483646 h 50"/>
              <a:gd name="T48" fmla="*/ 2147483646 w 68"/>
              <a:gd name="T49" fmla="*/ 2147483646 h 50"/>
              <a:gd name="T50" fmla="*/ 2147483646 w 68"/>
              <a:gd name="T51" fmla="*/ 2147483646 h 50"/>
              <a:gd name="T52" fmla="*/ 2147483646 w 68"/>
              <a:gd name="T53" fmla="*/ 2147483646 h 50"/>
              <a:gd name="T54" fmla="*/ 2147483646 w 68"/>
              <a:gd name="T55" fmla="*/ 2147483646 h 5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68" h="50">
                <a:moveTo>
                  <a:pt x="55" y="50"/>
                </a:moveTo>
                <a:cubicBezTo>
                  <a:pt x="16" y="50"/>
                  <a:pt x="16" y="50"/>
                  <a:pt x="16" y="50"/>
                </a:cubicBezTo>
                <a:cubicBezTo>
                  <a:pt x="7" y="50"/>
                  <a:pt x="0" y="43"/>
                  <a:pt x="0" y="34"/>
                </a:cubicBezTo>
                <a:cubicBezTo>
                  <a:pt x="0" y="28"/>
                  <a:pt x="3" y="22"/>
                  <a:pt x="9" y="20"/>
                </a:cubicBezTo>
                <a:cubicBezTo>
                  <a:pt x="9" y="19"/>
                  <a:pt x="9" y="19"/>
                  <a:pt x="9" y="18"/>
                </a:cubicBezTo>
                <a:cubicBezTo>
                  <a:pt x="9" y="8"/>
                  <a:pt x="17" y="0"/>
                  <a:pt x="27" y="0"/>
                </a:cubicBezTo>
                <a:cubicBezTo>
                  <a:pt x="35" y="0"/>
                  <a:pt x="41" y="4"/>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moveTo>
                  <a:pt x="45" y="25"/>
                </a:moveTo>
                <a:cubicBezTo>
                  <a:pt x="33" y="13"/>
                  <a:pt x="33" y="13"/>
                  <a:pt x="33" y="13"/>
                </a:cubicBezTo>
                <a:cubicBezTo>
                  <a:pt x="32" y="13"/>
                  <a:pt x="32" y="12"/>
                  <a:pt x="32" y="12"/>
                </a:cubicBezTo>
                <a:cubicBezTo>
                  <a:pt x="31" y="12"/>
                  <a:pt x="31" y="13"/>
                  <a:pt x="31" y="13"/>
                </a:cubicBezTo>
                <a:cubicBezTo>
                  <a:pt x="18" y="25"/>
                  <a:pt x="18" y="25"/>
                  <a:pt x="18" y="25"/>
                </a:cubicBezTo>
                <a:cubicBezTo>
                  <a:pt x="18" y="26"/>
                  <a:pt x="18" y="26"/>
                  <a:pt x="18" y="26"/>
                </a:cubicBezTo>
                <a:cubicBezTo>
                  <a:pt x="18" y="27"/>
                  <a:pt x="19" y="27"/>
                  <a:pt x="19" y="27"/>
                </a:cubicBezTo>
                <a:cubicBezTo>
                  <a:pt x="27" y="27"/>
                  <a:pt x="27" y="27"/>
                  <a:pt x="27" y="27"/>
                </a:cubicBezTo>
                <a:cubicBezTo>
                  <a:pt x="27" y="40"/>
                  <a:pt x="27" y="40"/>
                  <a:pt x="27" y="40"/>
                </a:cubicBezTo>
                <a:cubicBezTo>
                  <a:pt x="27" y="41"/>
                  <a:pt x="28" y="41"/>
                  <a:pt x="28" y="41"/>
                </a:cubicBezTo>
                <a:cubicBezTo>
                  <a:pt x="35" y="41"/>
                  <a:pt x="35" y="41"/>
                  <a:pt x="35" y="41"/>
                </a:cubicBezTo>
                <a:cubicBezTo>
                  <a:pt x="36" y="41"/>
                  <a:pt x="36" y="41"/>
                  <a:pt x="36" y="40"/>
                </a:cubicBezTo>
                <a:cubicBezTo>
                  <a:pt x="36" y="27"/>
                  <a:pt x="36" y="27"/>
                  <a:pt x="36" y="27"/>
                </a:cubicBezTo>
                <a:cubicBezTo>
                  <a:pt x="44" y="27"/>
                  <a:pt x="44" y="27"/>
                  <a:pt x="44" y="27"/>
                </a:cubicBezTo>
                <a:cubicBezTo>
                  <a:pt x="45" y="27"/>
                  <a:pt x="45" y="27"/>
                  <a:pt x="45" y="26"/>
                </a:cubicBezTo>
                <a:cubicBezTo>
                  <a:pt x="45" y="26"/>
                  <a:pt x="45" y="26"/>
                  <a:pt x="45"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8" name="Freeform 111">
            <a:extLst>
              <a:ext uri="{FF2B5EF4-FFF2-40B4-BE49-F238E27FC236}">
                <a16:creationId xmlns:a16="http://schemas.microsoft.com/office/drawing/2014/main" xmlns="" id="{60BA2E8B-E0B1-474A-B655-5253DC84487C}"/>
              </a:ext>
            </a:extLst>
          </p:cNvPr>
          <p:cNvSpPr>
            <a:spLocks noEditPoints="1"/>
          </p:cNvSpPr>
          <p:nvPr/>
        </p:nvSpPr>
        <p:spPr bwMode="auto">
          <a:xfrm>
            <a:off x="5955274" y="3150799"/>
            <a:ext cx="466068" cy="321528"/>
          </a:xfrm>
          <a:custGeom>
            <a:avLst/>
            <a:gdLst>
              <a:gd name="T0" fmla="*/ 2147483646 w 73"/>
              <a:gd name="T1" fmla="*/ 2147483646 h 50"/>
              <a:gd name="T2" fmla="*/ 2147483646 w 73"/>
              <a:gd name="T3" fmla="*/ 2147483646 h 50"/>
              <a:gd name="T4" fmla="*/ 2147483646 w 73"/>
              <a:gd name="T5" fmla="*/ 2147483646 h 50"/>
              <a:gd name="T6" fmla="*/ 2147483646 w 73"/>
              <a:gd name="T7" fmla="*/ 2147483646 h 50"/>
              <a:gd name="T8" fmla="*/ 2147483646 w 73"/>
              <a:gd name="T9" fmla="*/ 2147483646 h 50"/>
              <a:gd name="T10" fmla="*/ 2147483646 w 73"/>
              <a:gd name="T11" fmla="*/ 2147483646 h 50"/>
              <a:gd name="T12" fmla="*/ 2147483646 w 73"/>
              <a:gd name="T13" fmla="*/ 2147483646 h 50"/>
              <a:gd name="T14" fmla="*/ 0 w 73"/>
              <a:gd name="T15" fmla="*/ 2147483646 h 50"/>
              <a:gd name="T16" fmla="*/ 2147483646 w 73"/>
              <a:gd name="T17" fmla="*/ 2147483646 h 50"/>
              <a:gd name="T18" fmla="*/ 2147483646 w 73"/>
              <a:gd name="T19" fmla="*/ 2147483646 h 50"/>
              <a:gd name="T20" fmla="*/ 2147483646 w 73"/>
              <a:gd name="T21" fmla="*/ 2147483646 h 50"/>
              <a:gd name="T22" fmla="*/ 2147483646 w 73"/>
              <a:gd name="T23" fmla="*/ 2147483646 h 50"/>
              <a:gd name="T24" fmla="*/ 2147483646 w 73"/>
              <a:gd name="T25" fmla="*/ 0 h 50"/>
              <a:gd name="T26" fmla="*/ 2147483646 w 73"/>
              <a:gd name="T27" fmla="*/ 2147483646 h 50"/>
              <a:gd name="T28" fmla="*/ 2147483646 w 73"/>
              <a:gd name="T29" fmla="*/ 2147483646 h 50"/>
              <a:gd name="T30" fmla="*/ 2147483646 w 73"/>
              <a:gd name="T31" fmla="*/ 2147483646 h 50"/>
              <a:gd name="T32" fmla="*/ 2147483646 w 73"/>
              <a:gd name="T33" fmla="*/ 2147483646 h 50"/>
              <a:gd name="T34" fmla="*/ 2147483646 w 73"/>
              <a:gd name="T35" fmla="*/ 2147483646 h 50"/>
              <a:gd name="T36" fmla="*/ 2147483646 w 73"/>
              <a:gd name="T37" fmla="*/ 2147483646 h 50"/>
              <a:gd name="T38" fmla="*/ 2147483646 w 73"/>
              <a:gd name="T39" fmla="*/ 2147483646 h 50"/>
              <a:gd name="T40" fmla="*/ 2147483646 w 73"/>
              <a:gd name="T41" fmla="*/ 2147483646 h 50"/>
              <a:gd name="T42" fmla="*/ 2147483646 w 73"/>
              <a:gd name="T43" fmla="*/ 2147483646 h 50"/>
              <a:gd name="T44" fmla="*/ 2147483646 w 73"/>
              <a:gd name="T45" fmla="*/ 2147483646 h 50"/>
              <a:gd name="T46" fmla="*/ 2147483646 w 73"/>
              <a:gd name="T47" fmla="*/ 2147483646 h 50"/>
              <a:gd name="T48" fmla="*/ 2147483646 w 73"/>
              <a:gd name="T49" fmla="*/ 2147483646 h 50"/>
              <a:gd name="T50" fmla="*/ 2147483646 w 73"/>
              <a:gd name="T51" fmla="*/ 2147483646 h 50"/>
              <a:gd name="T52" fmla="*/ 2147483646 w 73"/>
              <a:gd name="T53" fmla="*/ 2147483646 h 50"/>
              <a:gd name="T54" fmla="*/ 2147483646 w 73"/>
              <a:gd name="T55" fmla="*/ 2147483646 h 50"/>
              <a:gd name="T56" fmla="*/ 2147483646 w 73"/>
              <a:gd name="T57" fmla="*/ 2147483646 h 50"/>
              <a:gd name="T58" fmla="*/ 2147483646 w 73"/>
              <a:gd name="T59" fmla="*/ 2147483646 h 50"/>
              <a:gd name="T60" fmla="*/ 2147483646 w 73"/>
              <a:gd name="T61" fmla="*/ 2147483646 h 50"/>
              <a:gd name="T62" fmla="*/ 2147483646 w 73"/>
              <a:gd name="T63" fmla="*/ 2147483646 h 50"/>
              <a:gd name="T64" fmla="*/ 2147483646 w 73"/>
              <a:gd name="T65" fmla="*/ 2147483646 h 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50">
                <a:moveTo>
                  <a:pt x="73" y="36"/>
                </a:moveTo>
                <a:cubicBezTo>
                  <a:pt x="73" y="44"/>
                  <a:pt x="66" y="50"/>
                  <a:pt x="58" y="50"/>
                </a:cubicBezTo>
                <a:cubicBezTo>
                  <a:pt x="58" y="50"/>
                  <a:pt x="58" y="50"/>
                  <a:pt x="58" y="50"/>
                </a:cubicBezTo>
                <a:cubicBezTo>
                  <a:pt x="15" y="50"/>
                  <a:pt x="15" y="50"/>
                  <a:pt x="15" y="50"/>
                </a:cubicBezTo>
                <a:cubicBezTo>
                  <a:pt x="15" y="50"/>
                  <a:pt x="15" y="50"/>
                  <a:pt x="15" y="50"/>
                </a:cubicBezTo>
                <a:cubicBezTo>
                  <a:pt x="14" y="50"/>
                  <a:pt x="14" y="50"/>
                  <a:pt x="14" y="50"/>
                </a:cubicBezTo>
                <a:cubicBezTo>
                  <a:pt x="14" y="50"/>
                  <a:pt x="14" y="50"/>
                  <a:pt x="14" y="50"/>
                </a:cubicBezTo>
                <a:cubicBezTo>
                  <a:pt x="6" y="50"/>
                  <a:pt x="0" y="43"/>
                  <a:pt x="0" y="35"/>
                </a:cubicBezTo>
                <a:cubicBezTo>
                  <a:pt x="0" y="30"/>
                  <a:pt x="3" y="26"/>
                  <a:pt x="7" y="23"/>
                </a:cubicBezTo>
                <a:cubicBezTo>
                  <a:pt x="7" y="22"/>
                  <a:pt x="7" y="21"/>
                  <a:pt x="7" y="20"/>
                </a:cubicBezTo>
                <a:cubicBezTo>
                  <a:pt x="7" y="15"/>
                  <a:pt x="11" y="10"/>
                  <a:pt x="17" y="10"/>
                </a:cubicBezTo>
                <a:cubicBezTo>
                  <a:pt x="19" y="10"/>
                  <a:pt x="21" y="11"/>
                  <a:pt x="23" y="12"/>
                </a:cubicBezTo>
                <a:cubicBezTo>
                  <a:pt x="26" y="5"/>
                  <a:pt x="34" y="0"/>
                  <a:pt x="42" y="0"/>
                </a:cubicBezTo>
                <a:cubicBezTo>
                  <a:pt x="54" y="0"/>
                  <a:pt x="64" y="10"/>
                  <a:pt x="64" y="21"/>
                </a:cubicBezTo>
                <a:cubicBezTo>
                  <a:pt x="64" y="22"/>
                  <a:pt x="64" y="22"/>
                  <a:pt x="64" y="23"/>
                </a:cubicBezTo>
                <a:cubicBezTo>
                  <a:pt x="69" y="25"/>
                  <a:pt x="73" y="30"/>
                  <a:pt x="73" y="36"/>
                </a:cubicBezTo>
                <a:close/>
                <a:moveTo>
                  <a:pt x="27" y="42"/>
                </a:moveTo>
                <a:cubicBezTo>
                  <a:pt x="30" y="42"/>
                  <a:pt x="33" y="41"/>
                  <a:pt x="35" y="38"/>
                </a:cubicBezTo>
                <a:cubicBezTo>
                  <a:pt x="34" y="37"/>
                  <a:pt x="33" y="36"/>
                  <a:pt x="32" y="34"/>
                </a:cubicBezTo>
                <a:cubicBezTo>
                  <a:pt x="31" y="36"/>
                  <a:pt x="29" y="37"/>
                  <a:pt x="27" y="37"/>
                </a:cubicBezTo>
                <a:cubicBezTo>
                  <a:pt x="25" y="37"/>
                  <a:pt x="22" y="35"/>
                  <a:pt x="22" y="32"/>
                </a:cubicBezTo>
                <a:cubicBezTo>
                  <a:pt x="22" y="30"/>
                  <a:pt x="25" y="28"/>
                  <a:pt x="27" y="28"/>
                </a:cubicBezTo>
                <a:cubicBezTo>
                  <a:pt x="35" y="28"/>
                  <a:pt x="37" y="42"/>
                  <a:pt x="48" y="42"/>
                </a:cubicBezTo>
                <a:cubicBezTo>
                  <a:pt x="54" y="42"/>
                  <a:pt x="58" y="38"/>
                  <a:pt x="58" y="32"/>
                </a:cubicBezTo>
                <a:cubicBezTo>
                  <a:pt x="58" y="26"/>
                  <a:pt x="53" y="23"/>
                  <a:pt x="48" y="23"/>
                </a:cubicBezTo>
                <a:cubicBezTo>
                  <a:pt x="44" y="23"/>
                  <a:pt x="42" y="24"/>
                  <a:pt x="39" y="26"/>
                </a:cubicBezTo>
                <a:cubicBezTo>
                  <a:pt x="40" y="28"/>
                  <a:pt x="41" y="29"/>
                  <a:pt x="43" y="30"/>
                </a:cubicBezTo>
                <a:cubicBezTo>
                  <a:pt x="44" y="29"/>
                  <a:pt x="46" y="28"/>
                  <a:pt x="48" y="28"/>
                </a:cubicBezTo>
                <a:cubicBezTo>
                  <a:pt x="50" y="28"/>
                  <a:pt x="52" y="30"/>
                  <a:pt x="52" y="32"/>
                </a:cubicBezTo>
                <a:cubicBezTo>
                  <a:pt x="52" y="35"/>
                  <a:pt x="50" y="37"/>
                  <a:pt x="48" y="37"/>
                </a:cubicBezTo>
                <a:cubicBezTo>
                  <a:pt x="40" y="37"/>
                  <a:pt x="38" y="23"/>
                  <a:pt x="27" y="23"/>
                </a:cubicBezTo>
                <a:cubicBezTo>
                  <a:pt x="21" y="23"/>
                  <a:pt x="16" y="26"/>
                  <a:pt x="16" y="32"/>
                </a:cubicBezTo>
                <a:cubicBezTo>
                  <a:pt x="16" y="38"/>
                  <a:pt x="21" y="42"/>
                  <a:pt x="27"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3173511862"/>
      </p:ext>
    </p:extLst>
  </p:cSld>
  <p:clrMapOvr>
    <a:masterClrMapping/>
  </p:clrMapOvr>
  <mc:AlternateContent xmlns:mc="http://schemas.openxmlformats.org/markup-compatibility/2006" xmlns:p14="http://schemas.microsoft.com/office/powerpoint/2010/main">
    <mc:Choice Requires="p14">
      <p:transition p14:dur="0" advClick="0" advTm="2000"/>
    </mc:Choice>
    <mc:Fallback xmlns="">
      <p:transition advClick="0" advTm="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AD71A143-B73D-4EE7-AC72-1C585BB93656}"/>
              </a:ext>
            </a:extLst>
          </p:cNvPr>
          <p:cNvGrpSpPr/>
          <p:nvPr/>
        </p:nvGrpSpPr>
        <p:grpSpPr>
          <a:xfrm>
            <a:off x="6383957" y="1901665"/>
            <a:ext cx="1796232" cy="1976064"/>
            <a:chOff x="5987173" y="3044094"/>
            <a:chExt cx="1796700" cy="1976578"/>
          </a:xfrm>
        </p:grpSpPr>
        <p:sp>
          <p:nvSpPr>
            <p:cNvPr id="5" name="任意多边形 30">
              <a:extLst>
                <a:ext uri="{FF2B5EF4-FFF2-40B4-BE49-F238E27FC236}">
                  <a16:creationId xmlns:a16="http://schemas.microsoft.com/office/drawing/2014/main" xmlns="" id="{083329EA-5EE2-43D6-BEA8-32C37D5EA7B7}"/>
                </a:ext>
              </a:extLst>
            </p:cNvPr>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solidFill>
              <a:schemeClr val="dk1">
                <a:lumMod val="100000"/>
              </a:schemeClr>
            </a:solidFill>
            <a:ln w="25400" cap="flat" cmpd="sng" algn="ctr">
              <a:noFill/>
              <a:prstDash val="solid"/>
            </a:ln>
            <a:effectLst/>
          </p:spPr>
          <p:txBody>
            <a:bodyPr rtlCol="0" anchor="ctr"/>
            <a:lstStyle/>
            <a:p>
              <a:pPr algn="ctr" defTabSz="914133">
                <a:defRPr/>
              </a:pPr>
              <a:endParaRPr lang="zh-CN" altLang="en-US" sz="2000" kern="0" dirty="0">
                <a:solidFill>
                  <a:schemeClr val="bg1"/>
                </a:solidFill>
                <a:cs typeface="+mn-ea"/>
                <a:sym typeface="+mn-lt"/>
              </a:endParaRPr>
            </a:p>
          </p:txBody>
        </p:sp>
        <p:sp>
          <p:nvSpPr>
            <p:cNvPr id="7" name="文本框 62">
              <a:extLst>
                <a:ext uri="{FF2B5EF4-FFF2-40B4-BE49-F238E27FC236}">
                  <a16:creationId xmlns:a16="http://schemas.microsoft.com/office/drawing/2014/main" xmlns="" id="{A4F58CAD-FF75-4E3F-AFF9-DC803718031A}"/>
                </a:ext>
              </a:extLst>
            </p:cNvPr>
            <p:cNvSpPr txBox="1"/>
            <p:nvPr/>
          </p:nvSpPr>
          <p:spPr>
            <a:xfrm>
              <a:off x="6329724" y="3989042"/>
              <a:ext cx="1237550" cy="400214"/>
            </a:xfrm>
            <a:prstGeom prst="rect">
              <a:avLst/>
            </a:prstGeom>
            <a:noFill/>
          </p:spPr>
          <p:txBody>
            <a:bodyPr wrap="square" rtlCol="0">
              <a:spAutoFit/>
            </a:bodyPr>
            <a:lstStyle/>
            <a:p>
              <a:pPr defTabSz="914133">
                <a:defRPr/>
              </a:pPr>
              <a:r>
                <a:rPr lang="zh-CN" altLang="en-US" sz="2000" kern="0" dirty="0">
                  <a:solidFill>
                    <a:schemeClr val="bg1"/>
                  </a:solidFill>
                  <a:cs typeface="+mn-ea"/>
                  <a:sym typeface="+mn-lt"/>
                </a:rPr>
                <a:t>输入标题</a:t>
              </a:r>
            </a:p>
          </p:txBody>
        </p:sp>
      </p:grpSp>
      <p:cxnSp>
        <p:nvCxnSpPr>
          <p:cNvPr id="8" name="直接连接符 7">
            <a:extLst>
              <a:ext uri="{FF2B5EF4-FFF2-40B4-BE49-F238E27FC236}">
                <a16:creationId xmlns:a16="http://schemas.microsoft.com/office/drawing/2014/main" xmlns="" id="{AFAFC995-F80B-4FD7-8644-603C66E47C46}"/>
              </a:ext>
            </a:extLst>
          </p:cNvPr>
          <p:cNvCxnSpPr/>
          <p:nvPr/>
        </p:nvCxnSpPr>
        <p:spPr>
          <a:xfrm>
            <a:off x="1804741" y="4008012"/>
            <a:ext cx="8837900" cy="0"/>
          </a:xfrm>
          <a:prstGeom prst="line">
            <a:avLst/>
          </a:prstGeom>
          <a:noFill/>
          <a:ln w="9525" cap="flat" cmpd="sng" algn="ctr">
            <a:solidFill>
              <a:schemeClr val="bg1">
                <a:lumMod val="75000"/>
              </a:schemeClr>
            </a:solidFill>
            <a:prstDash val="solid"/>
          </a:ln>
          <a:effectLst/>
        </p:spPr>
      </p:cxnSp>
      <p:sp>
        <p:nvSpPr>
          <p:cNvPr id="9" name="椭圆 8">
            <a:extLst>
              <a:ext uri="{FF2B5EF4-FFF2-40B4-BE49-F238E27FC236}">
                <a16:creationId xmlns:a16="http://schemas.microsoft.com/office/drawing/2014/main" xmlns="" id="{13116FA6-FFEB-4ED6-943D-9DD27304106F}"/>
              </a:ext>
            </a:extLst>
          </p:cNvPr>
          <p:cNvSpPr/>
          <p:nvPr/>
        </p:nvSpPr>
        <p:spPr>
          <a:xfrm>
            <a:off x="1704657" y="3934833"/>
            <a:ext cx="146361" cy="146361"/>
          </a:xfrm>
          <a:prstGeom prst="ellipse">
            <a:avLst/>
          </a:prstGeom>
          <a:solidFill>
            <a:schemeClr val="bg1"/>
          </a:solidFill>
          <a:ln w="12700" cap="flat" cmpd="sng" algn="ctr">
            <a:gradFill>
              <a:gsLst>
                <a:gs pos="0">
                  <a:srgbClr val="3943BD"/>
                </a:gs>
                <a:gs pos="100000">
                  <a:srgbClr val="E9295D"/>
                </a:gs>
              </a:gsLst>
              <a:lin ang="5400000" scaled="1"/>
            </a:gradFill>
            <a:prstDash val="solid"/>
          </a:ln>
          <a:effectLst>
            <a:outerShdw blurRad="63500" sx="102000" sy="102000" algn="ctr" rotWithShape="0">
              <a:prstClr val="black">
                <a:alpha val="40000"/>
              </a:prstClr>
            </a:outerShdw>
          </a:effectLst>
        </p:spPr>
        <p:txBody>
          <a:bodyPr rtlCol="0" anchor="ctr"/>
          <a:lstStyle/>
          <a:p>
            <a:pPr algn="ctr" defTabSz="914133">
              <a:defRPr/>
            </a:pPr>
            <a:endParaRPr lang="zh-CN" altLang="en-US" sz="2000" kern="0">
              <a:solidFill>
                <a:srgbClr val="414455"/>
              </a:solidFill>
              <a:cs typeface="+mn-ea"/>
              <a:sym typeface="+mn-lt"/>
            </a:endParaRPr>
          </a:p>
        </p:txBody>
      </p:sp>
      <p:sp>
        <p:nvSpPr>
          <p:cNvPr id="10" name="椭圆 9">
            <a:extLst>
              <a:ext uri="{FF2B5EF4-FFF2-40B4-BE49-F238E27FC236}">
                <a16:creationId xmlns:a16="http://schemas.microsoft.com/office/drawing/2014/main" xmlns="" id="{36791DCE-A1F1-454D-B55A-41EFB9E5FB99}"/>
              </a:ext>
            </a:extLst>
          </p:cNvPr>
          <p:cNvSpPr/>
          <p:nvPr/>
        </p:nvSpPr>
        <p:spPr>
          <a:xfrm>
            <a:off x="10569460" y="3934833"/>
            <a:ext cx="146361" cy="146361"/>
          </a:xfrm>
          <a:prstGeom prst="ellipse">
            <a:avLst/>
          </a:prstGeom>
          <a:solidFill>
            <a:schemeClr val="bg1"/>
          </a:solidFill>
          <a:ln w="12700" cap="flat" cmpd="sng" algn="ctr">
            <a:gradFill>
              <a:gsLst>
                <a:gs pos="0">
                  <a:srgbClr val="3943BD"/>
                </a:gs>
                <a:gs pos="100000">
                  <a:srgbClr val="E9295D"/>
                </a:gs>
              </a:gsLst>
              <a:lin ang="5400000" scaled="1"/>
            </a:gradFill>
            <a:prstDash val="solid"/>
          </a:ln>
          <a:effectLst>
            <a:outerShdw blurRad="63500" sx="102000" sy="102000" algn="ctr" rotWithShape="0">
              <a:prstClr val="black">
                <a:alpha val="40000"/>
              </a:prstClr>
            </a:outerShdw>
          </a:effectLst>
        </p:spPr>
        <p:txBody>
          <a:bodyPr rtlCol="0" anchor="ctr"/>
          <a:lstStyle/>
          <a:p>
            <a:pPr algn="ctr" defTabSz="914133">
              <a:defRPr/>
            </a:pPr>
            <a:endParaRPr lang="zh-CN" altLang="en-US" sz="2000" kern="0">
              <a:solidFill>
                <a:srgbClr val="414455"/>
              </a:solidFill>
              <a:cs typeface="+mn-ea"/>
              <a:sym typeface="+mn-lt"/>
            </a:endParaRPr>
          </a:p>
        </p:txBody>
      </p:sp>
      <p:sp>
        <p:nvSpPr>
          <p:cNvPr id="11" name="椭圆 10">
            <a:extLst>
              <a:ext uri="{FF2B5EF4-FFF2-40B4-BE49-F238E27FC236}">
                <a16:creationId xmlns:a16="http://schemas.microsoft.com/office/drawing/2014/main" xmlns="" id="{F8BB3FE0-2B81-40E6-AA88-ED7B4A6AF974}"/>
              </a:ext>
            </a:extLst>
          </p:cNvPr>
          <p:cNvSpPr/>
          <p:nvPr/>
        </p:nvSpPr>
        <p:spPr>
          <a:xfrm>
            <a:off x="3050924" y="3934833"/>
            <a:ext cx="146361" cy="146361"/>
          </a:xfrm>
          <a:prstGeom prst="ellipse">
            <a:avLst/>
          </a:prstGeom>
          <a:solidFill>
            <a:schemeClr val="bg1"/>
          </a:solidFill>
          <a:ln w="12700" cap="flat" cmpd="sng" algn="ctr">
            <a:gradFill>
              <a:gsLst>
                <a:gs pos="0">
                  <a:srgbClr val="3943BD"/>
                </a:gs>
                <a:gs pos="100000">
                  <a:srgbClr val="E9295D"/>
                </a:gs>
              </a:gsLst>
              <a:lin ang="5400000" scaled="1"/>
            </a:gradFill>
            <a:prstDash val="solid"/>
          </a:ln>
          <a:effectLst>
            <a:outerShdw blurRad="63500" sx="102000" sy="102000" algn="ctr" rotWithShape="0">
              <a:prstClr val="black">
                <a:alpha val="40000"/>
              </a:prstClr>
            </a:outerShdw>
          </a:effectLst>
        </p:spPr>
        <p:txBody>
          <a:bodyPr rtlCol="0" anchor="ctr"/>
          <a:lstStyle/>
          <a:p>
            <a:pPr algn="ctr" defTabSz="914133">
              <a:defRPr/>
            </a:pPr>
            <a:endParaRPr lang="zh-CN" altLang="en-US" sz="2000" kern="0">
              <a:solidFill>
                <a:srgbClr val="414455"/>
              </a:solidFill>
              <a:cs typeface="+mn-ea"/>
              <a:sym typeface="+mn-lt"/>
            </a:endParaRPr>
          </a:p>
        </p:txBody>
      </p:sp>
      <p:sp>
        <p:nvSpPr>
          <p:cNvPr id="12" name="椭圆 11">
            <a:extLst>
              <a:ext uri="{FF2B5EF4-FFF2-40B4-BE49-F238E27FC236}">
                <a16:creationId xmlns:a16="http://schemas.microsoft.com/office/drawing/2014/main" xmlns="" id="{5FE736CD-3700-4DBC-855D-424DF7C67987}"/>
              </a:ext>
            </a:extLst>
          </p:cNvPr>
          <p:cNvSpPr/>
          <p:nvPr/>
        </p:nvSpPr>
        <p:spPr>
          <a:xfrm>
            <a:off x="5119705" y="3934833"/>
            <a:ext cx="146361" cy="146361"/>
          </a:xfrm>
          <a:prstGeom prst="ellipse">
            <a:avLst/>
          </a:prstGeom>
          <a:solidFill>
            <a:schemeClr val="bg1"/>
          </a:solidFill>
          <a:ln w="12700" cap="flat" cmpd="sng" algn="ctr">
            <a:gradFill>
              <a:gsLst>
                <a:gs pos="0">
                  <a:srgbClr val="3943BD"/>
                </a:gs>
                <a:gs pos="100000">
                  <a:srgbClr val="E9295D"/>
                </a:gs>
              </a:gsLst>
              <a:lin ang="5400000" scaled="1"/>
            </a:gradFill>
            <a:prstDash val="solid"/>
          </a:ln>
          <a:effectLst>
            <a:outerShdw blurRad="63500" sx="102000" sy="102000" algn="ctr" rotWithShape="0">
              <a:prstClr val="black">
                <a:alpha val="40000"/>
              </a:prstClr>
            </a:outerShdw>
          </a:effectLst>
        </p:spPr>
        <p:txBody>
          <a:bodyPr rtlCol="0" anchor="ctr"/>
          <a:lstStyle/>
          <a:p>
            <a:pPr algn="ctr" defTabSz="914133">
              <a:defRPr/>
            </a:pPr>
            <a:endParaRPr lang="zh-CN" altLang="en-US" sz="2000" kern="0">
              <a:solidFill>
                <a:srgbClr val="414455"/>
              </a:solidFill>
              <a:cs typeface="+mn-ea"/>
              <a:sym typeface="+mn-lt"/>
            </a:endParaRPr>
          </a:p>
        </p:txBody>
      </p:sp>
      <p:sp>
        <p:nvSpPr>
          <p:cNvPr id="13" name="椭圆 12">
            <a:extLst>
              <a:ext uri="{FF2B5EF4-FFF2-40B4-BE49-F238E27FC236}">
                <a16:creationId xmlns:a16="http://schemas.microsoft.com/office/drawing/2014/main" xmlns="" id="{574B1470-CF27-4194-A031-A91B0C12A6DD}"/>
              </a:ext>
            </a:extLst>
          </p:cNvPr>
          <p:cNvSpPr/>
          <p:nvPr/>
        </p:nvSpPr>
        <p:spPr>
          <a:xfrm>
            <a:off x="7223788" y="3934833"/>
            <a:ext cx="146361" cy="146361"/>
          </a:xfrm>
          <a:prstGeom prst="ellipse">
            <a:avLst/>
          </a:prstGeom>
          <a:solidFill>
            <a:schemeClr val="bg1"/>
          </a:solidFill>
          <a:ln w="12700" cap="flat" cmpd="sng" algn="ctr">
            <a:gradFill>
              <a:gsLst>
                <a:gs pos="0">
                  <a:srgbClr val="3943BD"/>
                </a:gs>
                <a:gs pos="100000">
                  <a:srgbClr val="E9295D"/>
                </a:gs>
              </a:gsLst>
              <a:lin ang="5400000" scaled="1"/>
            </a:gradFill>
            <a:prstDash val="solid"/>
          </a:ln>
          <a:effectLst>
            <a:outerShdw blurRad="63500" sx="102000" sy="102000" algn="ctr" rotWithShape="0">
              <a:prstClr val="black">
                <a:alpha val="40000"/>
              </a:prstClr>
            </a:outerShdw>
          </a:effectLst>
        </p:spPr>
        <p:txBody>
          <a:bodyPr rtlCol="0" anchor="ctr"/>
          <a:lstStyle/>
          <a:p>
            <a:pPr algn="ctr" defTabSz="914133">
              <a:defRPr/>
            </a:pPr>
            <a:endParaRPr lang="zh-CN" altLang="en-US" sz="2000" kern="0">
              <a:solidFill>
                <a:srgbClr val="414455"/>
              </a:solidFill>
              <a:cs typeface="+mn-ea"/>
              <a:sym typeface="+mn-lt"/>
            </a:endParaRPr>
          </a:p>
        </p:txBody>
      </p:sp>
      <p:sp>
        <p:nvSpPr>
          <p:cNvPr id="14" name="椭圆 13">
            <a:extLst>
              <a:ext uri="{FF2B5EF4-FFF2-40B4-BE49-F238E27FC236}">
                <a16:creationId xmlns:a16="http://schemas.microsoft.com/office/drawing/2014/main" xmlns="" id="{8DCAFCAE-74AF-454C-B33F-970874E32DCE}"/>
              </a:ext>
            </a:extLst>
          </p:cNvPr>
          <p:cNvSpPr/>
          <p:nvPr/>
        </p:nvSpPr>
        <p:spPr>
          <a:xfrm>
            <a:off x="9074789" y="3934833"/>
            <a:ext cx="146361" cy="146361"/>
          </a:xfrm>
          <a:prstGeom prst="ellipse">
            <a:avLst/>
          </a:prstGeom>
          <a:solidFill>
            <a:schemeClr val="bg1"/>
          </a:solidFill>
          <a:ln w="12700" cap="flat" cmpd="sng" algn="ctr">
            <a:gradFill>
              <a:gsLst>
                <a:gs pos="0">
                  <a:srgbClr val="3943BD"/>
                </a:gs>
                <a:gs pos="100000">
                  <a:srgbClr val="E9295D"/>
                </a:gs>
              </a:gsLst>
              <a:lin ang="5400000" scaled="1"/>
            </a:gradFill>
            <a:prstDash val="solid"/>
          </a:ln>
          <a:effectLst>
            <a:outerShdw blurRad="63500" sx="102000" sy="102000" algn="ctr" rotWithShape="0">
              <a:prstClr val="black">
                <a:alpha val="40000"/>
              </a:prstClr>
            </a:outerShdw>
          </a:effectLst>
        </p:spPr>
        <p:txBody>
          <a:bodyPr rtlCol="0" anchor="ctr"/>
          <a:lstStyle/>
          <a:p>
            <a:pPr algn="ctr" defTabSz="914133">
              <a:defRPr/>
            </a:pPr>
            <a:endParaRPr lang="zh-CN" altLang="en-US" sz="2000" kern="0">
              <a:solidFill>
                <a:srgbClr val="414455"/>
              </a:solidFill>
              <a:cs typeface="+mn-ea"/>
              <a:sym typeface="+mn-lt"/>
            </a:endParaRPr>
          </a:p>
        </p:txBody>
      </p:sp>
      <p:grpSp>
        <p:nvGrpSpPr>
          <p:cNvPr id="15" name="组合 14">
            <a:extLst>
              <a:ext uri="{FF2B5EF4-FFF2-40B4-BE49-F238E27FC236}">
                <a16:creationId xmlns:a16="http://schemas.microsoft.com/office/drawing/2014/main" xmlns="" id="{7BD925B4-F51C-4960-AB44-121B0EA217C0}"/>
              </a:ext>
            </a:extLst>
          </p:cNvPr>
          <p:cNvGrpSpPr/>
          <p:nvPr/>
        </p:nvGrpSpPr>
        <p:grpSpPr>
          <a:xfrm>
            <a:off x="2352560" y="2129797"/>
            <a:ext cx="1575329" cy="1759393"/>
            <a:chOff x="2940476" y="3272285"/>
            <a:chExt cx="1575740" cy="1759852"/>
          </a:xfrm>
        </p:grpSpPr>
        <p:sp>
          <p:nvSpPr>
            <p:cNvPr id="16" name="任意多边形 43">
              <a:extLst>
                <a:ext uri="{FF2B5EF4-FFF2-40B4-BE49-F238E27FC236}">
                  <a16:creationId xmlns:a16="http://schemas.microsoft.com/office/drawing/2014/main" xmlns="" id="{14C0D8A4-C622-460E-8863-2BF49A6CF3EA}"/>
                </a:ext>
              </a:extLst>
            </p:cNvPr>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solidFill>
              <a:schemeClr val="dk1">
                <a:lumMod val="100000"/>
              </a:schemeClr>
            </a:solidFill>
            <a:ln w="25400" cap="flat" cmpd="sng" algn="ctr">
              <a:noFill/>
              <a:prstDash val="solid"/>
            </a:ln>
            <a:effectLst/>
          </p:spPr>
          <p:txBody>
            <a:bodyPr rtlCol="0" anchor="ctr"/>
            <a:lstStyle/>
            <a:p>
              <a:pPr algn="ctr" defTabSz="914133">
                <a:defRPr/>
              </a:pPr>
              <a:endParaRPr lang="zh-CN" altLang="en-US" sz="2000" kern="0">
                <a:solidFill>
                  <a:schemeClr val="bg1"/>
                </a:solidFill>
                <a:cs typeface="+mn-ea"/>
                <a:sym typeface="+mn-lt"/>
              </a:endParaRPr>
            </a:p>
          </p:txBody>
        </p:sp>
        <p:sp>
          <p:nvSpPr>
            <p:cNvPr id="18" name="文本框 59">
              <a:extLst>
                <a:ext uri="{FF2B5EF4-FFF2-40B4-BE49-F238E27FC236}">
                  <a16:creationId xmlns:a16="http://schemas.microsoft.com/office/drawing/2014/main" xmlns="" id="{A7EEA4BC-0CF2-4C5A-A2A1-2B1110404C62}"/>
                </a:ext>
              </a:extLst>
            </p:cNvPr>
            <p:cNvSpPr txBox="1"/>
            <p:nvPr/>
          </p:nvSpPr>
          <p:spPr>
            <a:xfrm>
              <a:off x="3102007" y="4128107"/>
              <a:ext cx="1357226" cy="400214"/>
            </a:xfrm>
            <a:prstGeom prst="rect">
              <a:avLst/>
            </a:prstGeom>
            <a:noFill/>
          </p:spPr>
          <p:txBody>
            <a:bodyPr wrap="square" rtlCol="0">
              <a:spAutoFit/>
            </a:bodyPr>
            <a:lstStyle/>
            <a:p>
              <a:pPr defTabSz="914133">
                <a:defRPr/>
              </a:pPr>
              <a:r>
                <a:rPr lang="zh-CN" altLang="en-US" sz="2000" kern="0" dirty="0">
                  <a:solidFill>
                    <a:schemeClr val="bg1"/>
                  </a:solidFill>
                  <a:cs typeface="+mn-ea"/>
                  <a:sym typeface="+mn-lt"/>
                </a:rPr>
                <a:t>输入标题</a:t>
              </a:r>
            </a:p>
          </p:txBody>
        </p:sp>
      </p:grpSp>
      <p:grpSp>
        <p:nvGrpSpPr>
          <p:cNvPr id="19" name="组合 18">
            <a:extLst>
              <a:ext uri="{FF2B5EF4-FFF2-40B4-BE49-F238E27FC236}">
                <a16:creationId xmlns:a16="http://schemas.microsoft.com/office/drawing/2014/main" xmlns="" id="{69DC5D58-6648-4C81-9923-2A5B5434A227}"/>
              </a:ext>
            </a:extLst>
          </p:cNvPr>
          <p:cNvGrpSpPr/>
          <p:nvPr/>
        </p:nvGrpSpPr>
        <p:grpSpPr>
          <a:xfrm>
            <a:off x="3965487" y="1336374"/>
            <a:ext cx="2368741" cy="2552817"/>
            <a:chOff x="4078604" y="2478655"/>
            <a:chExt cx="2369358" cy="2553482"/>
          </a:xfrm>
          <a:gradFill>
            <a:gsLst>
              <a:gs pos="90000">
                <a:srgbClr val="3943BD">
                  <a:lumMod val="99000"/>
                </a:srgbClr>
              </a:gs>
              <a:gs pos="16000">
                <a:srgbClr val="E9295D"/>
              </a:gs>
            </a:gsLst>
            <a:lin ang="1800000" scaled="0"/>
          </a:gradFill>
        </p:grpSpPr>
        <p:sp>
          <p:nvSpPr>
            <p:cNvPr id="20" name="任意多边形 47">
              <a:extLst>
                <a:ext uri="{FF2B5EF4-FFF2-40B4-BE49-F238E27FC236}">
                  <a16:creationId xmlns:a16="http://schemas.microsoft.com/office/drawing/2014/main" xmlns="" id="{2AAF433D-594D-45EE-BF2B-F4969F0DA3D8}"/>
                </a:ext>
              </a:extLst>
            </p:cNvPr>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grpFill/>
            <a:ln w="25400" cap="flat" cmpd="sng" algn="ctr">
              <a:noFill/>
              <a:prstDash val="solid"/>
            </a:ln>
            <a:effectLst/>
          </p:spPr>
          <p:txBody>
            <a:bodyPr rtlCol="0" anchor="ctr"/>
            <a:lstStyle/>
            <a:p>
              <a:pPr algn="ctr" defTabSz="914133">
                <a:defRPr/>
              </a:pPr>
              <a:endParaRPr lang="zh-CN" altLang="en-US" sz="2000" kern="0" dirty="0">
                <a:solidFill>
                  <a:schemeClr val="bg1"/>
                </a:solidFill>
                <a:cs typeface="+mn-ea"/>
                <a:sym typeface="+mn-lt"/>
              </a:endParaRPr>
            </a:p>
          </p:txBody>
        </p:sp>
        <p:grpSp>
          <p:nvGrpSpPr>
            <p:cNvPr id="21" name="组合 20">
              <a:extLst>
                <a:ext uri="{FF2B5EF4-FFF2-40B4-BE49-F238E27FC236}">
                  <a16:creationId xmlns:a16="http://schemas.microsoft.com/office/drawing/2014/main" xmlns="" id="{C8FD36B7-B27C-4492-8D25-FFD0F763611B}"/>
                </a:ext>
              </a:extLst>
            </p:cNvPr>
            <p:cNvGrpSpPr/>
            <p:nvPr/>
          </p:nvGrpSpPr>
          <p:grpSpPr>
            <a:xfrm>
              <a:off x="4614176" y="3268683"/>
              <a:ext cx="1562853" cy="1004307"/>
              <a:chOff x="4716874" y="2621791"/>
              <a:chExt cx="1562853" cy="1004307"/>
            </a:xfrm>
            <a:grpFill/>
          </p:grpSpPr>
          <p:sp>
            <p:nvSpPr>
              <p:cNvPr id="22" name="KSO_Shape">
                <a:extLst>
                  <a:ext uri="{FF2B5EF4-FFF2-40B4-BE49-F238E27FC236}">
                    <a16:creationId xmlns:a16="http://schemas.microsoft.com/office/drawing/2014/main" xmlns="" id="{2D11E86B-92DD-4484-B740-04660020EC6A}"/>
                  </a:ext>
                </a:extLst>
              </p:cNvPr>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grpFill/>
              <a:ln>
                <a:noFill/>
              </a:ln>
              <a:extLst/>
            </p:spPr>
            <p:txBody>
              <a:bodyPr anchor="ctr">
                <a:scene3d>
                  <a:camera prst="orthographicFront"/>
                  <a:lightRig rig="threePt" dir="t"/>
                </a:scene3d>
                <a:sp3d>
                  <a:contourClr>
                    <a:srgbClr val="FFFFFF"/>
                  </a:contourClr>
                </a:sp3d>
              </a:bodyPr>
              <a:lstStyle/>
              <a:p>
                <a:pPr algn="ctr" defTabSz="914133">
                  <a:defRPr/>
                </a:pPr>
                <a:endParaRPr lang="zh-CN" altLang="en-US" sz="2000" kern="0">
                  <a:solidFill>
                    <a:schemeClr val="bg1"/>
                  </a:solidFill>
                  <a:cs typeface="+mn-ea"/>
                  <a:sym typeface="+mn-lt"/>
                </a:endParaRPr>
              </a:p>
            </p:txBody>
          </p:sp>
          <p:sp>
            <p:nvSpPr>
              <p:cNvPr id="23" name="文本框 60">
                <a:extLst>
                  <a:ext uri="{FF2B5EF4-FFF2-40B4-BE49-F238E27FC236}">
                    <a16:creationId xmlns:a16="http://schemas.microsoft.com/office/drawing/2014/main" xmlns="" id="{C67B8F32-E8C6-4FD8-AE14-79B2312A5A9D}"/>
                  </a:ext>
                </a:extLst>
              </p:cNvPr>
              <p:cNvSpPr txBox="1"/>
              <p:nvPr/>
            </p:nvSpPr>
            <p:spPr>
              <a:xfrm>
                <a:off x="4716874" y="3225884"/>
                <a:ext cx="1562853" cy="400214"/>
              </a:xfrm>
              <a:prstGeom prst="rect">
                <a:avLst/>
              </a:prstGeom>
              <a:grpFill/>
            </p:spPr>
            <p:txBody>
              <a:bodyPr wrap="square" rtlCol="0">
                <a:spAutoFit/>
              </a:bodyPr>
              <a:lstStyle/>
              <a:p>
                <a:pPr defTabSz="914133">
                  <a:defRPr/>
                </a:pPr>
                <a:r>
                  <a:rPr lang="zh-CN" altLang="en-US" sz="2000" kern="0" dirty="0">
                    <a:solidFill>
                      <a:schemeClr val="bg1"/>
                    </a:solidFill>
                    <a:cs typeface="+mn-ea"/>
                    <a:sym typeface="+mn-lt"/>
                  </a:rPr>
                  <a:t>输入标题</a:t>
                </a:r>
              </a:p>
            </p:txBody>
          </p:sp>
        </p:grpSp>
      </p:grpSp>
      <p:grpSp>
        <p:nvGrpSpPr>
          <p:cNvPr id="24" name="组合 23">
            <a:extLst>
              <a:ext uri="{FF2B5EF4-FFF2-40B4-BE49-F238E27FC236}">
                <a16:creationId xmlns:a16="http://schemas.microsoft.com/office/drawing/2014/main" xmlns="" id="{3A1CDFC9-69C8-42D1-A72D-A3067263310E}"/>
              </a:ext>
            </a:extLst>
          </p:cNvPr>
          <p:cNvGrpSpPr/>
          <p:nvPr/>
        </p:nvGrpSpPr>
        <p:grpSpPr>
          <a:xfrm>
            <a:off x="8220961" y="1885086"/>
            <a:ext cx="1834448" cy="1997157"/>
            <a:chOff x="7567273" y="3027509"/>
            <a:chExt cx="1834926" cy="1997677"/>
          </a:xfrm>
          <a:gradFill>
            <a:gsLst>
              <a:gs pos="90000">
                <a:srgbClr val="3943BD">
                  <a:lumMod val="99000"/>
                </a:srgbClr>
              </a:gs>
              <a:gs pos="16000">
                <a:srgbClr val="E9295D"/>
              </a:gs>
            </a:gsLst>
            <a:lin ang="1800000" scaled="0"/>
          </a:gradFill>
        </p:grpSpPr>
        <p:sp>
          <p:nvSpPr>
            <p:cNvPr id="25" name="任意多边形 52">
              <a:extLst>
                <a:ext uri="{FF2B5EF4-FFF2-40B4-BE49-F238E27FC236}">
                  <a16:creationId xmlns:a16="http://schemas.microsoft.com/office/drawing/2014/main" xmlns="" id="{7961C6B8-DF81-4B8B-A9A7-7C5F9314E399}"/>
                </a:ext>
              </a:extLst>
            </p:cNvPr>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grpFill/>
            <a:ln w="25400" cap="flat" cmpd="sng" algn="ctr">
              <a:noFill/>
              <a:prstDash val="solid"/>
            </a:ln>
            <a:effectLst/>
          </p:spPr>
          <p:txBody>
            <a:bodyPr rtlCol="0" anchor="ctr"/>
            <a:lstStyle/>
            <a:p>
              <a:pPr algn="ctr" defTabSz="914133">
                <a:defRPr/>
              </a:pPr>
              <a:endParaRPr lang="zh-CN" altLang="en-US" sz="2000" kern="0" dirty="0">
                <a:solidFill>
                  <a:schemeClr val="bg1"/>
                </a:solidFill>
                <a:cs typeface="+mn-ea"/>
                <a:sym typeface="+mn-lt"/>
              </a:endParaRPr>
            </a:p>
          </p:txBody>
        </p:sp>
        <p:sp>
          <p:nvSpPr>
            <p:cNvPr id="26" name="KSO_Shape">
              <a:extLst>
                <a:ext uri="{FF2B5EF4-FFF2-40B4-BE49-F238E27FC236}">
                  <a16:creationId xmlns:a16="http://schemas.microsoft.com/office/drawing/2014/main" xmlns="" id="{7E509D4E-E538-436A-A410-E496E0EF88CA}"/>
                </a:ext>
              </a:extLst>
            </p:cNvPr>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grpFill/>
            <a:ln>
              <a:noFill/>
            </a:ln>
          </p:spPr>
          <p:txBody>
            <a:bodyPr anchor="ctr"/>
            <a:lstStyle/>
            <a:p>
              <a:pPr defTabSz="914133">
                <a:defRPr/>
              </a:pPr>
              <a:endParaRPr lang="zh-CN" altLang="en-US" sz="2000" kern="0">
                <a:solidFill>
                  <a:schemeClr val="bg1"/>
                </a:solidFill>
                <a:cs typeface="+mn-ea"/>
                <a:sym typeface="+mn-lt"/>
              </a:endParaRPr>
            </a:p>
          </p:txBody>
        </p:sp>
        <p:sp>
          <p:nvSpPr>
            <p:cNvPr id="27" name="文本框 63">
              <a:extLst>
                <a:ext uri="{FF2B5EF4-FFF2-40B4-BE49-F238E27FC236}">
                  <a16:creationId xmlns:a16="http://schemas.microsoft.com/office/drawing/2014/main" xmlns="" id="{CD15FFBF-87AA-4EF6-B4BE-60524FECC30E}"/>
                </a:ext>
              </a:extLst>
            </p:cNvPr>
            <p:cNvSpPr txBox="1"/>
            <p:nvPr/>
          </p:nvSpPr>
          <p:spPr>
            <a:xfrm>
              <a:off x="7925165" y="3989043"/>
              <a:ext cx="1477034" cy="400214"/>
            </a:xfrm>
            <a:prstGeom prst="rect">
              <a:avLst/>
            </a:prstGeom>
            <a:noFill/>
          </p:spPr>
          <p:txBody>
            <a:bodyPr wrap="square" rtlCol="0">
              <a:spAutoFit/>
            </a:bodyPr>
            <a:lstStyle/>
            <a:p>
              <a:pPr defTabSz="914133">
                <a:defRPr/>
              </a:pPr>
              <a:r>
                <a:rPr lang="zh-CN" altLang="en-US" sz="2000" kern="0" dirty="0">
                  <a:solidFill>
                    <a:schemeClr val="bg1"/>
                  </a:solidFill>
                  <a:cs typeface="+mn-ea"/>
                  <a:sym typeface="+mn-lt"/>
                </a:rPr>
                <a:t>输入标题</a:t>
              </a:r>
            </a:p>
          </p:txBody>
        </p:sp>
      </p:grpSp>
      <p:sp>
        <p:nvSpPr>
          <p:cNvPr id="46" name="išľíďè">
            <a:extLst>
              <a:ext uri="{FF2B5EF4-FFF2-40B4-BE49-F238E27FC236}">
                <a16:creationId xmlns:a16="http://schemas.microsoft.com/office/drawing/2014/main" xmlns="" id="{05A1047F-2D2A-43E4-83B5-95C4D8A74672}"/>
              </a:ext>
            </a:extLst>
          </p:cNvPr>
          <p:cNvSpPr/>
          <p:nvPr/>
        </p:nvSpPr>
        <p:spPr bwMode="auto">
          <a:xfrm>
            <a:off x="553804" y="4914681"/>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47" name="iSlíďè">
            <a:extLst>
              <a:ext uri="{FF2B5EF4-FFF2-40B4-BE49-F238E27FC236}">
                <a16:creationId xmlns:a16="http://schemas.microsoft.com/office/drawing/2014/main" xmlns="" id="{60833C8F-68F2-488C-84EF-CD755017713C}"/>
              </a:ext>
            </a:extLst>
          </p:cNvPr>
          <p:cNvSpPr txBox="1"/>
          <p:nvPr/>
        </p:nvSpPr>
        <p:spPr bwMode="auto">
          <a:xfrm>
            <a:off x="994895" y="4580309"/>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48" name="išľíďè">
            <a:extLst>
              <a:ext uri="{FF2B5EF4-FFF2-40B4-BE49-F238E27FC236}">
                <a16:creationId xmlns:a16="http://schemas.microsoft.com/office/drawing/2014/main" xmlns="" id="{F70D0ABD-B259-4858-B948-54FD8B9B951D}"/>
              </a:ext>
            </a:extLst>
          </p:cNvPr>
          <p:cNvSpPr/>
          <p:nvPr/>
        </p:nvSpPr>
        <p:spPr bwMode="auto">
          <a:xfrm>
            <a:off x="3471578" y="4920127"/>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49" name="iSlíďè">
            <a:extLst>
              <a:ext uri="{FF2B5EF4-FFF2-40B4-BE49-F238E27FC236}">
                <a16:creationId xmlns:a16="http://schemas.microsoft.com/office/drawing/2014/main" xmlns="" id="{AB0C622D-3024-4B0D-B1F0-2158D4DBF633}"/>
              </a:ext>
            </a:extLst>
          </p:cNvPr>
          <p:cNvSpPr txBox="1"/>
          <p:nvPr/>
        </p:nvSpPr>
        <p:spPr bwMode="auto">
          <a:xfrm>
            <a:off x="3912669" y="4585755"/>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50" name="išľíďè">
            <a:extLst>
              <a:ext uri="{FF2B5EF4-FFF2-40B4-BE49-F238E27FC236}">
                <a16:creationId xmlns:a16="http://schemas.microsoft.com/office/drawing/2014/main" xmlns="" id="{DE585897-7081-4ACD-9498-9FA6FC0A2F8F}"/>
              </a:ext>
            </a:extLst>
          </p:cNvPr>
          <p:cNvSpPr/>
          <p:nvPr/>
        </p:nvSpPr>
        <p:spPr bwMode="auto">
          <a:xfrm>
            <a:off x="6389352" y="4914647"/>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51" name="iSlíďè">
            <a:extLst>
              <a:ext uri="{FF2B5EF4-FFF2-40B4-BE49-F238E27FC236}">
                <a16:creationId xmlns:a16="http://schemas.microsoft.com/office/drawing/2014/main" xmlns="" id="{05EBF0F2-0DEB-4665-B4EB-6EBC31ED20CB}"/>
              </a:ext>
            </a:extLst>
          </p:cNvPr>
          <p:cNvSpPr txBox="1"/>
          <p:nvPr/>
        </p:nvSpPr>
        <p:spPr bwMode="auto">
          <a:xfrm>
            <a:off x="6830443" y="4580275"/>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52" name="išľíďè">
            <a:extLst>
              <a:ext uri="{FF2B5EF4-FFF2-40B4-BE49-F238E27FC236}">
                <a16:creationId xmlns:a16="http://schemas.microsoft.com/office/drawing/2014/main" xmlns="" id="{25AE2038-83C1-4515-B45B-7EDDF1D044E8}"/>
              </a:ext>
            </a:extLst>
          </p:cNvPr>
          <p:cNvSpPr/>
          <p:nvPr/>
        </p:nvSpPr>
        <p:spPr bwMode="auto">
          <a:xfrm>
            <a:off x="9173397" y="4914647"/>
            <a:ext cx="2536640"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gn="r" defTabSz="913765">
              <a:lnSpc>
                <a:spcPct val="120000"/>
              </a:lnSpc>
              <a:spcBef>
                <a:spcPct val="0"/>
              </a:spcBef>
              <a:defRPr/>
            </a:pPr>
            <a:r>
              <a:rPr lang="zh-CN" altLang="en-US" sz="1200" dirty="0">
                <a:solidFill>
                  <a:schemeClr val="bg2">
                    <a:lumMod val="10000"/>
                  </a:schemeClr>
                </a:solidFill>
              </a:rPr>
              <a:t>请替换文字内容复制你的内容到到天边上车请替换文字内容复制你的</a:t>
            </a:r>
          </a:p>
        </p:txBody>
      </p:sp>
      <p:sp>
        <p:nvSpPr>
          <p:cNvPr id="53" name="iSlíďè">
            <a:extLst>
              <a:ext uri="{FF2B5EF4-FFF2-40B4-BE49-F238E27FC236}">
                <a16:creationId xmlns:a16="http://schemas.microsoft.com/office/drawing/2014/main" xmlns="" id="{ABF50A48-A608-4438-985C-82516AE84DDB}"/>
              </a:ext>
            </a:extLst>
          </p:cNvPr>
          <p:cNvSpPr txBox="1"/>
          <p:nvPr/>
        </p:nvSpPr>
        <p:spPr bwMode="auto">
          <a:xfrm>
            <a:off x="9614488" y="4580275"/>
            <a:ext cx="2195830"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marL="0" marR="0" lvl="0" indent="0" algn="l" defTabSz="913765" rtl="0" eaLnBrk="1" fontAlgn="auto" latinLnBrk="0" hangingPunct="1">
              <a:spcBef>
                <a:spcPct val="0"/>
              </a:spcBef>
              <a:spcAft>
                <a:spcPts val="0"/>
              </a:spcAft>
              <a:buClrTx/>
              <a:buSzTx/>
              <a:buFontTx/>
              <a:buNone/>
              <a:defRPr/>
            </a:pPr>
            <a:r>
              <a:rPr kumimoji="0" lang="zh-CN" altLang="en-US" sz="1800" b="1" i="0" u="none" strike="noStrike" kern="1200" cap="none" spc="0" normalizeH="0" baseline="0" noProof="0" dirty="0">
                <a:ln>
                  <a:noFill/>
                </a:ln>
                <a:solidFill>
                  <a:schemeClr val="bg2">
                    <a:lumMod val="10000"/>
                  </a:schemeClr>
                </a:solidFill>
                <a:effectLst/>
                <a:uLnTx/>
                <a:uFillTx/>
              </a:rPr>
              <a:t>标题文本预设</a:t>
            </a:r>
          </a:p>
        </p:txBody>
      </p:sp>
      <p:sp>
        <p:nvSpPr>
          <p:cNvPr id="34" name="矩形: 圆角 33">
            <a:extLst>
              <a:ext uri="{FF2B5EF4-FFF2-40B4-BE49-F238E27FC236}">
                <a16:creationId xmlns:a16="http://schemas.microsoft.com/office/drawing/2014/main" xmlns="" id="{2A522B5F-BFFD-443A-89E7-F61C39E6123B}"/>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35" name="文本框 34">
            <a:extLst>
              <a:ext uri="{FF2B5EF4-FFF2-40B4-BE49-F238E27FC236}">
                <a16:creationId xmlns:a16="http://schemas.microsoft.com/office/drawing/2014/main" xmlns="" id="{43E70356-DF99-4EEC-AA4E-38D4A0A7168C}"/>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
        <p:nvSpPr>
          <p:cNvPr id="36" name="Freeform 27">
            <a:extLst>
              <a:ext uri="{FF2B5EF4-FFF2-40B4-BE49-F238E27FC236}">
                <a16:creationId xmlns:a16="http://schemas.microsoft.com/office/drawing/2014/main" xmlns="" id="{9D424B36-E1D4-4B35-8F76-20E9E89C1E84}"/>
              </a:ext>
            </a:extLst>
          </p:cNvPr>
          <p:cNvSpPr>
            <a:spLocks noEditPoints="1"/>
          </p:cNvSpPr>
          <p:nvPr/>
        </p:nvSpPr>
        <p:spPr bwMode="auto">
          <a:xfrm>
            <a:off x="7055287" y="2389153"/>
            <a:ext cx="400106" cy="400110"/>
          </a:xfrm>
          <a:custGeom>
            <a:avLst/>
            <a:gdLst>
              <a:gd name="T0" fmla="*/ 2147483646 w 64"/>
              <a:gd name="T1" fmla="*/ 2147483646 h 64"/>
              <a:gd name="T2" fmla="*/ 2147483646 w 64"/>
              <a:gd name="T3" fmla="*/ 2147483646 h 64"/>
              <a:gd name="T4" fmla="*/ 2147483646 w 64"/>
              <a:gd name="T5" fmla="*/ 2147483646 h 64"/>
              <a:gd name="T6" fmla="*/ 2147483646 w 64"/>
              <a:gd name="T7" fmla="*/ 2147483646 h 64"/>
              <a:gd name="T8" fmla="*/ 2147483646 w 64"/>
              <a:gd name="T9" fmla="*/ 2147483646 h 64"/>
              <a:gd name="T10" fmla="*/ 2147483646 w 64"/>
              <a:gd name="T11" fmla="*/ 2147483646 h 64"/>
              <a:gd name="T12" fmla="*/ 2147483646 w 64"/>
              <a:gd name="T13" fmla="*/ 2147483646 h 64"/>
              <a:gd name="T14" fmla="*/ 2147483646 w 64"/>
              <a:gd name="T15" fmla="*/ 2147483646 h 64"/>
              <a:gd name="T16" fmla="*/ 2147483646 w 64"/>
              <a:gd name="T17" fmla="*/ 2147483646 h 64"/>
              <a:gd name="T18" fmla="*/ 2147483646 w 64"/>
              <a:gd name="T19" fmla="*/ 2147483646 h 64"/>
              <a:gd name="T20" fmla="*/ 2147483646 w 64"/>
              <a:gd name="T21" fmla="*/ 2147483646 h 64"/>
              <a:gd name="T22" fmla="*/ 2147483646 w 64"/>
              <a:gd name="T23" fmla="*/ 2147483646 h 64"/>
              <a:gd name="T24" fmla="*/ 0 w 64"/>
              <a:gd name="T25" fmla="*/ 2147483646 h 64"/>
              <a:gd name="T26" fmla="*/ 0 w 64"/>
              <a:gd name="T27" fmla="*/ 2147483646 h 64"/>
              <a:gd name="T28" fmla="*/ 2147483646 w 64"/>
              <a:gd name="T29" fmla="*/ 2147483646 h 64"/>
              <a:gd name="T30" fmla="*/ 2147483646 w 64"/>
              <a:gd name="T31" fmla="*/ 2147483646 h 64"/>
              <a:gd name="T32" fmla="*/ 2147483646 w 64"/>
              <a:gd name="T33" fmla="*/ 2147483646 h 64"/>
              <a:gd name="T34" fmla="*/ 2147483646 w 64"/>
              <a:gd name="T35" fmla="*/ 2147483646 h 64"/>
              <a:gd name="T36" fmla="*/ 2147483646 w 64"/>
              <a:gd name="T37" fmla="*/ 2147483646 h 64"/>
              <a:gd name="T38" fmla="*/ 2147483646 w 64"/>
              <a:gd name="T39" fmla="*/ 2147483646 h 64"/>
              <a:gd name="T40" fmla="*/ 2147483646 w 64"/>
              <a:gd name="T41" fmla="*/ 2147483646 h 64"/>
              <a:gd name="T42" fmla="*/ 2147483646 w 64"/>
              <a:gd name="T43" fmla="*/ 2147483646 h 64"/>
              <a:gd name="T44" fmla="*/ 2147483646 w 64"/>
              <a:gd name="T45" fmla="*/ 2147483646 h 64"/>
              <a:gd name="T46" fmla="*/ 2147483646 w 64"/>
              <a:gd name="T47" fmla="*/ 2147483646 h 64"/>
              <a:gd name="T48" fmla="*/ 2147483646 w 64"/>
              <a:gd name="T49" fmla="*/ 2147483646 h 64"/>
              <a:gd name="T50" fmla="*/ 2147483646 w 64"/>
              <a:gd name="T51" fmla="*/ 2147483646 h 64"/>
              <a:gd name="T52" fmla="*/ 2147483646 w 64"/>
              <a:gd name="T53" fmla="*/ 2147483646 h 64"/>
              <a:gd name="T54" fmla="*/ 2147483646 w 64"/>
              <a:gd name="T55" fmla="*/ 2147483646 h 64"/>
              <a:gd name="T56" fmla="*/ 2147483646 w 64"/>
              <a:gd name="T57" fmla="*/ 2147483646 h 64"/>
              <a:gd name="T58" fmla="*/ 2147483646 w 64"/>
              <a:gd name="T59" fmla="*/ 2147483646 h 64"/>
              <a:gd name="T60" fmla="*/ 2147483646 w 64"/>
              <a:gd name="T61" fmla="*/ 2147483646 h 64"/>
              <a:gd name="T62" fmla="*/ 0 w 64"/>
              <a:gd name="T63" fmla="*/ 2147483646 h 64"/>
              <a:gd name="T64" fmla="*/ 0 w 64"/>
              <a:gd name="T65" fmla="*/ 2147483646 h 64"/>
              <a:gd name="T66" fmla="*/ 2147483646 w 64"/>
              <a:gd name="T67" fmla="*/ 2147483646 h 64"/>
              <a:gd name="T68" fmla="*/ 2147483646 w 64"/>
              <a:gd name="T69" fmla="*/ 2147483646 h 64"/>
              <a:gd name="T70" fmla="*/ 2147483646 w 64"/>
              <a:gd name="T71" fmla="*/ 2147483646 h 64"/>
              <a:gd name="T72" fmla="*/ 2147483646 w 64"/>
              <a:gd name="T73" fmla="*/ 2147483646 h 64"/>
              <a:gd name="T74" fmla="*/ 2147483646 w 64"/>
              <a:gd name="T75" fmla="*/ 2147483646 h 64"/>
              <a:gd name="T76" fmla="*/ 2147483646 w 64"/>
              <a:gd name="T77" fmla="*/ 2147483646 h 64"/>
              <a:gd name="T78" fmla="*/ 2147483646 w 64"/>
              <a:gd name="T79" fmla="*/ 2147483646 h 64"/>
              <a:gd name="T80" fmla="*/ 2147483646 w 64"/>
              <a:gd name="T81" fmla="*/ 2147483646 h 64"/>
              <a:gd name="T82" fmla="*/ 2147483646 w 64"/>
              <a:gd name="T83" fmla="*/ 2147483646 h 64"/>
              <a:gd name="T84" fmla="*/ 2147483646 w 64"/>
              <a:gd name="T85" fmla="*/ 2147483646 h 64"/>
              <a:gd name="T86" fmla="*/ 2147483646 w 64"/>
              <a:gd name="T87" fmla="*/ 2147483646 h 64"/>
              <a:gd name="T88" fmla="*/ 2147483646 w 64"/>
              <a:gd name="T89" fmla="*/ 2147483646 h 64"/>
              <a:gd name="T90" fmla="*/ 2147483646 w 64"/>
              <a:gd name="T91" fmla="*/ 2147483646 h 64"/>
              <a:gd name="T92" fmla="*/ 2147483646 w 64"/>
              <a:gd name="T93" fmla="*/ 2147483646 h 64"/>
              <a:gd name="T94" fmla="*/ 2147483646 w 64"/>
              <a:gd name="T95" fmla="*/ 2147483646 h 64"/>
              <a:gd name="T96" fmla="*/ 2147483646 w 64"/>
              <a:gd name="T97" fmla="*/ 0 h 64"/>
              <a:gd name="T98" fmla="*/ 2147483646 w 64"/>
              <a:gd name="T99" fmla="*/ 2147483646 h 64"/>
              <a:gd name="T100" fmla="*/ 2147483646 w 64"/>
              <a:gd name="T101" fmla="*/ 2147483646 h 64"/>
              <a:gd name="T102" fmla="*/ 2147483646 w 64"/>
              <a:gd name="T103" fmla="*/ 2147483646 h 64"/>
              <a:gd name="T104" fmla="*/ 2147483646 w 64"/>
              <a:gd name="T105" fmla="*/ 2147483646 h 64"/>
              <a:gd name="T106" fmla="*/ 2147483646 w 64"/>
              <a:gd name="T107" fmla="*/ 0 h 64"/>
              <a:gd name="T108" fmla="*/ 2147483646 w 64"/>
              <a:gd name="T109" fmla="*/ 2147483646 h 64"/>
              <a:gd name="T110" fmla="*/ 2147483646 w 64"/>
              <a:gd name="T111" fmla="*/ 2147483646 h 64"/>
              <a:gd name="T112" fmla="*/ 2147483646 w 64"/>
              <a:gd name="T113" fmla="*/ 2147483646 h 64"/>
              <a:gd name="T114" fmla="*/ 2147483646 w 64"/>
              <a:gd name="T115" fmla="*/ 2147483646 h 64"/>
              <a:gd name="T116" fmla="*/ 2147483646 w 64"/>
              <a:gd name="T117" fmla="*/ 0 h 64"/>
              <a:gd name="T118" fmla="*/ 2147483646 w 64"/>
              <a:gd name="T119" fmla="*/ 2147483646 h 64"/>
              <a:gd name="T120" fmla="*/ 2147483646 w 64"/>
              <a:gd name="T121" fmla="*/ 2147483646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4" h="64">
                <a:moveTo>
                  <a:pt x="64" y="45"/>
                </a:moveTo>
                <a:cubicBezTo>
                  <a:pt x="62" y="45"/>
                  <a:pt x="61" y="45"/>
                  <a:pt x="60" y="44"/>
                </a:cubicBezTo>
                <a:cubicBezTo>
                  <a:pt x="58" y="42"/>
                  <a:pt x="57" y="41"/>
                  <a:pt x="53" y="41"/>
                </a:cubicBezTo>
                <a:cubicBezTo>
                  <a:pt x="50" y="41"/>
                  <a:pt x="48" y="42"/>
                  <a:pt x="46" y="44"/>
                </a:cubicBezTo>
                <a:cubicBezTo>
                  <a:pt x="45" y="45"/>
                  <a:pt x="44" y="45"/>
                  <a:pt x="42" y="45"/>
                </a:cubicBezTo>
                <a:cubicBezTo>
                  <a:pt x="41" y="45"/>
                  <a:pt x="40" y="45"/>
                  <a:pt x="39" y="44"/>
                </a:cubicBezTo>
                <a:cubicBezTo>
                  <a:pt x="37" y="42"/>
                  <a:pt x="35" y="41"/>
                  <a:pt x="32" y="41"/>
                </a:cubicBezTo>
                <a:cubicBezTo>
                  <a:pt x="28" y="41"/>
                  <a:pt x="26" y="42"/>
                  <a:pt x="25" y="44"/>
                </a:cubicBezTo>
                <a:cubicBezTo>
                  <a:pt x="24" y="45"/>
                  <a:pt x="23" y="45"/>
                  <a:pt x="21" y="45"/>
                </a:cubicBezTo>
                <a:cubicBezTo>
                  <a:pt x="19" y="45"/>
                  <a:pt x="18" y="45"/>
                  <a:pt x="17" y="44"/>
                </a:cubicBezTo>
                <a:cubicBezTo>
                  <a:pt x="16" y="42"/>
                  <a:pt x="14" y="41"/>
                  <a:pt x="10" y="41"/>
                </a:cubicBezTo>
                <a:cubicBezTo>
                  <a:pt x="7" y="41"/>
                  <a:pt x="5" y="42"/>
                  <a:pt x="4" y="44"/>
                </a:cubicBezTo>
                <a:cubicBezTo>
                  <a:pt x="2" y="45"/>
                  <a:pt x="2" y="45"/>
                  <a:pt x="0" y="45"/>
                </a:cubicBezTo>
                <a:cubicBezTo>
                  <a:pt x="0" y="39"/>
                  <a:pt x="0" y="39"/>
                  <a:pt x="0" y="39"/>
                </a:cubicBezTo>
                <a:cubicBezTo>
                  <a:pt x="0" y="35"/>
                  <a:pt x="3" y="32"/>
                  <a:pt x="7" y="32"/>
                </a:cubicBezTo>
                <a:cubicBezTo>
                  <a:pt x="9" y="32"/>
                  <a:pt x="9" y="32"/>
                  <a:pt x="9" y="32"/>
                </a:cubicBezTo>
                <a:cubicBezTo>
                  <a:pt x="9" y="16"/>
                  <a:pt x="9" y="16"/>
                  <a:pt x="9" y="16"/>
                </a:cubicBezTo>
                <a:cubicBezTo>
                  <a:pt x="18" y="16"/>
                  <a:pt x="18" y="16"/>
                  <a:pt x="18" y="16"/>
                </a:cubicBezTo>
                <a:cubicBezTo>
                  <a:pt x="18" y="32"/>
                  <a:pt x="18" y="32"/>
                  <a:pt x="18" y="32"/>
                </a:cubicBezTo>
                <a:cubicBezTo>
                  <a:pt x="27" y="32"/>
                  <a:pt x="27" y="32"/>
                  <a:pt x="27" y="32"/>
                </a:cubicBezTo>
                <a:cubicBezTo>
                  <a:pt x="27" y="16"/>
                  <a:pt x="27" y="16"/>
                  <a:pt x="27" y="16"/>
                </a:cubicBezTo>
                <a:cubicBezTo>
                  <a:pt x="36" y="16"/>
                  <a:pt x="36" y="16"/>
                  <a:pt x="36" y="16"/>
                </a:cubicBezTo>
                <a:cubicBezTo>
                  <a:pt x="36" y="32"/>
                  <a:pt x="36" y="32"/>
                  <a:pt x="36" y="32"/>
                </a:cubicBezTo>
                <a:cubicBezTo>
                  <a:pt x="45" y="32"/>
                  <a:pt x="45" y="32"/>
                  <a:pt x="45" y="32"/>
                </a:cubicBezTo>
                <a:cubicBezTo>
                  <a:pt x="45" y="16"/>
                  <a:pt x="45" y="16"/>
                  <a:pt x="45" y="16"/>
                </a:cubicBezTo>
                <a:cubicBezTo>
                  <a:pt x="55" y="16"/>
                  <a:pt x="55" y="16"/>
                  <a:pt x="55" y="16"/>
                </a:cubicBezTo>
                <a:cubicBezTo>
                  <a:pt x="55" y="32"/>
                  <a:pt x="55" y="32"/>
                  <a:pt x="55" y="32"/>
                </a:cubicBezTo>
                <a:cubicBezTo>
                  <a:pt x="57" y="32"/>
                  <a:pt x="57" y="32"/>
                  <a:pt x="57" y="32"/>
                </a:cubicBezTo>
                <a:cubicBezTo>
                  <a:pt x="61" y="32"/>
                  <a:pt x="64" y="35"/>
                  <a:pt x="64" y="39"/>
                </a:cubicBezTo>
                <a:lnTo>
                  <a:pt x="64" y="45"/>
                </a:lnTo>
                <a:close/>
                <a:moveTo>
                  <a:pt x="64" y="64"/>
                </a:moveTo>
                <a:cubicBezTo>
                  <a:pt x="0" y="64"/>
                  <a:pt x="0" y="64"/>
                  <a:pt x="0" y="64"/>
                </a:cubicBezTo>
                <a:cubicBezTo>
                  <a:pt x="0" y="50"/>
                  <a:pt x="0" y="50"/>
                  <a:pt x="0" y="50"/>
                </a:cubicBezTo>
                <a:cubicBezTo>
                  <a:pt x="3" y="50"/>
                  <a:pt x="5" y="48"/>
                  <a:pt x="7" y="47"/>
                </a:cubicBezTo>
                <a:cubicBezTo>
                  <a:pt x="8" y="46"/>
                  <a:pt x="9" y="45"/>
                  <a:pt x="10" y="45"/>
                </a:cubicBezTo>
                <a:cubicBezTo>
                  <a:pt x="12" y="45"/>
                  <a:pt x="13" y="46"/>
                  <a:pt x="14" y="47"/>
                </a:cubicBezTo>
                <a:cubicBezTo>
                  <a:pt x="16" y="48"/>
                  <a:pt x="18" y="50"/>
                  <a:pt x="21" y="50"/>
                </a:cubicBezTo>
                <a:cubicBezTo>
                  <a:pt x="25" y="50"/>
                  <a:pt x="26" y="48"/>
                  <a:pt x="28" y="47"/>
                </a:cubicBezTo>
                <a:cubicBezTo>
                  <a:pt x="29" y="46"/>
                  <a:pt x="30" y="45"/>
                  <a:pt x="32" y="45"/>
                </a:cubicBezTo>
                <a:cubicBezTo>
                  <a:pt x="34" y="45"/>
                  <a:pt x="34" y="46"/>
                  <a:pt x="36" y="47"/>
                </a:cubicBezTo>
                <a:cubicBezTo>
                  <a:pt x="37" y="48"/>
                  <a:pt x="39" y="50"/>
                  <a:pt x="42" y="50"/>
                </a:cubicBezTo>
                <a:cubicBezTo>
                  <a:pt x="46" y="50"/>
                  <a:pt x="48" y="48"/>
                  <a:pt x="49" y="47"/>
                </a:cubicBezTo>
                <a:cubicBezTo>
                  <a:pt x="50" y="46"/>
                  <a:pt x="51" y="45"/>
                  <a:pt x="53" y="45"/>
                </a:cubicBezTo>
                <a:cubicBezTo>
                  <a:pt x="55" y="45"/>
                  <a:pt x="56" y="46"/>
                  <a:pt x="57" y="47"/>
                </a:cubicBezTo>
                <a:cubicBezTo>
                  <a:pt x="58" y="48"/>
                  <a:pt x="60" y="50"/>
                  <a:pt x="64" y="50"/>
                </a:cubicBezTo>
                <a:lnTo>
                  <a:pt x="64" y="64"/>
                </a:lnTo>
                <a:close/>
                <a:moveTo>
                  <a:pt x="13" y="13"/>
                </a:moveTo>
                <a:cubicBezTo>
                  <a:pt x="11" y="13"/>
                  <a:pt x="9" y="11"/>
                  <a:pt x="9" y="9"/>
                </a:cubicBezTo>
                <a:cubicBezTo>
                  <a:pt x="9" y="4"/>
                  <a:pt x="13" y="6"/>
                  <a:pt x="13" y="0"/>
                </a:cubicBezTo>
                <a:cubicBezTo>
                  <a:pt x="15" y="0"/>
                  <a:pt x="18" y="4"/>
                  <a:pt x="18" y="8"/>
                </a:cubicBezTo>
                <a:cubicBezTo>
                  <a:pt x="18" y="12"/>
                  <a:pt x="16" y="13"/>
                  <a:pt x="13" y="13"/>
                </a:cubicBezTo>
                <a:close/>
                <a:moveTo>
                  <a:pt x="32" y="13"/>
                </a:moveTo>
                <a:cubicBezTo>
                  <a:pt x="29" y="13"/>
                  <a:pt x="27" y="11"/>
                  <a:pt x="27" y="9"/>
                </a:cubicBezTo>
                <a:cubicBezTo>
                  <a:pt x="27" y="4"/>
                  <a:pt x="32" y="6"/>
                  <a:pt x="32" y="0"/>
                </a:cubicBezTo>
                <a:cubicBezTo>
                  <a:pt x="33" y="0"/>
                  <a:pt x="36" y="4"/>
                  <a:pt x="36" y="8"/>
                </a:cubicBezTo>
                <a:cubicBezTo>
                  <a:pt x="36" y="12"/>
                  <a:pt x="34" y="13"/>
                  <a:pt x="32" y="13"/>
                </a:cubicBezTo>
                <a:close/>
                <a:moveTo>
                  <a:pt x="50" y="13"/>
                </a:moveTo>
                <a:cubicBezTo>
                  <a:pt x="47" y="13"/>
                  <a:pt x="45" y="11"/>
                  <a:pt x="45" y="9"/>
                </a:cubicBezTo>
                <a:cubicBezTo>
                  <a:pt x="45" y="4"/>
                  <a:pt x="50" y="6"/>
                  <a:pt x="50" y="0"/>
                </a:cubicBezTo>
                <a:cubicBezTo>
                  <a:pt x="52" y="0"/>
                  <a:pt x="55" y="4"/>
                  <a:pt x="55" y="8"/>
                </a:cubicBezTo>
                <a:cubicBezTo>
                  <a:pt x="55" y="12"/>
                  <a:pt x="53" y="13"/>
                  <a:pt x="5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9">
            <a:extLst>
              <a:ext uri="{FF2B5EF4-FFF2-40B4-BE49-F238E27FC236}">
                <a16:creationId xmlns:a16="http://schemas.microsoft.com/office/drawing/2014/main" xmlns="" id="{863D2A16-2306-4667-9376-576C2908D308}"/>
              </a:ext>
            </a:extLst>
          </p:cNvPr>
          <p:cNvSpPr>
            <a:spLocks noEditPoints="1"/>
          </p:cNvSpPr>
          <p:nvPr/>
        </p:nvSpPr>
        <p:spPr bwMode="auto">
          <a:xfrm>
            <a:off x="4842545" y="1845237"/>
            <a:ext cx="700679" cy="705759"/>
          </a:xfrm>
          <a:custGeom>
            <a:avLst/>
            <a:gdLst>
              <a:gd name="T0" fmla="*/ 2147483646 w 64"/>
              <a:gd name="T1" fmla="*/ 2147483646 h 64"/>
              <a:gd name="T2" fmla="*/ 2147483646 w 64"/>
              <a:gd name="T3" fmla="*/ 2147483646 h 64"/>
              <a:gd name="T4" fmla="*/ 2147483646 w 64"/>
              <a:gd name="T5" fmla="*/ 2147483646 h 64"/>
              <a:gd name="T6" fmla="*/ 2147483646 w 64"/>
              <a:gd name="T7" fmla="*/ 2147483646 h 64"/>
              <a:gd name="T8" fmla="*/ 2147483646 w 64"/>
              <a:gd name="T9" fmla="*/ 2147483646 h 64"/>
              <a:gd name="T10" fmla="*/ 2147483646 w 64"/>
              <a:gd name="T11" fmla="*/ 2147483646 h 64"/>
              <a:gd name="T12" fmla="*/ 2147483646 w 64"/>
              <a:gd name="T13" fmla="*/ 2147483646 h 64"/>
              <a:gd name="T14" fmla="*/ 0 w 64"/>
              <a:gd name="T15" fmla="*/ 2147483646 h 64"/>
              <a:gd name="T16" fmla="*/ 2147483646 w 64"/>
              <a:gd name="T17" fmla="*/ 2147483646 h 64"/>
              <a:gd name="T18" fmla="*/ 2147483646 w 64"/>
              <a:gd name="T19" fmla="*/ 2147483646 h 64"/>
              <a:gd name="T20" fmla="*/ 2147483646 w 64"/>
              <a:gd name="T21" fmla="*/ 2147483646 h 64"/>
              <a:gd name="T22" fmla="*/ 2147483646 w 64"/>
              <a:gd name="T23" fmla="*/ 2147483646 h 64"/>
              <a:gd name="T24" fmla="*/ 2147483646 w 64"/>
              <a:gd name="T25" fmla="*/ 2147483646 h 64"/>
              <a:gd name="T26" fmla="*/ 2147483646 w 64"/>
              <a:gd name="T27" fmla="*/ 2147483646 h 64"/>
              <a:gd name="T28" fmla="*/ 2147483646 w 64"/>
              <a:gd name="T29" fmla="*/ 2147483646 h 64"/>
              <a:gd name="T30" fmla="*/ 2147483646 w 64"/>
              <a:gd name="T31" fmla="*/ 2147483646 h 64"/>
              <a:gd name="T32" fmla="*/ 2147483646 w 64"/>
              <a:gd name="T33" fmla="*/ 2147483646 h 64"/>
              <a:gd name="T34" fmla="*/ 2147483646 w 64"/>
              <a:gd name="T35" fmla="*/ 2147483646 h 64"/>
              <a:gd name="T36" fmla="*/ 2147483646 w 64"/>
              <a:gd name="T37" fmla="*/ 2147483646 h 64"/>
              <a:gd name="T38" fmla="*/ 2147483646 w 64"/>
              <a:gd name="T39" fmla="*/ 2147483646 h 64"/>
              <a:gd name="T40" fmla="*/ 2147483646 w 64"/>
              <a:gd name="T41" fmla="*/ 2147483646 h 64"/>
              <a:gd name="T42" fmla="*/ 2147483646 w 64"/>
              <a:gd name="T43" fmla="*/ 2147483646 h 64"/>
              <a:gd name="T44" fmla="*/ 2147483646 w 64"/>
              <a:gd name="T45" fmla="*/ 2147483646 h 64"/>
              <a:gd name="T46" fmla="*/ 2147483646 w 64"/>
              <a:gd name="T47" fmla="*/ 2147483646 h 64"/>
              <a:gd name="T48" fmla="*/ 2147483646 w 64"/>
              <a:gd name="T49" fmla="*/ 2147483646 h 64"/>
              <a:gd name="T50" fmla="*/ 2147483646 w 64"/>
              <a:gd name="T51" fmla="*/ 2147483646 h 64"/>
              <a:gd name="T52" fmla="*/ 2147483646 w 64"/>
              <a:gd name="T53" fmla="*/ 2147483646 h 64"/>
              <a:gd name="T54" fmla="*/ 2147483646 w 64"/>
              <a:gd name="T55" fmla="*/ 2147483646 h 64"/>
              <a:gd name="T56" fmla="*/ 2147483646 w 64"/>
              <a:gd name="T57" fmla="*/ 2147483646 h 64"/>
              <a:gd name="T58" fmla="*/ 2147483646 w 64"/>
              <a:gd name="T59" fmla="*/ 2147483646 h 64"/>
              <a:gd name="T60" fmla="*/ 2147483646 w 64"/>
              <a:gd name="T61" fmla="*/ 2147483646 h 64"/>
              <a:gd name="T62" fmla="*/ 2147483646 w 64"/>
              <a:gd name="T63" fmla="*/ 2147483646 h 64"/>
              <a:gd name="T64" fmla="*/ 2147483646 w 64"/>
              <a:gd name="T65" fmla="*/ 2147483646 h 64"/>
              <a:gd name="T66" fmla="*/ 2147483646 w 64"/>
              <a:gd name="T67" fmla="*/ 2147483646 h 64"/>
              <a:gd name="T68" fmla="*/ 2147483646 w 64"/>
              <a:gd name="T69" fmla="*/ 2147483646 h 64"/>
              <a:gd name="T70" fmla="*/ 2147483646 w 64"/>
              <a:gd name="T71" fmla="*/ 0 h 64"/>
              <a:gd name="T72" fmla="*/ 2147483646 w 64"/>
              <a:gd name="T73" fmla="*/ 2147483646 h 64"/>
              <a:gd name="T74" fmla="*/ 2147483646 w 64"/>
              <a:gd name="T75" fmla="*/ 2147483646 h 64"/>
              <a:gd name="T76" fmla="*/ 2147483646 w 64"/>
              <a:gd name="T77" fmla="*/ 2147483646 h 64"/>
              <a:gd name="T78" fmla="*/ 2147483646 w 64"/>
              <a:gd name="T79" fmla="*/ 2147483646 h 64"/>
              <a:gd name="T80" fmla="*/ 2147483646 w 64"/>
              <a:gd name="T81" fmla="*/ 2147483646 h 64"/>
              <a:gd name="T82" fmla="*/ 2147483646 w 64"/>
              <a:gd name="T83" fmla="*/ 2147483646 h 64"/>
              <a:gd name="T84" fmla="*/ 2147483646 w 64"/>
              <a:gd name="T85" fmla="*/ 2147483646 h 64"/>
              <a:gd name="T86" fmla="*/ 2147483646 w 64"/>
              <a:gd name="T87" fmla="*/ 2147483646 h 64"/>
              <a:gd name="T88" fmla="*/ 2147483646 w 64"/>
              <a:gd name="T89" fmla="*/ 2147483646 h 64"/>
              <a:gd name="T90" fmla="*/ 2147483646 w 64"/>
              <a:gd name="T91" fmla="*/ 2147483646 h 64"/>
              <a:gd name="T92" fmla="*/ 2147483646 w 64"/>
              <a:gd name="T93" fmla="*/ 2147483646 h 64"/>
              <a:gd name="T94" fmla="*/ 2147483646 w 64"/>
              <a:gd name="T95" fmla="*/ 2147483646 h 64"/>
              <a:gd name="T96" fmla="*/ 2147483646 w 64"/>
              <a:gd name="T97" fmla="*/ 2147483646 h 64"/>
              <a:gd name="T98" fmla="*/ 2147483646 w 64"/>
              <a:gd name="T99" fmla="*/ 2147483646 h 64"/>
              <a:gd name="T100" fmla="*/ 2147483646 w 64"/>
              <a:gd name="T101" fmla="*/ 2147483646 h 64"/>
              <a:gd name="T102" fmla="*/ 2147483646 w 64"/>
              <a:gd name="T103" fmla="*/ 2147483646 h 64"/>
              <a:gd name="T104" fmla="*/ 2147483646 w 64"/>
              <a:gd name="T105" fmla="*/ 2147483646 h 64"/>
              <a:gd name="T106" fmla="*/ 2147483646 w 64"/>
              <a:gd name="T107" fmla="*/ 2147483646 h 64"/>
              <a:gd name="T108" fmla="*/ 2147483646 w 64"/>
              <a:gd name="T109" fmla="*/ 2147483646 h 64"/>
              <a:gd name="T110" fmla="*/ 2147483646 w 64"/>
              <a:gd name="T111" fmla="*/ 2147483646 h 64"/>
              <a:gd name="T112" fmla="*/ 2147483646 w 64"/>
              <a:gd name="T113" fmla="*/ 2147483646 h 64"/>
              <a:gd name="T114" fmla="*/ 2147483646 w 64"/>
              <a:gd name="T115" fmla="*/ 2147483646 h 64"/>
              <a:gd name="T116" fmla="*/ 2147483646 w 64"/>
              <a:gd name="T117" fmla="*/ 2147483646 h 64"/>
              <a:gd name="T118" fmla="*/ 2147483646 w 64"/>
              <a:gd name="T119" fmla="*/ 2147483646 h 64"/>
              <a:gd name="T120" fmla="*/ 2147483646 w 64"/>
              <a:gd name="T121" fmla="*/ 2147483646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4" h="64">
                <a:moveTo>
                  <a:pt x="55" y="10"/>
                </a:moveTo>
                <a:cubicBezTo>
                  <a:pt x="47" y="18"/>
                  <a:pt x="47" y="18"/>
                  <a:pt x="47" y="18"/>
                </a:cubicBezTo>
                <a:cubicBezTo>
                  <a:pt x="49" y="21"/>
                  <a:pt x="49" y="21"/>
                  <a:pt x="49" y="21"/>
                </a:cubicBezTo>
                <a:cubicBezTo>
                  <a:pt x="50" y="22"/>
                  <a:pt x="50" y="23"/>
                  <a:pt x="49" y="24"/>
                </a:cubicBezTo>
                <a:cubicBezTo>
                  <a:pt x="47" y="26"/>
                  <a:pt x="47" y="26"/>
                  <a:pt x="47" y="26"/>
                </a:cubicBezTo>
                <a:cubicBezTo>
                  <a:pt x="49" y="30"/>
                  <a:pt x="50" y="34"/>
                  <a:pt x="50" y="39"/>
                </a:cubicBezTo>
                <a:cubicBezTo>
                  <a:pt x="50" y="52"/>
                  <a:pt x="39" y="64"/>
                  <a:pt x="25" y="64"/>
                </a:cubicBezTo>
                <a:cubicBezTo>
                  <a:pt x="11" y="64"/>
                  <a:pt x="0" y="52"/>
                  <a:pt x="0" y="39"/>
                </a:cubicBezTo>
                <a:cubicBezTo>
                  <a:pt x="0" y="25"/>
                  <a:pt x="11" y="13"/>
                  <a:pt x="25" y="13"/>
                </a:cubicBezTo>
                <a:cubicBezTo>
                  <a:pt x="29" y="13"/>
                  <a:pt x="34" y="15"/>
                  <a:pt x="37" y="17"/>
                </a:cubicBezTo>
                <a:cubicBezTo>
                  <a:pt x="39" y="14"/>
                  <a:pt x="39" y="14"/>
                  <a:pt x="39" y="14"/>
                </a:cubicBezTo>
                <a:cubicBezTo>
                  <a:pt x="40" y="13"/>
                  <a:pt x="42" y="13"/>
                  <a:pt x="43" y="14"/>
                </a:cubicBezTo>
                <a:cubicBezTo>
                  <a:pt x="45" y="17"/>
                  <a:pt x="45" y="17"/>
                  <a:pt x="45" y="17"/>
                </a:cubicBezTo>
                <a:cubicBezTo>
                  <a:pt x="54" y="8"/>
                  <a:pt x="54" y="8"/>
                  <a:pt x="54" y="8"/>
                </a:cubicBezTo>
                <a:lnTo>
                  <a:pt x="55" y="10"/>
                </a:lnTo>
                <a:close/>
                <a:moveTo>
                  <a:pt x="17" y="20"/>
                </a:moveTo>
                <a:cubicBezTo>
                  <a:pt x="12" y="22"/>
                  <a:pt x="8" y="26"/>
                  <a:pt x="6" y="31"/>
                </a:cubicBezTo>
                <a:cubicBezTo>
                  <a:pt x="5" y="32"/>
                  <a:pt x="6" y="33"/>
                  <a:pt x="7" y="34"/>
                </a:cubicBezTo>
                <a:cubicBezTo>
                  <a:pt x="7" y="34"/>
                  <a:pt x="8" y="34"/>
                  <a:pt x="8" y="34"/>
                </a:cubicBezTo>
                <a:cubicBezTo>
                  <a:pt x="9" y="34"/>
                  <a:pt x="10" y="33"/>
                  <a:pt x="10" y="33"/>
                </a:cubicBezTo>
                <a:cubicBezTo>
                  <a:pt x="12" y="29"/>
                  <a:pt x="15" y="25"/>
                  <a:pt x="19" y="24"/>
                </a:cubicBezTo>
                <a:cubicBezTo>
                  <a:pt x="20" y="23"/>
                  <a:pt x="21" y="22"/>
                  <a:pt x="20" y="21"/>
                </a:cubicBezTo>
                <a:cubicBezTo>
                  <a:pt x="20" y="20"/>
                  <a:pt x="18" y="19"/>
                  <a:pt x="17" y="20"/>
                </a:cubicBezTo>
                <a:close/>
                <a:moveTo>
                  <a:pt x="53" y="6"/>
                </a:moveTo>
                <a:cubicBezTo>
                  <a:pt x="53" y="6"/>
                  <a:pt x="53" y="6"/>
                  <a:pt x="52" y="6"/>
                </a:cubicBezTo>
                <a:cubicBezTo>
                  <a:pt x="49" y="3"/>
                  <a:pt x="49" y="3"/>
                  <a:pt x="49" y="3"/>
                </a:cubicBezTo>
                <a:cubicBezTo>
                  <a:pt x="49" y="2"/>
                  <a:pt x="49" y="2"/>
                  <a:pt x="49" y="1"/>
                </a:cubicBezTo>
                <a:cubicBezTo>
                  <a:pt x="50" y="1"/>
                  <a:pt x="50" y="1"/>
                  <a:pt x="51" y="1"/>
                </a:cubicBezTo>
                <a:cubicBezTo>
                  <a:pt x="54" y="4"/>
                  <a:pt x="54" y="4"/>
                  <a:pt x="54" y="4"/>
                </a:cubicBezTo>
                <a:cubicBezTo>
                  <a:pt x="55" y="5"/>
                  <a:pt x="55" y="6"/>
                  <a:pt x="54" y="6"/>
                </a:cubicBezTo>
                <a:cubicBezTo>
                  <a:pt x="54" y="6"/>
                  <a:pt x="54" y="6"/>
                  <a:pt x="53" y="6"/>
                </a:cubicBezTo>
                <a:close/>
                <a:moveTo>
                  <a:pt x="57" y="4"/>
                </a:moveTo>
                <a:cubicBezTo>
                  <a:pt x="57" y="5"/>
                  <a:pt x="56" y="5"/>
                  <a:pt x="56" y="5"/>
                </a:cubicBezTo>
                <a:cubicBezTo>
                  <a:pt x="55" y="5"/>
                  <a:pt x="55" y="5"/>
                  <a:pt x="55" y="4"/>
                </a:cubicBezTo>
                <a:cubicBezTo>
                  <a:pt x="55" y="1"/>
                  <a:pt x="55" y="1"/>
                  <a:pt x="55" y="1"/>
                </a:cubicBezTo>
                <a:cubicBezTo>
                  <a:pt x="55" y="0"/>
                  <a:pt x="55" y="0"/>
                  <a:pt x="56" y="0"/>
                </a:cubicBezTo>
                <a:cubicBezTo>
                  <a:pt x="56" y="0"/>
                  <a:pt x="57" y="0"/>
                  <a:pt x="57" y="1"/>
                </a:cubicBezTo>
                <a:lnTo>
                  <a:pt x="57" y="4"/>
                </a:lnTo>
                <a:close/>
                <a:moveTo>
                  <a:pt x="59" y="6"/>
                </a:moveTo>
                <a:cubicBezTo>
                  <a:pt x="59" y="6"/>
                  <a:pt x="59" y="6"/>
                  <a:pt x="58" y="6"/>
                </a:cubicBezTo>
                <a:cubicBezTo>
                  <a:pt x="58" y="6"/>
                  <a:pt x="58" y="6"/>
                  <a:pt x="57" y="6"/>
                </a:cubicBezTo>
                <a:cubicBezTo>
                  <a:pt x="57" y="6"/>
                  <a:pt x="57" y="5"/>
                  <a:pt x="57" y="4"/>
                </a:cubicBezTo>
                <a:cubicBezTo>
                  <a:pt x="61" y="1"/>
                  <a:pt x="61" y="1"/>
                  <a:pt x="61" y="1"/>
                </a:cubicBezTo>
                <a:cubicBezTo>
                  <a:pt x="61" y="1"/>
                  <a:pt x="62" y="1"/>
                  <a:pt x="62" y="1"/>
                </a:cubicBezTo>
                <a:cubicBezTo>
                  <a:pt x="63" y="2"/>
                  <a:pt x="63" y="2"/>
                  <a:pt x="62" y="3"/>
                </a:cubicBezTo>
                <a:lnTo>
                  <a:pt x="59" y="6"/>
                </a:lnTo>
                <a:close/>
                <a:moveTo>
                  <a:pt x="61" y="15"/>
                </a:moveTo>
                <a:cubicBezTo>
                  <a:pt x="61" y="15"/>
                  <a:pt x="61" y="15"/>
                  <a:pt x="61" y="14"/>
                </a:cubicBezTo>
                <a:cubicBezTo>
                  <a:pt x="57" y="11"/>
                  <a:pt x="57" y="11"/>
                  <a:pt x="57" y="11"/>
                </a:cubicBezTo>
                <a:cubicBezTo>
                  <a:pt x="57" y="11"/>
                  <a:pt x="57" y="10"/>
                  <a:pt x="57" y="9"/>
                </a:cubicBezTo>
                <a:cubicBezTo>
                  <a:pt x="58" y="9"/>
                  <a:pt x="59" y="9"/>
                  <a:pt x="59" y="9"/>
                </a:cubicBezTo>
                <a:cubicBezTo>
                  <a:pt x="62" y="13"/>
                  <a:pt x="62" y="13"/>
                  <a:pt x="62" y="13"/>
                </a:cubicBezTo>
                <a:cubicBezTo>
                  <a:pt x="63" y="13"/>
                  <a:pt x="63" y="14"/>
                  <a:pt x="62" y="14"/>
                </a:cubicBezTo>
                <a:cubicBezTo>
                  <a:pt x="62" y="15"/>
                  <a:pt x="62" y="15"/>
                  <a:pt x="61" y="15"/>
                </a:cubicBezTo>
                <a:close/>
                <a:moveTo>
                  <a:pt x="63" y="9"/>
                </a:moveTo>
                <a:cubicBezTo>
                  <a:pt x="59" y="9"/>
                  <a:pt x="59" y="9"/>
                  <a:pt x="59" y="9"/>
                </a:cubicBezTo>
                <a:cubicBezTo>
                  <a:pt x="59" y="9"/>
                  <a:pt x="58" y="8"/>
                  <a:pt x="58" y="8"/>
                </a:cubicBezTo>
                <a:cubicBezTo>
                  <a:pt x="58" y="7"/>
                  <a:pt x="59" y="7"/>
                  <a:pt x="59" y="7"/>
                </a:cubicBezTo>
                <a:cubicBezTo>
                  <a:pt x="63" y="7"/>
                  <a:pt x="63" y="7"/>
                  <a:pt x="63" y="7"/>
                </a:cubicBezTo>
                <a:cubicBezTo>
                  <a:pt x="63" y="7"/>
                  <a:pt x="64" y="7"/>
                  <a:pt x="64" y="8"/>
                </a:cubicBezTo>
                <a:cubicBezTo>
                  <a:pt x="64" y="8"/>
                  <a:pt x="63" y="9"/>
                  <a:pt x="63"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Freeform 83">
            <a:extLst>
              <a:ext uri="{FF2B5EF4-FFF2-40B4-BE49-F238E27FC236}">
                <a16:creationId xmlns:a16="http://schemas.microsoft.com/office/drawing/2014/main" xmlns="" id="{52F5F539-F8BE-46EC-BD81-1726197DF44E}"/>
              </a:ext>
            </a:extLst>
          </p:cNvPr>
          <p:cNvSpPr>
            <a:spLocks/>
          </p:cNvSpPr>
          <p:nvPr/>
        </p:nvSpPr>
        <p:spPr bwMode="auto">
          <a:xfrm>
            <a:off x="2927237" y="2550996"/>
            <a:ext cx="342538" cy="342538"/>
          </a:xfrm>
          <a:custGeom>
            <a:avLst/>
            <a:gdLst>
              <a:gd name="T0" fmla="*/ 2147483646 w 55"/>
              <a:gd name="T1" fmla="*/ 2147483646 h 55"/>
              <a:gd name="T2" fmla="*/ 2147483646 w 55"/>
              <a:gd name="T3" fmla="*/ 2147483646 h 55"/>
              <a:gd name="T4" fmla="*/ 2147483646 w 55"/>
              <a:gd name="T5" fmla="*/ 2147483646 h 55"/>
              <a:gd name="T6" fmla="*/ 2147483646 w 55"/>
              <a:gd name="T7" fmla="*/ 2147483646 h 55"/>
              <a:gd name="T8" fmla="*/ 2147483646 w 55"/>
              <a:gd name="T9" fmla="*/ 2147483646 h 55"/>
              <a:gd name="T10" fmla="*/ 2147483646 w 55"/>
              <a:gd name="T11" fmla="*/ 2147483646 h 55"/>
              <a:gd name="T12" fmla="*/ 2147483646 w 55"/>
              <a:gd name="T13" fmla="*/ 2147483646 h 55"/>
              <a:gd name="T14" fmla="*/ 2147483646 w 55"/>
              <a:gd name="T15" fmla="*/ 2147483646 h 55"/>
              <a:gd name="T16" fmla="*/ 2147483646 w 55"/>
              <a:gd name="T17" fmla="*/ 2147483646 h 55"/>
              <a:gd name="T18" fmla="*/ 2147483646 w 55"/>
              <a:gd name="T19" fmla="*/ 2147483646 h 55"/>
              <a:gd name="T20" fmla="*/ 2147483646 w 55"/>
              <a:gd name="T21" fmla="*/ 2147483646 h 55"/>
              <a:gd name="T22" fmla="*/ 2147483646 w 55"/>
              <a:gd name="T23" fmla="*/ 2147483646 h 55"/>
              <a:gd name="T24" fmla="*/ 2147483646 w 55"/>
              <a:gd name="T25" fmla="*/ 2147483646 h 55"/>
              <a:gd name="T26" fmla="*/ 2147483646 w 55"/>
              <a:gd name="T27" fmla="*/ 2147483646 h 55"/>
              <a:gd name="T28" fmla="*/ 2147483646 w 55"/>
              <a:gd name="T29" fmla="*/ 2147483646 h 55"/>
              <a:gd name="T30" fmla="*/ 2147483646 w 55"/>
              <a:gd name="T31" fmla="*/ 2147483646 h 55"/>
              <a:gd name="T32" fmla="*/ 2147483646 w 55"/>
              <a:gd name="T33" fmla="*/ 2147483646 h 55"/>
              <a:gd name="T34" fmla="*/ 2147483646 w 55"/>
              <a:gd name="T35" fmla="*/ 2147483646 h 55"/>
              <a:gd name="T36" fmla="*/ 0 w 55"/>
              <a:gd name="T37" fmla="*/ 2147483646 h 55"/>
              <a:gd name="T38" fmla="*/ 0 w 55"/>
              <a:gd name="T39" fmla="*/ 2147483646 h 55"/>
              <a:gd name="T40" fmla="*/ 2147483646 w 55"/>
              <a:gd name="T41" fmla="*/ 0 h 55"/>
              <a:gd name="T42" fmla="*/ 2147483646 w 55"/>
              <a:gd name="T43" fmla="*/ 0 h 55"/>
              <a:gd name="T44" fmla="*/ 2147483646 w 55"/>
              <a:gd name="T45" fmla="*/ 2147483646 h 55"/>
              <a:gd name="T46" fmla="*/ 2147483646 w 55"/>
              <a:gd name="T47" fmla="*/ 2147483646 h 55"/>
              <a:gd name="T48" fmla="*/ 2147483646 w 55"/>
              <a:gd name="T49" fmla="*/ 2147483646 h 5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55" h="55">
                <a:moveTo>
                  <a:pt x="44" y="55"/>
                </a:moveTo>
                <a:cubicBezTo>
                  <a:pt x="37" y="55"/>
                  <a:pt x="37" y="55"/>
                  <a:pt x="37" y="55"/>
                </a:cubicBezTo>
                <a:cubicBezTo>
                  <a:pt x="37" y="33"/>
                  <a:pt x="37" y="33"/>
                  <a:pt x="37" y="33"/>
                </a:cubicBezTo>
                <a:cubicBezTo>
                  <a:pt x="45" y="33"/>
                  <a:pt x="45" y="33"/>
                  <a:pt x="45" y="33"/>
                </a:cubicBezTo>
                <a:cubicBezTo>
                  <a:pt x="46" y="25"/>
                  <a:pt x="46" y="25"/>
                  <a:pt x="46" y="25"/>
                </a:cubicBezTo>
                <a:cubicBezTo>
                  <a:pt x="37" y="25"/>
                  <a:pt x="37" y="25"/>
                  <a:pt x="37" y="25"/>
                </a:cubicBezTo>
                <a:cubicBezTo>
                  <a:pt x="37" y="20"/>
                  <a:pt x="37" y="20"/>
                  <a:pt x="37" y="20"/>
                </a:cubicBezTo>
                <a:cubicBezTo>
                  <a:pt x="37" y="18"/>
                  <a:pt x="38" y="16"/>
                  <a:pt x="42" y="16"/>
                </a:cubicBezTo>
                <a:cubicBezTo>
                  <a:pt x="47" y="16"/>
                  <a:pt x="47" y="16"/>
                  <a:pt x="47" y="16"/>
                </a:cubicBezTo>
                <a:cubicBezTo>
                  <a:pt x="47" y="9"/>
                  <a:pt x="47" y="9"/>
                  <a:pt x="47" y="9"/>
                </a:cubicBezTo>
                <a:cubicBezTo>
                  <a:pt x="45" y="9"/>
                  <a:pt x="43" y="8"/>
                  <a:pt x="40" y="8"/>
                </a:cubicBezTo>
                <a:cubicBezTo>
                  <a:pt x="34" y="8"/>
                  <a:pt x="29" y="12"/>
                  <a:pt x="29" y="19"/>
                </a:cubicBezTo>
                <a:cubicBezTo>
                  <a:pt x="29" y="25"/>
                  <a:pt x="29" y="25"/>
                  <a:pt x="29" y="25"/>
                </a:cubicBezTo>
                <a:cubicBezTo>
                  <a:pt x="21" y="25"/>
                  <a:pt x="21" y="25"/>
                  <a:pt x="21" y="25"/>
                </a:cubicBezTo>
                <a:cubicBezTo>
                  <a:pt x="21" y="33"/>
                  <a:pt x="21" y="33"/>
                  <a:pt x="21" y="33"/>
                </a:cubicBezTo>
                <a:cubicBezTo>
                  <a:pt x="29" y="33"/>
                  <a:pt x="29" y="33"/>
                  <a:pt x="29" y="33"/>
                </a:cubicBezTo>
                <a:cubicBezTo>
                  <a:pt x="29" y="55"/>
                  <a:pt x="29" y="55"/>
                  <a:pt x="29" y="55"/>
                </a:cubicBezTo>
                <a:cubicBezTo>
                  <a:pt x="10" y="55"/>
                  <a:pt x="10" y="55"/>
                  <a:pt x="10" y="55"/>
                </a:cubicBezTo>
                <a:cubicBezTo>
                  <a:pt x="4" y="55"/>
                  <a:pt x="0" y="50"/>
                  <a:pt x="0" y="45"/>
                </a:cubicBezTo>
                <a:cubicBezTo>
                  <a:pt x="0" y="10"/>
                  <a:pt x="0" y="10"/>
                  <a:pt x="0" y="10"/>
                </a:cubicBezTo>
                <a:cubicBezTo>
                  <a:pt x="0" y="5"/>
                  <a:pt x="4" y="0"/>
                  <a:pt x="10" y="0"/>
                </a:cubicBezTo>
                <a:cubicBezTo>
                  <a:pt x="44" y="0"/>
                  <a:pt x="44" y="0"/>
                  <a:pt x="44" y="0"/>
                </a:cubicBezTo>
                <a:cubicBezTo>
                  <a:pt x="50" y="0"/>
                  <a:pt x="55" y="5"/>
                  <a:pt x="55" y="10"/>
                </a:cubicBezTo>
                <a:cubicBezTo>
                  <a:pt x="55" y="45"/>
                  <a:pt x="55" y="45"/>
                  <a:pt x="55" y="45"/>
                </a:cubicBezTo>
                <a:cubicBezTo>
                  <a:pt x="55" y="50"/>
                  <a:pt x="50" y="55"/>
                  <a:pt x="44"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145">
            <a:extLst>
              <a:ext uri="{FF2B5EF4-FFF2-40B4-BE49-F238E27FC236}">
                <a16:creationId xmlns:a16="http://schemas.microsoft.com/office/drawing/2014/main" xmlns="" id="{738D1C2C-A793-49F7-943C-25C27DF6B540}"/>
              </a:ext>
            </a:extLst>
          </p:cNvPr>
          <p:cNvSpPr>
            <a:spLocks/>
          </p:cNvSpPr>
          <p:nvPr/>
        </p:nvSpPr>
        <p:spPr bwMode="auto">
          <a:xfrm>
            <a:off x="8974781" y="2406022"/>
            <a:ext cx="397232" cy="342538"/>
          </a:xfrm>
          <a:custGeom>
            <a:avLst/>
            <a:gdLst>
              <a:gd name="T0" fmla="*/ 2147483646 w 64"/>
              <a:gd name="T1" fmla="*/ 2147483646 h 55"/>
              <a:gd name="T2" fmla="*/ 2147483646 w 64"/>
              <a:gd name="T3" fmla="*/ 2147483646 h 55"/>
              <a:gd name="T4" fmla="*/ 2147483646 w 64"/>
              <a:gd name="T5" fmla="*/ 2147483646 h 55"/>
              <a:gd name="T6" fmla="*/ 2147483646 w 64"/>
              <a:gd name="T7" fmla="*/ 2147483646 h 55"/>
              <a:gd name="T8" fmla="*/ 2147483646 w 64"/>
              <a:gd name="T9" fmla="*/ 2147483646 h 55"/>
              <a:gd name="T10" fmla="*/ 2147483646 w 64"/>
              <a:gd name="T11" fmla="*/ 2147483646 h 55"/>
              <a:gd name="T12" fmla="*/ 2147483646 w 64"/>
              <a:gd name="T13" fmla="*/ 2147483646 h 55"/>
              <a:gd name="T14" fmla="*/ 2147483646 w 64"/>
              <a:gd name="T15" fmla="*/ 2147483646 h 55"/>
              <a:gd name="T16" fmla="*/ 2147483646 w 64"/>
              <a:gd name="T17" fmla="*/ 2147483646 h 55"/>
              <a:gd name="T18" fmla="*/ 2147483646 w 64"/>
              <a:gd name="T19" fmla="*/ 2147483646 h 55"/>
              <a:gd name="T20" fmla="*/ 2147483646 w 64"/>
              <a:gd name="T21" fmla="*/ 2147483646 h 55"/>
              <a:gd name="T22" fmla="*/ 2147483646 w 64"/>
              <a:gd name="T23" fmla="*/ 2147483646 h 55"/>
              <a:gd name="T24" fmla="*/ 2147483646 w 64"/>
              <a:gd name="T25" fmla="*/ 2147483646 h 55"/>
              <a:gd name="T26" fmla="*/ 2147483646 w 64"/>
              <a:gd name="T27" fmla="*/ 2147483646 h 55"/>
              <a:gd name="T28" fmla="*/ 2147483646 w 64"/>
              <a:gd name="T29" fmla="*/ 2147483646 h 55"/>
              <a:gd name="T30" fmla="*/ 2147483646 w 64"/>
              <a:gd name="T31" fmla="*/ 2147483646 h 55"/>
              <a:gd name="T32" fmla="*/ 2147483646 w 64"/>
              <a:gd name="T33" fmla="*/ 2147483646 h 55"/>
              <a:gd name="T34" fmla="*/ 2147483646 w 64"/>
              <a:gd name="T35" fmla="*/ 2147483646 h 55"/>
              <a:gd name="T36" fmla="*/ 2147483646 w 64"/>
              <a:gd name="T37" fmla="*/ 2147483646 h 55"/>
              <a:gd name="T38" fmla="*/ 2147483646 w 64"/>
              <a:gd name="T39" fmla="*/ 2147483646 h 55"/>
              <a:gd name="T40" fmla="*/ 2147483646 w 64"/>
              <a:gd name="T41" fmla="*/ 2147483646 h 55"/>
              <a:gd name="T42" fmla="*/ 2147483646 w 64"/>
              <a:gd name="T43" fmla="*/ 2147483646 h 55"/>
              <a:gd name="T44" fmla="*/ 2147483646 w 64"/>
              <a:gd name="T45" fmla="*/ 2147483646 h 55"/>
              <a:gd name="T46" fmla="*/ 2147483646 w 64"/>
              <a:gd name="T47" fmla="*/ 2147483646 h 55"/>
              <a:gd name="T48" fmla="*/ 2147483646 w 64"/>
              <a:gd name="T49" fmla="*/ 2147483646 h 55"/>
              <a:gd name="T50" fmla="*/ 2147483646 w 64"/>
              <a:gd name="T51" fmla="*/ 2147483646 h 55"/>
              <a:gd name="T52" fmla="*/ 2147483646 w 64"/>
              <a:gd name="T53" fmla="*/ 2147483646 h 55"/>
              <a:gd name="T54" fmla="*/ 0 w 64"/>
              <a:gd name="T55" fmla="*/ 2147483646 h 55"/>
              <a:gd name="T56" fmla="*/ 0 w 64"/>
              <a:gd name="T57" fmla="*/ 2147483646 h 55"/>
              <a:gd name="T58" fmla="*/ 2147483646 w 64"/>
              <a:gd name="T59" fmla="*/ 2147483646 h 55"/>
              <a:gd name="T60" fmla="*/ 2147483646 w 64"/>
              <a:gd name="T61" fmla="*/ 2147483646 h 55"/>
              <a:gd name="T62" fmla="*/ 2147483646 w 64"/>
              <a:gd name="T63" fmla="*/ 2147483646 h 55"/>
              <a:gd name="T64" fmla="*/ 2147483646 w 64"/>
              <a:gd name="T65" fmla="*/ 2147483646 h 55"/>
              <a:gd name="T66" fmla="*/ 2147483646 w 64"/>
              <a:gd name="T67" fmla="*/ 2147483646 h 55"/>
              <a:gd name="T68" fmla="*/ 2147483646 w 64"/>
              <a:gd name="T69" fmla="*/ 2147483646 h 55"/>
              <a:gd name="T70" fmla="*/ 2147483646 w 64"/>
              <a:gd name="T71" fmla="*/ 2147483646 h 55"/>
              <a:gd name="T72" fmla="*/ 2147483646 w 64"/>
              <a:gd name="T73" fmla="*/ 2147483646 h 55"/>
              <a:gd name="T74" fmla="*/ 2147483646 w 64"/>
              <a:gd name="T75" fmla="*/ 2147483646 h 55"/>
              <a:gd name="T76" fmla="*/ 2147483646 w 64"/>
              <a:gd name="T77" fmla="*/ 0 h 55"/>
              <a:gd name="T78" fmla="*/ 2147483646 w 64"/>
              <a:gd name="T79" fmla="*/ 0 h 55"/>
              <a:gd name="T80" fmla="*/ 2147483646 w 64"/>
              <a:gd name="T81" fmla="*/ 2147483646 h 55"/>
              <a:gd name="T82" fmla="*/ 2147483646 w 64"/>
              <a:gd name="T83" fmla="*/ 2147483646 h 55"/>
              <a:gd name="T84" fmla="*/ 2147483646 w 64"/>
              <a:gd name="T85" fmla="*/ 2147483646 h 55"/>
              <a:gd name="T86" fmla="*/ 2147483646 w 64"/>
              <a:gd name="T87" fmla="*/ 2147483646 h 55"/>
              <a:gd name="T88" fmla="*/ 2147483646 w 64"/>
              <a:gd name="T89" fmla="*/ 2147483646 h 55"/>
              <a:gd name="T90" fmla="*/ 2147483646 w 64"/>
              <a:gd name="T91" fmla="*/ 2147483646 h 55"/>
              <a:gd name="T92" fmla="*/ 2147483646 w 64"/>
              <a:gd name="T93" fmla="*/ 2147483646 h 55"/>
              <a:gd name="T94" fmla="*/ 2147483646 w 64"/>
              <a:gd name="T95" fmla="*/ 2147483646 h 55"/>
              <a:gd name="T96" fmla="*/ 2147483646 w 64"/>
              <a:gd name="T97" fmla="*/ 2147483646 h 55"/>
              <a:gd name="T98" fmla="*/ 2147483646 w 64"/>
              <a:gd name="T99" fmla="*/ 2147483646 h 55"/>
              <a:gd name="T100" fmla="*/ 2147483646 w 64"/>
              <a:gd name="T101" fmla="*/ 2147483646 h 5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3176355590"/>
      </p:ext>
    </p:extLst>
  </p:cSld>
  <p:clrMapOvr>
    <a:masterClrMapping/>
  </p:clrMapOvr>
  <mc:AlternateContent xmlns:mc="http://schemas.openxmlformats.org/markup-compatibility/2006" xmlns:p14="http://schemas.microsoft.com/office/powerpoint/2010/main">
    <mc:Choice Requires="p14">
      <p:transition p14:dur="0" advClick="0" advTm="2000"/>
    </mc:Choice>
    <mc:Fallback xmlns="">
      <p:transition advClick="0" advTm="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p:cNvSpPr/>
          <p:nvPr/>
        </p:nvSpPr>
        <p:spPr bwMode="auto">
          <a:xfrm>
            <a:off x="3829751" y="4385589"/>
            <a:ext cx="1139474" cy="1141213"/>
          </a:xfrm>
          <a:prstGeom prst="ellipse">
            <a:avLst/>
          </a:prstGeom>
          <a:gradFill>
            <a:gsLst>
              <a:gs pos="90000">
                <a:srgbClr val="3943BD">
                  <a:lumMod val="99000"/>
                </a:srgbClr>
              </a:gs>
              <a:gs pos="16000">
                <a:srgbClr val="E9295D"/>
              </a:gs>
            </a:gsLst>
            <a:lin ang="1800000" scaled="0"/>
          </a:gra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tx1">
                  <a:lumMod val="75000"/>
                  <a:lumOff val="25000"/>
                </a:schemeClr>
              </a:solidFill>
              <a:latin typeface="Open Sans" pitchFamily="34" charset="0"/>
              <a:ea typeface="Open Sans" pitchFamily="34" charset="0"/>
              <a:cs typeface="Open Sans" pitchFamily="34" charset="0"/>
            </a:endParaRPr>
          </a:p>
        </p:txBody>
      </p:sp>
      <p:sp>
        <p:nvSpPr>
          <p:cNvPr id="41" name="Freeform 40"/>
          <p:cNvSpPr>
            <a:spLocks noEditPoints="1"/>
          </p:cNvSpPr>
          <p:nvPr/>
        </p:nvSpPr>
        <p:spPr bwMode="auto">
          <a:xfrm>
            <a:off x="5189983" y="3609588"/>
            <a:ext cx="1829536" cy="2179846"/>
          </a:xfrm>
          <a:custGeom>
            <a:avLst/>
            <a:gdLst>
              <a:gd name="T0" fmla="*/ 405 w 633"/>
              <a:gd name="T1" fmla="*/ 470 h 730"/>
              <a:gd name="T2" fmla="*/ 483 w 633"/>
              <a:gd name="T3" fmla="*/ 380 h 730"/>
              <a:gd name="T4" fmla="*/ 501 w 633"/>
              <a:gd name="T5" fmla="*/ 293 h 730"/>
              <a:gd name="T6" fmla="*/ 437 w 633"/>
              <a:gd name="T7" fmla="*/ 133 h 730"/>
              <a:gd name="T8" fmla="*/ 316 w 633"/>
              <a:gd name="T9" fmla="*/ 8 h 730"/>
              <a:gd name="T10" fmla="*/ 316 w 633"/>
              <a:gd name="T11" fmla="*/ 40 h 730"/>
              <a:gd name="T12" fmla="*/ 316 w 633"/>
              <a:gd name="T13" fmla="*/ 66 h 730"/>
              <a:gd name="T14" fmla="*/ 237 w 633"/>
              <a:gd name="T15" fmla="*/ 95 h 730"/>
              <a:gd name="T16" fmla="*/ 192 w 633"/>
              <a:gd name="T17" fmla="*/ 135 h 730"/>
              <a:gd name="T18" fmla="*/ 141 w 633"/>
              <a:gd name="T19" fmla="*/ 264 h 730"/>
              <a:gd name="T20" fmla="*/ 133 w 633"/>
              <a:gd name="T21" fmla="*/ 339 h 730"/>
              <a:gd name="T22" fmla="*/ 175 w 633"/>
              <a:gd name="T23" fmla="*/ 399 h 730"/>
              <a:gd name="T24" fmla="*/ 181 w 633"/>
              <a:gd name="T25" fmla="*/ 534 h 730"/>
              <a:gd name="T26" fmla="*/ 24 w 633"/>
              <a:gd name="T27" fmla="*/ 730 h 730"/>
              <a:gd name="T28" fmla="*/ 610 w 633"/>
              <a:gd name="T29" fmla="*/ 730 h 730"/>
              <a:gd name="T30" fmla="*/ 453 w 633"/>
              <a:gd name="T31" fmla="*/ 534 h 730"/>
              <a:gd name="T32" fmla="*/ 156 w 633"/>
              <a:gd name="T33" fmla="*/ 275 h 730"/>
              <a:gd name="T34" fmla="*/ 189 w 633"/>
              <a:gd name="T35" fmla="*/ 335 h 730"/>
              <a:gd name="T36" fmla="*/ 195 w 633"/>
              <a:gd name="T37" fmla="*/ 273 h 730"/>
              <a:gd name="T38" fmla="*/ 211 w 633"/>
              <a:gd name="T39" fmla="*/ 190 h 730"/>
              <a:gd name="T40" fmla="*/ 316 w 633"/>
              <a:gd name="T41" fmla="*/ 195 h 730"/>
              <a:gd name="T42" fmla="*/ 380 w 633"/>
              <a:gd name="T43" fmla="*/ 173 h 730"/>
              <a:gd name="T44" fmla="*/ 424 w 633"/>
              <a:gd name="T45" fmla="*/ 192 h 730"/>
              <a:gd name="T46" fmla="*/ 439 w 633"/>
              <a:gd name="T47" fmla="*/ 273 h 730"/>
              <a:gd name="T48" fmla="*/ 445 w 633"/>
              <a:gd name="T49" fmla="*/ 335 h 730"/>
              <a:gd name="T50" fmla="*/ 477 w 633"/>
              <a:gd name="T51" fmla="*/ 275 h 730"/>
              <a:gd name="T52" fmla="*/ 317 w 633"/>
              <a:gd name="T53" fmla="*/ 482 h 730"/>
              <a:gd name="T54" fmla="*/ 189 w 633"/>
              <a:gd name="T55" fmla="*/ 384 h 730"/>
              <a:gd name="T56" fmla="*/ 316 w 633"/>
              <a:gd name="T57" fmla="*/ 503 h 730"/>
              <a:gd name="T58" fmla="*/ 387 w 633"/>
              <a:gd name="T59" fmla="*/ 483 h 730"/>
              <a:gd name="T60" fmla="*/ 319 w 633"/>
              <a:gd name="T61" fmla="*/ 630 h 730"/>
              <a:gd name="T62" fmla="*/ 224 w 633"/>
              <a:gd name="T63" fmla="*/ 525 h 730"/>
              <a:gd name="T64" fmla="*/ 403 w 633"/>
              <a:gd name="T65" fmla="*/ 669 h 730"/>
              <a:gd name="T66" fmla="*/ 318 w 633"/>
              <a:gd name="T67" fmla="*/ 687 h 730"/>
              <a:gd name="T68" fmla="*/ 272 w 633"/>
              <a:gd name="T69" fmla="*/ 626 h 730"/>
              <a:gd name="T70" fmla="*/ 172 w 633"/>
              <a:gd name="T71" fmla="*/ 556 h 730"/>
              <a:gd name="T72" fmla="*/ 214 w 633"/>
              <a:gd name="T73" fmla="*/ 538 h 730"/>
              <a:gd name="T74" fmla="*/ 319 w 633"/>
              <a:gd name="T75" fmla="*/ 655 h 730"/>
              <a:gd name="T76" fmla="*/ 459 w 633"/>
              <a:gd name="T77" fmla="*/ 558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33" h="730">
                <a:moveTo>
                  <a:pt x="453" y="534"/>
                </a:moveTo>
                <a:cubicBezTo>
                  <a:pt x="420" y="520"/>
                  <a:pt x="408" y="498"/>
                  <a:pt x="405" y="470"/>
                </a:cubicBezTo>
                <a:cubicBezTo>
                  <a:pt x="427" y="452"/>
                  <a:pt x="445" y="427"/>
                  <a:pt x="458" y="399"/>
                </a:cubicBezTo>
                <a:cubicBezTo>
                  <a:pt x="468" y="395"/>
                  <a:pt x="476" y="389"/>
                  <a:pt x="483" y="380"/>
                </a:cubicBezTo>
                <a:cubicBezTo>
                  <a:pt x="491" y="369"/>
                  <a:pt x="497" y="355"/>
                  <a:pt x="500" y="339"/>
                </a:cubicBezTo>
                <a:cubicBezTo>
                  <a:pt x="503" y="324"/>
                  <a:pt x="504" y="308"/>
                  <a:pt x="501" y="293"/>
                </a:cubicBezTo>
                <a:cubicBezTo>
                  <a:pt x="500" y="282"/>
                  <a:pt x="497" y="272"/>
                  <a:pt x="492" y="263"/>
                </a:cubicBezTo>
                <a:cubicBezTo>
                  <a:pt x="486" y="212"/>
                  <a:pt x="466" y="165"/>
                  <a:pt x="437" y="133"/>
                </a:cubicBezTo>
                <a:cubicBezTo>
                  <a:pt x="431" y="125"/>
                  <a:pt x="424" y="118"/>
                  <a:pt x="417" y="112"/>
                </a:cubicBezTo>
                <a:cubicBezTo>
                  <a:pt x="439" y="56"/>
                  <a:pt x="386" y="0"/>
                  <a:pt x="316" y="8"/>
                </a:cubicBezTo>
                <a:cubicBezTo>
                  <a:pt x="307" y="9"/>
                  <a:pt x="297" y="11"/>
                  <a:pt x="288" y="14"/>
                </a:cubicBezTo>
                <a:cubicBezTo>
                  <a:pt x="300" y="20"/>
                  <a:pt x="310" y="30"/>
                  <a:pt x="316" y="40"/>
                </a:cubicBezTo>
                <a:cubicBezTo>
                  <a:pt x="320" y="49"/>
                  <a:pt x="321" y="58"/>
                  <a:pt x="316" y="68"/>
                </a:cubicBezTo>
                <a:cubicBezTo>
                  <a:pt x="316" y="67"/>
                  <a:pt x="316" y="67"/>
                  <a:pt x="316" y="66"/>
                </a:cubicBezTo>
                <a:cubicBezTo>
                  <a:pt x="291" y="0"/>
                  <a:pt x="212" y="20"/>
                  <a:pt x="211" y="42"/>
                </a:cubicBezTo>
                <a:cubicBezTo>
                  <a:pt x="231" y="57"/>
                  <a:pt x="237" y="71"/>
                  <a:pt x="237" y="95"/>
                </a:cubicBezTo>
                <a:cubicBezTo>
                  <a:pt x="214" y="95"/>
                  <a:pt x="206" y="79"/>
                  <a:pt x="197" y="56"/>
                </a:cubicBezTo>
                <a:cubicBezTo>
                  <a:pt x="185" y="82"/>
                  <a:pt x="184" y="110"/>
                  <a:pt x="192" y="135"/>
                </a:cubicBezTo>
                <a:cubicBezTo>
                  <a:pt x="164" y="167"/>
                  <a:pt x="144" y="210"/>
                  <a:pt x="141" y="254"/>
                </a:cubicBezTo>
                <a:cubicBezTo>
                  <a:pt x="141" y="258"/>
                  <a:pt x="141" y="261"/>
                  <a:pt x="141" y="264"/>
                </a:cubicBezTo>
                <a:cubicBezTo>
                  <a:pt x="137" y="273"/>
                  <a:pt x="134" y="283"/>
                  <a:pt x="132" y="293"/>
                </a:cubicBezTo>
                <a:cubicBezTo>
                  <a:pt x="130" y="308"/>
                  <a:pt x="130" y="324"/>
                  <a:pt x="133" y="339"/>
                </a:cubicBezTo>
                <a:cubicBezTo>
                  <a:pt x="136" y="355"/>
                  <a:pt x="142" y="369"/>
                  <a:pt x="151" y="380"/>
                </a:cubicBezTo>
                <a:cubicBezTo>
                  <a:pt x="157" y="389"/>
                  <a:pt x="166" y="395"/>
                  <a:pt x="175" y="399"/>
                </a:cubicBezTo>
                <a:cubicBezTo>
                  <a:pt x="188" y="427"/>
                  <a:pt x="206" y="452"/>
                  <a:pt x="228" y="470"/>
                </a:cubicBezTo>
                <a:cubicBezTo>
                  <a:pt x="225" y="498"/>
                  <a:pt x="214" y="520"/>
                  <a:pt x="181" y="534"/>
                </a:cubicBezTo>
                <a:cubicBezTo>
                  <a:pt x="106" y="565"/>
                  <a:pt x="0" y="574"/>
                  <a:pt x="3" y="668"/>
                </a:cubicBezTo>
                <a:cubicBezTo>
                  <a:pt x="3" y="688"/>
                  <a:pt x="11" y="709"/>
                  <a:pt x="24" y="730"/>
                </a:cubicBezTo>
                <a:cubicBezTo>
                  <a:pt x="316" y="730"/>
                  <a:pt x="316" y="730"/>
                  <a:pt x="316" y="730"/>
                </a:cubicBezTo>
                <a:cubicBezTo>
                  <a:pt x="610" y="730"/>
                  <a:pt x="610" y="730"/>
                  <a:pt x="610" y="730"/>
                </a:cubicBezTo>
                <a:cubicBezTo>
                  <a:pt x="622" y="709"/>
                  <a:pt x="630" y="688"/>
                  <a:pt x="631" y="668"/>
                </a:cubicBezTo>
                <a:cubicBezTo>
                  <a:pt x="633" y="574"/>
                  <a:pt x="528" y="565"/>
                  <a:pt x="453" y="534"/>
                </a:cubicBezTo>
                <a:close/>
                <a:moveTo>
                  <a:pt x="189" y="384"/>
                </a:moveTo>
                <a:cubicBezTo>
                  <a:pt x="154" y="378"/>
                  <a:pt x="140" y="313"/>
                  <a:pt x="156" y="275"/>
                </a:cubicBezTo>
                <a:cubicBezTo>
                  <a:pt x="157" y="275"/>
                  <a:pt x="158" y="274"/>
                  <a:pt x="158" y="274"/>
                </a:cubicBezTo>
                <a:cubicBezTo>
                  <a:pt x="182" y="259"/>
                  <a:pt x="189" y="329"/>
                  <a:pt x="189" y="335"/>
                </a:cubicBezTo>
                <a:cubicBezTo>
                  <a:pt x="189" y="360"/>
                  <a:pt x="216" y="369"/>
                  <a:pt x="210" y="352"/>
                </a:cubicBezTo>
                <a:cubicBezTo>
                  <a:pt x="204" y="334"/>
                  <a:pt x="196" y="307"/>
                  <a:pt x="195" y="273"/>
                </a:cubicBezTo>
                <a:cubicBezTo>
                  <a:pt x="195" y="272"/>
                  <a:pt x="195" y="272"/>
                  <a:pt x="195" y="271"/>
                </a:cubicBezTo>
                <a:cubicBezTo>
                  <a:pt x="194" y="245"/>
                  <a:pt x="200" y="216"/>
                  <a:pt x="211" y="190"/>
                </a:cubicBezTo>
                <a:cubicBezTo>
                  <a:pt x="215" y="185"/>
                  <a:pt x="218" y="180"/>
                  <a:pt x="223" y="177"/>
                </a:cubicBezTo>
                <a:cubicBezTo>
                  <a:pt x="244" y="194"/>
                  <a:pt x="275" y="202"/>
                  <a:pt x="316" y="195"/>
                </a:cubicBezTo>
                <a:cubicBezTo>
                  <a:pt x="335" y="191"/>
                  <a:pt x="356" y="185"/>
                  <a:pt x="379" y="174"/>
                </a:cubicBezTo>
                <a:cubicBezTo>
                  <a:pt x="380" y="174"/>
                  <a:pt x="380" y="173"/>
                  <a:pt x="380" y="173"/>
                </a:cubicBezTo>
                <a:cubicBezTo>
                  <a:pt x="405" y="167"/>
                  <a:pt x="412" y="175"/>
                  <a:pt x="423" y="191"/>
                </a:cubicBezTo>
                <a:cubicBezTo>
                  <a:pt x="423" y="191"/>
                  <a:pt x="423" y="191"/>
                  <a:pt x="424" y="192"/>
                </a:cubicBezTo>
                <a:cubicBezTo>
                  <a:pt x="434" y="216"/>
                  <a:pt x="440" y="243"/>
                  <a:pt x="440" y="269"/>
                </a:cubicBezTo>
                <a:cubicBezTo>
                  <a:pt x="439" y="270"/>
                  <a:pt x="439" y="272"/>
                  <a:pt x="439" y="273"/>
                </a:cubicBezTo>
                <a:cubicBezTo>
                  <a:pt x="438" y="307"/>
                  <a:pt x="430" y="334"/>
                  <a:pt x="424" y="352"/>
                </a:cubicBezTo>
                <a:cubicBezTo>
                  <a:pt x="418" y="369"/>
                  <a:pt x="445" y="360"/>
                  <a:pt x="445" y="335"/>
                </a:cubicBezTo>
                <a:cubicBezTo>
                  <a:pt x="445" y="329"/>
                  <a:pt x="452" y="259"/>
                  <a:pt x="476" y="274"/>
                </a:cubicBezTo>
                <a:cubicBezTo>
                  <a:pt x="476" y="274"/>
                  <a:pt x="477" y="274"/>
                  <a:pt x="477" y="275"/>
                </a:cubicBezTo>
                <a:cubicBezTo>
                  <a:pt x="494" y="313"/>
                  <a:pt x="480" y="378"/>
                  <a:pt x="445" y="384"/>
                </a:cubicBezTo>
                <a:cubicBezTo>
                  <a:pt x="421" y="440"/>
                  <a:pt x="377" y="482"/>
                  <a:pt x="317" y="482"/>
                </a:cubicBezTo>
                <a:cubicBezTo>
                  <a:pt x="316" y="482"/>
                  <a:pt x="316" y="482"/>
                  <a:pt x="316" y="482"/>
                </a:cubicBezTo>
                <a:cubicBezTo>
                  <a:pt x="256" y="482"/>
                  <a:pt x="213" y="440"/>
                  <a:pt x="189" y="384"/>
                </a:cubicBezTo>
                <a:close/>
                <a:moveTo>
                  <a:pt x="249" y="484"/>
                </a:moveTo>
                <a:cubicBezTo>
                  <a:pt x="268" y="496"/>
                  <a:pt x="291" y="502"/>
                  <a:pt x="316" y="503"/>
                </a:cubicBezTo>
                <a:cubicBezTo>
                  <a:pt x="317" y="503"/>
                  <a:pt x="317" y="503"/>
                  <a:pt x="317" y="503"/>
                </a:cubicBezTo>
                <a:cubicBezTo>
                  <a:pt x="343" y="503"/>
                  <a:pt x="366" y="496"/>
                  <a:pt x="387" y="483"/>
                </a:cubicBezTo>
                <a:cubicBezTo>
                  <a:pt x="391" y="500"/>
                  <a:pt x="401" y="518"/>
                  <a:pt x="414" y="532"/>
                </a:cubicBezTo>
                <a:cubicBezTo>
                  <a:pt x="374" y="581"/>
                  <a:pt x="346" y="601"/>
                  <a:pt x="319" y="630"/>
                </a:cubicBezTo>
                <a:cubicBezTo>
                  <a:pt x="318" y="629"/>
                  <a:pt x="317" y="629"/>
                  <a:pt x="316" y="628"/>
                </a:cubicBezTo>
                <a:cubicBezTo>
                  <a:pt x="292" y="612"/>
                  <a:pt x="262" y="579"/>
                  <a:pt x="224" y="525"/>
                </a:cubicBezTo>
                <a:cubicBezTo>
                  <a:pt x="235" y="513"/>
                  <a:pt x="244" y="498"/>
                  <a:pt x="249" y="484"/>
                </a:cubicBezTo>
                <a:close/>
                <a:moveTo>
                  <a:pt x="403" y="669"/>
                </a:moveTo>
                <a:cubicBezTo>
                  <a:pt x="391" y="655"/>
                  <a:pt x="383" y="631"/>
                  <a:pt x="362" y="619"/>
                </a:cubicBezTo>
                <a:cubicBezTo>
                  <a:pt x="344" y="631"/>
                  <a:pt x="321" y="669"/>
                  <a:pt x="318" y="687"/>
                </a:cubicBezTo>
                <a:cubicBezTo>
                  <a:pt x="318" y="684"/>
                  <a:pt x="317" y="680"/>
                  <a:pt x="316" y="677"/>
                </a:cubicBezTo>
                <a:cubicBezTo>
                  <a:pt x="308" y="654"/>
                  <a:pt x="281" y="635"/>
                  <a:pt x="272" y="626"/>
                </a:cubicBezTo>
                <a:cubicBezTo>
                  <a:pt x="252" y="635"/>
                  <a:pt x="246" y="653"/>
                  <a:pt x="233" y="670"/>
                </a:cubicBezTo>
                <a:cubicBezTo>
                  <a:pt x="220" y="653"/>
                  <a:pt x="183" y="602"/>
                  <a:pt x="172" y="556"/>
                </a:cubicBezTo>
                <a:cubicBezTo>
                  <a:pt x="187" y="553"/>
                  <a:pt x="201" y="545"/>
                  <a:pt x="213" y="535"/>
                </a:cubicBezTo>
                <a:cubicBezTo>
                  <a:pt x="213" y="536"/>
                  <a:pt x="214" y="537"/>
                  <a:pt x="214" y="538"/>
                </a:cubicBezTo>
                <a:cubicBezTo>
                  <a:pt x="240" y="574"/>
                  <a:pt x="285" y="626"/>
                  <a:pt x="316" y="652"/>
                </a:cubicBezTo>
                <a:cubicBezTo>
                  <a:pt x="317" y="653"/>
                  <a:pt x="318" y="654"/>
                  <a:pt x="319" y="655"/>
                </a:cubicBezTo>
                <a:cubicBezTo>
                  <a:pt x="351" y="612"/>
                  <a:pt x="388" y="581"/>
                  <a:pt x="425" y="541"/>
                </a:cubicBezTo>
                <a:cubicBezTo>
                  <a:pt x="435" y="549"/>
                  <a:pt x="446" y="555"/>
                  <a:pt x="459" y="558"/>
                </a:cubicBezTo>
                <a:cubicBezTo>
                  <a:pt x="446" y="592"/>
                  <a:pt x="425" y="648"/>
                  <a:pt x="403" y="669"/>
                </a:cubicBezTo>
                <a:close/>
              </a:path>
            </a:pathLst>
          </a:custGeom>
          <a:gradFill>
            <a:gsLst>
              <a:gs pos="90000">
                <a:srgbClr val="3943BD">
                  <a:lumMod val="99000"/>
                </a:srgbClr>
              </a:gs>
              <a:gs pos="16000">
                <a:srgbClr val="E9295D"/>
              </a:gs>
            </a:gsLst>
            <a:lin ang="1800000" scaled="0"/>
          </a:gradFill>
          <a:ln>
            <a:noFill/>
          </a:ln>
        </p:spPr>
        <p:txBody>
          <a:bodyPr lIns="121861" tIns="60931" rIns="121861" bIns="60931"/>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defRPr/>
            </a:pPr>
            <a:endParaRPr lang="id-ID" sz="2399">
              <a:solidFill>
                <a:schemeClr val="tx1">
                  <a:lumMod val="75000"/>
                  <a:lumOff val="25000"/>
                </a:schemeClr>
              </a:solidFill>
            </a:endParaRPr>
          </a:p>
        </p:txBody>
      </p:sp>
      <p:sp>
        <p:nvSpPr>
          <p:cNvPr id="19" name="Oval 18"/>
          <p:cNvSpPr/>
          <p:nvPr/>
        </p:nvSpPr>
        <p:spPr bwMode="auto">
          <a:xfrm>
            <a:off x="5488177" y="2112682"/>
            <a:ext cx="1139474" cy="1141213"/>
          </a:xfrm>
          <a:prstGeom prst="ellipse">
            <a:avLst/>
          </a:prstGeom>
          <a:gradFill>
            <a:gsLst>
              <a:gs pos="90000">
                <a:srgbClr val="3943BD">
                  <a:lumMod val="99000"/>
                </a:srgbClr>
              </a:gs>
              <a:gs pos="16000">
                <a:srgbClr val="E9295D"/>
              </a:gs>
            </a:gsLst>
            <a:lin ang="1800000" scaled="0"/>
          </a:gra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tx1">
                  <a:lumMod val="75000"/>
                  <a:lumOff val="25000"/>
                </a:schemeClr>
              </a:solidFill>
              <a:latin typeface="Open Sans" pitchFamily="34" charset="0"/>
              <a:ea typeface="Open Sans" pitchFamily="34" charset="0"/>
              <a:cs typeface="Open Sans" pitchFamily="34" charset="0"/>
            </a:endParaRPr>
          </a:p>
        </p:txBody>
      </p:sp>
      <p:sp>
        <p:nvSpPr>
          <p:cNvPr id="28" name="Oval 27"/>
          <p:cNvSpPr/>
          <p:nvPr/>
        </p:nvSpPr>
        <p:spPr bwMode="auto">
          <a:xfrm>
            <a:off x="6797460" y="3026924"/>
            <a:ext cx="1141061" cy="1139628"/>
          </a:xfrm>
          <a:prstGeom prst="ellipse">
            <a:avLst/>
          </a:prstGeom>
          <a:solidFill>
            <a:schemeClr val="tx1">
              <a:lumMod val="85000"/>
              <a:lumOff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tx1">
                  <a:lumMod val="75000"/>
                  <a:lumOff val="25000"/>
                </a:schemeClr>
              </a:solidFill>
              <a:latin typeface="Open Sans" pitchFamily="34" charset="0"/>
              <a:ea typeface="Open Sans" pitchFamily="34" charset="0"/>
              <a:cs typeface="Open Sans" pitchFamily="34" charset="0"/>
            </a:endParaRPr>
          </a:p>
        </p:txBody>
      </p:sp>
      <p:sp>
        <p:nvSpPr>
          <p:cNvPr id="85015" name="Freeform 11"/>
          <p:cNvSpPr>
            <a:spLocks noEditPoints="1"/>
          </p:cNvSpPr>
          <p:nvPr/>
        </p:nvSpPr>
        <p:spPr bwMode="auto">
          <a:xfrm>
            <a:off x="7135573" y="3371659"/>
            <a:ext cx="524751" cy="433812"/>
          </a:xfrm>
          <a:custGeom>
            <a:avLst/>
            <a:gdLst>
              <a:gd name="T0" fmla="*/ 475165 w 287"/>
              <a:gd name="T1" fmla="*/ 142887 h 237"/>
              <a:gd name="T2" fmla="*/ 445924 w 287"/>
              <a:gd name="T3" fmla="*/ 172197 h 237"/>
              <a:gd name="T4" fmla="*/ 475165 w 287"/>
              <a:gd name="T5" fmla="*/ 203339 h 237"/>
              <a:gd name="T6" fmla="*/ 506233 w 287"/>
              <a:gd name="T7" fmla="*/ 172197 h 237"/>
              <a:gd name="T8" fmla="*/ 475165 w 287"/>
              <a:gd name="T9" fmla="*/ 142887 h 237"/>
              <a:gd name="T10" fmla="*/ 49344 w 287"/>
              <a:gd name="T11" fmla="*/ 142887 h 237"/>
              <a:gd name="T12" fmla="*/ 20103 w 287"/>
              <a:gd name="T13" fmla="*/ 172197 h 237"/>
              <a:gd name="T14" fmla="*/ 49344 w 287"/>
              <a:gd name="T15" fmla="*/ 203339 h 237"/>
              <a:gd name="T16" fmla="*/ 78585 w 287"/>
              <a:gd name="T17" fmla="*/ 172197 h 237"/>
              <a:gd name="T18" fmla="*/ 49344 w 287"/>
              <a:gd name="T19" fmla="*/ 142887 h 237"/>
              <a:gd name="T20" fmla="*/ 387442 w 287"/>
              <a:gd name="T21" fmla="*/ 89762 h 237"/>
              <a:gd name="T22" fmla="*/ 343581 w 287"/>
              <a:gd name="T23" fmla="*/ 133727 h 237"/>
              <a:gd name="T24" fmla="*/ 387442 w 287"/>
              <a:gd name="T25" fmla="*/ 177693 h 237"/>
              <a:gd name="T26" fmla="*/ 431304 w 287"/>
              <a:gd name="T27" fmla="*/ 133727 h 237"/>
              <a:gd name="T28" fmla="*/ 387442 w 287"/>
              <a:gd name="T29" fmla="*/ 89762 h 237"/>
              <a:gd name="T30" fmla="*/ 524509 w 287"/>
              <a:gd name="T31" fmla="*/ 359049 h 237"/>
              <a:gd name="T32" fmla="*/ 473337 w 287"/>
              <a:gd name="T33" fmla="*/ 359049 h 237"/>
              <a:gd name="T34" fmla="*/ 473337 w 287"/>
              <a:gd name="T35" fmla="*/ 265623 h 237"/>
              <a:gd name="T36" fmla="*/ 462372 w 287"/>
              <a:gd name="T37" fmla="*/ 221658 h 237"/>
              <a:gd name="T38" fmla="*/ 475165 w 287"/>
              <a:gd name="T39" fmla="*/ 219826 h 237"/>
              <a:gd name="T40" fmla="*/ 524509 w 287"/>
              <a:gd name="T41" fmla="*/ 269287 h 237"/>
              <a:gd name="T42" fmla="*/ 524509 w 287"/>
              <a:gd name="T43" fmla="*/ 359049 h 237"/>
              <a:gd name="T44" fmla="*/ 137067 w 287"/>
              <a:gd name="T45" fmla="*/ 89762 h 237"/>
              <a:gd name="T46" fmla="*/ 93205 w 287"/>
              <a:gd name="T47" fmla="*/ 133727 h 237"/>
              <a:gd name="T48" fmla="*/ 137067 w 287"/>
              <a:gd name="T49" fmla="*/ 177693 h 237"/>
              <a:gd name="T50" fmla="*/ 180928 w 287"/>
              <a:gd name="T51" fmla="*/ 133727 h 237"/>
              <a:gd name="T52" fmla="*/ 137067 w 287"/>
              <a:gd name="T53" fmla="*/ 89762 h 237"/>
              <a:gd name="T54" fmla="*/ 49344 w 287"/>
              <a:gd name="T55" fmla="*/ 219826 h 237"/>
              <a:gd name="T56" fmla="*/ 62137 w 287"/>
              <a:gd name="T57" fmla="*/ 221658 h 237"/>
              <a:gd name="T58" fmla="*/ 51172 w 287"/>
              <a:gd name="T59" fmla="*/ 265623 h 237"/>
              <a:gd name="T60" fmla="*/ 51172 w 287"/>
              <a:gd name="T61" fmla="*/ 359049 h 237"/>
              <a:gd name="T62" fmla="*/ 0 w 287"/>
              <a:gd name="T63" fmla="*/ 359049 h 237"/>
              <a:gd name="T64" fmla="*/ 0 w 287"/>
              <a:gd name="T65" fmla="*/ 269287 h 237"/>
              <a:gd name="T66" fmla="*/ 49344 w 287"/>
              <a:gd name="T67" fmla="*/ 219826 h 237"/>
              <a:gd name="T68" fmla="*/ 263168 w 287"/>
              <a:gd name="T69" fmla="*/ 0 h 237"/>
              <a:gd name="T70" fmla="*/ 197376 w 287"/>
              <a:gd name="T71" fmla="*/ 65948 h 237"/>
              <a:gd name="T72" fmla="*/ 263168 w 287"/>
              <a:gd name="T73" fmla="*/ 131895 h 237"/>
              <a:gd name="T74" fmla="*/ 327133 w 287"/>
              <a:gd name="T75" fmla="*/ 65948 h 237"/>
              <a:gd name="T76" fmla="*/ 263168 w 287"/>
              <a:gd name="T77" fmla="*/ 0 h 237"/>
              <a:gd name="T78" fmla="*/ 458717 w 287"/>
              <a:gd name="T79" fmla="*/ 392023 h 237"/>
              <a:gd name="T80" fmla="*/ 380132 w 287"/>
              <a:gd name="T81" fmla="*/ 392023 h 237"/>
              <a:gd name="T82" fmla="*/ 380132 w 287"/>
              <a:gd name="T83" fmla="*/ 250968 h 237"/>
              <a:gd name="T84" fmla="*/ 367339 w 287"/>
              <a:gd name="T85" fmla="*/ 197843 h 237"/>
              <a:gd name="T86" fmla="*/ 387442 w 287"/>
              <a:gd name="T87" fmla="*/ 194179 h 237"/>
              <a:gd name="T88" fmla="*/ 458717 w 287"/>
              <a:gd name="T89" fmla="*/ 265623 h 237"/>
              <a:gd name="T90" fmla="*/ 458717 w 287"/>
              <a:gd name="T91" fmla="*/ 392023 h 237"/>
              <a:gd name="T92" fmla="*/ 144377 w 287"/>
              <a:gd name="T93" fmla="*/ 250968 h 237"/>
              <a:gd name="T94" fmla="*/ 144377 w 287"/>
              <a:gd name="T95" fmla="*/ 392023 h 237"/>
              <a:gd name="T96" fmla="*/ 67620 w 287"/>
              <a:gd name="T97" fmla="*/ 392023 h 237"/>
              <a:gd name="T98" fmla="*/ 67620 w 287"/>
              <a:gd name="T99" fmla="*/ 265623 h 237"/>
              <a:gd name="T100" fmla="*/ 137067 w 287"/>
              <a:gd name="T101" fmla="*/ 194179 h 237"/>
              <a:gd name="T102" fmla="*/ 157170 w 287"/>
              <a:gd name="T103" fmla="*/ 197843 h 237"/>
              <a:gd name="T104" fmla="*/ 144377 w 287"/>
              <a:gd name="T105" fmla="*/ 250968 h 237"/>
              <a:gd name="T106" fmla="*/ 160825 w 287"/>
              <a:gd name="T107" fmla="*/ 434156 h 237"/>
              <a:gd name="T108" fmla="*/ 365511 w 287"/>
              <a:gd name="T109" fmla="*/ 434156 h 237"/>
              <a:gd name="T110" fmla="*/ 365511 w 287"/>
              <a:gd name="T111" fmla="*/ 250968 h 237"/>
              <a:gd name="T112" fmla="*/ 263168 w 287"/>
              <a:gd name="T113" fmla="*/ 148382 h 237"/>
              <a:gd name="T114" fmla="*/ 160825 w 287"/>
              <a:gd name="T115" fmla="*/ 250968 h 237"/>
              <a:gd name="T116" fmla="*/ 160825 w 287"/>
              <a:gd name="T117" fmla="*/ 434156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solidFill>
                <a:schemeClr val="tx1">
                  <a:lumMod val="75000"/>
                  <a:lumOff val="25000"/>
                </a:schemeClr>
              </a:solidFill>
            </a:endParaRPr>
          </a:p>
        </p:txBody>
      </p:sp>
      <p:sp>
        <p:nvSpPr>
          <p:cNvPr id="33" name="Oval 32"/>
          <p:cNvSpPr/>
          <p:nvPr/>
        </p:nvSpPr>
        <p:spPr bwMode="auto">
          <a:xfrm>
            <a:off x="7235475" y="4385589"/>
            <a:ext cx="1139474" cy="1141213"/>
          </a:xfrm>
          <a:prstGeom prst="ellipse">
            <a:avLst/>
          </a:prstGeom>
          <a:gradFill>
            <a:gsLst>
              <a:gs pos="90000">
                <a:srgbClr val="3943BD">
                  <a:lumMod val="99000"/>
                </a:srgbClr>
              </a:gs>
              <a:gs pos="16000">
                <a:srgbClr val="E9295D"/>
              </a:gs>
            </a:gsLst>
            <a:lin ang="1800000" scaled="0"/>
          </a:gra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tx1">
                  <a:lumMod val="75000"/>
                  <a:lumOff val="25000"/>
                </a:schemeClr>
              </a:solidFill>
              <a:latin typeface="Open Sans" pitchFamily="34" charset="0"/>
              <a:ea typeface="Open Sans" pitchFamily="34" charset="0"/>
              <a:cs typeface="Open Sans" pitchFamily="34" charset="0"/>
            </a:endParaRPr>
          </a:p>
        </p:txBody>
      </p:sp>
      <p:sp>
        <p:nvSpPr>
          <p:cNvPr id="25" name="Oval 24"/>
          <p:cNvSpPr/>
          <p:nvPr/>
        </p:nvSpPr>
        <p:spPr bwMode="auto">
          <a:xfrm>
            <a:off x="4256658" y="3026924"/>
            <a:ext cx="1141060" cy="1139628"/>
          </a:xfrm>
          <a:prstGeom prst="ellipse">
            <a:avLst/>
          </a:prstGeom>
          <a:solidFill>
            <a:schemeClr val="bg1">
              <a:lumMod val="5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tx1">
                  <a:lumMod val="75000"/>
                  <a:lumOff val="25000"/>
                </a:schemeClr>
              </a:solidFill>
              <a:latin typeface="Open Sans" pitchFamily="34" charset="0"/>
              <a:ea typeface="Open Sans" pitchFamily="34" charset="0"/>
              <a:cs typeface="Open Sans" pitchFamily="34" charset="0"/>
            </a:endParaRPr>
          </a:p>
        </p:txBody>
      </p:sp>
      <p:sp>
        <p:nvSpPr>
          <p:cNvPr id="60" name="矩形 59">
            <a:extLst>
              <a:ext uri="{FF2B5EF4-FFF2-40B4-BE49-F238E27FC236}">
                <a16:creationId xmlns:a16="http://schemas.microsoft.com/office/drawing/2014/main" xmlns="" id="{296D43D2-C86C-49BC-A401-19C5639A8F51}"/>
              </a:ext>
            </a:extLst>
          </p:cNvPr>
          <p:cNvSpPr/>
          <p:nvPr/>
        </p:nvSpPr>
        <p:spPr>
          <a:xfrm>
            <a:off x="1809751" y="2026252"/>
            <a:ext cx="3616042" cy="599771"/>
          </a:xfrm>
          <a:prstGeom prst="rect">
            <a:avLst/>
          </a:prstGeom>
        </p:spPr>
        <p:txBody>
          <a:bodyPr wrap="square" lIns="91433" tIns="45716" rIns="91433" bIns="45716">
            <a:spAutoFit/>
          </a:bodyPr>
          <a:lstStyle/>
          <a:p>
            <a:pPr algn="r">
              <a:lnSpc>
                <a:spcPct val="13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61" name="矩形 60">
            <a:extLst>
              <a:ext uri="{FF2B5EF4-FFF2-40B4-BE49-F238E27FC236}">
                <a16:creationId xmlns:a16="http://schemas.microsoft.com/office/drawing/2014/main" xmlns="" id="{A76367A4-4DA8-4025-ADD5-420391CC8FA3}"/>
              </a:ext>
            </a:extLst>
          </p:cNvPr>
          <p:cNvSpPr/>
          <p:nvPr/>
        </p:nvSpPr>
        <p:spPr>
          <a:xfrm>
            <a:off x="3491272" y="1684974"/>
            <a:ext cx="1934520" cy="379648"/>
          </a:xfrm>
          <a:prstGeom prst="rect">
            <a:avLst/>
          </a:prstGeom>
        </p:spPr>
        <p:txBody>
          <a:bodyPr wrap="square" lIns="91433" tIns="45716" rIns="91433" bIns="45716">
            <a:spAutoFit/>
          </a:bodyPr>
          <a:lstStyle/>
          <a:p>
            <a:pPr algn="r"/>
            <a:r>
              <a:rPr lang="zh-CN" altLang="en-US" sz="1867" b="1" dirty="0">
                <a:solidFill>
                  <a:schemeClr val="tx1">
                    <a:lumMod val="85000"/>
                    <a:lumOff val="15000"/>
                  </a:schemeClr>
                </a:solidFill>
                <a:latin typeface="微软雅黑" panose="020B0503020204020204" pitchFamily="34" charset="-122"/>
                <a:ea typeface="微软雅黑" panose="020B0503020204020204" pitchFamily="34" charset="-122"/>
              </a:rPr>
              <a:t>输入您的标题</a:t>
            </a:r>
          </a:p>
        </p:txBody>
      </p:sp>
      <p:grpSp>
        <p:nvGrpSpPr>
          <p:cNvPr id="44" name="组合 43">
            <a:extLst>
              <a:ext uri="{FF2B5EF4-FFF2-40B4-BE49-F238E27FC236}">
                <a16:creationId xmlns:a16="http://schemas.microsoft.com/office/drawing/2014/main" xmlns="" id="{389CA7B8-E33D-41B2-843B-62DFCC5925D0}"/>
              </a:ext>
            </a:extLst>
          </p:cNvPr>
          <p:cNvGrpSpPr/>
          <p:nvPr/>
        </p:nvGrpSpPr>
        <p:grpSpPr>
          <a:xfrm>
            <a:off x="335361" y="380029"/>
            <a:ext cx="6514657" cy="606232"/>
            <a:chOff x="5402407" y="1247256"/>
            <a:chExt cx="4885993" cy="454674"/>
          </a:xfrm>
        </p:grpSpPr>
        <p:sp>
          <p:nvSpPr>
            <p:cNvPr id="45" name="文本框 44">
              <a:extLst>
                <a:ext uri="{FF2B5EF4-FFF2-40B4-BE49-F238E27FC236}">
                  <a16:creationId xmlns:a16="http://schemas.microsoft.com/office/drawing/2014/main" xmlns="" id="{546D1BAF-1D21-41AC-95F9-1966E9CDCE42}"/>
                </a:ext>
              </a:extLst>
            </p:cNvPr>
            <p:cNvSpPr txBox="1"/>
            <p:nvPr/>
          </p:nvSpPr>
          <p:spPr>
            <a:xfrm>
              <a:off x="5402407" y="1247256"/>
              <a:ext cx="3295317" cy="315423"/>
            </a:xfrm>
            <a:prstGeom prst="rect">
              <a:avLst/>
            </a:prstGeom>
            <a:noFill/>
          </p:spPr>
          <p:txBody>
            <a:bodyPr wrap="square" rtlCol="0">
              <a:spAutoFit/>
              <a:scene3d>
                <a:camera prst="orthographicFront"/>
                <a:lightRig rig="threePt" dir="t"/>
              </a:scene3d>
              <a:sp3d contourW="12700"/>
            </a:bodyPr>
            <a:lstStyle/>
            <a:p>
              <a:r>
                <a:rPr lang="zh-CN" altLang="en-US" sz="2133" b="1" dirty="0">
                  <a:solidFill>
                    <a:schemeClr val="bg1"/>
                  </a:solidFill>
                  <a:latin typeface="微软雅黑" panose="020B0503020204020204" pitchFamily="34" charset="-122"/>
                  <a:ea typeface="微软雅黑" panose="020B0503020204020204" pitchFamily="34" charset="-122"/>
                </a:rPr>
                <a:t>标题文字添加此处</a:t>
              </a:r>
            </a:p>
          </p:txBody>
        </p:sp>
        <p:sp>
          <p:nvSpPr>
            <p:cNvPr id="46" name="文本框 45">
              <a:extLst>
                <a:ext uri="{FF2B5EF4-FFF2-40B4-BE49-F238E27FC236}">
                  <a16:creationId xmlns:a16="http://schemas.microsoft.com/office/drawing/2014/main" xmlns="" id="{B911FF35-CE9B-4E8C-BAF1-AA661A238666}"/>
                </a:ext>
              </a:extLst>
            </p:cNvPr>
            <p:cNvSpPr txBox="1"/>
            <p:nvPr/>
          </p:nvSpPr>
          <p:spPr>
            <a:xfrm>
              <a:off x="5402408" y="1531258"/>
              <a:ext cx="4885992" cy="17067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800" dirty="0">
                  <a:solidFill>
                    <a:schemeClr val="bg1"/>
                  </a:solidFill>
                  <a:latin typeface="微软雅黑" panose="020B0503020204020204" pitchFamily="34" charset="-122"/>
                  <a:ea typeface="微软雅黑" panose="020B0503020204020204" pitchFamily="34" charset="-122"/>
                </a:rPr>
                <a:t>print the presentation and make it into a film to be used in a wider field</a:t>
              </a:r>
            </a:p>
          </p:txBody>
        </p:sp>
      </p:grpSp>
      <p:sp>
        <p:nvSpPr>
          <p:cNvPr id="47" name="矩形: 圆角 46">
            <a:extLst>
              <a:ext uri="{FF2B5EF4-FFF2-40B4-BE49-F238E27FC236}">
                <a16:creationId xmlns:a16="http://schemas.microsoft.com/office/drawing/2014/main" xmlns="" id="{48C89112-E206-4800-93A4-DD3333739B50}"/>
              </a:ext>
            </a:extLst>
          </p:cNvPr>
          <p:cNvSpPr/>
          <p:nvPr/>
        </p:nvSpPr>
        <p:spPr>
          <a:xfrm>
            <a:off x="395514" y="415053"/>
            <a:ext cx="566057" cy="566057"/>
          </a:xfrm>
          <a:prstGeom prst="roundRect">
            <a:avLst/>
          </a:prstGeom>
          <a:gradFill>
            <a:gsLst>
              <a:gs pos="30000">
                <a:srgbClr val="E9295D"/>
              </a:gs>
              <a:gs pos="86000">
                <a:srgbClr val="3943BD">
                  <a:lumMod val="9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r>
              <a:rPr lang="en-US" altLang="zh-CN" sz="2400" b="1" dirty="0">
                <a:solidFill>
                  <a:srgbClr val="FFFFFF"/>
                </a:solidFill>
                <a:latin typeface="Century Gothic" panose="020B0502020202020204" pitchFamily="34" charset="0"/>
                <a:cs typeface="+mn-ea"/>
                <a:sym typeface="+mn-lt"/>
              </a:rPr>
              <a:t>1.</a:t>
            </a:r>
            <a:endParaRPr lang="zh-CN" altLang="en-US" sz="2400" b="1" dirty="0">
              <a:solidFill>
                <a:srgbClr val="FFFFFF"/>
              </a:solidFill>
              <a:latin typeface="Century Gothic" panose="020B0502020202020204" pitchFamily="34" charset="0"/>
              <a:cs typeface="+mn-ea"/>
              <a:sym typeface="+mn-lt"/>
            </a:endParaRPr>
          </a:p>
        </p:txBody>
      </p:sp>
      <p:sp>
        <p:nvSpPr>
          <p:cNvPr id="49" name="文本框 48">
            <a:extLst>
              <a:ext uri="{FF2B5EF4-FFF2-40B4-BE49-F238E27FC236}">
                <a16:creationId xmlns:a16="http://schemas.microsoft.com/office/drawing/2014/main" xmlns="" id="{CD80F055-8CA4-408D-A3C7-544BFC0D4B43}"/>
              </a:ext>
            </a:extLst>
          </p:cNvPr>
          <p:cNvSpPr txBox="1"/>
          <p:nvPr/>
        </p:nvSpPr>
        <p:spPr>
          <a:xfrm>
            <a:off x="986971" y="467250"/>
            <a:ext cx="2954655" cy="461665"/>
          </a:xfrm>
          <a:prstGeom prst="rect">
            <a:avLst/>
          </a:prstGeom>
          <a:noFill/>
        </p:spPr>
        <p:txBody>
          <a:bodyPr wrap="none" rtlCol="0" anchor="ctr">
            <a:spAutoFit/>
          </a:bodyPr>
          <a:lstStyle/>
          <a:p>
            <a:r>
              <a:rPr lang="zh-CN" altLang="en-US" sz="2400" dirty="0">
                <a:solidFill>
                  <a:schemeClr val="tx1">
                    <a:lumMod val="75000"/>
                    <a:lumOff val="25000"/>
                  </a:schemeClr>
                </a:solidFill>
                <a:cs typeface="+mn-ea"/>
                <a:sym typeface="+mn-lt"/>
              </a:rPr>
              <a:t>请双击输入您的标题</a:t>
            </a:r>
          </a:p>
        </p:txBody>
      </p:sp>
      <p:sp>
        <p:nvSpPr>
          <p:cNvPr id="50" name="矩形 49">
            <a:extLst>
              <a:ext uri="{FF2B5EF4-FFF2-40B4-BE49-F238E27FC236}">
                <a16:creationId xmlns:a16="http://schemas.microsoft.com/office/drawing/2014/main" xmlns="" id="{5E74B4D6-E26A-4B3E-9AEA-1ACFE6074A9E}"/>
              </a:ext>
            </a:extLst>
          </p:cNvPr>
          <p:cNvSpPr/>
          <p:nvPr/>
        </p:nvSpPr>
        <p:spPr>
          <a:xfrm>
            <a:off x="561998" y="3368202"/>
            <a:ext cx="3616042" cy="599771"/>
          </a:xfrm>
          <a:prstGeom prst="rect">
            <a:avLst/>
          </a:prstGeom>
        </p:spPr>
        <p:txBody>
          <a:bodyPr wrap="square" lIns="91433" tIns="45716" rIns="91433" bIns="45716">
            <a:spAutoFit/>
          </a:bodyPr>
          <a:lstStyle/>
          <a:p>
            <a:pPr algn="r">
              <a:lnSpc>
                <a:spcPct val="13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52" name="矩形 51">
            <a:extLst>
              <a:ext uri="{FF2B5EF4-FFF2-40B4-BE49-F238E27FC236}">
                <a16:creationId xmlns:a16="http://schemas.microsoft.com/office/drawing/2014/main" xmlns="" id="{7121D942-60B3-4BA6-A30A-AFD874A4759C}"/>
              </a:ext>
            </a:extLst>
          </p:cNvPr>
          <p:cNvSpPr/>
          <p:nvPr/>
        </p:nvSpPr>
        <p:spPr>
          <a:xfrm>
            <a:off x="2243519" y="3026924"/>
            <a:ext cx="1934520" cy="379648"/>
          </a:xfrm>
          <a:prstGeom prst="rect">
            <a:avLst/>
          </a:prstGeom>
        </p:spPr>
        <p:txBody>
          <a:bodyPr wrap="square" lIns="91433" tIns="45716" rIns="91433" bIns="45716">
            <a:spAutoFit/>
          </a:bodyPr>
          <a:lstStyle/>
          <a:p>
            <a:pPr algn="r"/>
            <a:r>
              <a:rPr lang="zh-CN" altLang="en-US" sz="1867" b="1" dirty="0">
                <a:solidFill>
                  <a:schemeClr val="tx1">
                    <a:lumMod val="85000"/>
                    <a:lumOff val="15000"/>
                  </a:schemeClr>
                </a:solidFill>
                <a:latin typeface="微软雅黑" panose="020B0503020204020204" pitchFamily="34" charset="-122"/>
                <a:ea typeface="微软雅黑" panose="020B0503020204020204" pitchFamily="34" charset="-122"/>
              </a:rPr>
              <a:t>输入您的标题</a:t>
            </a:r>
          </a:p>
        </p:txBody>
      </p:sp>
      <p:sp>
        <p:nvSpPr>
          <p:cNvPr id="53" name="矩形 52">
            <a:extLst>
              <a:ext uri="{FF2B5EF4-FFF2-40B4-BE49-F238E27FC236}">
                <a16:creationId xmlns:a16="http://schemas.microsoft.com/office/drawing/2014/main" xmlns="" id="{88EC4634-779F-43E0-A7E6-9D52C18801C3}"/>
              </a:ext>
            </a:extLst>
          </p:cNvPr>
          <p:cNvSpPr/>
          <p:nvPr/>
        </p:nvSpPr>
        <p:spPr>
          <a:xfrm>
            <a:off x="695324" y="4908057"/>
            <a:ext cx="3019317" cy="599771"/>
          </a:xfrm>
          <a:prstGeom prst="rect">
            <a:avLst/>
          </a:prstGeom>
        </p:spPr>
        <p:txBody>
          <a:bodyPr wrap="square" lIns="91433" tIns="45716" rIns="91433" bIns="45716">
            <a:spAutoFit/>
          </a:bodyPr>
          <a:lstStyle/>
          <a:p>
            <a:pPr algn="r">
              <a:lnSpc>
                <a:spcPct val="13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55" name="矩形 54">
            <a:extLst>
              <a:ext uri="{FF2B5EF4-FFF2-40B4-BE49-F238E27FC236}">
                <a16:creationId xmlns:a16="http://schemas.microsoft.com/office/drawing/2014/main" xmlns="" id="{38560D12-49A6-4C16-8D45-A2AC7F174AFC}"/>
              </a:ext>
            </a:extLst>
          </p:cNvPr>
          <p:cNvSpPr/>
          <p:nvPr/>
        </p:nvSpPr>
        <p:spPr>
          <a:xfrm>
            <a:off x="1780121" y="4566779"/>
            <a:ext cx="1934520" cy="379648"/>
          </a:xfrm>
          <a:prstGeom prst="rect">
            <a:avLst/>
          </a:prstGeom>
        </p:spPr>
        <p:txBody>
          <a:bodyPr wrap="square" lIns="91433" tIns="45716" rIns="91433" bIns="45716">
            <a:spAutoFit/>
          </a:bodyPr>
          <a:lstStyle/>
          <a:p>
            <a:pPr algn="r"/>
            <a:r>
              <a:rPr lang="zh-CN" altLang="en-US" sz="1867" b="1" dirty="0">
                <a:solidFill>
                  <a:schemeClr val="tx1">
                    <a:lumMod val="85000"/>
                    <a:lumOff val="15000"/>
                  </a:schemeClr>
                </a:solidFill>
                <a:latin typeface="微软雅黑" panose="020B0503020204020204" pitchFamily="34" charset="-122"/>
                <a:ea typeface="微软雅黑" panose="020B0503020204020204" pitchFamily="34" charset="-122"/>
              </a:rPr>
              <a:t>输入您的标题</a:t>
            </a:r>
          </a:p>
        </p:txBody>
      </p:sp>
      <p:sp>
        <p:nvSpPr>
          <p:cNvPr id="56" name="矩形 55">
            <a:extLst>
              <a:ext uri="{FF2B5EF4-FFF2-40B4-BE49-F238E27FC236}">
                <a16:creationId xmlns:a16="http://schemas.microsoft.com/office/drawing/2014/main" xmlns="" id="{F11EB587-A85D-4D0D-B52F-D07335D4BCC6}"/>
              </a:ext>
            </a:extLst>
          </p:cNvPr>
          <p:cNvSpPr/>
          <p:nvPr/>
        </p:nvSpPr>
        <p:spPr>
          <a:xfrm>
            <a:off x="8067967" y="3412815"/>
            <a:ext cx="3616042" cy="599771"/>
          </a:xfrm>
          <a:prstGeom prst="rect">
            <a:avLst/>
          </a:prstGeom>
        </p:spPr>
        <p:txBody>
          <a:bodyPr wrap="square" lIns="91433" tIns="45716" rIns="91433" bIns="45716">
            <a:spAutoFit/>
          </a:bodyPr>
          <a:lstStyle/>
          <a:p>
            <a:pPr>
              <a:lnSpc>
                <a:spcPct val="13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58" name="矩形 57">
            <a:extLst>
              <a:ext uri="{FF2B5EF4-FFF2-40B4-BE49-F238E27FC236}">
                <a16:creationId xmlns:a16="http://schemas.microsoft.com/office/drawing/2014/main" xmlns="" id="{20962A17-9C37-4CD4-910F-99AF0C95B687}"/>
              </a:ext>
            </a:extLst>
          </p:cNvPr>
          <p:cNvSpPr/>
          <p:nvPr/>
        </p:nvSpPr>
        <p:spPr>
          <a:xfrm>
            <a:off x="8067967" y="3071537"/>
            <a:ext cx="1934520" cy="379648"/>
          </a:xfrm>
          <a:prstGeom prst="rect">
            <a:avLst/>
          </a:prstGeom>
        </p:spPr>
        <p:txBody>
          <a:bodyPr wrap="square" lIns="91433" tIns="45716" rIns="91433" bIns="45716">
            <a:spAutoFit/>
          </a:bodyPr>
          <a:lstStyle/>
          <a:p>
            <a:r>
              <a:rPr lang="zh-CN" altLang="en-US" sz="1867" b="1" dirty="0">
                <a:solidFill>
                  <a:schemeClr val="tx1">
                    <a:lumMod val="85000"/>
                    <a:lumOff val="15000"/>
                  </a:schemeClr>
                </a:solidFill>
                <a:latin typeface="微软雅黑" panose="020B0503020204020204" pitchFamily="34" charset="-122"/>
                <a:ea typeface="微软雅黑" panose="020B0503020204020204" pitchFamily="34" charset="-122"/>
              </a:rPr>
              <a:t>输入您的标题</a:t>
            </a:r>
          </a:p>
        </p:txBody>
      </p:sp>
      <p:sp>
        <p:nvSpPr>
          <p:cNvPr id="59" name="矩形 58">
            <a:extLst>
              <a:ext uri="{FF2B5EF4-FFF2-40B4-BE49-F238E27FC236}">
                <a16:creationId xmlns:a16="http://schemas.microsoft.com/office/drawing/2014/main" xmlns="" id="{E3BD6E56-D856-4353-86D1-247C0FA55934}"/>
              </a:ext>
            </a:extLst>
          </p:cNvPr>
          <p:cNvSpPr/>
          <p:nvPr/>
        </p:nvSpPr>
        <p:spPr>
          <a:xfrm>
            <a:off x="8477359" y="4738199"/>
            <a:ext cx="3019317" cy="599771"/>
          </a:xfrm>
          <a:prstGeom prst="rect">
            <a:avLst/>
          </a:prstGeom>
        </p:spPr>
        <p:txBody>
          <a:bodyPr wrap="square" lIns="91433" tIns="45716" rIns="91433" bIns="45716">
            <a:spAutoFit/>
          </a:bodyPr>
          <a:lstStyle/>
          <a:p>
            <a:pPr>
              <a:lnSpc>
                <a:spcPct val="13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76" name="矩形 75">
            <a:extLst>
              <a:ext uri="{FF2B5EF4-FFF2-40B4-BE49-F238E27FC236}">
                <a16:creationId xmlns:a16="http://schemas.microsoft.com/office/drawing/2014/main" xmlns="" id="{2E8AD0FF-DDE1-46BC-8165-CA7908D9F600}"/>
              </a:ext>
            </a:extLst>
          </p:cNvPr>
          <p:cNvSpPr/>
          <p:nvPr/>
        </p:nvSpPr>
        <p:spPr>
          <a:xfrm>
            <a:off x="8477359" y="4396921"/>
            <a:ext cx="1934520" cy="379648"/>
          </a:xfrm>
          <a:prstGeom prst="rect">
            <a:avLst/>
          </a:prstGeom>
        </p:spPr>
        <p:txBody>
          <a:bodyPr wrap="square" lIns="91433" tIns="45716" rIns="91433" bIns="45716">
            <a:spAutoFit/>
          </a:bodyPr>
          <a:lstStyle/>
          <a:p>
            <a:r>
              <a:rPr lang="zh-CN" altLang="en-US" sz="1867" b="1" dirty="0">
                <a:solidFill>
                  <a:schemeClr val="tx1">
                    <a:lumMod val="85000"/>
                    <a:lumOff val="15000"/>
                  </a:schemeClr>
                </a:solidFill>
                <a:latin typeface="微软雅黑" panose="020B0503020204020204" pitchFamily="34" charset="-122"/>
                <a:ea typeface="微软雅黑" panose="020B0503020204020204" pitchFamily="34" charset="-122"/>
              </a:rPr>
              <a:t>输入您的标题</a:t>
            </a:r>
          </a:p>
        </p:txBody>
      </p:sp>
      <p:sp>
        <p:nvSpPr>
          <p:cNvPr id="77" name="Freeform 37">
            <a:extLst>
              <a:ext uri="{FF2B5EF4-FFF2-40B4-BE49-F238E27FC236}">
                <a16:creationId xmlns:a16="http://schemas.microsoft.com/office/drawing/2014/main" xmlns="" id="{2F397E5F-5AAB-4B30-BC14-6EDCB560D3C7}"/>
              </a:ext>
            </a:extLst>
          </p:cNvPr>
          <p:cNvSpPr>
            <a:spLocks/>
          </p:cNvSpPr>
          <p:nvPr/>
        </p:nvSpPr>
        <p:spPr bwMode="auto">
          <a:xfrm>
            <a:off x="5798085" y="2486084"/>
            <a:ext cx="452956" cy="394408"/>
          </a:xfrm>
          <a:custGeom>
            <a:avLst/>
            <a:gdLst>
              <a:gd name="T0" fmla="*/ 2147483646 w 68"/>
              <a:gd name="T1" fmla="*/ 2147483646 h 59"/>
              <a:gd name="T2" fmla="*/ 2147483646 w 68"/>
              <a:gd name="T3" fmla="*/ 2147483646 h 59"/>
              <a:gd name="T4" fmla="*/ 2147483646 w 68"/>
              <a:gd name="T5" fmla="*/ 2147483646 h 59"/>
              <a:gd name="T6" fmla="*/ 2147483646 w 68"/>
              <a:gd name="T7" fmla="*/ 2147483646 h 59"/>
              <a:gd name="T8" fmla="*/ 2147483646 w 68"/>
              <a:gd name="T9" fmla="*/ 2147483646 h 59"/>
              <a:gd name="T10" fmla="*/ 2147483646 w 68"/>
              <a:gd name="T11" fmla="*/ 2147483646 h 59"/>
              <a:gd name="T12" fmla="*/ 2147483646 w 68"/>
              <a:gd name="T13" fmla="*/ 2147483646 h 59"/>
              <a:gd name="T14" fmla="*/ 2147483646 w 68"/>
              <a:gd name="T15" fmla="*/ 2147483646 h 59"/>
              <a:gd name="T16" fmla="*/ 0 w 68"/>
              <a:gd name="T17" fmla="*/ 2147483646 h 59"/>
              <a:gd name="T18" fmla="*/ 2147483646 w 68"/>
              <a:gd name="T19" fmla="*/ 0 h 59"/>
              <a:gd name="T20" fmla="*/ 2147483646 w 68"/>
              <a:gd name="T21" fmla="*/ 2147483646 h 59"/>
              <a:gd name="T22" fmla="*/ 2147483646 w 68"/>
              <a:gd name="T23" fmla="*/ 2147483646 h 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59">
                <a:moveTo>
                  <a:pt x="34" y="49"/>
                </a:moveTo>
                <a:cubicBezTo>
                  <a:pt x="33" y="49"/>
                  <a:pt x="31" y="49"/>
                  <a:pt x="29" y="49"/>
                </a:cubicBezTo>
                <a:cubicBezTo>
                  <a:pt x="24" y="53"/>
                  <a:pt x="18" y="56"/>
                  <a:pt x="11" y="58"/>
                </a:cubicBezTo>
                <a:cubicBezTo>
                  <a:pt x="10" y="58"/>
                  <a:pt x="9" y="59"/>
                  <a:pt x="7" y="59"/>
                </a:cubicBezTo>
                <a:cubicBezTo>
                  <a:pt x="6" y="59"/>
                  <a:pt x="6" y="58"/>
                  <a:pt x="5" y="57"/>
                </a:cubicBezTo>
                <a:cubicBezTo>
                  <a:pt x="5" y="57"/>
                  <a:pt x="5" y="57"/>
                  <a:pt x="5" y="57"/>
                </a:cubicBezTo>
                <a:cubicBezTo>
                  <a:pt x="5" y="56"/>
                  <a:pt x="6" y="56"/>
                  <a:pt x="6" y="55"/>
                </a:cubicBezTo>
                <a:cubicBezTo>
                  <a:pt x="9" y="52"/>
                  <a:pt x="11" y="50"/>
                  <a:pt x="13" y="44"/>
                </a:cubicBezTo>
                <a:cubicBezTo>
                  <a:pt x="5" y="39"/>
                  <a:pt x="0" y="32"/>
                  <a:pt x="0" y="25"/>
                </a:cubicBezTo>
                <a:cubicBezTo>
                  <a:pt x="0" y="11"/>
                  <a:pt x="16" y="0"/>
                  <a:pt x="34" y="0"/>
                </a:cubicBezTo>
                <a:cubicBezTo>
                  <a:pt x="53" y="0"/>
                  <a:pt x="68" y="11"/>
                  <a:pt x="68" y="25"/>
                </a:cubicBezTo>
                <a:cubicBezTo>
                  <a:pt x="68" y="38"/>
                  <a:pt x="53" y="49"/>
                  <a:pt x="34"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9" name="Freeform 72">
            <a:extLst>
              <a:ext uri="{FF2B5EF4-FFF2-40B4-BE49-F238E27FC236}">
                <a16:creationId xmlns:a16="http://schemas.microsoft.com/office/drawing/2014/main" xmlns="" id="{29E476B0-7D4B-499C-88A1-5BF646D513AA}"/>
              </a:ext>
            </a:extLst>
          </p:cNvPr>
          <p:cNvSpPr>
            <a:spLocks noEditPoints="1"/>
          </p:cNvSpPr>
          <p:nvPr/>
        </p:nvSpPr>
        <p:spPr bwMode="auto">
          <a:xfrm>
            <a:off x="4590163" y="3362088"/>
            <a:ext cx="483766" cy="452954"/>
          </a:xfrm>
          <a:custGeom>
            <a:avLst/>
            <a:gdLst>
              <a:gd name="T0" fmla="*/ 2147483646 w 73"/>
              <a:gd name="T1" fmla="*/ 2147483646 h 68"/>
              <a:gd name="T2" fmla="*/ 2147483646 w 73"/>
              <a:gd name="T3" fmla="*/ 2147483646 h 68"/>
              <a:gd name="T4" fmla="*/ 2147483646 w 73"/>
              <a:gd name="T5" fmla="*/ 2147483646 h 68"/>
              <a:gd name="T6" fmla="*/ 2147483646 w 73"/>
              <a:gd name="T7" fmla="*/ 2147483646 h 68"/>
              <a:gd name="T8" fmla="*/ 2147483646 w 73"/>
              <a:gd name="T9" fmla="*/ 2147483646 h 68"/>
              <a:gd name="T10" fmla="*/ 2147483646 w 73"/>
              <a:gd name="T11" fmla="*/ 2147483646 h 68"/>
              <a:gd name="T12" fmla="*/ 0 w 73"/>
              <a:gd name="T13" fmla="*/ 2147483646 h 68"/>
              <a:gd name="T14" fmla="*/ 0 w 73"/>
              <a:gd name="T15" fmla="*/ 2147483646 h 68"/>
              <a:gd name="T16" fmla="*/ 2147483646 w 73"/>
              <a:gd name="T17" fmla="*/ 0 h 68"/>
              <a:gd name="T18" fmla="*/ 2147483646 w 73"/>
              <a:gd name="T19" fmla="*/ 2147483646 h 68"/>
              <a:gd name="T20" fmla="*/ 2147483646 w 73"/>
              <a:gd name="T21" fmla="*/ 2147483646 h 68"/>
              <a:gd name="T22" fmla="*/ 2147483646 w 73"/>
              <a:gd name="T23" fmla="*/ 2147483646 h 68"/>
              <a:gd name="T24" fmla="*/ 0 w 73"/>
              <a:gd name="T25" fmla="*/ 2147483646 h 68"/>
              <a:gd name="T26" fmla="*/ 0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2147483646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73" h="68">
                <a:moveTo>
                  <a:pt x="73" y="14"/>
                </a:moveTo>
                <a:cubicBezTo>
                  <a:pt x="73" y="19"/>
                  <a:pt x="73" y="19"/>
                  <a:pt x="73" y="19"/>
                </a:cubicBezTo>
                <a:cubicBezTo>
                  <a:pt x="68" y="19"/>
                  <a:pt x="68" y="19"/>
                  <a:pt x="68" y="19"/>
                </a:cubicBezTo>
                <a:cubicBezTo>
                  <a:pt x="68" y="20"/>
                  <a:pt x="67" y="22"/>
                  <a:pt x="65" y="22"/>
                </a:cubicBezTo>
                <a:cubicBezTo>
                  <a:pt x="7" y="22"/>
                  <a:pt x="7" y="22"/>
                  <a:pt x="7" y="22"/>
                </a:cubicBezTo>
                <a:cubicBezTo>
                  <a:pt x="6" y="22"/>
                  <a:pt x="5" y="20"/>
                  <a:pt x="5" y="19"/>
                </a:cubicBezTo>
                <a:cubicBezTo>
                  <a:pt x="0" y="19"/>
                  <a:pt x="0" y="19"/>
                  <a:pt x="0" y="19"/>
                </a:cubicBezTo>
                <a:cubicBezTo>
                  <a:pt x="0" y="14"/>
                  <a:pt x="0" y="14"/>
                  <a:pt x="0" y="14"/>
                </a:cubicBezTo>
                <a:cubicBezTo>
                  <a:pt x="36" y="0"/>
                  <a:pt x="36" y="0"/>
                  <a:pt x="36" y="0"/>
                </a:cubicBezTo>
                <a:lnTo>
                  <a:pt x="73" y="14"/>
                </a:lnTo>
                <a:close/>
                <a:moveTo>
                  <a:pt x="73" y="63"/>
                </a:moveTo>
                <a:cubicBezTo>
                  <a:pt x="73" y="68"/>
                  <a:pt x="73" y="68"/>
                  <a:pt x="73" y="68"/>
                </a:cubicBezTo>
                <a:cubicBezTo>
                  <a:pt x="0" y="68"/>
                  <a:pt x="0" y="68"/>
                  <a:pt x="0" y="68"/>
                </a:cubicBezTo>
                <a:cubicBezTo>
                  <a:pt x="0" y="63"/>
                  <a:pt x="0" y="63"/>
                  <a:pt x="0" y="63"/>
                </a:cubicBezTo>
                <a:cubicBezTo>
                  <a:pt x="0" y="62"/>
                  <a:pt x="1" y="60"/>
                  <a:pt x="2" y="60"/>
                </a:cubicBezTo>
                <a:cubicBezTo>
                  <a:pt x="70" y="60"/>
                  <a:pt x="70" y="60"/>
                  <a:pt x="70" y="60"/>
                </a:cubicBezTo>
                <a:cubicBezTo>
                  <a:pt x="71" y="60"/>
                  <a:pt x="73" y="62"/>
                  <a:pt x="73" y="63"/>
                </a:cubicBezTo>
                <a:close/>
                <a:moveTo>
                  <a:pt x="19" y="24"/>
                </a:moveTo>
                <a:cubicBezTo>
                  <a:pt x="19" y="53"/>
                  <a:pt x="19" y="53"/>
                  <a:pt x="19" y="53"/>
                </a:cubicBezTo>
                <a:cubicBezTo>
                  <a:pt x="24" y="53"/>
                  <a:pt x="24" y="53"/>
                  <a:pt x="24" y="53"/>
                </a:cubicBezTo>
                <a:cubicBezTo>
                  <a:pt x="24" y="24"/>
                  <a:pt x="24" y="24"/>
                  <a:pt x="24" y="24"/>
                </a:cubicBezTo>
                <a:cubicBezTo>
                  <a:pt x="34" y="24"/>
                  <a:pt x="34" y="24"/>
                  <a:pt x="34" y="24"/>
                </a:cubicBezTo>
                <a:cubicBezTo>
                  <a:pt x="34" y="53"/>
                  <a:pt x="34" y="53"/>
                  <a:pt x="34" y="53"/>
                </a:cubicBezTo>
                <a:cubicBezTo>
                  <a:pt x="39" y="53"/>
                  <a:pt x="39" y="53"/>
                  <a:pt x="39" y="53"/>
                </a:cubicBezTo>
                <a:cubicBezTo>
                  <a:pt x="39" y="24"/>
                  <a:pt x="39" y="24"/>
                  <a:pt x="39" y="24"/>
                </a:cubicBezTo>
                <a:cubicBezTo>
                  <a:pt x="48" y="24"/>
                  <a:pt x="48" y="24"/>
                  <a:pt x="48" y="24"/>
                </a:cubicBezTo>
                <a:cubicBezTo>
                  <a:pt x="48" y="53"/>
                  <a:pt x="48" y="53"/>
                  <a:pt x="48" y="53"/>
                </a:cubicBezTo>
                <a:cubicBezTo>
                  <a:pt x="53" y="53"/>
                  <a:pt x="53" y="53"/>
                  <a:pt x="53" y="53"/>
                </a:cubicBezTo>
                <a:cubicBezTo>
                  <a:pt x="53" y="24"/>
                  <a:pt x="53" y="24"/>
                  <a:pt x="53" y="24"/>
                </a:cubicBezTo>
                <a:cubicBezTo>
                  <a:pt x="63" y="24"/>
                  <a:pt x="63" y="24"/>
                  <a:pt x="63" y="24"/>
                </a:cubicBezTo>
                <a:cubicBezTo>
                  <a:pt x="63" y="53"/>
                  <a:pt x="63" y="53"/>
                  <a:pt x="63" y="53"/>
                </a:cubicBezTo>
                <a:cubicBezTo>
                  <a:pt x="65" y="53"/>
                  <a:pt x="65" y="53"/>
                  <a:pt x="65" y="53"/>
                </a:cubicBezTo>
                <a:cubicBezTo>
                  <a:pt x="67" y="53"/>
                  <a:pt x="68" y="54"/>
                  <a:pt x="68" y="56"/>
                </a:cubicBezTo>
                <a:cubicBezTo>
                  <a:pt x="68" y="58"/>
                  <a:pt x="68" y="58"/>
                  <a:pt x="68" y="58"/>
                </a:cubicBezTo>
                <a:cubicBezTo>
                  <a:pt x="5" y="58"/>
                  <a:pt x="5" y="58"/>
                  <a:pt x="5" y="58"/>
                </a:cubicBezTo>
                <a:cubicBezTo>
                  <a:pt x="5" y="56"/>
                  <a:pt x="5" y="56"/>
                  <a:pt x="5" y="56"/>
                </a:cubicBezTo>
                <a:cubicBezTo>
                  <a:pt x="5" y="54"/>
                  <a:pt x="6" y="53"/>
                  <a:pt x="7" y="53"/>
                </a:cubicBezTo>
                <a:cubicBezTo>
                  <a:pt x="9" y="53"/>
                  <a:pt x="9" y="53"/>
                  <a:pt x="9" y="53"/>
                </a:cubicBezTo>
                <a:cubicBezTo>
                  <a:pt x="9" y="24"/>
                  <a:pt x="9" y="24"/>
                  <a:pt x="9" y="24"/>
                </a:cubicBezTo>
                <a:lnTo>
                  <a:pt x="19"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0" name="Freeform 141">
            <a:extLst>
              <a:ext uri="{FF2B5EF4-FFF2-40B4-BE49-F238E27FC236}">
                <a16:creationId xmlns:a16="http://schemas.microsoft.com/office/drawing/2014/main" xmlns="" id="{976CFBEC-7549-4600-866B-380A23098B08}"/>
              </a:ext>
            </a:extLst>
          </p:cNvPr>
          <p:cNvSpPr>
            <a:spLocks noEditPoints="1"/>
          </p:cNvSpPr>
          <p:nvPr/>
        </p:nvSpPr>
        <p:spPr bwMode="auto">
          <a:xfrm>
            <a:off x="7585384" y="4811193"/>
            <a:ext cx="452954" cy="326620"/>
          </a:xfrm>
          <a:custGeom>
            <a:avLst/>
            <a:gdLst>
              <a:gd name="T0" fmla="*/ 2147483646 w 68"/>
              <a:gd name="T1" fmla="*/ 2147483646 h 49"/>
              <a:gd name="T2" fmla="*/ 2147483646 w 68"/>
              <a:gd name="T3" fmla="*/ 2147483646 h 49"/>
              <a:gd name="T4" fmla="*/ 2147483646 w 68"/>
              <a:gd name="T5" fmla="*/ 2147483646 h 49"/>
              <a:gd name="T6" fmla="*/ 2147483646 w 68"/>
              <a:gd name="T7" fmla="*/ 2147483646 h 49"/>
              <a:gd name="T8" fmla="*/ 2147483646 w 68"/>
              <a:gd name="T9" fmla="*/ 2147483646 h 49"/>
              <a:gd name="T10" fmla="*/ 0 w 68"/>
              <a:gd name="T11" fmla="*/ 2147483646 h 49"/>
              <a:gd name="T12" fmla="*/ 2147483646 w 68"/>
              <a:gd name="T13" fmla="*/ 2147483646 h 49"/>
              <a:gd name="T14" fmla="*/ 2147483646 w 68"/>
              <a:gd name="T15" fmla="*/ 2147483646 h 49"/>
              <a:gd name="T16" fmla="*/ 2147483646 w 68"/>
              <a:gd name="T17" fmla="*/ 0 h 49"/>
              <a:gd name="T18" fmla="*/ 2147483646 w 68"/>
              <a:gd name="T19" fmla="*/ 2147483646 h 49"/>
              <a:gd name="T20" fmla="*/ 2147483646 w 68"/>
              <a:gd name="T21" fmla="*/ 2147483646 h 49"/>
              <a:gd name="T22" fmla="*/ 2147483646 w 68"/>
              <a:gd name="T23" fmla="*/ 2147483646 h 49"/>
              <a:gd name="T24" fmla="*/ 2147483646 w 68"/>
              <a:gd name="T25" fmla="*/ 2147483646 h 49"/>
              <a:gd name="T26" fmla="*/ 2147483646 w 68"/>
              <a:gd name="T27" fmla="*/ 2147483646 h 49"/>
              <a:gd name="T28" fmla="*/ 2147483646 w 68"/>
              <a:gd name="T29" fmla="*/ 2147483646 h 49"/>
              <a:gd name="T30" fmla="*/ 2147483646 w 68"/>
              <a:gd name="T31" fmla="*/ 2147483646 h 49"/>
              <a:gd name="T32" fmla="*/ 2147483646 w 68"/>
              <a:gd name="T33" fmla="*/ 2147483646 h 49"/>
              <a:gd name="T34" fmla="*/ 2147483646 w 68"/>
              <a:gd name="T35" fmla="*/ 2147483646 h 49"/>
              <a:gd name="T36" fmla="*/ 2147483646 w 68"/>
              <a:gd name="T37" fmla="*/ 2147483646 h 49"/>
              <a:gd name="T38" fmla="*/ 2147483646 w 68"/>
              <a:gd name="T39" fmla="*/ 2147483646 h 49"/>
              <a:gd name="T40" fmla="*/ 2147483646 w 68"/>
              <a:gd name="T41" fmla="*/ 2147483646 h 49"/>
              <a:gd name="T42" fmla="*/ 2147483646 w 68"/>
              <a:gd name="T43" fmla="*/ 2147483646 h 49"/>
              <a:gd name="T44" fmla="*/ 2147483646 w 68"/>
              <a:gd name="T45" fmla="*/ 2147483646 h 49"/>
              <a:gd name="T46" fmla="*/ 2147483646 w 68"/>
              <a:gd name="T47" fmla="*/ 2147483646 h 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68" h="49">
                <a:moveTo>
                  <a:pt x="67" y="41"/>
                </a:moveTo>
                <a:cubicBezTo>
                  <a:pt x="66" y="45"/>
                  <a:pt x="63" y="48"/>
                  <a:pt x="59" y="48"/>
                </a:cubicBezTo>
                <a:cubicBezTo>
                  <a:pt x="51" y="49"/>
                  <a:pt x="42" y="49"/>
                  <a:pt x="34" y="49"/>
                </a:cubicBezTo>
                <a:cubicBezTo>
                  <a:pt x="25" y="49"/>
                  <a:pt x="17" y="49"/>
                  <a:pt x="8" y="48"/>
                </a:cubicBezTo>
                <a:cubicBezTo>
                  <a:pt x="5" y="48"/>
                  <a:pt x="2" y="45"/>
                  <a:pt x="1" y="41"/>
                </a:cubicBezTo>
                <a:cubicBezTo>
                  <a:pt x="0" y="36"/>
                  <a:pt x="0" y="30"/>
                  <a:pt x="0" y="25"/>
                </a:cubicBezTo>
                <a:cubicBezTo>
                  <a:pt x="0" y="19"/>
                  <a:pt x="0" y="14"/>
                  <a:pt x="1" y="8"/>
                </a:cubicBezTo>
                <a:cubicBezTo>
                  <a:pt x="2" y="5"/>
                  <a:pt x="5" y="2"/>
                  <a:pt x="8" y="1"/>
                </a:cubicBezTo>
                <a:cubicBezTo>
                  <a:pt x="17" y="0"/>
                  <a:pt x="25" y="0"/>
                  <a:pt x="34" y="0"/>
                </a:cubicBezTo>
                <a:cubicBezTo>
                  <a:pt x="42" y="0"/>
                  <a:pt x="51" y="0"/>
                  <a:pt x="59" y="1"/>
                </a:cubicBezTo>
                <a:cubicBezTo>
                  <a:pt x="63" y="2"/>
                  <a:pt x="66" y="5"/>
                  <a:pt x="67" y="8"/>
                </a:cubicBezTo>
                <a:cubicBezTo>
                  <a:pt x="68" y="14"/>
                  <a:pt x="68" y="19"/>
                  <a:pt x="68" y="25"/>
                </a:cubicBezTo>
                <a:cubicBezTo>
                  <a:pt x="68" y="30"/>
                  <a:pt x="68" y="36"/>
                  <a:pt x="67" y="41"/>
                </a:cubicBezTo>
                <a:close/>
                <a:moveTo>
                  <a:pt x="47" y="23"/>
                </a:moveTo>
                <a:cubicBezTo>
                  <a:pt x="28" y="11"/>
                  <a:pt x="28" y="11"/>
                  <a:pt x="28" y="11"/>
                </a:cubicBezTo>
                <a:cubicBezTo>
                  <a:pt x="27" y="10"/>
                  <a:pt x="26" y="10"/>
                  <a:pt x="25" y="10"/>
                </a:cubicBezTo>
                <a:cubicBezTo>
                  <a:pt x="25" y="11"/>
                  <a:pt x="24" y="12"/>
                  <a:pt x="24" y="13"/>
                </a:cubicBezTo>
                <a:cubicBezTo>
                  <a:pt x="24" y="37"/>
                  <a:pt x="24" y="37"/>
                  <a:pt x="24" y="37"/>
                </a:cubicBezTo>
                <a:cubicBezTo>
                  <a:pt x="24" y="38"/>
                  <a:pt x="25" y="39"/>
                  <a:pt x="25" y="39"/>
                </a:cubicBezTo>
                <a:cubicBezTo>
                  <a:pt x="26" y="39"/>
                  <a:pt x="26" y="39"/>
                  <a:pt x="26" y="39"/>
                </a:cubicBezTo>
                <a:cubicBezTo>
                  <a:pt x="27" y="39"/>
                  <a:pt x="27" y="39"/>
                  <a:pt x="28" y="39"/>
                </a:cubicBezTo>
                <a:cubicBezTo>
                  <a:pt x="47" y="27"/>
                  <a:pt x="47" y="27"/>
                  <a:pt x="47" y="27"/>
                </a:cubicBezTo>
                <a:cubicBezTo>
                  <a:pt x="48" y="26"/>
                  <a:pt x="48" y="26"/>
                  <a:pt x="48" y="25"/>
                </a:cubicBezTo>
                <a:cubicBezTo>
                  <a:pt x="48" y="24"/>
                  <a:pt x="48" y="23"/>
                  <a:pt x="47"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1" name="Freeform 167">
            <a:extLst>
              <a:ext uri="{FF2B5EF4-FFF2-40B4-BE49-F238E27FC236}">
                <a16:creationId xmlns:a16="http://schemas.microsoft.com/office/drawing/2014/main" xmlns="" id="{CC33E0BB-7B4B-41D3-9859-46C8935BF5A1}"/>
              </a:ext>
            </a:extLst>
          </p:cNvPr>
          <p:cNvSpPr>
            <a:spLocks noEditPoints="1"/>
          </p:cNvSpPr>
          <p:nvPr/>
        </p:nvSpPr>
        <p:spPr bwMode="auto">
          <a:xfrm>
            <a:off x="4178039" y="4752304"/>
            <a:ext cx="385164" cy="388246"/>
          </a:xfrm>
          <a:custGeom>
            <a:avLst/>
            <a:gdLst>
              <a:gd name="T0" fmla="*/ 2147483646 w 58"/>
              <a:gd name="T1" fmla="*/ 2147483646 h 58"/>
              <a:gd name="T2" fmla="*/ 2147483646 w 58"/>
              <a:gd name="T3" fmla="*/ 2147483646 h 58"/>
              <a:gd name="T4" fmla="*/ 2147483646 w 58"/>
              <a:gd name="T5" fmla="*/ 2147483646 h 58"/>
              <a:gd name="T6" fmla="*/ 0 w 58"/>
              <a:gd name="T7" fmla="*/ 2147483646 h 58"/>
              <a:gd name="T8" fmla="*/ 0 w 58"/>
              <a:gd name="T9" fmla="*/ 2147483646 h 58"/>
              <a:gd name="T10" fmla="*/ 2147483646 w 58"/>
              <a:gd name="T11" fmla="*/ 0 h 58"/>
              <a:gd name="T12" fmla="*/ 2147483646 w 58"/>
              <a:gd name="T13" fmla="*/ 0 h 58"/>
              <a:gd name="T14" fmla="*/ 2147483646 w 58"/>
              <a:gd name="T15" fmla="*/ 2147483646 h 58"/>
              <a:gd name="T16" fmla="*/ 2147483646 w 58"/>
              <a:gd name="T17" fmla="*/ 2147483646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127143397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F8766E09-8553-4A2B-9F66-6AC5522AC1DF}"/>
              </a:ext>
            </a:extLst>
          </p:cNvPr>
          <p:cNvPicPr>
            <a:picLocks noChangeAspect="1"/>
          </p:cNvPicPr>
          <p:nvPr/>
        </p:nvPicPr>
        <p:blipFill rotWithShape="1">
          <a:blip r:embed="rId3">
            <a:extLst>
              <a:ext uri="{28A0092B-C50C-407E-A947-70E740481C1C}">
                <a14:useLocalDpi xmlns:a14="http://schemas.microsoft.com/office/drawing/2010/main" val="0"/>
              </a:ext>
            </a:extLst>
          </a:blip>
          <a:srcRect b="1190"/>
          <a:stretch/>
        </p:blipFill>
        <p:spPr>
          <a:xfrm rot="5400000">
            <a:off x="2598216" y="-2605158"/>
            <a:ext cx="6864944" cy="12061375"/>
          </a:xfrm>
          <a:prstGeom prst="rect">
            <a:avLst/>
          </a:prstGeom>
        </p:spPr>
      </p:pic>
      <p:sp>
        <p:nvSpPr>
          <p:cNvPr id="14" name="矩形 13">
            <a:extLst>
              <a:ext uri="{FF2B5EF4-FFF2-40B4-BE49-F238E27FC236}">
                <a16:creationId xmlns:a16="http://schemas.microsoft.com/office/drawing/2014/main" xmlns="" id="{C0CA5300-13AC-4E91-B4DA-F21AEDCAF6C1}"/>
              </a:ext>
            </a:extLst>
          </p:cNvPr>
          <p:cNvSpPr/>
          <p:nvPr/>
        </p:nvSpPr>
        <p:spPr>
          <a:xfrm>
            <a:off x="0" y="1814443"/>
            <a:ext cx="12192000" cy="3222171"/>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77">
              <a:lnSpc>
                <a:spcPct val="130000"/>
              </a:lnSpc>
            </a:pPr>
            <a:endParaRPr lang="zh-CN" altLang="en-US" sz="1799" dirty="0">
              <a:solidFill>
                <a:srgbClr val="FFFFFF"/>
              </a:solidFill>
              <a:cs typeface="+mn-ea"/>
              <a:sym typeface="+mn-lt"/>
            </a:endParaRPr>
          </a:p>
        </p:txBody>
      </p:sp>
      <p:sp>
        <p:nvSpPr>
          <p:cNvPr id="32" name="5">
            <a:extLst>
              <a:ext uri="{FF2B5EF4-FFF2-40B4-BE49-F238E27FC236}">
                <a16:creationId xmlns:a16="http://schemas.microsoft.com/office/drawing/2014/main" xmlns="" id="{92502CD7-13D4-43CC-B4A2-02A9B164EFAB}"/>
              </a:ext>
            </a:extLst>
          </p:cNvPr>
          <p:cNvSpPr>
            <a:spLocks noChangeArrowheads="1"/>
          </p:cNvSpPr>
          <p:nvPr/>
        </p:nvSpPr>
        <p:spPr bwMode="auto">
          <a:xfrm>
            <a:off x="4135885" y="2545571"/>
            <a:ext cx="3847207"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defRPr/>
            </a:pPr>
            <a:r>
              <a:rPr lang="zh-CN" altLang="en-US" sz="7200" b="1" spc="300" dirty="0" smtClean="0">
                <a:gradFill>
                  <a:gsLst>
                    <a:gs pos="98000">
                      <a:srgbClr val="034BDB"/>
                    </a:gs>
                    <a:gs pos="37164">
                      <a:srgbClr val="EE285A"/>
                    </a:gs>
                    <a:gs pos="63000">
                      <a:srgbClr val="EE285A"/>
                    </a:gs>
                    <a:gs pos="5000">
                      <a:srgbClr val="7F3161"/>
                    </a:gs>
                  </a:gsLst>
                  <a:lin ang="1800000" scaled="0"/>
                </a:gradFill>
                <a:cs typeface="+mn-ea"/>
                <a:sym typeface="+mn-lt"/>
              </a:rPr>
              <a:t>谢谢聆听</a:t>
            </a:r>
            <a:endParaRPr lang="zh-CN" altLang="en-US" sz="7200" b="1" spc="300" dirty="0">
              <a:gradFill>
                <a:gsLst>
                  <a:gs pos="98000">
                    <a:srgbClr val="0B80F3"/>
                  </a:gs>
                  <a:gs pos="37164">
                    <a:srgbClr val="EE285A"/>
                  </a:gs>
                  <a:gs pos="63000">
                    <a:srgbClr val="EE285A"/>
                  </a:gs>
                  <a:gs pos="5000">
                    <a:srgbClr val="7F3161"/>
                  </a:gs>
                </a:gsLst>
                <a:lin ang="1800000" scaled="0"/>
              </a:gradFill>
              <a:cs typeface="+mn-ea"/>
              <a:sym typeface="+mn-lt"/>
            </a:endParaRPr>
          </a:p>
        </p:txBody>
      </p:sp>
      <p:sp>
        <p:nvSpPr>
          <p:cNvPr id="33" name="矩形 259">
            <a:extLst>
              <a:ext uri="{FF2B5EF4-FFF2-40B4-BE49-F238E27FC236}">
                <a16:creationId xmlns:a16="http://schemas.microsoft.com/office/drawing/2014/main" xmlns="" id="{61DDD1AF-5143-460E-AECD-E00AF326EB05}"/>
              </a:ext>
            </a:extLst>
          </p:cNvPr>
          <p:cNvSpPr>
            <a:spLocks noChangeArrowheads="1"/>
          </p:cNvSpPr>
          <p:nvPr/>
        </p:nvSpPr>
        <p:spPr bwMode="auto">
          <a:xfrm>
            <a:off x="3251265" y="4144581"/>
            <a:ext cx="5686109" cy="37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适用于述职报告</a:t>
            </a: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个人简介</a:t>
            </a: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工作总结</a:t>
            </a:r>
            <a:r>
              <a:rPr lang="en-US" altLang="zh-CN" sz="2000" cap="all" dirty="0">
                <a:solidFill>
                  <a:schemeClr val="tx1">
                    <a:lumMod val="65000"/>
                    <a:lumOff val="35000"/>
                  </a:schemeClr>
                </a:solidFill>
                <a:latin typeface="+mn-lt"/>
                <a:ea typeface="+mn-ea"/>
                <a:cs typeface="+mn-ea"/>
                <a:sym typeface="+mn-lt"/>
              </a:rPr>
              <a:t>|</a:t>
            </a:r>
            <a:r>
              <a:rPr lang="zh-CN" altLang="en-US" sz="2000" cap="all" dirty="0">
                <a:solidFill>
                  <a:schemeClr val="tx1">
                    <a:lumMod val="65000"/>
                    <a:lumOff val="35000"/>
                  </a:schemeClr>
                </a:solidFill>
                <a:latin typeface="+mn-lt"/>
                <a:ea typeface="+mn-ea"/>
                <a:cs typeface="+mn-ea"/>
                <a:sym typeface="+mn-lt"/>
              </a:rPr>
              <a:t>会议报告等</a:t>
            </a:r>
            <a:r>
              <a:rPr lang="en-US" altLang="zh-CN" sz="2000" cap="all" dirty="0">
                <a:solidFill>
                  <a:schemeClr val="tx1">
                    <a:lumMod val="65000"/>
                    <a:lumOff val="35000"/>
                  </a:schemeClr>
                </a:solidFill>
                <a:latin typeface="+mn-lt"/>
                <a:ea typeface="+mn-ea"/>
                <a:cs typeface="+mn-ea"/>
                <a:sym typeface="+mn-lt"/>
              </a:rPr>
              <a:t>|</a:t>
            </a:r>
          </a:p>
        </p:txBody>
      </p:sp>
      <p:sp>
        <p:nvSpPr>
          <p:cNvPr id="34" name="文本框 33">
            <a:extLst>
              <a:ext uri="{FF2B5EF4-FFF2-40B4-BE49-F238E27FC236}">
                <a16:creationId xmlns:a16="http://schemas.microsoft.com/office/drawing/2014/main" xmlns="" id="{90A19ADE-E93A-446B-B76E-6B81AA821933}"/>
              </a:ext>
            </a:extLst>
          </p:cNvPr>
          <p:cNvSpPr txBox="1"/>
          <p:nvPr/>
        </p:nvSpPr>
        <p:spPr>
          <a:xfrm>
            <a:off x="205340" y="3653567"/>
            <a:ext cx="11781321"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Century Gothic" panose="020B0502020202020204" pitchFamily="34" charset="0"/>
                <a:cs typeface="+mn-ea"/>
                <a:sym typeface="+mn-lt"/>
              </a:rPr>
              <a:t>Brief work summary template photography net gives you creativity and inspiration</a:t>
            </a:r>
          </a:p>
        </p:txBody>
      </p:sp>
    </p:spTree>
    <p:extLst>
      <p:ext uri="{BB962C8B-B14F-4D97-AF65-F5344CB8AC3E}">
        <p14:creationId xmlns:p14="http://schemas.microsoft.com/office/powerpoint/2010/main" val="2104930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AB4F84AE-79FC-45F1-A771-0FD99A44EE9C}"/>
              </a:ext>
            </a:extLst>
          </p:cNvPr>
          <p:cNvSpPr/>
          <p:nvPr/>
        </p:nvSpPr>
        <p:spPr>
          <a:xfrm>
            <a:off x="0" y="-4789"/>
            <a:ext cx="12192000" cy="6867578"/>
          </a:xfrm>
          <a:prstGeom prst="rect">
            <a:avLst/>
          </a:prstGeom>
          <a:solidFill>
            <a:srgbClr val="1614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 name="组合 2">
            <a:extLst>
              <a:ext uri="{FF2B5EF4-FFF2-40B4-BE49-F238E27FC236}">
                <a16:creationId xmlns:a16="http://schemas.microsoft.com/office/drawing/2014/main" xmlns="" id="{725A9E9D-5061-4328-829F-902D079B8361}"/>
              </a:ext>
            </a:extLst>
          </p:cNvPr>
          <p:cNvGrpSpPr/>
          <p:nvPr/>
        </p:nvGrpSpPr>
        <p:grpSpPr>
          <a:xfrm>
            <a:off x="3541454" y="1408328"/>
            <a:ext cx="5109092" cy="4050922"/>
            <a:chOff x="3466606" y="592948"/>
            <a:chExt cx="5109092" cy="4050922"/>
          </a:xfrm>
        </p:grpSpPr>
        <p:sp>
          <p:nvSpPr>
            <p:cNvPr id="4" name="矩形 3">
              <a:extLst>
                <a:ext uri="{FF2B5EF4-FFF2-40B4-BE49-F238E27FC236}">
                  <a16:creationId xmlns:a16="http://schemas.microsoft.com/office/drawing/2014/main" xmlns="" id="{1E4FBFDB-9E8F-4DDB-8BBA-5FD53E902902}"/>
                </a:ext>
              </a:extLst>
            </p:cNvPr>
            <p:cNvSpPr/>
            <p:nvPr/>
          </p:nvSpPr>
          <p:spPr>
            <a:xfrm>
              <a:off x="3466606" y="3249081"/>
              <a:ext cx="5109091"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微软雅黑" panose="020B0503020204020204" pitchFamily="34" charset="-122"/>
                  <a:ea typeface="微软雅黑" panose="020B0503020204020204" pitchFamily="34" charset="-122"/>
                </a:rPr>
                <a:t>获取本模板</a:t>
              </a:r>
              <a:r>
                <a:rPr lang="zh-CN" altLang="en-US" sz="2400" b="1" dirty="0">
                  <a:solidFill>
                    <a:srgbClr val="E75617"/>
                  </a:solidFill>
                  <a:latin typeface="微软雅黑" panose="020B0503020204020204" pitchFamily="34" charset="-122"/>
                  <a:ea typeface="微软雅黑" panose="020B0503020204020204" pitchFamily="34" charset="-122"/>
                </a:rPr>
                <a:t>完整版</a:t>
              </a:r>
              <a:r>
                <a:rPr lang="zh-CN" altLang="en-US" sz="2400" dirty="0">
                  <a:solidFill>
                    <a:schemeClr val="bg1"/>
                  </a:solidFill>
                  <a:latin typeface="微软雅黑" panose="020B0503020204020204" pitchFamily="34" charset="-122"/>
                  <a:ea typeface="微软雅黑" panose="020B0503020204020204" pitchFamily="34" charset="-122"/>
                </a:rPr>
                <a:t>请添加</a:t>
              </a:r>
              <a:r>
                <a:rPr lang="zh-CN" altLang="en-US" sz="2400" b="1" dirty="0">
                  <a:solidFill>
                    <a:srgbClr val="E75617"/>
                  </a:solidFill>
                  <a:latin typeface="微软雅黑" panose="020B0503020204020204" pitchFamily="34" charset="-122"/>
                  <a:ea typeface="微软雅黑" panose="020B0503020204020204" pitchFamily="34" charset="-122"/>
                </a:rPr>
                <a:t>微信公众号</a:t>
              </a:r>
            </a:p>
          </p:txBody>
        </p:sp>
        <p:sp>
          <p:nvSpPr>
            <p:cNvPr id="5" name="矩形 4">
              <a:extLst>
                <a:ext uri="{FF2B5EF4-FFF2-40B4-BE49-F238E27FC236}">
                  <a16:creationId xmlns:a16="http://schemas.microsoft.com/office/drawing/2014/main" xmlns="" id="{D33E2D55-4AD6-492D-8EC6-E6861C1052D4}"/>
                </a:ext>
              </a:extLst>
            </p:cNvPr>
            <p:cNvSpPr/>
            <p:nvPr/>
          </p:nvSpPr>
          <p:spPr>
            <a:xfrm>
              <a:off x="4621730" y="3679417"/>
              <a:ext cx="25987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bg1"/>
                  </a:solidFill>
                  <a:latin typeface="微软雅黑" panose="020B0503020204020204" pitchFamily="34" charset="-122"/>
                  <a:ea typeface="微软雅黑" panose="020B0503020204020204" pitchFamily="34" charset="-122"/>
                </a:rPr>
                <a:t>回复</a:t>
              </a:r>
              <a:r>
                <a:rPr lang="zh-CN" altLang="en-US" sz="2400" dirty="0">
                  <a:solidFill>
                    <a:srgbClr val="E75617"/>
                  </a:solidFill>
                  <a:latin typeface="微软雅黑" panose="020B0503020204020204" pitchFamily="34" charset="-122"/>
                  <a:ea typeface="微软雅黑" panose="020B0503020204020204" pitchFamily="34" charset="-122"/>
                </a:rPr>
                <a:t>关键词：</a:t>
              </a:r>
              <a:r>
                <a:rPr lang="en-US" altLang="zh-CN" sz="2400" b="1" dirty="0">
                  <a:solidFill>
                    <a:srgbClr val="E75617"/>
                  </a:solidFill>
                  <a:latin typeface="微软雅黑" panose="020B0503020204020204" pitchFamily="34" charset="-122"/>
                  <a:ea typeface="微软雅黑" panose="020B0503020204020204" pitchFamily="34" charset="-122"/>
                </a:rPr>
                <a:t>013</a:t>
              </a:r>
              <a:endParaRPr lang="zh-CN" altLang="en-US" sz="2400" b="1" dirty="0">
                <a:solidFill>
                  <a:srgbClr val="E75617"/>
                </a:solidFill>
                <a:latin typeface="微软雅黑" panose="020B0503020204020204" pitchFamily="34" charset="-122"/>
                <a:ea typeface="微软雅黑" panose="020B0503020204020204" pitchFamily="34" charset="-122"/>
              </a:endParaRPr>
            </a:p>
          </p:txBody>
        </p:sp>
        <p:pic>
          <p:nvPicPr>
            <p:cNvPr id="6" name="图片 5">
              <a:extLst>
                <a:ext uri="{FF2B5EF4-FFF2-40B4-BE49-F238E27FC236}">
                  <a16:creationId xmlns:a16="http://schemas.microsoft.com/office/drawing/2014/main" xmlns="" id="{E3AA8AC2-5C50-4BFD-8E5C-97609285A7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1605" y="594195"/>
              <a:ext cx="2000252" cy="2000250"/>
            </a:xfrm>
            <a:prstGeom prst="rect">
              <a:avLst/>
            </a:prstGeom>
          </p:spPr>
        </p:pic>
        <p:pic>
          <p:nvPicPr>
            <p:cNvPr id="7" name="图片 6">
              <a:extLst>
                <a:ext uri="{FF2B5EF4-FFF2-40B4-BE49-F238E27FC236}">
                  <a16:creationId xmlns:a16="http://schemas.microsoft.com/office/drawing/2014/main" xmlns="" id="{2C15B38A-AAA5-4D2D-B583-7D3D6F71B793}"/>
                </a:ext>
              </a:extLst>
            </p:cNvPr>
            <p:cNvPicPr>
              <a:picLocks noChangeAspect="1"/>
            </p:cNvPicPr>
            <p:nvPr/>
          </p:nvPicPr>
          <p:blipFill rotWithShape="1">
            <a:blip r:embed="rId3"/>
            <a:srcRect l="11706" t="28652" r="11706" b="16850"/>
            <a:stretch/>
          </p:blipFill>
          <p:spPr>
            <a:xfrm>
              <a:off x="6349030" y="592948"/>
              <a:ext cx="2016184" cy="1999429"/>
            </a:xfrm>
            <a:prstGeom prst="rect">
              <a:avLst/>
            </a:prstGeom>
          </p:spPr>
        </p:pic>
        <p:sp>
          <p:nvSpPr>
            <p:cNvPr id="8" name="矩形 7">
              <a:extLst>
                <a:ext uri="{FF2B5EF4-FFF2-40B4-BE49-F238E27FC236}">
                  <a16:creationId xmlns:a16="http://schemas.microsoft.com/office/drawing/2014/main" xmlns="" id="{74C919A0-9BD4-44E0-A052-46040F81C86F}"/>
                </a:ext>
              </a:extLst>
            </p:cNvPr>
            <p:cNvSpPr/>
            <p:nvPr/>
          </p:nvSpPr>
          <p:spPr>
            <a:xfrm>
              <a:off x="3546757" y="2730496"/>
              <a:ext cx="2149948" cy="307777"/>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微信公众号：</a:t>
              </a:r>
              <a:r>
                <a:rPr lang="en-US" altLang="zh-CN" sz="1400" b="1" dirty="0">
                  <a:solidFill>
                    <a:schemeClr val="bg1"/>
                  </a:solidFill>
                  <a:latin typeface="微软雅黑" panose="020B0503020204020204" pitchFamily="34" charset="-122"/>
                  <a:ea typeface="微软雅黑" panose="020B0503020204020204" pitchFamily="34" charset="-122"/>
                </a:rPr>
                <a:t>PPT</a:t>
              </a:r>
              <a:r>
                <a:rPr lang="zh-CN" altLang="en-US" sz="1400" b="1" dirty="0">
                  <a:solidFill>
                    <a:schemeClr val="bg1"/>
                  </a:solidFill>
                  <a:latin typeface="微软雅黑" panose="020B0503020204020204" pitchFamily="34" charset="-122"/>
                  <a:ea typeface="微软雅黑" panose="020B0503020204020204" pitchFamily="34" charset="-122"/>
                </a:rPr>
                <a:t>老司机</a:t>
              </a:r>
            </a:p>
          </p:txBody>
        </p:sp>
        <p:sp>
          <p:nvSpPr>
            <p:cNvPr id="9" name="矩形 8">
              <a:extLst>
                <a:ext uri="{FF2B5EF4-FFF2-40B4-BE49-F238E27FC236}">
                  <a16:creationId xmlns:a16="http://schemas.microsoft.com/office/drawing/2014/main" xmlns="" id="{23C4C575-FB9C-420E-9FB5-BA42B9F311D4}"/>
                </a:ext>
              </a:extLst>
            </p:cNvPr>
            <p:cNvSpPr/>
            <p:nvPr/>
          </p:nvSpPr>
          <p:spPr>
            <a:xfrm>
              <a:off x="6246213" y="2730496"/>
              <a:ext cx="2329485" cy="307777"/>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b="1" dirty="0">
                  <a:solidFill>
                    <a:srgbClr val="E75617"/>
                  </a:solidFill>
                  <a:latin typeface="微软雅黑" panose="020B0503020204020204" pitchFamily="34" charset="-122"/>
                  <a:ea typeface="微软雅黑" panose="020B0503020204020204" pitchFamily="34" charset="-122"/>
                </a:rPr>
                <a:t>学习</a:t>
              </a:r>
              <a:r>
                <a:rPr lang="en-US" altLang="zh-CN" sz="1400" b="1" dirty="0">
                  <a:solidFill>
                    <a:srgbClr val="E75617"/>
                  </a:solidFill>
                  <a:latin typeface="微软雅黑" panose="020B0503020204020204" pitchFamily="34" charset="-122"/>
                  <a:ea typeface="微软雅黑" panose="020B0503020204020204" pitchFamily="34" charset="-122"/>
                </a:rPr>
                <a:t>PPT</a:t>
              </a:r>
              <a:r>
                <a:rPr lang="zh-CN" altLang="en-US" sz="1400" b="1" dirty="0">
                  <a:solidFill>
                    <a:schemeClr val="bg1"/>
                  </a:solidFill>
                  <a:latin typeface="微软雅黑" panose="020B0503020204020204" pitchFamily="34" charset="-122"/>
                  <a:ea typeface="微软雅黑" panose="020B0503020204020204" pitchFamily="34" charset="-122"/>
                </a:rPr>
                <a:t>请添加微信个人号</a:t>
              </a:r>
            </a:p>
          </p:txBody>
        </p:sp>
        <p:sp>
          <p:nvSpPr>
            <p:cNvPr id="10" name="矩形 9">
              <a:extLst>
                <a:ext uri="{FF2B5EF4-FFF2-40B4-BE49-F238E27FC236}">
                  <a16:creationId xmlns:a16="http://schemas.microsoft.com/office/drawing/2014/main" xmlns="" id="{5C910547-A2F4-4825-8ECD-34E69CB6C9FE}"/>
                </a:ext>
              </a:extLst>
            </p:cNvPr>
            <p:cNvSpPr/>
            <p:nvPr/>
          </p:nvSpPr>
          <p:spPr>
            <a:xfrm>
              <a:off x="3546757" y="4243760"/>
              <a:ext cx="4875052" cy="400110"/>
            </a:xfrm>
            <a:prstGeom prst="rect">
              <a:avLst/>
            </a:prstGeom>
            <a:solidFill>
              <a:schemeClr val="bg1"/>
            </a:solid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r>
                <a:rPr lang="zh-CN" altLang="en-US" sz="2000" b="1" dirty="0">
                  <a:solidFill>
                    <a:srgbClr val="E75617"/>
                  </a:solidFill>
                  <a:latin typeface="微软雅黑" panose="020B0503020204020204" pitchFamily="34" charset="-122"/>
                  <a:ea typeface="微软雅黑" panose="020B0503020204020204" pitchFamily="34" charset="-122"/>
                </a:rPr>
                <a:t>本微信公众号每周一个原创模板免费分享</a:t>
              </a:r>
            </a:p>
          </p:txBody>
        </p:sp>
      </p:grpSp>
    </p:spTree>
    <p:extLst>
      <p:ext uri="{BB962C8B-B14F-4D97-AF65-F5344CB8AC3E}">
        <p14:creationId xmlns:p14="http://schemas.microsoft.com/office/powerpoint/2010/main" val="928229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88557" y="2118167"/>
            <a:ext cx="5288692" cy="1200329"/>
          </a:xfrm>
          <a:prstGeom prst="rect">
            <a:avLst/>
          </a:prstGeom>
          <a:noFill/>
        </p:spPr>
        <p:txBody>
          <a:bodyPr wrap="none" rtlCol="0">
            <a:spAutoFit/>
          </a:bodyPr>
          <a:lstStyle/>
          <a:p>
            <a:r>
              <a:rPr lang="zh-CN" altLang="en-US" dirty="0" smtClean="0"/>
              <a:t>美仑设计 作品</a:t>
            </a:r>
            <a:endParaRPr lang="en-US" altLang="zh-CN" dirty="0" smtClean="0"/>
          </a:p>
          <a:p>
            <a:endParaRPr lang="en-US" altLang="zh-CN" dirty="0"/>
          </a:p>
          <a:p>
            <a:endParaRPr lang="en-US" altLang="zh-CN" dirty="0" smtClean="0"/>
          </a:p>
          <a:p>
            <a:r>
              <a:rPr lang="en-US" altLang="zh-CN" dirty="0" smtClean="0"/>
              <a:t>51PPT</a:t>
            </a:r>
            <a:r>
              <a:rPr lang="zh-CN" altLang="en-US" dirty="0" smtClean="0"/>
              <a:t>模板网   </a:t>
            </a:r>
            <a:r>
              <a:rPr lang="en-US" altLang="zh-CN" dirty="0" smtClean="0">
                <a:hlinkClick r:id="rId2"/>
              </a:rPr>
              <a:t>www.51pptmoban.com</a:t>
            </a:r>
            <a:r>
              <a:rPr lang="en-US" altLang="zh-CN" dirty="0" smtClean="0"/>
              <a:t>    </a:t>
            </a:r>
            <a:r>
              <a:rPr lang="zh-CN" altLang="en-US" dirty="0" smtClean="0"/>
              <a:t>授权发布</a:t>
            </a:r>
            <a:endParaRPr lang="zh-CN" altLang="en-US" dirty="0"/>
          </a:p>
        </p:txBody>
      </p:sp>
    </p:spTree>
    <p:extLst>
      <p:ext uri="{BB962C8B-B14F-4D97-AF65-F5344CB8AC3E}">
        <p14:creationId xmlns:p14="http://schemas.microsoft.com/office/powerpoint/2010/main" val="373055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0rahq05c">
      <a:majorFont>
        <a:latin typeface="+mn-lt" panose="020F0302020204030204"/>
        <a:ea typeface="+mn-ea"/>
        <a:cs typeface=""/>
      </a:majorFont>
      <a:minorFont>
        <a:latin typeface="+mn-lt" panose="020F0502020204030204"/>
        <a:ea typeface="+mn-ea"/>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CE5A07"/>
        </a:solid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defTabSz="914277">
          <a:lnSpc>
            <a:spcPct val="130000"/>
          </a:lnSpc>
          <a:defRPr sz="1799" dirty="0">
            <a:solidFill>
              <a:srgbClr val="FFFFFF"/>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1038</TotalTime>
  <Words>1742</Words>
  <Application>Microsoft Office PowerPoint</Application>
  <PresentationFormat>宽屏</PresentationFormat>
  <Paragraphs>135</Paragraphs>
  <Slides>15</Slides>
  <Notes>10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15</vt:i4>
      </vt:variant>
    </vt:vector>
  </HeadingPairs>
  <TitlesOfParts>
    <vt:vector size="27" baseType="lpstr">
      <vt:lpstr>Century Gothic</vt:lpstr>
      <vt:lpstr>Open Sans</vt:lpstr>
      <vt:lpstr>等线</vt:lpstr>
      <vt:lpstr>冬青黑体简体中文 W3</vt:lpstr>
      <vt:lpstr>宋体</vt:lpstr>
      <vt:lpstr>微软雅黑</vt:lpstr>
      <vt:lpstr>Arial</vt:lpstr>
      <vt:lpstr>Calibri</vt:lpstr>
      <vt:lpstr>Segoe UI</vt:lpstr>
      <vt:lpstr>Segoe UI Semilight</vt:lpstr>
      <vt:lpstr>Segoe UI Symbol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美仑设计</dc:creator>
  <cp:keywords>www.51pptmoban.com</cp:keywords>
  <cp:lastModifiedBy>精美PPT（不二演示）</cp:lastModifiedBy>
  <cp:revision>204</cp:revision>
  <dcterms:created xsi:type="dcterms:W3CDTF">2018-09-13T11:27:18Z</dcterms:created>
  <dcterms:modified xsi:type="dcterms:W3CDTF">2019-03-03T13:30:54Z</dcterms:modified>
</cp:coreProperties>
</file>