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charts/chart7.xml" ContentType="application/vnd.openxmlformats-officedocument.drawingml.chart+xml"/>
  <Override PartName="/ppt/charts/style6.xml" ContentType="application/vnd.ms-office.chartstyle+xml"/>
  <Override PartName="/ppt/charts/colors6.xml" ContentType="application/vnd.ms-office.chartcolorstyle+xml"/>
  <Override PartName="/ppt/charts/chart8.xml" ContentType="application/vnd.openxmlformats-officedocument.drawingml.chart+xml"/>
  <Override PartName="/ppt/charts/style7.xml" ContentType="application/vnd.ms-office.chartstyle+xml"/>
  <Override PartName="/ppt/charts/colors7.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83" r:id="rId2"/>
    <p:sldId id="258" r:id="rId3"/>
    <p:sldId id="257" r:id="rId4"/>
    <p:sldId id="260" r:id="rId5"/>
    <p:sldId id="261" r:id="rId6"/>
    <p:sldId id="264" r:id="rId7"/>
    <p:sldId id="266" r:id="rId8"/>
    <p:sldId id="267" r:id="rId9"/>
    <p:sldId id="268" r:id="rId10"/>
    <p:sldId id="270" r:id="rId11"/>
    <p:sldId id="269" r:id="rId12"/>
    <p:sldId id="271" r:id="rId13"/>
    <p:sldId id="274" r:id="rId14"/>
    <p:sldId id="276" r:id="rId15"/>
    <p:sldId id="278" r:id="rId16"/>
    <p:sldId id="280" r:id="rId17"/>
    <p:sldId id="287" r:id="rId18"/>
    <p:sldId id="288" r:id="rId19"/>
    <p:sldId id="289" r:id="rId2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4" pos="189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BD45"/>
    <a:srgbClr val="2BB6BD"/>
    <a:srgbClr val="45B190"/>
    <a:srgbClr val="364D76"/>
    <a:srgbClr val="44546A"/>
    <a:srgbClr val="6631AD"/>
    <a:srgbClr val="2E3CA4"/>
    <a:srgbClr val="3271B6"/>
    <a:srgbClr val="32A0B6"/>
    <a:srgbClr val="98C45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368" autoAdjust="0"/>
    <p:restoredTop sz="93837" autoAdjust="0"/>
  </p:normalViewPr>
  <p:slideViewPr>
    <p:cSldViewPr snapToGrid="0" showGuides="1">
      <p:cViewPr varScale="1">
        <p:scale>
          <a:sx n="105" d="100"/>
          <a:sy n="105" d="100"/>
        </p:scale>
        <p:origin x="132" y="150"/>
      </p:cViewPr>
      <p:guideLst>
        <p:guide orient="horz" pos="2183"/>
        <p:guide pos="189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4.xml"/><Relationship Id="rId1" Type="http://schemas.microsoft.com/office/2011/relationships/chartStyle" Target="style4.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5.xml"/><Relationship Id="rId1" Type="http://schemas.microsoft.com/office/2011/relationships/chartStyle" Target="style5.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__7.xlsx"/><Relationship Id="rId2" Type="http://schemas.microsoft.com/office/2011/relationships/chartColorStyle" Target="colors6.xml"/><Relationship Id="rId1" Type="http://schemas.microsoft.com/office/2011/relationships/chartStyle" Target="style6.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___8.xlsx"/><Relationship Id="rId2" Type="http://schemas.microsoft.com/office/2011/relationships/chartColorStyle" Target="colors7.xml"/><Relationship Id="rId1" Type="http://schemas.microsoft.com/office/2011/relationships/chartStyle" Target="style7.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42E1-410B-826F-3F5B46A91B54}"/>
            </c:ext>
          </c:extLst>
        </c:ser>
        <c:ser>
          <c:idx val="1"/>
          <c:order val="1"/>
          <c:tx>
            <c:strRef>
              <c:f>Sheet1!$C$1</c:f>
              <c:strCache>
                <c:ptCount val="1"/>
                <c:pt idx="0">
                  <c:v>系列 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42E1-410B-826F-3F5B46A91B54}"/>
            </c:ext>
          </c:extLst>
        </c:ser>
        <c:ser>
          <c:idx val="2"/>
          <c:order val="2"/>
          <c:tx>
            <c:strRef>
              <c:f>Sheet1!$D$1</c:f>
              <c:strCache>
                <c:ptCount val="1"/>
                <c:pt idx="0">
                  <c:v>系列 3</c:v>
                </c:pt>
              </c:strCache>
            </c:strRef>
          </c:tx>
          <c:spPr>
            <a:solidFill>
              <a:schemeClr val="accent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42E1-410B-826F-3F5B46A91B54}"/>
            </c:ext>
          </c:extLst>
        </c:ser>
        <c:dLbls>
          <c:dLblPos val="outEnd"/>
          <c:showLegendKey val="0"/>
          <c:showVal val="1"/>
          <c:showCatName val="0"/>
          <c:showSerName val="0"/>
          <c:showPercent val="0"/>
          <c:showBubbleSize val="0"/>
        </c:dLbls>
        <c:gapWidth val="219"/>
        <c:overlap val="-10"/>
        <c:axId val="-1390044000"/>
        <c:axId val="-1390047808"/>
      </c:barChart>
      <c:catAx>
        <c:axId val="-1390044000"/>
        <c:scaling>
          <c:orientation val="minMax"/>
        </c:scaling>
        <c:delete val="0"/>
        <c:axPos val="b"/>
        <c:numFmt formatCode="General" sourceLinked="1"/>
        <c:majorTickMark val="none"/>
        <c:minorTickMark val="none"/>
        <c:tickLblPos val="nextTo"/>
        <c:spPr>
          <a:noFill/>
          <a:ln w="9525" cap="flat" cmpd="sng" algn="ctr">
            <a:solidFill>
              <a:schemeClr val="bg1">
                <a:lumMod val="65000"/>
              </a:schemeClr>
            </a:solidFill>
            <a:round/>
            <a:tailEnd type="triangle"/>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90047808"/>
        <c:crosses val="autoZero"/>
        <c:auto val="1"/>
        <c:lblAlgn val="ctr"/>
        <c:lblOffset val="100"/>
        <c:noMultiLvlLbl val="0"/>
      </c:catAx>
      <c:valAx>
        <c:axId val="-1390047808"/>
        <c:scaling>
          <c:orientation val="minMax"/>
        </c:scaling>
        <c:delete val="0"/>
        <c:axPos val="l"/>
        <c:numFmt formatCode="General" sourceLinked="1"/>
        <c:majorTickMark val="none"/>
        <c:minorTickMark val="none"/>
        <c:tickLblPos val="nextTo"/>
        <c:spPr>
          <a:noFill/>
          <a:ln>
            <a:solidFill>
              <a:schemeClr val="bg1">
                <a:lumMod val="65000"/>
              </a:schemeClr>
            </a:solidFill>
            <a:tailEnd type="triangle"/>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90044000"/>
        <c:crosses val="autoZero"/>
        <c:crossBetween val="between"/>
      </c:valAx>
      <c:spPr>
        <a:noFill/>
        <a:ln>
          <a:noFill/>
        </a:ln>
        <a:effectLst/>
      </c:spPr>
    </c:plotArea>
    <c:legend>
      <c:legendPos val="b"/>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chemeClr val="bg1">
                <a:lumMod val="85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5</c:v>
                </c:pt>
                <c:pt idx="1">
                  <c:v>5</c:v>
                </c:pt>
                <c:pt idx="2">
                  <c:v>5</c:v>
                </c:pt>
                <c:pt idx="3">
                  <c:v>5</c:v>
                </c:pt>
              </c:numCache>
            </c:numRef>
          </c:val>
          <c:extLst xmlns:c16r2="http://schemas.microsoft.com/office/drawing/2015/06/chart">
            <c:ext xmlns:c16="http://schemas.microsoft.com/office/drawing/2014/chart" uri="{C3380CC4-5D6E-409C-BE32-E72D297353CC}">
              <c16:uniqueId val="{00000000-467D-4A76-B4D5-2808B8536582}"/>
            </c:ext>
          </c:extLst>
        </c:ser>
        <c:ser>
          <c:idx val="1"/>
          <c:order val="1"/>
          <c:tx>
            <c:strRef>
              <c:f>Sheet1!$C$1</c:f>
              <c:strCache>
                <c:ptCount val="1"/>
                <c:pt idx="0">
                  <c:v>系列 2</c:v>
                </c:pt>
              </c:strCache>
            </c:strRef>
          </c:tx>
          <c:spPr>
            <a:solidFill>
              <a:schemeClr val="accent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c:v>
                </c:pt>
                <c:pt idx="1">
                  <c:v>3</c:v>
                </c:pt>
                <c:pt idx="2">
                  <c:v>4</c:v>
                </c:pt>
                <c:pt idx="3">
                  <c:v>4.4000000000000004</c:v>
                </c:pt>
              </c:numCache>
            </c:numRef>
          </c:val>
          <c:extLst xmlns:c16r2="http://schemas.microsoft.com/office/drawing/2015/06/chart">
            <c:ext xmlns:c16="http://schemas.microsoft.com/office/drawing/2014/chart" uri="{C3380CC4-5D6E-409C-BE32-E72D297353CC}">
              <c16:uniqueId val="{00000001-467D-4A76-B4D5-2808B8536582}"/>
            </c:ext>
          </c:extLst>
        </c:ser>
        <c:dLbls>
          <c:showLegendKey val="0"/>
          <c:showVal val="0"/>
          <c:showCatName val="0"/>
          <c:showSerName val="0"/>
          <c:showPercent val="0"/>
          <c:showBubbleSize val="0"/>
        </c:dLbls>
        <c:gapWidth val="182"/>
        <c:overlap val="100"/>
        <c:axId val="-1390034752"/>
        <c:axId val="-1390035840"/>
        <c:extLst xmlns:c16r2="http://schemas.microsoft.com/office/drawing/2015/06/chart">
          <c:ext xmlns:c15="http://schemas.microsoft.com/office/drawing/2012/chart" uri="{02D57815-91ED-43cb-92C2-25804820EDAC}">
            <c15:filteredBarSeries>
              <c15:ser>
                <c:idx val="2"/>
                <c:order val="2"/>
                <c:tx>
                  <c:strRef>
                    <c:extLst xmlns:c16r2="http://schemas.microsoft.com/office/drawing/2015/06/chart">
                      <c:ext uri="{02D57815-91ED-43cb-92C2-25804820EDAC}">
                        <c15:formulaRef>
                          <c15:sqref>Sheet1!$D$1</c15:sqref>
                        </c15:formulaRef>
                      </c:ext>
                    </c:extLst>
                    <c:strCache>
                      <c:ptCount val="1"/>
                      <c:pt idx="0">
                        <c:v>系列 3</c:v>
                      </c:pt>
                    </c:strCache>
                  </c:strRef>
                </c:tx>
                <c:spPr>
                  <a:solidFill>
                    <a:schemeClr val="accent3"/>
                  </a:solidFill>
                  <a:ln>
                    <a:noFill/>
                  </a:ln>
                  <a:effectLst/>
                </c:spPr>
                <c:invertIfNegative val="0"/>
                <c: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6r2="http://schemas.microsoft.com/office/drawing/2015/06/chart">
                      <c:ext uri="{02D57815-91ED-43cb-92C2-25804820EDAC}">
                        <c15:formulaRef>
                          <c15:sqref>Sheet1!$D$2:$D$5</c15:sqref>
                        </c15:formulaRef>
                      </c:ext>
                    </c:extLst>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467D-4A76-B4D5-2808B8536582}"/>
                  </c:ext>
                </c:extLst>
              </c15:ser>
            </c15:filteredBarSeries>
          </c:ext>
        </c:extLst>
      </c:barChart>
      <c:catAx>
        <c:axId val="-1390034752"/>
        <c:scaling>
          <c:orientation val="minMax"/>
        </c:scaling>
        <c:delete val="1"/>
        <c:axPos val="l"/>
        <c:numFmt formatCode="General" sourceLinked="1"/>
        <c:majorTickMark val="none"/>
        <c:minorTickMark val="none"/>
        <c:tickLblPos val="nextTo"/>
        <c:crossAx val="-1390035840"/>
        <c:crosses val="autoZero"/>
        <c:auto val="1"/>
        <c:lblAlgn val="ctr"/>
        <c:lblOffset val="100"/>
        <c:noMultiLvlLbl val="0"/>
      </c:catAx>
      <c:valAx>
        <c:axId val="-1390035840"/>
        <c:scaling>
          <c:orientation val="minMax"/>
        </c:scaling>
        <c:delete val="1"/>
        <c:axPos val="b"/>
        <c:numFmt formatCode="General" sourceLinked="1"/>
        <c:majorTickMark val="none"/>
        <c:minorTickMark val="none"/>
        <c:tickLblPos val="nextTo"/>
        <c:crossAx val="-139003475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chemeClr val="bg1">
                <a:lumMod val="85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5</c:v>
                </c:pt>
                <c:pt idx="1">
                  <c:v>5</c:v>
                </c:pt>
                <c:pt idx="2">
                  <c:v>5</c:v>
                </c:pt>
                <c:pt idx="3">
                  <c:v>5</c:v>
                </c:pt>
              </c:numCache>
            </c:numRef>
          </c:val>
          <c:extLst xmlns:c16r2="http://schemas.microsoft.com/office/drawing/2015/06/chart">
            <c:ext xmlns:c16="http://schemas.microsoft.com/office/drawing/2014/chart" uri="{C3380CC4-5D6E-409C-BE32-E72D297353CC}">
              <c16:uniqueId val="{00000000-467D-4A76-B4D5-2808B8536582}"/>
            </c:ext>
          </c:extLst>
        </c:ser>
        <c:ser>
          <c:idx val="1"/>
          <c:order val="1"/>
          <c:tx>
            <c:strRef>
              <c:f>Sheet1!$C$1</c:f>
              <c:strCache>
                <c:ptCount val="1"/>
                <c:pt idx="0">
                  <c:v>系列 2</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bg1"/>
                    </a:solidFill>
                    <a:latin typeface="+mn-lt"/>
                    <a:ea typeface="+mn-ea"/>
                    <a:cs typeface="+mn-cs"/>
                  </a:defRPr>
                </a:pPr>
                <a:endParaRPr lang="zh-CN"/>
              </a:p>
            </c:txPr>
            <c:dLblPos val="in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1.4</c:v>
                </c:pt>
                <c:pt idx="1">
                  <c:v>3.4</c:v>
                </c:pt>
                <c:pt idx="2">
                  <c:v>3.5</c:v>
                </c:pt>
                <c:pt idx="3">
                  <c:v>4.7</c:v>
                </c:pt>
              </c:numCache>
            </c:numRef>
          </c:val>
          <c:extLst xmlns:c16r2="http://schemas.microsoft.com/office/drawing/2015/06/chart">
            <c:ext xmlns:c16="http://schemas.microsoft.com/office/drawing/2014/chart" uri="{C3380CC4-5D6E-409C-BE32-E72D297353CC}">
              <c16:uniqueId val="{00000001-467D-4A76-B4D5-2808B8536582}"/>
            </c:ext>
          </c:extLst>
        </c:ser>
        <c:dLbls>
          <c:showLegendKey val="0"/>
          <c:showVal val="0"/>
          <c:showCatName val="0"/>
          <c:showSerName val="0"/>
          <c:showPercent val="0"/>
          <c:showBubbleSize val="0"/>
        </c:dLbls>
        <c:gapWidth val="182"/>
        <c:overlap val="100"/>
        <c:axId val="-1390035296"/>
        <c:axId val="-1390028768"/>
        <c:extLst xmlns:c16r2="http://schemas.microsoft.com/office/drawing/2015/06/chart">
          <c:ext xmlns:c15="http://schemas.microsoft.com/office/drawing/2012/chart" uri="{02D57815-91ED-43cb-92C2-25804820EDAC}">
            <c15:filteredBarSeries>
              <c15:ser>
                <c:idx val="2"/>
                <c:order val="2"/>
                <c:tx>
                  <c:strRef>
                    <c:extLst xmlns:c16r2="http://schemas.microsoft.com/office/drawing/2015/06/chart">
                      <c:ext uri="{02D57815-91ED-43cb-92C2-25804820EDAC}">
                        <c15:formulaRef>
                          <c15:sqref>Sheet1!$D$1</c15:sqref>
                        </c15:formulaRef>
                      </c:ext>
                    </c:extLst>
                    <c:strCache>
                      <c:ptCount val="1"/>
                      <c:pt idx="0">
                        <c:v>系列 3</c:v>
                      </c:pt>
                    </c:strCache>
                  </c:strRef>
                </c:tx>
                <c:spPr>
                  <a:solidFill>
                    <a:schemeClr val="accent3"/>
                  </a:solidFill>
                  <a:ln>
                    <a:noFill/>
                  </a:ln>
                  <a:effectLst/>
                </c:spPr>
                <c:invertIfNegative val="0"/>
                <c:cat>
                  <c:strRef>
                    <c:extLst xmlns:c16r2="http://schemas.microsoft.com/office/drawing/2015/06/chart">
                      <c:ext uri="{02D57815-91ED-43cb-92C2-25804820EDAC}">
                        <c15:formulaRef>
                          <c15:sqref>Sheet1!$A$2:$A$5</c15:sqref>
                        </c15:formulaRef>
                      </c:ext>
                    </c:extLst>
                    <c:strCache>
                      <c:ptCount val="4"/>
                      <c:pt idx="0">
                        <c:v>类别 1</c:v>
                      </c:pt>
                      <c:pt idx="1">
                        <c:v>类别 2</c:v>
                      </c:pt>
                      <c:pt idx="2">
                        <c:v>类别 3</c:v>
                      </c:pt>
                      <c:pt idx="3">
                        <c:v>类别 4</c:v>
                      </c:pt>
                    </c:strCache>
                  </c:strRef>
                </c:cat>
                <c:val>
                  <c:numRef>
                    <c:extLst xmlns:c16r2="http://schemas.microsoft.com/office/drawing/2015/06/chart">
                      <c:ext uri="{02D57815-91ED-43cb-92C2-25804820EDAC}">
                        <c15:formulaRef>
                          <c15:sqref>Sheet1!$D$2:$D$5</c15:sqref>
                        </c15:formulaRef>
                      </c:ext>
                    </c:extLst>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467D-4A76-B4D5-2808B8536582}"/>
                  </c:ext>
                </c:extLst>
              </c15:ser>
            </c15:filteredBarSeries>
          </c:ext>
        </c:extLst>
      </c:barChart>
      <c:catAx>
        <c:axId val="-1390035296"/>
        <c:scaling>
          <c:orientation val="minMax"/>
        </c:scaling>
        <c:delete val="1"/>
        <c:axPos val="l"/>
        <c:numFmt formatCode="General" sourceLinked="1"/>
        <c:majorTickMark val="none"/>
        <c:minorTickMark val="none"/>
        <c:tickLblPos val="nextTo"/>
        <c:crossAx val="-1390028768"/>
        <c:crosses val="autoZero"/>
        <c:auto val="1"/>
        <c:lblAlgn val="ctr"/>
        <c:lblOffset val="100"/>
        <c:noMultiLvlLbl val="0"/>
      </c:catAx>
      <c:valAx>
        <c:axId val="-1390028768"/>
        <c:scaling>
          <c:orientation val="minMax"/>
        </c:scaling>
        <c:delete val="1"/>
        <c:axPos val="b"/>
        <c:numFmt formatCode="General" sourceLinked="1"/>
        <c:majorTickMark val="none"/>
        <c:minorTickMark val="none"/>
        <c:tickLblPos val="nextTo"/>
        <c:crossAx val="-139003529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4003051402224671E-2"/>
          <c:y val="3.3333333333333333E-2"/>
          <c:w val="0.98599694859777531"/>
          <c:h val="0.8750455738487235"/>
        </c:manualLayout>
      </c:layout>
      <c:lineChart>
        <c:grouping val="standard"/>
        <c:varyColors val="0"/>
        <c:ser>
          <c:idx val="0"/>
          <c:order val="0"/>
          <c:tx>
            <c:strRef>
              <c:f>Sheet1!$B$1</c:f>
              <c:strCache>
                <c:ptCount val="1"/>
                <c:pt idx="0">
                  <c:v>系列 1</c:v>
                </c:pt>
              </c:strCache>
            </c:strRef>
          </c:tx>
          <c:spPr>
            <a:ln w="28575" cap="rnd">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ound/>
            </a:ln>
            <a:effectLst/>
          </c:spPr>
          <c:marker>
            <c:symbol val="circle"/>
            <c:size val="5"/>
            <c:spPr>
              <a:solidFill>
                <a:schemeClr val="accent1"/>
              </a:solidFill>
              <a:ln w="12700">
                <a:solidFill>
                  <a:schemeClr val="accent1"/>
                </a:solidFill>
              </a:ln>
              <a:effectLst/>
            </c:spPr>
          </c:marker>
          <c:dPt>
            <c:idx val="0"/>
            <c:marker>
              <c:spPr>
                <a:solidFill>
                  <a:schemeClr val="accent2"/>
                </a:solidFill>
                <a:ln w="12700">
                  <a:solidFill>
                    <a:schemeClr val="accent2"/>
                  </a:solidFill>
                </a:ln>
                <a:effectLst/>
              </c:spPr>
            </c:marker>
            <c:bubble3D val="0"/>
            <c:extLst xmlns:c16r2="http://schemas.microsoft.com/office/drawing/2015/06/chart">
              <c:ext xmlns:c16="http://schemas.microsoft.com/office/drawing/2014/chart" uri="{C3380CC4-5D6E-409C-BE32-E72D297353CC}">
                <c16:uniqueId val="{00000008-603D-4AAB-83B3-5315F1CDF899}"/>
              </c:ext>
            </c:extLst>
          </c:dPt>
          <c:dPt>
            <c:idx val="1"/>
            <c:marker>
              <c:spPr>
                <a:solidFill>
                  <a:schemeClr val="accent1"/>
                </a:solidFill>
                <a:ln w="92075">
                  <a:solidFill>
                    <a:schemeClr val="accent1"/>
                  </a:solidFill>
                </a:ln>
                <a:effectLst/>
              </c:spPr>
            </c:marker>
            <c:bubble3D val="0"/>
            <c:spPr>
              <a:ln w="28575" cap="rnd">
                <a:gradFill>
                  <a:gsLst>
                    <a:gs pos="20000">
                      <a:srgbClr val="98C450"/>
                    </a:gs>
                    <a:gs pos="70000">
                      <a:schemeClr val="accent2"/>
                    </a:gs>
                  </a:gsLst>
                  <a:lin ang="5400000" scaled="1"/>
                </a:gradFill>
                <a:round/>
              </a:ln>
              <a:effectLst/>
            </c:spPr>
            <c:extLst xmlns:c16r2="http://schemas.microsoft.com/office/drawing/2015/06/chart">
              <c:ext xmlns:c16="http://schemas.microsoft.com/office/drawing/2014/chart" uri="{C3380CC4-5D6E-409C-BE32-E72D297353CC}">
                <c16:uniqueId val="{00000005-603D-4AAB-83B3-5315F1CDF899}"/>
              </c:ext>
            </c:extLst>
          </c:dPt>
          <c:dPt>
            <c:idx val="2"/>
            <c:bubble3D val="0"/>
            <c:spPr>
              <a:ln w="28575" cap="rnd">
                <a:gradFill flip="none" rotWithShape="1">
                  <a:gsLst>
                    <a:gs pos="0">
                      <a:schemeClr val="accent2"/>
                    </a:gs>
                    <a:gs pos="70000">
                      <a:srgbClr val="2BB6BD"/>
                    </a:gs>
                  </a:gsLst>
                  <a:lin ang="0" scaled="1"/>
                  <a:tileRect/>
                </a:gradFill>
                <a:round/>
              </a:ln>
              <a:effectLst/>
            </c:spPr>
            <c:extLst xmlns:c16r2="http://schemas.microsoft.com/office/drawing/2015/06/chart">
              <c:ext xmlns:c16="http://schemas.microsoft.com/office/drawing/2014/chart" uri="{C3380CC4-5D6E-409C-BE32-E72D297353CC}">
                <c16:uniqueId val="{00000007-603D-4AAB-83B3-5315F1CDF899}"/>
              </c:ext>
            </c:extLst>
          </c:dPt>
          <c:dPt>
            <c:idx val="3"/>
            <c:marker>
              <c:spPr>
                <a:solidFill>
                  <a:schemeClr val="accent2"/>
                </a:solidFill>
                <a:ln w="12700">
                  <a:solidFill>
                    <a:schemeClr val="accent2"/>
                  </a:solidFill>
                </a:ln>
                <a:effectLst/>
              </c:spPr>
            </c:marker>
            <c:bubble3D val="0"/>
            <c:spPr>
              <a:ln w="28575" cap="rnd">
                <a:gradFill flip="none" rotWithShape="1">
                  <a:gsLst>
                    <a:gs pos="0">
                      <a:srgbClr val="32A0B6"/>
                    </a:gs>
                    <a:gs pos="66000">
                      <a:srgbClr val="3271B6"/>
                    </a:gs>
                  </a:gsLst>
                  <a:lin ang="0" scaled="1"/>
                  <a:tileRect/>
                </a:gradFill>
                <a:round/>
              </a:ln>
              <a:effectLst/>
            </c:spPr>
            <c:extLst xmlns:c16r2="http://schemas.microsoft.com/office/drawing/2015/06/chart">
              <c:ext xmlns:c16="http://schemas.microsoft.com/office/drawing/2014/chart" uri="{C3380CC4-5D6E-409C-BE32-E72D297353CC}">
                <c16:uniqueId val="{00000003-603D-4AAB-83B3-5315F1CDF899}"/>
              </c:ext>
            </c:extLst>
          </c:dPt>
          <c:dPt>
            <c:idx val="4"/>
            <c:bubble3D val="0"/>
            <c:spPr>
              <a:ln w="28575" cap="rnd">
                <a:gradFill>
                  <a:gsLst>
                    <a:gs pos="0">
                      <a:srgbClr val="3271B6"/>
                    </a:gs>
                    <a:gs pos="56000">
                      <a:srgbClr val="2E3CA4"/>
                    </a:gs>
                  </a:gsLst>
                  <a:lin ang="5400000" scaled="1"/>
                </a:gradFill>
                <a:round/>
              </a:ln>
              <a:effectLst/>
            </c:spPr>
            <c:extLst xmlns:c16r2="http://schemas.microsoft.com/office/drawing/2015/06/chart">
              <c:ext xmlns:c16="http://schemas.microsoft.com/office/drawing/2014/chart" uri="{C3380CC4-5D6E-409C-BE32-E72D297353CC}">
                <c16:uniqueId val="{00000006-603D-4AAB-83B3-5315F1CDF899}"/>
              </c:ext>
            </c:extLst>
          </c:dPt>
          <c:dPt>
            <c:idx val="5"/>
            <c:marker>
              <c:spPr>
                <a:solidFill>
                  <a:schemeClr val="accent2"/>
                </a:solidFill>
                <a:ln w="92075">
                  <a:solidFill>
                    <a:schemeClr val="accent2"/>
                  </a:solidFill>
                </a:ln>
                <a:effectLst/>
              </c:spPr>
            </c:marker>
            <c:bubble3D val="0"/>
            <c:spPr>
              <a:ln w="28575" cap="rnd">
                <a:gradFill flip="none" rotWithShape="1">
                  <a:gsLst>
                    <a:gs pos="0">
                      <a:srgbClr val="2E3CA4"/>
                    </a:gs>
                    <a:gs pos="64000">
                      <a:srgbClr val="6631AD"/>
                    </a:gs>
                  </a:gsLst>
                  <a:lin ang="0" scaled="1"/>
                  <a:tileRect/>
                </a:gradFill>
                <a:round/>
              </a:ln>
              <a:effectLst/>
            </c:spPr>
            <c:extLst xmlns:c16r2="http://schemas.microsoft.com/office/drawing/2015/06/chart">
              <c:ext xmlns:c16="http://schemas.microsoft.com/office/drawing/2014/chart" uri="{C3380CC4-5D6E-409C-BE32-E72D297353CC}">
                <c16:uniqueId val="{00000004-603D-4AAB-83B3-5315F1CDF899}"/>
              </c:ext>
            </c:extLst>
          </c:dPt>
          <c:dLbls>
            <c:dLbl>
              <c:idx val="1"/>
              <c:spPr>
                <a:noFill/>
                <a:ln>
                  <a:noFill/>
                </a:ln>
                <a:effectLst/>
              </c:spPr>
              <c:txPr>
                <a:bodyPr rot="0" spcFirstLastPara="1" vertOverflow="ellipsis" vert="horz" wrap="square" lIns="38100" tIns="19050" rIns="38100" bIns="19050" anchor="ctr" anchorCtr="1">
                  <a:spAutoFit/>
                </a:bodyPr>
                <a:lstStyle/>
                <a:p>
                  <a:pPr>
                    <a:defRPr sz="2000" b="0" i="0" u="none" strike="noStrike" kern="1200" baseline="0">
                      <a:solidFill>
                        <a:schemeClr val="accent1"/>
                      </a:solidFill>
                      <a:latin typeface="+mn-lt"/>
                      <a:ea typeface="+mn-ea"/>
                      <a:cs typeface="+mn-cs"/>
                    </a:defRPr>
                  </a:pPr>
                  <a:endParaRPr lang="zh-CN"/>
                </a:p>
              </c:txPr>
              <c:dLblPos val="t"/>
              <c:showLegendKey val="0"/>
              <c:showVal val="1"/>
              <c:showCatName val="0"/>
              <c:showSerName val="0"/>
              <c:showPercent val="0"/>
              <c:showBubbleSize val="0"/>
            </c:dLbl>
            <c:dLbl>
              <c:idx val="5"/>
              <c:spPr>
                <a:noFill/>
                <a:ln>
                  <a:noFill/>
                </a:ln>
                <a:effectLst/>
              </c:spPr>
              <c:txPr>
                <a:bodyPr rot="0" spcFirstLastPara="1" vertOverflow="ellipsis" vert="horz" wrap="square" lIns="38100" tIns="19050" rIns="38100" bIns="19050" anchor="ctr" anchorCtr="1">
                  <a:spAutoFit/>
                </a:bodyPr>
                <a:lstStyle/>
                <a:p>
                  <a:pPr>
                    <a:defRPr sz="1800" b="0" i="0" u="none" strike="noStrike" kern="1200" baseline="0">
                      <a:solidFill>
                        <a:schemeClr val="accent2"/>
                      </a:solidFill>
                      <a:latin typeface="+mn-lt"/>
                      <a:ea typeface="+mn-ea"/>
                      <a:cs typeface="+mn-cs"/>
                    </a:defRPr>
                  </a:pPr>
                  <a:endParaRPr lang="zh-CN"/>
                </a:p>
              </c:txPr>
              <c:dLblPos val="t"/>
              <c:showLegendKey val="0"/>
              <c:showVal val="1"/>
              <c:showCatName val="0"/>
              <c:showSerName val="0"/>
              <c:showPercent val="0"/>
              <c:showBubbleSize val="0"/>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t"/>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一月</c:v>
                </c:pt>
                <c:pt idx="1">
                  <c:v>二月</c:v>
                </c:pt>
                <c:pt idx="2">
                  <c:v>三月</c:v>
                </c:pt>
                <c:pt idx="3">
                  <c:v>四月</c:v>
                </c:pt>
                <c:pt idx="4">
                  <c:v>五月</c:v>
                </c:pt>
                <c:pt idx="5">
                  <c:v>六月</c:v>
                </c:pt>
              </c:strCache>
            </c:strRef>
          </c:cat>
          <c:val>
            <c:numRef>
              <c:f>Sheet1!$B$2:$B$7</c:f>
              <c:numCache>
                <c:formatCode>General</c:formatCode>
                <c:ptCount val="6"/>
                <c:pt idx="0">
                  <c:v>234</c:v>
                </c:pt>
                <c:pt idx="1">
                  <c:v>126</c:v>
                </c:pt>
                <c:pt idx="2">
                  <c:v>147</c:v>
                </c:pt>
                <c:pt idx="3">
                  <c:v>209</c:v>
                </c:pt>
                <c:pt idx="4">
                  <c:v>254</c:v>
                </c:pt>
                <c:pt idx="5">
                  <c:v>243</c:v>
                </c:pt>
              </c:numCache>
            </c:numRef>
          </c:val>
          <c:smooth val="1"/>
          <c:extLst xmlns:c16r2="http://schemas.microsoft.com/office/drawing/2015/06/chart">
            <c:ext xmlns:c16="http://schemas.microsoft.com/office/drawing/2014/chart" uri="{C3380CC4-5D6E-409C-BE32-E72D297353CC}">
              <c16:uniqueId val="{00000000-603D-4AAB-83B3-5315F1CDF899}"/>
            </c:ext>
          </c:extLst>
        </c:ser>
        <c:dLbls>
          <c:showLegendKey val="0"/>
          <c:showVal val="0"/>
          <c:showCatName val="0"/>
          <c:showSerName val="0"/>
          <c:showPercent val="0"/>
          <c:showBubbleSize val="0"/>
        </c:dLbls>
        <c:marker val="1"/>
        <c:smooth val="0"/>
        <c:axId val="-1390034208"/>
        <c:axId val="-1390033664"/>
        <c:extLst xmlns:c16r2="http://schemas.microsoft.com/office/drawing/2015/06/chart">
          <c:ext xmlns:c15="http://schemas.microsoft.com/office/drawing/2012/chart" uri="{02D57815-91ED-43cb-92C2-25804820EDAC}">
            <c15:filteredLineSeries>
              <c15:ser>
                <c:idx val="1"/>
                <c:order val="1"/>
                <c:tx>
                  <c:strRef>
                    <c:extLst xmlns:c16r2="http://schemas.microsoft.com/office/drawing/2015/06/chart">
                      <c:ext uri="{02D57815-91ED-43cb-92C2-25804820EDAC}">
                        <c15:formulaRef>
                          <c15:sqref>Sheet1!$C$1</c15:sqref>
                        </c15:formulaRef>
                      </c:ext>
                    </c:extLst>
                    <c:strCache>
                      <c:ptCount val="1"/>
                      <c:pt idx="0">
                        <c:v>系列 2</c:v>
                      </c:pt>
                    </c:strCache>
                  </c:strRef>
                </c:tx>
                <c:spPr>
                  <a:ln w="28575" cap="rnd">
                    <a:solidFill>
                      <a:schemeClr val="accent2"/>
                    </a:solidFill>
                    <a:round/>
                  </a:ln>
                  <a:effectLst/>
                </c:spPr>
                <c:marker>
                  <c:symbol val="none"/>
                </c:marker>
                <c:cat>
                  <c:strRef>
                    <c:extLst xmlns:c16r2="http://schemas.microsoft.com/office/drawing/2015/06/chart">
                      <c:ext uri="{02D57815-91ED-43cb-92C2-25804820EDAC}">
                        <c15:formulaRef>
                          <c15:sqref>Sheet1!$A$2:$A$7</c15:sqref>
                        </c15:formulaRef>
                      </c:ext>
                    </c:extLst>
                    <c:strCache>
                      <c:ptCount val="6"/>
                      <c:pt idx="0">
                        <c:v>一月</c:v>
                      </c:pt>
                      <c:pt idx="1">
                        <c:v>二月</c:v>
                      </c:pt>
                      <c:pt idx="2">
                        <c:v>三月</c:v>
                      </c:pt>
                      <c:pt idx="3">
                        <c:v>四月</c:v>
                      </c:pt>
                      <c:pt idx="4">
                        <c:v>五月</c:v>
                      </c:pt>
                      <c:pt idx="5">
                        <c:v>六月</c:v>
                      </c:pt>
                    </c:strCache>
                  </c:strRef>
                </c:cat>
                <c:val>
                  <c:numRef>
                    <c:extLst xmlns:c16r2="http://schemas.microsoft.com/office/drawing/2015/06/chart">
                      <c:ext uri="{02D57815-91ED-43cb-92C2-25804820EDAC}">
                        <c15:formulaRef>
                          <c15:sqref>Sheet1!$C$2:$C$7</c15:sqref>
                        </c15:formulaRef>
                      </c:ext>
                    </c:extLst>
                    <c:numCache>
                      <c:formatCode>General</c:formatCode>
                      <c:ptCount val="6"/>
                      <c:pt idx="0">
                        <c:v>2.4</c:v>
                      </c:pt>
                      <c:pt idx="1">
                        <c:v>4.4000000000000004</c:v>
                      </c:pt>
                      <c:pt idx="2">
                        <c:v>1.8</c:v>
                      </c:pt>
                      <c:pt idx="3">
                        <c:v>2.8</c:v>
                      </c:pt>
                    </c:numCache>
                  </c:numRef>
                </c:val>
                <c:smooth val="0"/>
                <c:extLst xmlns:c16r2="http://schemas.microsoft.com/office/drawing/2015/06/chart">
                  <c:ext xmlns:c16="http://schemas.microsoft.com/office/drawing/2014/chart" uri="{C3380CC4-5D6E-409C-BE32-E72D297353CC}">
                    <c16:uniqueId val="{00000001-603D-4AAB-83B3-5315F1CDF899}"/>
                  </c:ext>
                </c:extLst>
              </c15:ser>
            </c15:filteredLineSeries>
            <c15:filteredLineSeries>
              <c15:ser>
                <c:idx val="2"/>
                <c:order val="2"/>
                <c:tx>
                  <c:strRef>
                    <c:extLst xmlns:c16r2="http://schemas.microsoft.com/office/drawing/2015/06/chart" xmlns:c15="http://schemas.microsoft.com/office/drawing/2012/chart">
                      <c:ext xmlns:c15="http://schemas.microsoft.com/office/drawing/2012/chart" uri="{02D57815-91ED-43cb-92C2-25804820EDAC}">
                        <c15:formulaRef>
                          <c15:sqref>Sheet1!$D$1</c15:sqref>
                        </c15:formulaRef>
                      </c:ext>
                    </c:extLst>
                    <c:strCache>
                      <c:ptCount val="1"/>
                      <c:pt idx="0">
                        <c:v>系列 3</c:v>
                      </c:pt>
                    </c:strCache>
                  </c:strRef>
                </c:tx>
                <c:spPr>
                  <a:ln w="28575" cap="rnd">
                    <a:solidFill>
                      <a:schemeClr val="accent3"/>
                    </a:solidFill>
                    <a:round/>
                  </a:ln>
                  <a:effectLst/>
                </c:spPr>
                <c:marker>
                  <c:symbol val="none"/>
                </c:marker>
                <c:cat>
                  <c:strRef>
                    <c:extLst xmlns:c16r2="http://schemas.microsoft.com/office/drawing/2015/06/chart" xmlns:c15="http://schemas.microsoft.com/office/drawing/2012/chart">
                      <c:ext xmlns:c15="http://schemas.microsoft.com/office/drawing/2012/chart" uri="{02D57815-91ED-43cb-92C2-25804820EDAC}">
                        <c15:formulaRef>
                          <c15:sqref>Sheet1!$A$2:$A$7</c15:sqref>
                        </c15:formulaRef>
                      </c:ext>
                    </c:extLst>
                    <c:strCache>
                      <c:ptCount val="6"/>
                      <c:pt idx="0">
                        <c:v>一月</c:v>
                      </c:pt>
                      <c:pt idx="1">
                        <c:v>二月</c:v>
                      </c:pt>
                      <c:pt idx="2">
                        <c:v>三月</c:v>
                      </c:pt>
                      <c:pt idx="3">
                        <c:v>四月</c:v>
                      </c:pt>
                      <c:pt idx="4">
                        <c:v>五月</c:v>
                      </c:pt>
                      <c:pt idx="5">
                        <c:v>六月</c:v>
                      </c:pt>
                    </c:strCache>
                  </c:strRef>
                </c:cat>
                <c:val>
                  <c:numRef>
                    <c:extLst xmlns:c16r2="http://schemas.microsoft.com/office/drawing/2015/06/chart" xmlns:c15="http://schemas.microsoft.com/office/drawing/2012/chart">
                      <c:ext xmlns:c15="http://schemas.microsoft.com/office/drawing/2012/chart" uri="{02D57815-91ED-43cb-92C2-25804820EDAC}">
                        <c15:formulaRef>
                          <c15:sqref>Sheet1!$D$2:$D$7</c15:sqref>
                        </c15:formulaRef>
                      </c:ext>
                    </c:extLst>
                    <c:numCache>
                      <c:formatCode>General</c:formatCode>
                      <c:ptCount val="6"/>
                      <c:pt idx="0">
                        <c:v>2</c:v>
                      </c:pt>
                      <c:pt idx="1">
                        <c:v>2</c:v>
                      </c:pt>
                      <c:pt idx="2">
                        <c:v>3</c:v>
                      </c:pt>
                      <c:pt idx="3">
                        <c:v>5</c:v>
                      </c:pt>
                    </c:numCache>
                  </c:numRef>
                </c:val>
                <c:smooth val="0"/>
                <c:extLst xmlns:c16r2="http://schemas.microsoft.com/office/drawing/2015/06/chart" xmlns:c15="http://schemas.microsoft.com/office/drawing/2012/chart">
                  <c:ext xmlns:c16="http://schemas.microsoft.com/office/drawing/2014/chart" uri="{C3380CC4-5D6E-409C-BE32-E72D297353CC}">
                    <c16:uniqueId val="{00000002-603D-4AAB-83B3-5315F1CDF899}"/>
                  </c:ext>
                </c:extLst>
              </c15:ser>
            </c15:filteredLineSeries>
          </c:ext>
        </c:extLst>
      </c:lineChart>
      <c:catAx>
        <c:axId val="-1390034208"/>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390033664"/>
        <c:crosses val="autoZero"/>
        <c:auto val="1"/>
        <c:lblAlgn val="ctr"/>
        <c:lblOffset val="100"/>
        <c:noMultiLvlLbl val="0"/>
      </c:catAx>
      <c:valAx>
        <c:axId val="-1390033664"/>
        <c:scaling>
          <c:orientation val="minMax"/>
        </c:scaling>
        <c:delete val="1"/>
        <c:axPos val="l"/>
        <c:numFmt formatCode="General" sourceLinked="1"/>
        <c:majorTickMark val="none"/>
        <c:minorTickMark val="none"/>
        <c:tickLblPos val="nextTo"/>
        <c:crossAx val="-139003420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1"/>
              </a:solidFill>
              <a:ln w="19050">
                <a:noFill/>
              </a:ln>
              <a:effectLst/>
            </c:spPr>
            <c:extLst xmlns:c16r2="http://schemas.microsoft.com/office/drawing/2015/06/chart">
              <c:ext xmlns:c16="http://schemas.microsoft.com/office/drawing/2014/chart" uri="{C3380CC4-5D6E-409C-BE32-E72D297353CC}">
                <c16:uniqueId val="{00000001-C4BC-42C7-BF67-C452993D684A}"/>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C4BC-42C7-BF67-C452993D684A}"/>
              </c:ext>
            </c:extLst>
          </c:dPt>
          <c:cat>
            <c:strRef>
              <c:f>Sheet1!$A$2:$A$5</c:f>
              <c:strCache>
                <c:ptCount val="2"/>
                <c:pt idx="0">
                  <c:v>第一季度</c:v>
                </c:pt>
                <c:pt idx="1">
                  <c:v>第二季度</c:v>
                </c:pt>
              </c:strCache>
            </c:strRef>
          </c:cat>
          <c:val>
            <c:numRef>
              <c:f>Sheet1!$B$2:$B$5</c:f>
              <c:numCache>
                <c:formatCode>General</c:formatCode>
                <c:ptCount val="2"/>
                <c:pt idx="0">
                  <c:v>4.5999999999999996</c:v>
                </c:pt>
                <c:pt idx="1">
                  <c:v>3.2</c:v>
                </c:pt>
              </c:numCache>
            </c:numRef>
          </c:val>
          <c:extLst xmlns:c16r2="http://schemas.microsoft.com/office/drawing/2015/06/chart">
            <c:ext xmlns:c16="http://schemas.microsoft.com/office/drawing/2014/chart" uri="{C3380CC4-5D6E-409C-BE32-E72D297353CC}">
              <c16:uniqueId val="{00000004-C4BC-42C7-BF67-C452993D684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2"/>
              </a:solidFill>
              <a:ln w="19050">
                <a:noFill/>
              </a:ln>
              <a:effectLst/>
            </c:spPr>
            <c:extLst xmlns:c16r2="http://schemas.microsoft.com/office/drawing/2015/06/chart">
              <c:ext xmlns:c16="http://schemas.microsoft.com/office/drawing/2014/chart" uri="{C3380CC4-5D6E-409C-BE32-E72D297353CC}">
                <c16:uniqueId val="{00000002-9341-4A78-9A24-8D96131B7485}"/>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9341-4A78-9A24-8D96131B7485}"/>
              </c:ext>
            </c:extLst>
          </c:dPt>
          <c:cat>
            <c:strRef>
              <c:f>Sheet1!$A$2:$A$5</c:f>
              <c:strCache>
                <c:ptCount val="2"/>
                <c:pt idx="0">
                  <c:v>第一季度</c:v>
                </c:pt>
                <c:pt idx="1">
                  <c:v>第二季度</c:v>
                </c:pt>
              </c:strCache>
            </c:strRef>
          </c:cat>
          <c:val>
            <c:numRef>
              <c:f>Sheet1!$B$2:$B$5</c:f>
              <c:numCache>
                <c:formatCode>General</c:formatCode>
                <c:ptCount val="2"/>
                <c:pt idx="0">
                  <c:v>8.1999999999999993</c:v>
                </c:pt>
                <c:pt idx="1">
                  <c:v>3.2</c:v>
                </c:pt>
              </c:numCache>
            </c:numRef>
          </c:val>
          <c:extLst xmlns:c16r2="http://schemas.microsoft.com/office/drawing/2015/06/chart">
            <c:ext xmlns:c16="http://schemas.microsoft.com/office/drawing/2014/chart" uri="{C3380CC4-5D6E-409C-BE32-E72D297353CC}">
              <c16:uniqueId val="{00000000-9341-4A78-9A24-8D96131B748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3"/>
              </a:solidFill>
              <a:ln w="19050">
                <a:noFill/>
              </a:ln>
              <a:effectLst/>
            </c:spPr>
            <c:extLst xmlns:c16r2="http://schemas.microsoft.com/office/drawing/2015/06/chart">
              <c:ext xmlns:c16="http://schemas.microsoft.com/office/drawing/2014/chart" uri="{C3380CC4-5D6E-409C-BE32-E72D297353CC}">
                <c16:uniqueId val="{00000001-68D9-439D-AD5F-1C30FAC5670C}"/>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68D9-439D-AD5F-1C30FAC5670C}"/>
              </c:ext>
            </c:extLst>
          </c:dPt>
          <c:cat>
            <c:strRef>
              <c:f>Sheet1!$A$2:$A$5</c:f>
              <c:strCache>
                <c:ptCount val="2"/>
                <c:pt idx="0">
                  <c:v>第一季度</c:v>
                </c:pt>
                <c:pt idx="1">
                  <c:v>第二季度</c:v>
                </c:pt>
              </c:strCache>
            </c:strRef>
          </c:cat>
          <c:val>
            <c:numRef>
              <c:f>Sheet1!$B$2:$B$5</c:f>
              <c:numCache>
                <c:formatCode>General</c:formatCode>
                <c:ptCount val="2"/>
                <c:pt idx="0">
                  <c:v>4</c:v>
                </c:pt>
                <c:pt idx="1">
                  <c:v>12</c:v>
                </c:pt>
              </c:numCache>
            </c:numRef>
          </c:val>
          <c:extLst xmlns:c16r2="http://schemas.microsoft.com/office/drawing/2015/06/chart">
            <c:ext xmlns:c16="http://schemas.microsoft.com/office/drawing/2014/chart" uri="{C3380CC4-5D6E-409C-BE32-E72D297353CC}">
              <c16:uniqueId val="{00000004-68D9-439D-AD5F-1C30FAC5670C}"/>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ln>
              <a:noFill/>
            </a:ln>
          </c:spPr>
          <c:dPt>
            <c:idx val="0"/>
            <c:bubble3D val="0"/>
            <c:spPr>
              <a:solidFill>
                <a:schemeClr val="accent5"/>
              </a:solidFill>
              <a:ln w="19050">
                <a:noFill/>
              </a:ln>
              <a:effectLst/>
            </c:spPr>
            <c:extLst xmlns:c16r2="http://schemas.microsoft.com/office/drawing/2015/06/chart">
              <c:ext xmlns:c16="http://schemas.microsoft.com/office/drawing/2014/chart" uri="{C3380CC4-5D6E-409C-BE32-E72D297353CC}">
                <c16:uniqueId val="{00000001-68D9-439D-AD5F-1C30FAC5670C}"/>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68D9-439D-AD5F-1C30FAC5670C}"/>
              </c:ext>
            </c:extLst>
          </c:dPt>
          <c:cat>
            <c:strRef>
              <c:f>Sheet1!$A$2:$A$5</c:f>
              <c:strCache>
                <c:ptCount val="2"/>
                <c:pt idx="0">
                  <c:v>第一季度</c:v>
                </c:pt>
                <c:pt idx="1">
                  <c:v>第二季度</c:v>
                </c:pt>
              </c:strCache>
            </c:strRef>
          </c:cat>
          <c:val>
            <c:numRef>
              <c:f>Sheet1!$B$2:$B$5</c:f>
              <c:numCache>
                <c:formatCode>General</c:formatCode>
                <c:ptCount val="2"/>
                <c:pt idx="0">
                  <c:v>20</c:v>
                </c:pt>
                <c:pt idx="1">
                  <c:v>4</c:v>
                </c:pt>
              </c:numCache>
            </c:numRef>
          </c:val>
          <c:extLst xmlns:c16r2="http://schemas.microsoft.com/office/drawing/2015/06/chart">
            <c:ext xmlns:c16="http://schemas.microsoft.com/office/drawing/2014/chart" uri="{C3380CC4-5D6E-409C-BE32-E72D297353CC}">
              <c16:uniqueId val="{00000004-68D9-439D-AD5F-1C30FAC5670C}"/>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ADAA50A-6AD9-4209-868E-C997ABA3E1A0}" type="doc">
      <dgm:prSet loTypeId="urn:microsoft.com/office/officeart/2005/8/layout/venn2" loCatId="relationship" qsTypeId="urn:microsoft.com/office/officeart/2005/8/quickstyle/simple1" qsCatId="simple" csTypeId="urn:microsoft.com/office/officeart/2005/8/colors/colorful1" csCatId="colorful" phldr="1"/>
      <dgm:spPr/>
      <dgm:t>
        <a:bodyPr/>
        <a:lstStyle/>
        <a:p>
          <a:endParaRPr lang="zh-CN" altLang="en-US"/>
        </a:p>
      </dgm:t>
    </dgm:pt>
    <dgm:pt modelId="{2EFCD43F-4804-4F50-867C-FFD51079A6B4}">
      <dgm:prSet phldrT="[文本]" custT="1"/>
      <dgm:spPr>
        <a:ln>
          <a:noFill/>
        </a:ln>
      </dgm:spPr>
      <dgm:t>
        <a:bodyPr/>
        <a:lstStyle/>
        <a:p>
          <a:r>
            <a:rPr lang="zh-CN" altLang="en-US" sz="2000" dirty="0">
              <a:latin typeface="+mj-ea"/>
              <a:ea typeface="+mj-ea"/>
            </a:rPr>
            <a:t>标题</a:t>
          </a:r>
          <a:r>
            <a:rPr lang="en-US" altLang="zh-CN" sz="2000" dirty="0">
              <a:latin typeface="+mj-ea"/>
              <a:ea typeface="+mj-ea"/>
            </a:rPr>
            <a:t>4</a:t>
          </a:r>
          <a:endParaRPr lang="zh-CN" altLang="en-US" sz="2000" dirty="0">
            <a:latin typeface="+mj-ea"/>
            <a:ea typeface="+mj-ea"/>
          </a:endParaRPr>
        </a:p>
      </dgm:t>
    </dgm:pt>
    <dgm:pt modelId="{4FA494A4-D664-4E1F-8F40-4B2297D7FB29}" type="parTrans" cxnId="{A0BB758F-1175-4962-B8BF-39C0655AB6D3}">
      <dgm:prSet/>
      <dgm:spPr/>
      <dgm:t>
        <a:bodyPr/>
        <a:lstStyle/>
        <a:p>
          <a:endParaRPr lang="zh-CN" altLang="en-US" sz="2400">
            <a:latin typeface="+mj-ea"/>
            <a:ea typeface="+mj-ea"/>
          </a:endParaRPr>
        </a:p>
      </dgm:t>
    </dgm:pt>
    <dgm:pt modelId="{FA731C67-71F9-45D6-9C57-E82EFFDD54AA}" type="sibTrans" cxnId="{A0BB758F-1175-4962-B8BF-39C0655AB6D3}">
      <dgm:prSet/>
      <dgm:spPr/>
      <dgm:t>
        <a:bodyPr/>
        <a:lstStyle/>
        <a:p>
          <a:endParaRPr lang="zh-CN" altLang="en-US" sz="2400">
            <a:latin typeface="+mj-ea"/>
            <a:ea typeface="+mj-ea"/>
          </a:endParaRPr>
        </a:p>
      </dgm:t>
    </dgm:pt>
    <dgm:pt modelId="{A8503BFF-CDE6-4191-A915-99BA83DF2F53}">
      <dgm:prSet phldrT="[文本]" custT="1"/>
      <dgm:spPr>
        <a:ln>
          <a:noFill/>
        </a:ln>
      </dgm:spPr>
      <dgm:t>
        <a:bodyPr/>
        <a:lstStyle/>
        <a:p>
          <a:r>
            <a:rPr lang="zh-CN" altLang="en-US" sz="2000" dirty="0">
              <a:latin typeface="+mj-ea"/>
              <a:ea typeface="+mj-ea"/>
            </a:rPr>
            <a:t>标题</a:t>
          </a:r>
          <a:r>
            <a:rPr lang="en-US" altLang="zh-CN" sz="2000" dirty="0">
              <a:latin typeface="+mj-ea"/>
              <a:ea typeface="+mj-ea"/>
            </a:rPr>
            <a:t>3</a:t>
          </a:r>
          <a:endParaRPr lang="zh-CN" altLang="en-US" sz="2000" dirty="0">
            <a:latin typeface="+mj-ea"/>
            <a:ea typeface="+mj-ea"/>
          </a:endParaRPr>
        </a:p>
      </dgm:t>
    </dgm:pt>
    <dgm:pt modelId="{68C6BFF7-F58F-4B8A-B98D-2760DB755683}" type="parTrans" cxnId="{17608596-758D-40C8-A9D0-9E1B2B6B65F9}">
      <dgm:prSet/>
      <dgm:spPr/>
      <dgm:t>
        <a:bodyPr/>
        <a:lstStyle/>
        <a:p>
          <a:endParaRPr lang="zh-CN" altLang="en-US" sz="2400">
            <a:latin typeface="+mj-ea"/>
            <a:ea typeface="+mj-ea"/>
          </a:endParaRPr>
        </a:p>
      </dgm:t>
    </dgm:pt>
    <dgm:pt modelId="{78B9D4C2-EE9B-48D3-B95B-68B56F3B01DE}" type="sibTrans" cxnId="{17608596-758D-40C8-A9D0-9E1B2B6B65F9}">
      <dgm:prSet/>
      <dgm:spPr/>
      <dgm:t>
        <a:bodyPr/>
        <a:lstStyle/>
        <a:p>
          <a:endParaRPr lang="zh-CN" altLang="en-US" sz="2400">
            <a:latin typeface="+mj-ea"/>
            <a:ea typeface="+mj-ea"/>
          </a:endParaRPr>
        </a:p>
      </dgm:t>
    </dgm:pt>
    <dgm:pt modelId="{897AAF68-F815-4953-BB16-76C81D8BF01A}">
      <dgm:prSet phldrT="[文本]" custT="1"/>
      <dgm:spPr>
        <a:solidFill>
          <a:schemeClr val="accent1"/>
        </a:solidFill>
        <a:ln>
          <a:noFill/>
        </a:ln>
      </dgm:spPr>
      <dgm:t>
        <a:bodyPr/>
        <a:lstStyle/>
        <a:p>
          <a:r>
            <a:rPr lang="zh-CN" altLang="en-US" sz="2000" dirty="0">
              <a:latin typeface="+mj-ea"/>
              <a:ea typeface="+mj-ea"/>
            </a:rPr>
            <a:t>标题</a:t>
          </a:r>
          <a:r>
            <a:rPr lang="en-US" altLang="zh-CN" sz="2000" dirty="0">
              <a:latin typeface="+mj-ea"/>
              <a:ea typeface="+mj-ea"/>
            </a:rPr>
            <a:t>2</a:t>
          </a:r>
          <a:endParaRPr lang="zh-CN" altLang="en-US" sz="2000" dirty="0">
            <a:latin typeface="+mj-ea"/>
            <a:ea typeface="+mj-ea"/>
          </a:endParaRPr>
        </a:p>
      </dgm:t>
    </dgm:pt>
    <dgm:pt modelId="{FC8165BD-CEC2-4DD2-841C-2A17DA4EF127}" type="parTrans" cxnId="{1BDD7170-614C-4339-94DD-26166D826863}">
      <dgm:prSet/>
      <dgm:spPr/>
      <dgm:t>
        <a:bodyPr/>
        <a:lstStyle/>
        <a:p>
          <a:endParaRPr lang="zh-CN" altLang="en-US" sz="2400">
            <a:latin typeface="+mj-ea"/>
            <a:ea typeface="+mj-ea"/>
          </a:endParaRPr>
        </a:p>
      </dgm:t>
    </dgm:pt>
    <dgm:pt modelId="{8A76460A-4695-4245-AAA7-36391B4835A8}" type="sibTrans" cxnId="{1BDD7170-614C-4339-94DD-26166D826863}">
      <dgm:prSet/>
      <dgm:spPr/>
      <dgm:t>
        <a:bodyPr/>
        <a:lstStyle/>
        <a:p>
          <a:endParaRPr lang="zh-CN" altLang="en-US" sz="2400">
            <a:latin typeface="+mj-ea"/>
            <a:ea typeface="+mj-ea"/>
          </a:endParaRPr>
        </a:p>
      </dgm:t>
    </dgm:pt>
    <dgm:pt modelId="{D12FBB76-728F-4EE0-9544-DBFE2B129DFA}">
      <dgm:prSet phldrT="[文本]" custT="1"/>
      <dgm:spPr>
        <a:ln>
          <a:noFill/>
        </a:ln>
      </dgm:spPr>
      <dgm:t>
        <a:bodyPr/>
        <a:lstStyle/>
        <a:p>
          <a:r>
            <a:rPr lang="zh-CN" altLang="en-US" sz="2000" dirty="0">
              <a:latin typeface="+mj-ea"/>
              <a:ea typeface="+mj-ea"/>
            </a:rPr>
            <a:t>标题</a:t>
          </a:r>
          <a:r>
            <a:rPr lang="en-US" altLang="zh-CN" sz="2000" dirty="0">
              <a:latin typeface="+mj-ea"/>
              <a:ea typeface="+mj-ea"/>
            </a:rPr>
            <a:t>1</a:t>
          </a:r>
          <a:endParaRPr lang="zh-CN" altLang="en-US" sz="2000" dirty="0">
            <a:latin typeface="+mj-ea"/>
            <a:ea typeface="+mj-ea"/>
          </a:endParaRPr>
        </a:p>
      </dgm:t>
    </dgm:pt>
    <dgm:pt modelId="{445F53A9-60DF-4978-8897-036B3A43ED54}" type="parTrans" cxnId="{E0818174-54AE-4B27-B1F7-2BD06D9952F3}">
      <dgm:prSet/>
      <dgm:spPr/>
      <dgm:t>
        <a:bodyPr/>
        <a:lstStyle/>
        <a:p>
          <a:endParaRPr lang="zh-CN" altLang="en-US" sz="2400">
            <a:latin typeface="+mj-ea"/>
            <a:ea typeface="+mj-ea"/>
          </a:endParaRPr>
        </a:p>
      </dgm:t>
    </dgm:pt>
    <dgm:pt modelId="{5B9E4591-1588-4E16-B28F-2D605AEC81AA}" type="sibTrans" cxnId="{E0818174-54AE-4B27-B1F7-2BD06D9952F3}">
      <dgm:prSet/>
      <dgm:spPr/>
      <dgm:t>
        <a:bodyPr/>
        <a:lstStyle/>
        <a:p>
          <a:endParaRPr lang="zh-CN" altLang="en-US" sz="2400">
            <a:latin typeface="+mj-ea"/>
            <a:ea typeface="+mj-ea"/>
          </a:endParaRPr>
        </a:p>
      </dgm:t>
    </dgm:pt>
    <dgm:pt modelId="{9C8523D2-8ACA-45D3-A6F5-60CBD66005C8}" type="pres">
      <dgm:prSet presAssocID="{FADAA50A-6AD9-4209-868E-C997ABA3E1A0}" presName="Name0" presStyleCnt="0">
        <dgm:presLayoutVars>
          <dgm:chMax val="7"/>
          <dgm:resizeHandles val="exact"/>
        </dgm:presLayoutVars>
      </dgm:prSet>
      <dgm:spPr/>
      <dgm:t>
        <a:bodyPr/>
        <a:lstStyle/>
        <a:p>
          <a:endParaRPr lang="zh-CN" altLang="en-US"/>
        </a:p>
      </dgm:t>
    </dgm:pt>
    <dgm:pt modelId="{3FA70E26-DAF8-4B97-B689-608C3DA31888}" type="pres">
      <dgm:prSet presAssocID="{FADAA50A-6AD9-4209-868E-C997ABA3E1A0}" presName="comp1" presStyleCnt="0"/>
      <dgm:spPr/>
    </dgm:pt>
    <dgm:pt modelId="{FB839E9B-9A7F-4356-9CD7-9AC800E56A62}" type="pres">
      <dgm:prSet presAssocID="{FADAA50A-6AD9-4209-868E-C997ABA3E1A0}" presName="circle1" presStyleLbl="node1" presStyleIdx="0" presStyleCnt="4"/>
      <dgm:spPr/>
      <dgm:t>
        <a:bodyPr/>
        <a:lstStyle/>
        <a:p>
          <a:endParaRPr lang="zh-CN" altLang="en-US"/>
        </a:p>
      </dgm:t>
    </dgm:pt>
    <dgm:pt modelId="{94D74A1D-7A0F-4ABF-BBF1-672D64923123}" type="pres">
      <dgm:prSet presAssocID="{FADAA50A-6AD9-4209-868E-C997ABA3E1A0}" presName="c1text" presStyleLbl="node1" presStyleIdx="0" presStyleCnt="4">
        <dgm:presLayoutVars>
          <dgm:bulletEnabled val="1"/>
        </dgm:presLayoutVars>
      </dgm:prSet>
      <dgm:spPr/>
      <dgm:t>
        <a:bodyPr/>
        <a:lstStyle/>
        <a:p>
          <a:endParaRPr lang="zh-CN" altLang="en-US"/>
        </a:p>
      </dgm:t>
    </dgm:pt>
    <dgm:pt modelId="{BF5E255F-A9E1-46A5-99BD-8612C76381AC}" type="pres">
      <dgm:prSet presAssocID="{FADAA50A-6AD9-4209-868E-C997ABA3E1A0}" presName="comp2" presStyleCnt="0"/>
      <dgm:spPr/>
    </dgm:pt>
    <dgm:pt modelId="{6841C7F4-732C-46DD-A6A4-9B940C7B9035}" type="pres">
      <dgm:prSet presAssocID="{FADAA50A-6AD9-4209-868E-C997ABA3E1A0}" presName="circle2" presStyleLbl="node1" presStyleIdx="1" presStyleCnt="4"/>
      <dgm:spPr/>
      <dgm:t>
        <a:bodyPr/>
        <a:lstStyle/>
        <a:p>
          <a:endParaRPr lang="zh-CN" altLang="en-US"/>
        </a:p>
      </dgm:t>
    </dgm:pt>
    <dgm:pt modelId="{5EA4BB3D-0AF0-4D5A-8DD9-51D66079D6E3}" type="pres">
      <dgm:prSet presAssocID="{FADAA50A-6AD9-4209-868E-C997ABA3E1A0}" presName="c2text" presStyleLbl="node1" presStyleIdx="1" presStyleCnt="4">
        <dgm:presLayoutVars>
          <dgm:bulletEnabled val="1"/>
        </dgm:presLayoutVars>
      </dgm:prSet>
      <dgm:spPr/>
      <dgm:t>
        <a:bodyPr/>
        <a:lstStyle/>
        <a:p>
          <a:endParaRPr lang="zh-CN" altLang="en-US"/>
        </a:p>
      </dgm:t>
    </dgm:pt>
    <dgm:pt modelId="{EB6463AD-CEC4-4FA7-9D60-79DADE14FA9D}" type="pres">
      <dgm:prSet presAssocID="{FADAA50A-6AD9-4209-868E-C997ABA3E1A0}" presName="comp3" presStyleCnt="0"/>
      <dgm:spPr/>
    </dgm:pt>
    <dgm:pt modelId="{A2A2EE50-8C44-4292-98DB-B632071B7421}" type="pres">
      <dgm:prSet presAssocID="{FADAA50A-6AD9-4209-868E-C997ABA3E1A0}" presName="circle3" presStyleLbl="node1" presStyleIdx="2" presStyleCnt="4"/>
      <dgm:spPr/>
      <dgm:t>
        <a:bodyPr/>
        <a:lstStyle/>
        <a:p>
          <a:endParaRPr lang="zh-CN" altLang="en-US"/>
        </a:p>
      </dgm:t>
    </dgm:pt>
    <dgm:pt modelId="{C9B8A2AE-669E-444C-8AF6-CEFBEBACF550}" type="pres">
      <dgm:prSet presAssocID="{FADAA50A-6AD9-4209-868E-C997ABA3E1A0}" presName="c3text" presStyleLbl="node1" presStyleIdx="2" presStyleCnt="4">
        <dgm:presLayoutVars>
          <dgm:bulletEnabled val="1"/>
        </dgm:presLayoutVars>
      </dgm:prSet>
      <dgm:spPr/>
      <dgm:t>
        <a:bodyPr/>
        <a:lstStyle/>
        <a:p>
          <a:endParaRPr lang="zh-CN" altLang="en-US"/>
        </a:p>
      </dgm:t>
    </dgm:pt>
    <dgm:pt modelId="{6E252533-4D25-4E5B-A344-6192EFEB2F23}" type="pres">
      <dgm:prSet presAssocID="{FADAA50A-6AD9-4209-868E-C997ABA3E1A0}" presName="comp4" presStyleCnt="0"/>
      <dgm:spPr/>
    </dgm:pt>
    <dgm:pt modelId="{CFF73196-E30B-4C79-A8BF-79313BEA6FE0}" type="pres">
      <dgm:prSet presAssocID="{FADAA50A-6AD9-4209-868E-C997ABA3E1A0}" presName="circle4" presStyleLbl="node1" presStyleIdx="3" presStyleCnt="4"/>
      <dgm:spPr/>
      <dgm:t>
        <a:bodyPr/>
        <a:lstStyle/>
        <a:p>
          <a:endParaRPr lang="zh-CN" altLang="en-US"/>
        </a:p>
      </dgm:t>
    </dgm:pt>
    <dgm:pt modelId="{B4322AB3-0463-41AB-B0B6-F685E6876A06}" type="pres">
      <dgm:prSet presAssocID="{FADAA50A-6AD9-4209-868E-C997ABA3E1A0}" presName="c4text" presStyleLbl="node1" presStyleIdx="3" presStyleCnt="4">
        <dgm:presLayoutVars>
          <dgm:bulletEnabled val="1"/>
        </dgm:presLayoutVars>
      </dgm:prSet>
      <dgm:spPr/>
      <dgm:t>
        <a:bodyPr/>
        <a:lstStyle/>
        <a:p>
          <a:endParaRPr lang="zh-CN" altLang="en-US"/>
        </a:p>
      </dgm:t>
    </dgm:pt>
  </dgm:ptLst>
  <dgm:cxnLst>
    <dgm:cxn modelId="{94DAC9C6-825B-489E-90FB-972A9CC8CBAE}" type="presOf" srcId="{D12FBB76-728F-4EE0-9544-DBFE2B129DFA}" destId="{B4322AB3-0463-41AB-B0B6-F685E6876A06}" srcOrd="1" destOrd="0" presId="urn:microsoft.com/office/officeart/2005/8/layout/venn2"/>
    <dgm:cxn modelId="{5D73CD07-85CC-4EA2-A15F-DCE255EC0C58}" type="presOf" srcId="{2EFCD43F-4804-4F50-867C-FFD51079A6B4}" destId="{FB839E9B-9A7F-4356-9CD7-9AC800E56A62}" srcOrd="0" destOrd="0" presId="urn:microsoft.com/office/officeart/2005/8/layout/venn2"/>
    <dgm:cxn modelId="{E0818174-54AE-4B27-B1F7-2BD06D9952F3}" srcId="{FADAA50A-6AD9-4209-868E-C997ABA3E1A0}" destId="{D12FBB76-728F-4EE0-9544-DBFE2B129DFA}" srcOrd="3" destOrd="0" parTransId="{445F53A9-60DF-4978-8897-036B3A43ED54}" sibTransId="{5B9E4591-1588-4E16-B28F-2D605AEC81AA}"/>
    <dgm:cxn modelId="{6165C72D-82A4-4B76-8510-69CFAF6E5EAC}" type="presOf" srcId="{FADAA50A-6AD9-4209-868E-C997ABA3E1A0}" destId="{9C8523D2-8ACA-45D3-A6F5-60CBD66005C8}" srcOrd="0" destOrd="0" presId="urn:microsoft.com/office/officeart/2005/8/layout/venn2"/>
    <dgm:cxn modelId="{1D70122C-1073-4619-839F-FF71CFC714B8}" type="presOf" srcId="{2EFCD43F-4804-4F50-867C-FFD51079A6B4}" destId="{94D74A1D-7A0F-4ABF-BBF1-672D64923123}" srcOrd="1" destOrd="0" presId="urn:microsoft.com/office/officeart/2005/8/layout/venn2"/>
    <dgm:cxn modelId="{01A75428-827D-44CA-B472-27332DB8A6B5}" type="presOf" srcId="{897AAF68-F815-4953-BB16-76C81D8BF01A}" destId="{A2A2EE50-8C44-4292-98DB-B632071B7421}" srcOrd="0" destOrd="0" presId="urn:microsoft.com/office/officeart/2005/8/layout/venn2"/>
    <dgm:cxn modelId="{A0BB758F-1175-4962-B8BF-39C0655AB6D3}" srcId="{FADAA50A-6AD9-4209-868E-C997ABA3E1A0}" destId="{2EFCD43F-4804-4F50-867C-FFD51079A6B4}" srcOrd="0" destOrd="0" parTransId="{4FA494A4-D664-4E1F-8F40-4B2297D7FB29}" sibTransId="{FA731C67-71F9-45D6-9C57-E82EFFDD54AA}"/>
    <dgm:cxn modelId="{2C7A449A-CD8F-4909-84DE-E41B1DA042BD}" type="presOf" srcId="{897AAF68-F815-4953-BB16-76C81D8BF01A}" destId="{C9B8A2AE-669E-444C-8AF6-CEFBEBACF550}" srcOrd="1" destOrd="0" presId="urn:microsoft.com/office/officeart/2005/8/layout/venn2"/>
    <dgm:cxn modelId="{CA2B83EB-C4F2-4FD2-AA5A-30806B8E6008}" type="presOf" srcId="{A8503BFF-CDE6-4191-A915-99BA83DF2F53}" destId="{5EA4BB3D-0AF0-4D5A-8DD9-51D66079D6E3}" srcOrd="1" destOrd="0" presId="urn:microsoft.com/office/officeart/2005/8/layout/venn2"/>
    <dgm:cxn modelId="{C06D07CD-EA80-4F1E-A126-DCACC4CABCE7}" type="presOf" srcId="{D12FBB76-728F-4EE0-9544-DBFE2B129DFA}" destId="{CFF73196-E30B-4C79-A8BF-79313BEA6FE0}" srcOrd="0" destOrd="0" presId="urn:microsoft.com/office/officeart/2005/8/layout/venn2"/>
    <dgm:cxn modelId="{1BDD7170-614C-4339-94DD-26166D826863}" srcId="{FADAA50A-6AD9-4209-868E-C997ABA3E1A0}" destId="{897AAF68-F815-4953-BB16-76C81D8BF01A}" srcOrd="2" destOrd="0" parTransId="{FC8165BD-CEC2-4DD2-841C-2A17DA4EF127}" sibTransId="{8A76460A-4695-4245-AAA7-36391B4835A8}"/>
    <dgm:cxn modelId="{17608596-758D-40C8-A9D0-9E1B2B6B65F9}" srcId="{FADAA50A-6AD9-4209-868E-C997ABA3E1A0}" destId="{A8503BFF-CDE6-4191-A915-99BA83DF2F53}" srcOrd="1" destOrd="0" parTransId="{68C6BFF7-F58F-4B8A-B98D-2760DB755683}" sibTransId="{78B9D4C2-EE9B-48D3-B95B-68B56F3B01DE}"/>
    <dgm:cxn modelId="{64BC53AA-0177-403C-A768-5AAB2D818343}" type="presOf" srcId="{A8503BFF-CDE6-4191-A915-99BA83DF2F53}" destId="{6841C7F4-732C-46DD-A6A4-9B940C7B9035}" srcOrd="0" destOrd="0" presId="urn:microsoft.com/office/officeart/2005/8/layout/venn2"/>
    <dgm:cxn modelId="{7AF03568-3F65-4A68-9B4E-9F500F4E92FB}" type="presParOf" srcId="{9C8523D2-8ACA-45D3-A6F5-60CBD66005C8}" destId="{3FA70E26-DAF8-4B97-B689-608C3DA31888}" srcOrd="0" destOrd="0" presId="urn:microsoft.com/office/officeart/2005/8/layout/venn2"/>
    <dgm:cxn modelId="{5C533CED-0268-4BC7-9A9E-94DFB21D7880}" type="presParOf" srcId="{3FA70E26-DAF8-4B97-B689-608C3DA31888}" destId="{FB839E9B-9A7F-4356-9CD7-9AC800E56A62}" srcOrd="0" destOrd="0" presId="urn:microsoft.com/office/officeart/2005/8/layout/venn2"/>
    <dgm:cxn modelId="{B5A8FBE3-756E-45A4-92B8-936B6F0D29D1}" type="presParOf" srcId="{3FA70E26-DAF8-4B97-B689-608C3DA31888}" destId="{94D74A1D-7A0F-4ABF-BBF1-672D64923123}" srcOrd="1" destOrd="0" presId="urn:microsoft.com/office/officeart/2005/8/layout/venn2"/>
    <dgm:cxn modelId="{16E295BD-65F0-44F0-B9AF-6991BC9BB3B0}" type="presParOf" srcId="{9C8523D2-8ACA-45D3-A6F5-60CBD66005C8}" destId="{BF5E255F-A9E1-46A5-99BD-8612C76381AC}" srcOrd="1" destOrd="0" presId="urn:microsoft.com/office/officeart/2005/8/layout/venn2"/>
    <dgm:cxn modelId="{1E3E4468-3A7A-46EE-A9D0-3341A3196984}" type="presParOf" srcId="{BF5E255F-A9E1-46A5-99BD-8612C76381AC}" destId="{6841C7F4-732C-46DD-A6A4-9B940C7B9035}" srcOrd="0" destOrd="0" presId="urn:microsoft.com/office/officeart/2005/8/layout/venn2"/>
    <dgm:cxn modelId="{E196B20F-6FF5-4C39-B08F-53DC8D20CFB7}" type="presParOf" srcId="{BF5E255F-A9E1-46A5-99BD-8612C76381AC}" destId="{5EA4BB3D-0AF0-4D5A-8DD9-51D66079D6E3}" srcOrd="1" destOrd="0" presId="urn:microsoft.com/office/officeart/2005/8/layout/venn2"/>
    <dgm:cxn modelId="{43ADA984-84C1-48A3-BBE3-5457549E415F}" type="presParOf" srcId="{9C8523D2-8ACA-45D3-A6F5-60CBD66005C8}" destId="{EB6463AD-CEC4-4FA7-9D60-79DADE14FA9D}" srcOrd="2" destOrd="0" presId="urn:microsoft.com/office/officeart/2005/8/layout/venn2"/>
    <dgm:cxn modelId="{1747B653-5993-4619-A223-8115478DCB63}" type="presParOf" srcId="{EB6463AD-CEC4-4FA7-9D60-79DADE14FA9D}" destId="{A2A2EE50-8C44-4292-98DB-B632071B7421}" srcOrd="0" destOrd="0" presId="urn:microsoft.com/office/officeart/2005/8/layout/venn2"/>
    <dgm:cxn modelId="{E513F1D2-916A-4201-9CD5-3292D8209611}" type="presParOf" srcId="{EB6463AD-CEC4-4FA7-9D60-79DADE14FA9D}" destId="{C9B8A2AE-669E-444C-8AF6-CEFBEBACF550}" srcOrd="1" destOrd="0" presId="urn:microsoft.com/office/officeart/2005/8/layout/venn2"/>
    <dgm:cxn modelId="{A0554A07-1201-421F-9027-EF0CD8307D5E}" type="presParOf" srcId="{9C8523D2-8ACA-45D3-A6F5-60CBD66005C8}" destId="{6E252533-4D25-4E5B-A344-6192EFEB2F23}" srcOrd="3" destOrd="0" presId="urn:microsoft.com/office/officeart/2005/8/layout/venn2"/>
    <dgm:cxn modelId="{1503A552-1CD4-42F2-BC7F-D5702FC10E86}" type="presParOf" srcId="{6E252533-4D25-4E5B-A344-6192EFEB2F23}" destId="{CFF73196-E30B-4C79-A8BF-79313BEA6FE0}" srcOrd="0" destOrd="0" presId="urn:microsoft.com/office/officeart/2005/8/layout/venn2"/>
    <dgm:cxn modelId="{F2A6C027-7F3E-46FB-AD56-159918793F81}" type="presParOf" srcId="{6E252533-4D25-4E5B-A344-6192EFEB2F23}" destId="{B4322AB3-0463-41AB-B0B6-F685E6876A06}" srcOrd="1" destOrd="0" presId="urn:microsoft.com/office/officeart/2005/8/layout/venn2"/>
  </dgm:cxnLst>
  <dgm:bg>
    <a:effectLst>
      <a:outerShdw blurRad="63500" sx="102000" sy="102000" algn="ctr" rotWithShape="0">
        <a:prstClr val="black">
          <a:alpha val="40000"/>
        </a:prstClr>
      </a:outerShdw>
    </a:effectLst>
  </dgm:bg>
  <dgm:whole>
    <a:effectLst/>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839E9B-9A7F-4356-9CD7-9AC800E56A62}">
      <dsp:nvSpPr>
        <dsp:cNvPr id="0" name=""/>
        <dsp:cNvSpPr/>
      </dsp:nvSpPr>
      <dsp:spPr>
        <a:xfrm>
          <a:off x="992293" y="0"/>
          <a:ext cx="3969174" cy="3969174"/>
        </a:xfrm>
        <a:prstGeom prst="ellipse">
          <a:avLst/>
        </a:prstGeom>
        <a:solidFill>
          <a:schemeClr val="accent2">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zh-CN" altLang="en-US" sz="2000" kern="1200" dirty="0">
              <a:latin typeface="+mj-ea"/>
              <a:ea typeface="+mj-ea"/>
            </a:rPr>
            <a:t>标题</a:t>
          </a:r>
          <a:r>
            <a:rPr lang="en-US" altLang="zh-CN" sz="2000" kern="1200" dirty="0">
              <a:latin typeface="+mj-ea"/>
              <a:ea typeface="+mj-ea"/>
            </a:rPr>
            <a:t>4</a:t>
          </a:r>
          <a:endParaRPr lang="zh-CN" altLang="en-US" sz="2000" kern="1200" dirty="0">
            <a:latin typeface="+mj-ea"/>
            <a:ea typeface="+mj-ea"/>
          </a:endParaRPr>
        </a:p>
      </dsp:txBody>
      <dsp:txXfrm>
        <a:off x="2421989" y="198458"/>
        <a:ext cx="1109781" cy="595376"/>
      </dsp:txXfrm>
    </dsp:sp>
    <dsp:sp modelId="{6841C7F4-732C-46DD-A6A4-9B940C7B9035}">
      <dsp:nvSpPr>
        <dsp:cNvPr id="0" name=""/>
        <dsp:cNvSpPr/>
      </dsp:nvSpPr>
      <dsp:spPr>
        <a:xfrm>
          <a:off x="1389210" y="793834"/>
          <a:ext cx="3175339" cy="3175339"/>
        </a:xfrm>
        <a:prstGeom prst="ellipse">
          <a:avLst/>
        </a:prstGeom>
        <a:solidFill>
          <a:schemeClr val="accent3">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zh-CN" altLang="en-US" sz="2000" kern="1200" dirty="0">
              <a:latin typeface="+mj-ea"/>
              <a:ea typeface="+mj-ea"/>
            </a:rPr>
            <a:t>标题</a:t>
          </a:r>
          <a:r>
            <a:rPr lang="en-US" altLang="zh-CN" sz="2000" kern="1200" dirty="0">
              <a:latin typeface="+mj-ea"/>
              <a:ea typeface="+mj-ea"/>
            </a:rPr>
            <a:t>3</a:t>
          </a:r>
          <a:endParaRPr lang="zh-CN" altLang="en-US" sz="2000" kern="1200" dirty="0">
            <a:latin typeface="+mj-ea"/>
            <a:ea typeface="+mj-ea"/>
          </a:endParaRPr>
        </a:p>
      </dsp:txBody>
      <dsp:txXfrm>
        <a:off x="2421989" y="984355"/>
        <a:ext cx="1109781" cy="571561"/>
      </dsp:txXfrm>
    </dsp:sp>
    <dsp:sp modelId="{A2A2EE50-8C44-4292-98DB-B632071B7421}">
      <dsp:nvSpPr>
        <dsp:cNvPr id="0" name=""/>
        <dsp:cNvSpPr/>
      </dsp:nvSpPr>
      <dsp:spPr>
        <a:xfrm>
          <a:off x="1786127" y="1587669"/>
          <a:ext cx="2381504" cy="2381504"/>
        </a:xfrm>
        <a:prstGeom prst="ellipse">
          <a:avLst/>
        </a:prstGeom>
        <a:solidFill>
          <a:schemeClr val="accent1"/>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zh-CN" altLang="en-US" sz="2000" kern="1200" dirty="0">
              <a:latin typeface="+mj-ea"/>
              <a:ea typeface="+mj-ea"/>
            </a:rPr>
            <a:t>标题</a:t>
          </a:r>
          <a:r>
            <a:rPr lang="en-US" altLang="zh-CN" sz="2000" kern="1200" dirty="0">
              <a:latin typeface="+mj-ea"/>
              <a:ea typeface="+mj-ea"/>
            </a:rPr>
            <a:t>2</a:t>
          </a:r>
          <a:endParaRPr lang="zh-CN" altLang="en-US" sz="2000" kern="1200" dirty="0">
            <a:latin typeface="+mj-ea"/>
            <a:ea typeface="+mj-ea"/>
          </a:endParaRPr>
        </a:p>
      </dsp:txBody>
      <dsp:txXfrm>
        <a:off x="2421989" y="1766282"/>
        <a:ext cx="1109781" cy="535838"/>
      </dsp:txXfrm>
    </dsp:sp>
    <dsp:sp modelId="{CFF73196-E30B-4C79-A8BF-79313BEA6FE0}">
      <dsp:nvSpPr>
        <dsp:cNvPr id="0" name=""/>
        <dsp:cNvSpPr/>
      </dsp:nvSpPr>
      <dsp:spPr>
        <a:xfrm>
          <a:off x="2183045" y="2381504"/>
          <a:ext cx="1587669" cy="1587669"/>
        </a:xfrm>
        <a:prstGeom prst="ellipse">
          <a:avLst/>
        </a:prstGeom>
        <a:solidFill>
          <a:schemeClr val="accent5">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zh-CN" altLang="en-US" sz="2000" kern="1200" dirty="0">
              <a:latin typeface="+mj-ea"/>
              <a:ea typeface="+mj-ea"/>
            </a:rPr>
            <a:t>标题</a:t>
          </a:r>
          <a:r>
            <a:rPr lang="en-US" altLang="zh-CN" sz="2000" kern="1200" dirty="0">
              <a:latin typeface="+mj-ea"/>
              <a:ea typeface="+mj-ea"/>
            </a:rPr>
            <a:t>1</a:t>
          </a:r>
          <a:endParaRPr lang="zh-CN" altLang="en-US" sz="2000" kern="1200" dirty="0">
            <a:latin typeface="+mj-ea"/>
            <a:ea typeface="+mj-ea"/>
          </a:endParaRPr>
        </a:p>
      </dsp:txBody>
      <dsp:txXfrm>
        <a:off x="2415554" y="2778421"/>
        <a:ext cx="1122651" cy="793834"/>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B0AB1A-C38B-4BB3-9F71-36E9930A2AE5}" type="datetimeFigureOut">
              <a:rPr lang="zh-CN" altLang="en-US" smtClean="0"/>
              <a:t>2019/4/1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D095BD0-D280-4E18-83BC-661690956743}" type="slidenum">
              <a:rPr lang="zh-CN" altLang="en-US" smtClean="0"/>
              <a:t>‹#›</a:t>
            </a:fld>
            <a:endParaRPr lang="zh-CN" altLang="en-US"/>
          </a:p>
        </p:txBody>
      </p:sp>
    </p:spTree>
    <p:extLst>
      <p:ext uri="{BB962C8B-B14F-4D97-AF65-F5344CB8AC3E}">
        <p14:creationId xmlns:p14="http://schemas.microsoft.com/office/powerpoint/2010/main" val="23159704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D095BD0-D280-4E18-83BC-661690956743}" type="slidenum">
              <a:rPr lang="zh-CN" altLang="en-US" smtClean="0"/>
              <a:t>2</a:t>
            </a:fld>
            <a:endParaRPr lang="zh-CN" altLang="en-US"/>
          </a:p>
        </p:txBody>
      </p:sp>
    </p:spTree>
    <p:extLst>
      <p:ext uri="{BB962C8B-B14F-4D97-AF65-F5344CB8AC3E}">
        <p14:creationId xmlns:p14="http://schemas.microsoft.com/office/powerpoint/2010/main" val="5733728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D095BD0-D280-4E18-83BC-661690956743}" type="slidenum">
              <a:rPr lang="zh-CN" altLang="en-US" smtClean="0"/>
              <a:t>7</a:t>
            </a:fld>
            <a:endParaRPr lang="zh-CN" altLang="en-US"/>
          </a:p>
        </p:txBody>
      </p:sp>
    </p:spTree>
    <p:extLst>
      <p:ext uri="{BB962C8B-B14F-4D97-AF65-F5344CB8AC3E}">
        <p14:creationId xmlns:p14="http://schemas.microsoft.com/office/powerpoint/2010/main" val="9763349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D095BD0-D280-4E18-83BC-661690956743}" type="slidenum">
              <a:rPr lang="zh-CN" altLang="en-US" smtClean="0"/>
              <a:t>11</a:t>
            </a:fld>
            <a:endParaRPr lang="zh-CN" altLang="en-US"/>
          </a:p>
        </p:txBody>
      </p:sp>
    </p:spTree>
    <p:extLst>
      <p:ext uri="{BB962C8B-B14F-4D97-AF65-F5344CB8AC3E}">
        <p14:creationId xmlns:p14="http://schemas.microsoft.com/office/powerpoint/2010/main" val="3551606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D095BD0-D280-4E18-83BC-661690956743}" type="slidenum">
              <a:rPr lang="zh-CN" altLang="en-US" smtClean="0"/>
              <a:t>13</a:t>
            </a:fld>
            <a:endParaRPr lang="zh-CN" altLang="en-US"/>
          </a:p>
        </p:txBody>
      </p:sp>
    </p:spTree>
    <p:extLst>
      <p:ext uri="{BB962C8B-B14F-4D97-AF65-F5344CB8AC3E}">
        <p14:creationId xmlns:p14="http://schemas.microsoft.com/office/powerpoint/2010/main" val="20640823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C1B97A4B-6179-4EC5-BF0D-46DF4F19353B}" type="datetimeFigureOut">
              <a:rPr lang="zh-CN" altLang="en-US" smtClean="0"/>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17000691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B97A4B-6179-4EC5-BF0D-46DF4F19353B}" type="datetimeFigureOut">
              <a:rPr lang="zh-CN" altLang="en-US" smtClean="0"/>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546452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C1B97A4B-6179-4EC5-BF0D-46DF4F19353B}" type="datetimeFigureOut">
              <a:rPr lang="zh-CN" altLang="en-US" smtClean="0"/>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14544118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1B97A4B-6179-4EC5-BF0D-46DF4F19353B}" type="datetimeFigureOut">
              <a:rPr lang="zh-CN" altLang="en-US" smtClean="0"/>
              <a:t>2019/4/1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3147170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1B97A4B-6179-4EC5-BF0D-46DF4F19353B}" type="datetimeFigureOut">
              <a:rPr lang="zh-CN" altLang="en-US" smtClean="0"/>
              <a:t>2019/4/1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3680463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6" name="文本框 5">
            <a:extLst>
              <a:ext uri="{FF2B5EF4-FFF2-40B4-BE49-F238E27FC236}">
                <a16:creationId xmlns:a16="http://schemas.microsoft.com/office/drawing/2014/main" xmlns="" id="{EECE36C3-4284-4D8E-96E9-4844DC00227B}"/>
              </a:ext>
            </a:extLst>
          </p:cNvPr>
          <p:cNvSpPr txBox="1"/>
          <p:nvPr userDrawn="1"/>
        </p:nvSpPr>
        <p:spPr>
          <a:xfrm>
            <a:off x="702841" y="266998"/>
            <a:ext cx="3570514" cy="461665"/>
          </a:xfrm>
          <a:prstGeom prst="rect">
            <a:avLst/>
          </a:prstGeom>
          <a:noFill/>
        </p:spPr>
        <p:txBody>
          <a:bodyPr wrap="square" rtlCol="0">
            <a:spAutoFit/>
          </a:bodyPr>
          <a:lstStyle/>
          <a:p>
            <a:r>
              <a:rPr lang="zh-CN" altLang="en-US" sz="2400" dirty="0">
                <a:latin typeface="+mj-ea"/>
                <a:ea typeface="+mj-ea"/>
              </a:rPr>
              <a:t>点击添加本章标题</a:t>
            </a:r>
          </a:p>
        </p:txBody>
      </p:sp>
      <p:sp>
        <p:nvSpPr>
          <p:cNvPr id="7" name="矩形 10">
            <a:extLst>
              <a:ext uri="{FF2B5EF4-FFF2-40B4-BE49-F238E27FC236}">
                <a16:creationId xmlns:a16="http://schemas.microsoft.com/office/drawing/2014/main" xmlns="" id="{A08E3B9F-E486-4731-851A-2F8B4DE236E7}"/>
              </a:ext>
            </a:extLst>
          </p:cNvPr>
          <p:cNvSpPr/>
          <p:nvPr userDrawn="1"/>
        </p:nvSpPr>
        <p:spPr>
          <a:xfrm>
            <a:off x="0" y="0"/>
            <a:ext cx="958076" cy="751046"/>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6DBD45"/>
              </a:gs>
              <a:gs pos="83000">
                <a:srgbClr val="2BB6B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494234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1B97A4B-6179-4EC5-BF0D-46DF4F19353B}" type="datetimeFigureOut">
              <a:rPr lang="zh-CN" altLang="en-US" smtClean="0"/>
              <a:t>2019/4/1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1584818515"/>
      </p:ext>
    </p:extLst>
  </p:cSld>
  <p:clrMapOvr>
    <a:masterClrMapping/>
  </p:clrMapOvr>
  <p:extLst>
    <p:ext uri="{DCECCB84-F9BA-43D5-87BE-67443E8EF086}">
      <p15:sldGuideLst xmlns:p15="http://schemas.microsoft.com/office/powerpoint/2012/main">
        <p15:guide id="1" orient="horz" pos="3929" userDrawn="1">
          <p15:clr>
            <a:srgbClr val="FBAE40"/>
          </p15:clr>
        </p15:guide>
        <p15:guide id="2" pos="257" userDrawn="1">
          <p15:clr>
            <a:srgbClr val="FBAE40"/>
          </p15:clr>
        </p15:guide>
        <p15:guide id="3" pos="7423" userDrawn="1">
          <p15:clr>
            <a:srgbClr val="FBAE40"/>
          </p15:clr>
        </p15:guide>
        <p15:guide id="4" orient="horz" pos="459" userDrawn="1">
          <p15:clr>
            <a:srgbClr val="FBAE40"/>
          </p15:clr>
        </p15:guide>
        <p15:guide id="5"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1B97A4B-6179-4EC5-BF0D-46DF4F19353B}" type="datetimeFigureOut">
              <a:rPr lang="zh-CN" altLang="en-US" smtClean="0"/>
              <a:t>2019/4/1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384778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C1B97A4B-6179-4EC5-BF0D-46DF4F19353B}" type="datetimeFigureOut">
              <a:rPr lang="zh-CN" altLang="en-US" smtClean="0"/>
              <a:t>2019/4/1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940656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B97A4B-6179-4EC5-BF0D-46DF4F19353B}" type="datetimeFigureOut">
              <a:rPr lang="zh-CN" altLang="en-US" smtClean="0"/>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1787121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bg>
      <p:bgPr>
        <a:solidFill>
          <a:schemeClr val="bg1"/>
        </a:solidFill>
        <a:effectLst/>
      </p:bgPr>
    </p:bg>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1B97A4B-6179-4EC5-BF0D-46DF4F19353B}" type="datetimeFigureOut">
              <a:rPr lang="zh-CN" altLang="en-US" smtClean="0"/>
              <a:t>2019/4/1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2432136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B97A4B-6179-4EC5-BF0D-46DF4F19353B}" type="datetimeFigureOut">
              <a:rPr lang="zh-CN" altLang="en-US" smtClean="0"/>
              <a:t>2019/4/1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91390E-B596-4CC9-8977-D52EC4F35970}" type="slidenum">
              <a:rPr lang="zh-CN" altLang="en-US" smtClean="0"/>
              <a:t>‹#›</a:t>
            </a:fld>
            <a:endParaRPr lang="zh-CN" altLang="en-US"/>
          </a:p>
        </p:txBody>
      </p:sp>
    </p:spTree>
    <p:extLst>
      <p:ext uri="{BB962C8B-B14F-4D97-AF65-F5344CB8AC3E}">
        <p14:creationId xmlns:p14="http://schemas.microsoft.com/office/powerpoint/2010/main" val="1943013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6.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 Id="rId9" Type="http://schemas.openxmlformats.org/officeDocument/2006/relationships/image" Target="../media/image1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chart" Target="../charts/chart5.xml"/><Relationship Id="rId1" Type="http://schemas.openxmlformats.org/officeDocument/2006/relationships/slideLayout" Target="../slideLayouts/slideLayout6.xml"/><Relationship Id="rId5" Type="http://schemas.openxmlformats.org/officeDocument/2006/relationships/chart" Target="../charts/chart8.xml"/><Relationship Id="rId4" Type="http://schemas.openxmlformats.org/officeDocument/2006/relationships/chart" Target="../charts/char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hyperlink" Target="http://www.51pptmoban.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11">
            <a:extLst>
              <a:ext uri="{FF2B5EF4-FFF2-40B4-BE49-F238E27FC236}">
                <a16:creationId xmlns:a16="http://schemas.microsoft.com/office/drawing/2014/main" xmlns="" id="{FBAE22AE-4614-4A4D-AE50-7CF916D3486E}"/>
              </a:ext>
            </a:extLst>
          </p:cNvPr>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gradFill>
            <a:gsLst>
              <a:gs pos="87000">
                <a:srgbClr val="00B050">
                  <a:alpha val="37000"/>
                </a:srgbClr>
              </a:gs>
              <a:gs pos="0">
                <a:srgbClr val="2BB6BD"/>
              </a:gs>
            </a:gsLst>
            <a:lin ang="5400000" scaled="0"/>
          </a:gra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11">
            <a:extLst>
              <a:ext uri="{FF2B5EF4-FFF2-40B4-BE49-F238E27FC236}">
                <a16:creationId xmlns:a16="http://schemas.microsoft.com/office/drawing/2014/main" xmlns="" id="{E66C6420-8EA4-4449-A5CF-39007A5CE044}"/>
              </a:ext>
            </a:extLst>
          </p:cNvPr>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gradFill>
            <a:gsLst>
              <a:gs pos="87000">
                <a:srgbClr val="00B050">
                  <a:alpha val="37000"/>
                </a:srgbClr>
              </a:gs>
              <a:gs pos="0">
                <a:srgbClr val="2BB6BD"/>
              </a:gs>
            </a:gsLst>
            <a:lin ang="5400000" scaled="0"/>
          </a:gra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10">
            <a:extLst>
              <a:ext uri="{FF2B5EF4-FFF2-40B4-BE49-F238E27FC236}">
                <a16:creationId xmlns:a16="http://schemas.microsoft.com/office/drawing/2014/main" xmlns="" id="{75A06614-1F0F-4F9D-A3DC-6EAA0A5F2920}"/>
              </a:ext>
            </a:extLst>
          </p:cNvPr>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87000">
                <a:srgbClr val="00B050">
                  <a:alpha val="37000"/>
                </a:srgbClr>
              </a:gs>
              <a:gs pos="0">
                <a:srgbClr val="2BB6BD"/>
              </a:gs>
            </a:gsLst>
            <a:lin ang="5400000" scaled="0"/>
          </a:gra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a:extLst>
              <a:ext uri="{FF2B5EF4-FFF2-40B4-BE49-F238E27FC236}">
                <a16:creationId xmlns:a16="http://schemas.microsoft.com/office/drawing/2014/main" xmlns="" id="{B3771FCA-9F57-4453-BCC5-3D1AAB96D92C}"/>
              </a:ext>
            </a:extLst>
          </p:cNvPr>
          <p:cNvSpPr txBox="1"/>
          <p:nvPr/>
        </p:nvSpPr>
        <p:spPr>
          <a:xfrm>
            <a:off x="4835236" y="3647774"/>
            <a:ext cx="5724644" cy="923330"/>
          </a:xfrm>
          <a:prstGeom prst="rect">
            <a:avLst/>
          </a:prstGeom>
          <a:noFill/>
        </p:spPr>
        <p:txBody>
          <a:bodyPr wrap="none" rtlCol="0">
            <a:spAutoFit/>
            <a:scene3d>
              <a:camera prst="orthographicFront"/>
              <a:lightRig rig="threePt" dir="t"/>
            </a:scene3d>
            <a:sp3d contourW="12700"/>
          </a:bodyPr>
          <a:lstStyle/>
          <a:p>
            <a:pPr lvl="0">
              <a:defRPr/>
            </a:pPr>
            <a:r>
              <a:rPr lang="zh-CN" altLang="en-US" sz="5400" b="1" dirty="0">
                <a:solidFill>
                  <a:schemeClr val="tx1">
                    <a:lumMod val="75000"/>
                    <a:lumOff val="25000"/>
                  </a:schemeClr>
                </a:solidFill>
                <a:cs typeface="+mn-ea"/>
                <a:sym typeface="+mn-lt"/>
              </a:rPr>
              <a:t>工作总结汇报</a:t>
            </a:r>
            <a:r>
              <a:rPr lang="zh-CN" altLang="en-US" sz="5400" b="1" dirty="0">
                <a:gradFill>
                  <a:gsLst>
                    <a:gs pos="87000">
                      <a:srgbClr val="00B050"/>
                    </a:gs>
                    <a:gs pos="0">
                      <a:srgbClr val="2BB6BD"/>
                    </a:gs>
                  </a:gsLst>
                  <a:lin ang="5400000" scaled="0"/>
                </a:gradFill>
                <a:cs typeface="+mn-ea"/>
                <a:sym typeface="+mn-lt"/>
              </a:rPr>
              <a:t>模板</a:t>
            </a:r>
          </a:p>
        </p:txBody>
      </p:sp>
      <p:sp>
        <p:nvSpPr>
          <p:cNvPr id="26" name="文本框 25">
            <a:extLst>
              <a:ext uri="{FF2B5EF4-FFF2-40B4-BE49-F238E27FC236}">
                <a16:creationId xmlns:a16="http://schemas.microsoft.com/office/drawing/2014/main" xmlns="" id="{809EE743-2BB5-481D-8932-100D28AE2687}"/>
              </a:ext>
            </a:extLst>
          </p:cNvPr>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7" name="文本框 26">
            <a:extLst>
              <a:ext uri="{FF2B5EF4-FFF2-40B4-BE49-F238E27FC236}">
                <a16:creationId xmlns:a16="http://schemas.microsoft.com/office/drawing/2014/main" xmlns="" id="{2FDC0D32-CA2B-4E81-A8BA-C2A41F899C5E}"/>
              </a:ext>
            </a:extLst>
          </p:cNvPr>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28" name="文本框 27">
            <a:extLst>
              <a:ext uri="{FF2B5EF4-FFF2-40B4-BE49-F238E27FC236}">
                <a16:creationId xmlns:a16="http://schemas.microsoft.com/office/drawing/2014/main" xmlns="" id="{8CB37EF0-AC1E-4DD4-97A8-05796F7D4AF5}"/>
              </a:ext>
            </a:extLst>
          </p:cNvPr>
          <p:cNvSpPr txBox="1"/>
          <p:nvPr/>
        </p:nvSpPr>
        <p:spPr>
          <a:xfrm>
            <a:off x="4982137" y="5393520"/>
            <a:ext cx="1663592" cy="253916"/>
          </a:xfrm>
          <a:prstGeom prst="rect">
            <a:avLst/>
          </a:prstGeom>
          <a:noFill/>
        </p:spPr>
        <p:txBody>
          <a:bodyPr wrap="square" rtlCol="0">
            <a:spAutoFit/>
            <a:scene3d>
              <a:camera prst="orthographicFront"/>
              <a:lightRig rig="threePt" dir="t"/>
            </a:scene3d>
            <a:sp3d contourW="12700"/>
          </a:bodyPr>
          <a:lstStyle/>
          <a:p>
            <a:pPr marL="171450" lvl="0" indent="-171450">
              <a:buFont typeface="Wingdings" panose="05000000000000000000" pitchFamily="2" charset="2"/>
              <a:buChar char="u"/>
              <a:defRPr/>
            </a:pPr>
            <a:r>
              <a:rPr lang="zh-CN" altLang="en-US" sz="1050" dirty="0">
                <a:solidFill>
                  <a:schemeClr val="tx1">
                    <a:lumMod val="75000"/>
                    <a:lumOff val="25000"/>
                  </a:schemeClr>
                </a:solidFill>
                <a:cs typeface="+mn-ea"/>
                <a:sym typeface="+mn-lt"/>
              </a:rPr>
              <a:t> 汇报部门：市场部</a:t>
            </a:r>
          </a:p>
        </p:txBody>
      </p:sp>
      <p:sp>
        <p:nvSpPr>
          <p:cNvPr id="30" name="文本框 29">
            <a:extLst>
              <a:ext uri="{FF2B5EF4-FFF2-40B4-BE49-F238E27FC236}">
                <a16:creationId xmlns:a16="http://schemas.microsoft.com/office/drawing/2014/main" xmlns="" id="{C6EFDC50-5D8D-41FC-B20A-C100DED3DB0C}"/>
              </a:ext>
            </a:extLst>
          </p:cNvPr>
          <p:cNvSpPr txBox="1"/>
          <p:nvPr/>
        </p:nvSpPr>
        <p:spPr>
          <a:xfrm>
            <a:off x="6764133" y="5393520"/>
            <a:ext cx="1762647" cy="253916"/>
          </a:xfrm>
          <a:prstGeom prst="rect">
            <a:avLst/>
          </a:prstGeom>
          <a:noFill/>
        </p:spPr>
        <p:txBody>
          <a:bodyPr wrap="square" rtlCol="0">
            <a:spAutoFit/>
            <a:scene3d>
              <a:camera prst="orthographicFront"/>
              <a:lightRig rig="threePt" dir="t"/>
            </a:scene3d>
            <a:sp3d contourW="12700"/>
          </a:bodyPr>
          <a:lstStyle/>
          <a:p>
            <a:pPr marL="171450" lvl="0" indent="-171450">
              <a:buFont typeface="Wingdings" panose="05000000000000000000" pitchFamily="2" charset="2"/>
              <a:buChar char="u"/>
              <a:defRPr/>
            </a:pPr>
            <a:r>
              <a:rPr lang="zh-CN" altLang="en-US" sz="1050" dirty="0">
                <a:solidFill>
                  <a:schemeClr val="tx1">
                    <a:lumMod val="75000"/>
                    <a:lumOff val="25000"/>
                  </a:schemeClr>
                </a:solidFill>
                <a:cs typeface="+mn-ea"/>
                <a:sym typeface="+mn-lt"/>
              </a:rPr>
              <a:t> 汇报人：</a:t>
            </a:r>
            <a:r>
              <a:rPr lang="en-US" altLang="zh-CN" sz="1050" dirty="0">
                <a:solidFill>
                  <a:schemeClr val="tx1">
                    <a:lumMod val="75000"/>
                    <a:lumOff val="25000"/>
                  </a:schemeClr>
                </a:solidFill>
                <a:cs typeface="+mn-ea"/>
                <a:sym typeface="+mn-lt"/>
              </a:rPr>
              <a:t>PPT</a:t>
            </a:r>
            <a:r>
              <a:rPr lang="zh-CN" altLang="en-US" sz="1050" dirty="0">
                <a:solidFill>
                  <a:schemeClr val="tx1">
                    <a:lumMod val="75000"/>
                    <a:lumOff val="25000"/>
                  </a:schemeClr>
                </a:solidFill>
                <a:cs typeface="+mn-ea"/>
                <a:sym typeface="+mn-lt"/>
              </a:rPr>
              <a:t>老司机</a:t>
            </a:r>
          </a:p>
        </p:txBody>
      </p:sp>
      <p:pic>
        <p:nvPicPr>
          <p:cNvPr id="36" name="图片 35">
            <a:extLst>
              <a:ext uri="{FF2B5EF4-FFF2-40B4-BE49-F238E27FC236}">
                <a16:creationId xmlns:a16="http://schemas.microsoft.com/office/drawing/2014/main" xmlns="" id="{77F2DD97-F14E-4ADE-95CB-2C9428F475CD}"/>
              </a:ext>
            </a:extLst>
          </p:cNvPr>
          <p:cNvPicPr>
            <a:picLocks noChangeAspect="1"/>
          </p:cNvPicPr>
          <p:nvPr/>
        </p:nvPicPr>
        <p:blipFill>
          <a:blip r:embed="rId2">
            <a:extLst>
              <a:ext uri="{28A0092B-C50C-407E-A947-70E740481C1C}">
                <a14:useLocalDpi xmlns:a14="http://schemas.microsoft.com/office/drawing/2010/main" val="0"/>
              </a:ext>
            </a:extLst>
          </a:blip>
          <a:srcRect l="1546" t="31398" r="2661" b="19499"/>
          <a:stretch>
            <a:fillRect/>
          </a:stretch>
        </p:blipFill>
        <p:spPr>
          <a:xfrm>
            <a:off x="-1" y="18844"/>
            <a:ext cx="11091341" cy="3796145"/>
          </a:xfrm>
          <a:custGeom>
            <a:avLst/>
            <a:gdLst>
              <a:gd name="connsiteX0" fmla="*/ 0 w 11091341"/>
              <a:gd name="connsiteY0" fmla="*/ 0 h 3796145"/>
              <a:gd name="connsiteX1" fmla="*/ 11091341 w 11091341"/>
              <a:gd name="connsiteY1" fmla="*/ 0 h 3796145"/>
              <a:gd name="connsiteX2" fmla="*/ 0 w 11091341"/>
              <a:gd name="connsiteY2" fmla="*/ 3796145 h 3796145"/>
            </a:gdLst>
            <a:ahLst/>
            <a:cxnLst>
              <a:cxn ang="0">
                <a:pos x="connsiteX0" y="connsiteY0"/>
              </a:cxn>
              <a:cxn ang="0">
                <a:pos x="connsiteX1" y="connsiteY1"/>
              </a:cxn>
              <a:cxn ang="0">
                <a:pos x="connsiteX2" y="connsiteY2"/>
              </a:cxn>
            </a:cxnLst>
            <a:rect l="l" t="t" r="r" b="b"/>
            <a:pathLst>
              <a:path w="11091341" h="3796145">
                <a:moveTo>
                  <a:pt x="0" y="0"/>
                </a:moveTo>
                <a:lnTo>
                  <a:pt x="11091341" y="0"/>
                </a:lnTo>
                <a:lnTo>
                  <a:pt x="0" y="3796145"/>
                </a:lnTo>
                <a:close/>
              </a:path>
            </a:pathLst>
          </a:custGeom>
        </p:spPr>
      </p:pic>
    </p:spTree>
    <p:extLst>
      <p:ext uri="{BB962C8B-B14F-4D97-AF65-F5344CB8AC3E}">
        <p14:creationId xmlns:p14="http://schemas.microsoft.com/office/powerpoint/2010/main" val="25723172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a:extLst>
              <a:ext uri="{FF2B5EF4-FFF2-40B4-BE49-F238E27FC236}">
                <a16:creationId xmlns:a16="http://schemas.microsoft.com/office/drawing/2014/main" xmlns="" id="{95FADFBA-DC94-4263-A74E-5DCAF1987B90}"/>
              </a:ext>
            </a:extLst>
          </p:cNvPr>
          <p:cNvGrpSpPr/>
          <p:nvPr/>
        </p:nvGrpSpPr>
        <p:grpSpPr>
          <a:xfrm>
            <a:off x="3962400" y="2517479"/>
            <a:ext cx="4687936" cy="656678"/>
            <a:chOff x="6629352" y="1780122"/>
            <a:chExt cx="4687936" cy="656678"/>
          </a:xfrm>
        </p:grpSpPr>
        <p:grpSp>
          <p:nvGrpSpPr>
            <p:cNvPr id="29" name="组合 28">
              <a:extLst>
                <a:ext uri="{FF2B5EF4-FFF2-40B4-BE49-F238E27FC236}">
                  <a16:creationId xmlns:a16="http://schemas.microsoft.com/office/drawing/2014/main" xmlns="" id="{F916B82C-5278-4C58-9DD3-EA2ECE6021BE}"/>
                </a:ext>
              </a:extLst>
            </p:cNvPr>
            <p:cNvGrpSpPr/>
            <p:nvPr/>
          </p:nvGrpSpPr>
          <p:grpSpPr>
            <a:xfrm>
              <a:off x="7481596" y="1780122"/>
              <a:ext cx="3835692" cy="636045"/>
              <a:chOff x="6875851" y="2143368"/>
              <a:chExt cx="3835692" cy="636045"/>
            </a:xfrm>
          </p:grpSpPr>
          <p:sp>
            <p:nvSpPr>
              <p:cNvPr id="32" name="矩形 31">
                <a:extLst>
                  <a:ext uri="{FF2B5EF4-FFF2-40B4-BE49-F238E27FC236}">
                    <a16:creationId xmlns:a16="http://schemas.microsoft.com/office/drawing/2014/main" xmlns="" id="{2082D18B-6521-47C6-8774-29854073968B}"/>
                  </a:ext>
                </a:extLst>
              </p:cNvPr>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lang="zh-CN" altLang="en-US" sz="1100" dirty="0">
                    <a:solidFill>
                      <a:schemeClr val="bg1">
                        <a:lumMod val="65000"/>
                      </a:schemeClr>
                    </a:solidFill>
                    <a:cs typeface="+mn-ea"/>
                    <a:sym typeface="+mn-lt"/>
                  </a:rPr>
                  <a:t>添加您的副标题文字说明解释及详细概述文字</a:t>
                </a:r>
                <a:endParaRPr kumimoji="0" lang="zh-CN" altLang="en-US" sz="1100" u="none" strike="noStrike" kern="1200" cap="none" spc="0" normalizeH="0" baseline="0" noProof="0" dirty="0">
                  <a:ln>
                    <a:noFill/>
                  </a:ln>
                  <a:solidFill>
                    <a:schemeClr val="bg1">
                      <a:lumMod val="65000"/>
                    </a:schemeClr>
                  </a:solidFill>
                  <a:effectLst/>
                  <a:uLnTx/>
                  <a:uFillTx/>
                  <a:cs typeface="+mn-ea"/>
                  <a:sym typeface="+mn-lt"/>
                </a:endParaRPr>
              </a:p>
            </p:txBody>
          </p:sp>
          <p:sp>
            <p:nvSpPr>
              <p:cNvPr id="33" name="文本框 32">
                <a:extLst>
                  <a:ext uri="{FF2B5EF4-FFF2-40B4-BE49-F238E27FC236}">
                    <a16:creationId xmlns:a16="http://schemas.microsoft.com/office/drawing/2014/main" xmlns="" id="{4732B890-66EA-4B0A-819E-689DB3B4B109}"/>
                  </a:ext>
                </a:extLst>
              </p:cNvPr>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公司与团队</a:t>
                </a:r>
              </a:p>
            </p:txBody>
          </p:sp>
        </p:grpSp>
        <p:sp>
          <p:nvSpPr>
            <p:cNvPr id="31" name="文本框 30">
              <a:extLst>
                <a:ext uri="{FF2B5EF4-FFF2-40B4-BE49-F238E27FC236}">
                  <a16:creationId xmlns:a16="http://schemas.microsoft.com/office/drawing/2014/main" xmlns="" id="{4167B092-70D6-4F9C-8A88-8FA6042564D2}"/>
                </a:ext>
              </a:extLst>
            </p:cNvPr>
            <p:cNvSpPr txBox="1"/>
            <p:nvPr/>
          </p:nvSpPr>
          <p:spPr>
            <a:xfrm>
              <a:off x="6629352" y="1790469"/>
              <a:ext cx="825867" cy="646331"/>
            </a:xfrm>
            <a:prstGeom prst="rect">
              <a:avLst/>
            </a:prstGeom>
            <a:noFill/>
          </p:spPr>
          <p:txBody>
            <a:bodyPr wrap="none" rtlCol="0">
              <a:spAutoFit/>
              <a:scene3d>
                <a:camera prst="orthographicFront"/>
                <a:lightRig rig="threePt" dir="t"/>
              </a:scene3d>
              <a:sp3d contourW="12700"/>
            </a:bodyPr>
            <a:lstStyle/>
            <a:p>
              <a:r>
                <a:rPr lang="en-US" altLang="zh-CN" sz="3600" dirty="0">
                  <a:gradFill>
                    <a:gsLst>
                      <a:gs pos="0">
                        <a:srgbClr val="6DBD45"/>
                      </a:gs>
                      <a:gs pos="100000">
                        <a:srgbClr val="2BB6BD"/>
                      </a:gs>
                    </a:gsLst>
                    <a:lin ang="5400000" scaled="1"/>
                  </a:gradFill>
                  <a:cs typeface="+mn-ea"/>
                  <a:sym typeface="+mn-lt"/>
                </a:rPr>
                <a:t>01.</a:t>
              </a:r>
              <a:endParaRPr lang="zh-CN" altLang="en-US" sz="3600" dirty="0">
                <a:gradFill>
                  <a:gsLst>
                    <a:gs pos="0">
                      <a:srgbClr val="6DBD45"/>
                    </a:gs>
                    <a:gs pos="100000">
                      <a:srgbClr val="2BB6BD"/>
                    </a:gs>
                  </a:gsLst>
                  <a:lin ang="5400000" scaled="1"/>
                </a:gradFill>
                <a:cs typeface="+mn-ea"/>
                <a:sym typeface="+mn-lt"/>
              </a:endParaRPr>
            </a:p>
          </p:txBody>
        </p:sp>
      </p:grpSp>
      <p:grpSp>
        <p:nvGrpSpPr>
          <p:cNvPr id="34" name="组合 33">
            <a:extLst>
              <a:ext uri="{FF2B5EF4-FFF2-40B4-BE49-F238E27FC236}">
                <a16:creationId xmlns:a16="http://schemas.microsoft.com/office/drawing/2014/main" xmlns="" id="{D5BD9239-8361-4F48-85CD-6D263392C20B}"/>
              </a:ext>
            </a:extLst>
          </p:cNvPr>
          <p:cNvGrpSpPr/>
          <p:nvPr/>
        </p:nvGrpSpPr>
        <p:grpSpPr>
          <a:xfrm>
            <a:off x="3962400" y="3320361"/>
            <a:ext cx="4687936" cy="656678"/>
            <a:chOff x="6629352" y="2786886"/>
            <a:chExt cx="4687936" cy="656678"/>
          </a:xfrm>
        </p:grpSpPr>
        <p:grpSp>
          <p:nvGrpSpPr>
            <p:cNvPr id="35" name="组合 34">
              <a:extLst>
                <a:ext uri="{FF2B5EF4-FFF2-40B4-BE49-F238E27FC236}">
                  <a16:creationId xmlns:a16="http://schemas.microsoft.com/office/drawing/2014/main" xmlns="" id="{9E4145E3-0530-445C-8040-6E532D271F57}"/>
                </a:ext>
              </a:extLst>
            </p:cNvPr>
            <p:cNvGrpSpPr/>
            <p:nvPr/>
          </p:nvGrpSpPr>
          <p:grpSpPr>
            <a:xfrm>
              <a:off x="7481596" y="2786886"/>
              <a:ext cx="3835692" cy="636045"/>
              <a:chOff x="6875851" y="2143368"/>
              <a:chExt cx="3835692" cy="636045"/>
            </a:xfrm>
          </p:grpSpPr>
          <p:sp>
            <p:nvSpPr>
              <p:cNvPr id="37" name="矩形 36">
                <a:extLst>
                  <a:ext uri="{FF2B5EF4-FFF2-40B4-BE49-F238E27FC236}">
                    <a16:creationId xmlns:a16="http://schemas.microsoft.com/office/drawing/2014/main" xmlns="" id="{3D125E71-F22A-46C7-AC2B-3E4C6FEB3F6D}"/>
                  </a:ext>
                </a:extLst>
              </p:cNvPr>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38" name="文本框 37">
                <a:extLst>
                  <a:ext uri="{FF2B5EF4-FFF2-40B4-BE49-F238E27FC236}">
                    <a16:creationId xmlns:a16="http://schemas.microsoft.com/office/drawing/2014/main" xmlns="" id="{1B618BD3-6B60-4507-8CBF-E3585F8880CC}"/>
                  </a:ext>
                </a:extLst>
              </p:cNvPr>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项目介绍</a:t>
                </a:r>
              </a:p>
            </p:txBody>
          </p:sp>
        </p:grpSp>
        <p:sp>
          <p:nvSpPr>
            <p:cNvPr id="36" name="文本框 35">
              <a:extLst>
                <a:ext uri="{FF2B5EF4-FFF2-40B4-BE49-F238E27FC236}">
                  <a16:creationId xmlns:a16="http://schemas.microsoft.com/office/drawing/2014/main" xmlns="" id="{CA1687E3-923F-40AB-85E0-EBF46761059D}"/>
                </a:ext>
              </a:extLst>
            </p:cNvPr>
            <p:cNvSpPr txBox="1"/>
            <p:nvPr/>
          </p:nvSpPr>
          <p:spPr>
            <a:xfrm>
              <a:off x="6629352" y="2797233"/>
              <a:ext cx="825867" cy="646331"/>
            </a:xfrm>
            <a:prstGeom prst="rect">
              <a:avLst/>
            </a:prstGeom>
            <a:noFill/>
          </p:spPr>
          <p:txBody>
            <a:bodyPr wrap="none" rtlCol="0">
              <a:spAutoFit/>
              <a:scene3d>
                <a:camera prst="orthographicFront"/>
                <a:lightRig rig="threePt" dir="t"/>
              </a:scene3d>
              <a:sp3d contourW="12700"/>
            </a:bodyPr>
            <a:lstStyle/>
            <a:p>
              <a:r>
                <a:rPr lang="en-US" altLang="zh-CN" sz="3600" dirty="0">
                  <a:gradFill>
                    <a:gsLst>
                      <a:gs pos="0">
                        <a:srgbClr val="6DBD45"/>
                      </a:gs>
                      <a:gs pos="100000">
                        <a:srgbClr val="2BB6BD"/>
                      </a:gs>
                    </a:gsLst>
                    <a:lin ang="5400000" scaled="1"/>
                  </a:gradFill>
                  <a:cs typeface="+mn-ea"/>
                  <a:sym typeface="+mn-lt"/>
                </a:rPr>
                <a:t>02.</a:t>
              </a:r>
              <a:endParaRPr lang="zh-CN" altLang="en-US" sz="3600" dirty="0">
                <a:gradFill>
                  <a:gsLst>
                    <a:gs pos="0">
                      <a:srgbClr val="6DBD45"/>
                    </a:gs>
                    <a:gs pos="100000">
                      <a:srgbClr val="2BB6BD"/>
                    </a:gs>
                  </a:gsLst>
                  <a:lin ang="5400000" scaled="1"/>
                </a:gradFill>
                <a:cs typeface="+mn-ea"/>
                <a:sym typeface="+mn-lt"/>
              </a:endParaRPr>
            </a:p>
          </p:txBody>
        </p:sp>
      </p:grpSp>
      <p:grpSp>
        <p:nvGrpSpPr>
          <p:cNvPr id="39" name="组合 38">
            <a:extLst>
              <a:ext uri="{FF2B5EF4-FFF2-40B4-BE49-F238E27FC236}">
                <a16:creationId xmlns:a16="http://schemas.microsoft.com/office/drawing/2014/main" xmlns="" id="{8A46BA43-9D51-45FC-892F-88BBFCCAAD1E}"/>
              </a:ext>
            </a:extLst>
          </p:cNvPr>
          <p:cNvGrpSpPr/>
          <p:nvPr/>
        </p:nvGrpSpPr>
        <p:grpSpPr>
          <a:xfrm>
            <a:off x="3962400" y="4123243"/>
            <a:ext cx="4687936" cy="656678"/>
            <a:chOff x="6629352" y="3793650"/>
            <a:chExt cx="4687936" cy="656678"/>
          </a:xfrm>
        </p:grpSpPr>
        <p:grpSp>
          <p:nvGrpSpPr>
            <p:cNvPr id="40" name="组合 39">
              <a:extLst>
                <a:ext uri="{FF2B5EF4-FFF2-40B4-BE49-F238E27FC236}">
                  <a16:creationId xmlns:a16="http://schemas.microsoft.com/office/drawing/2014/main" xmlns="" id="{00B54B55-B073-4A3B-B995-FD4A338AA3F4}"/>
                </a:ext>
              </a:extLst>
            </p:cNvPr>
            <p:cNvGrpSpPr/>
            <p:nvPr/>
          </p:nvGrpSpPr>
          <p:grpSpPr>
            <a:xfrm>
              <a:off x="7481596" y="3793650"/>
              <a:ext cx="3835692" cy="636045"/>
              <a:chOff x="6875851" y="2143368"/>
              <a:chExt cx="3835692" cy="636045"/>
            </a:xfrm>
          </p:grpSpPr>
          <p:sp>
            <p:nvSpPr>
              <p:cNvPr id="42" name="矩形 41">
                <a:extLst>
                  <a:ext uri="{FF2B5EF4-FFF2-40B4-BE49-F238E27FC236}">
                    <a16:creationId xmlns:a16="http://schemas.microsoft.com/office/drawing/2014/main" xmlns="" id="{90786499-2962-42AF-8A8E-D1B8727BDB7F}"/>
                  </a:ext>
                </a:extLst>
              </p:cNvPr>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45" name="文本框 44">
                <a:extLst>
                  <a:ext uri="{FF2B5EF4-FFF2-40B4-BE49-F238E27FC236}">
                    <a16:creationId xmlns:a16="http://schemas.microsoft.com/office/drawing/2014/main" xmlns="" id="{6C5CA104-2C58-4343-AC8B-9615B77742E2}"/>
                  </a:ext>
                </a:extLst>
              </p:cNvPr>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产品与运营</a:t>
                </a:r>
              </a:p>
            </p:txBody>
          </p:sp>
        </p:grpSp>
        <p:sp>
          <p:nvSpPr>
            <p:cNvPr id="41" name="文本框 40">
              <a:extLst>
                <a:ext uri="{FF2B5EF4-FFF2-40B4-BE49-F238E27FC236}">
                  <a16:creationId xmlns:a16="http://schemas.microsoft.com/office/drawing/2014/main" xmlns="" id="{D6C63AC1-ECBE-4159-B079-A2555A0366B8}"/>
                </a:ext>
              </a:extLst>
            </p:cNvPr>
            <p:cNvSpPr txBox="1"/>
            <p:nvPr/>
          </p:nvSpPr>
          <p:spPr>
            <a:xfrm>
              <a:off x="6629352" y="3803997"/>
              <a:ext cx="825867" cy="646331"/>
            </a:xfrm>
            <a:prstGeom prst="rect">
              <a:avLst/>
            </a:prstGeom>
            <a:noFill/>
          </p:spPr>
          <p:txBody>
            <a:bodyPr wrap="none" rtlCol="0">
              <a:spAutoFit/>
              <a:scene3d>
                <a:camera prst="orthographicFront"/>
                <a:lightRig rig="threePt" dir="t"/>
              </a:scene3d>
              <a:sp3d contourW="12700"/>
            </a:bodyPr>
            <a:lstStyle/>
            <a:p>
              <a:r>
                <a:rPr lang="en-US" altLang="zh-CN" sz="3600" dirty="0">
                  <a:gradFill>
                    <a:gsLst>
                      <a:gs pos="0">
                        <a:srgbClr val="6DBD45"/>
                      </a:gs>
                      <a:gs pos="100000">
                        <a:srgbClr val="2BB6BD"/>
                      </a:gs>
                    </a:gsLst>
                    <a:lin ang="5400000" scaled="1"/>
                  </a:gradFill>
                  <a:cs typeface="+mn-ea"/>
                  <a:sym typeface="+mn-lt"/>
                </a:rPr>
                <a:t>03.</a:t>
              </a:r>
              <a:endParaRPr lang="zh-CN" altLang="en-US" sz="3600" dirty="0">
                <a:gradFill>
                  <a:gsLst>
                    <a:gs pos="0">
                      <a:srgbClr val="6DBD45"/>
                    </a:gs>
                    <a:gs pos="100000">
                      <a:srgbClr val="2BB6BD"/>
                    </a:gs>
                  </a:gsLst>
                  <a:lin ang="5400000" scaled="1"/>
                </a:gradFill>
                <a:cs typeface="+mn-ea"/>
                <a:sym typeface="+mn-lt"/>
              </a:endParaRPr>
            </a:p>
          </p:txBody>
        </p:sp>
      </p:grpSp>
      <p:grpSp>
        <p:nvGrpSpPr>
          <p:cNvPr id="48" name="组合 47">
            <a:extLst>
              <a:ext uri="{FF2B5EF4-FFF2-40B4-BE49-F238E27FC236}">
                <a16:creationId xmlns:a16="http://schemas.microsoft.com/office/drawing/2014/main" xmlns="" id="{52847EC9-E256-40C2-899F-32FFB40A6EB8}"/>
              </a:ext>
            </a:extLst>
          </p:cNvPr>
          <p:cNvGrpSpPr/>
          <p:nvPr/>
        </p:nvGrpSpPr>
        <p:grpSpPr>
          <a:xfrm>
            <a:off x="3962400" y="4926125"/>
            <a:ext cx="4687936" cy="656678"/>
            <a:chOff x="6629352" y="4800415"/>
            <a:chExt cx="4687936" cy="656678"/>
          </a:xfrm>
        </p:grpSpPr>
        <p:grpSp>
          <p:nvGrpSpPr>
            <p:cNvPr id="51" name="组合 50">
              <a:extLst>
                <a:ext uri="{FF2B5EF4-FFF2-40B4-BE49-F238E27FC236}">
                  <a16:creationId xmlns:a16="http://schemas.microsoft.com/office/drawing/2014/main" xmlns="" id="{C9607600-E7B8-492E-8894-DA4CF6060A3C}"/>
                </a:ext>
              </a:extLst>
            </p:cNvPr>
            <p:cNvGrpSpPr/>
            <p:nvPr/>
          </p:nvGrpSpPr>
          <p:grpSpPr>
            <a:xfrm>
              <a:off x="7481596" y="4800415"/>
              <a:ext cx="3835692" cy="636045"/>
              <a:chOff x="6875851" y="2143368"/>
              <a:chExt cx="3835692" cy="636045"/>
            </a:xfrm>
          </p:grpSpPr>
          <p:sp>
            <p:nvSpPr>
              <p:cNvPr id="53" name="矩形 52">
                <a:extLst>
                  <a:ext uri="{FF2B5EF4-FFF2-40B4-BE49-F238E27FC236}">
                    <a16:creationId xmlns:a16="http://schemas.microsoft.com/office/drawing/2014/main" xmlns="" id="{3AEECEFD-AE8C-4C00-8E54-A2BF1CB8F9F0}"/>
                  </a:ext>
                </a:extLst>
              </p:cNvPr>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54" name="文本框 53">
                <a:extLst>
                  <a:ext uri="{FF2B5EF4-FFF2-40B4-BE49-F238E27FC236}">
                    <a16:creationId xmlns:a16="http://schemas.microsoft.com/office/drawing/2014/main" xmlns="" id="{0836638F-0D46-438F-898C-258F449F963D}"/>
                  </a:ext>
                </a:extLst>
              </p:cNvPr>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发展前景</a:t>
                </a:r>
              </a:p>
            </p:txBody>
          </p:sp>
        </p:grpSp>
        <p:sp>
          <p:nvSpPr>
            <p:cNvPr id="52" name="文本框 51">
              <a:extLst>
                <a:ext uri="{FF2B5EF4-FFF2-40B4-BE49-F238E27FC236}">
                  <a16:creationId xmlns:a16="http://schemas.microsoft.com/office/drawing/2014/main" xmlns="" id="{CDB3BBD2-7691-4E4E-9BBA-986BB3BC5B1D}"/>
                </a:ext>
              </a:extLst>
            </p:cNvPr>
            <p:cNvSpPr txBox="1"/>
            <p:nvPr/>
          </p:nvSpPr>
          <p:spPr>
            <a:xfrm>
              <a:off x="6629352" y="4810762"/>
              <a:ext cx="825867" cy="646331"/>
            </a:xfrm>
            <a:prstGeom prst="rect">
              <a:avLst/>
            </a:prstGeom>
            <a:noFill/>
          </p:spPr>
          <p:txBody>
            <a:bodyPr wrap="none" rtlCol="0">
              <a:spAutoFit/>
              <a:scene3d>
                <a:camera prst="orthographicFront"/>
                <a:lightRig rig="threePt" dir="t"/>
              </a:scene3d>
              <a:sp3d contourW="12700"/>
            </a:bodyPr>
            <a:lstStyle/>
            <a:p>
              <a:r>
                <a:rPr lang="en-US" altLang="zh-CN" sz="3600" dirty="0">
                  <a:gradFill>
                    <a:gsLst>
                      <a:gs pos="0">
                        <a:srgbClr val="6DBD45"/>
                      </a:gs>
                      <a:gs pos="100000">
                        <a:srgbClr val="2BB6BD"/>
                      </a:gs>
                    </a:gsLst>
                    <a:lin ang="5400000" scaled="1"/>
                  </a:gradFill>
                  <a:cs typeface="+mn-ea"/>
                  <a:sym typeface="+mn-lt"/>
                </a:rPr>
                <a:t>04.</a:t>
              </a:r>
              <a:endParaRPr lang="zh-CN" altLang="en-US" sz="3600" dirty="0">
                <a:gradFill>
                  <a:gsLst>
                    <a:gs pos="0">
                      <a:srgbClr val="6DBD45"/>
                    </a:gs>
                    <a:gs pos="100000">
                      <a:srgbClr val="2BB6BD"/>
                    </a:gs>
                  </a:gsLst>
                  <a:lin ang="5400000" scaled="1"/>
                </a:gradFill>
                <a:cs typeface="+mn-ea"/>
                <a:sym typeface="+mn-lt"/>
              </a:endParaRPr>
            </a:p>
          </p:txBody>
        </p:sp>
      </p:grpSp>
      <p:grpSp>
        <p:nvGrpSpPr>
          <p:cNvPr id="55" name="组合 54">
            <a:extLst>
              <a:ext uri="{FF2B5EF4-FFF2-40B4-BE49-F238E27FC236}">
                <a16:creationId xmlns:a16="http://schemas.microsoft.com/office/drawing/2014/main" xmlns="" id="{928A9D1D-B6C7-4F9A-B717-BA8279620525}"/>
              </a:ext>
            </a:extLst>
          </p:cNvPr>
          <p:cNvGrpSpPr/>
          <p:nvPr/>
        </p:nvGrpSpPr>
        <p:grpSpPr>
          <a:xfrm>
            <a:off x="3962400" y="5729008"/>
            <a:ext cx="4687936" cy="656678"/>
            <a:chOff x="6629352" y="4800415"/>
            <a:chExt cx="4687936" cy="656678"/>
          </a:xfrm>
        </p:grpSpPr>
        <p:grpSp>
          <p:nvGrpSpPr>
            <p:cNvPr id="56" name="组合 55">
              <a:extLst>
                <a:ext uri="{FF2B5EF4-FFF2-40B4-BE49-F238E27FC236}">
                  <a16:creationId xmlns:a16="http://schemas.microsoft.com/office/drawing/2014/main" xmlns="" id="{40BE9A64-6ACF-410B-A886-405F52BF7CAE}"/>
                </a:ext>
              </a:extLst>
            </p:cNvPr>
            <p:cNvGrpSpPr/>
            <p:nvPr/>
          </p:nvGrpSpPr>
          <p:grpSpPr>
            <a:xfrm>
              <a:off x="7481596" y="4800415"/>
              <a:ext cx="3835692" cy="636045"/>
              <a:chOff x="6875851" y="2143368"/>
              <a:chExt cx="3835692" cy="636045"/>
            </a:xfrm>
          </p:grpSpPr>
          <p:sp>
            <p:nvSpPr>
              <p:cNvPr id="58" name="矩形 57">
                <a:extLst>
                  <a:ext uri="{FF2B5EF4-FFF2-40B4-BE49-F238E27FC236}">
                    <a16:creationId xmlns:a16="http://schemas.microsoft.com/office/drawing/2014/main" xmlns="" id="{A35684EE-52B2-425A-B8E5-EEA41BAF8C08}"/>
                  </a:ext>
                </a:extLst>
              </p:cNvPr>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59" name="文本框 58">
                <a:extLst>
                  <a:ext uri="{FF2B5EF4-FFF2-40B4-BE49-F238E27FC236}">
                    <a16:creationId xmlns:a16="http://schemas.microsoft.com/office/drawing/2014/main" xmlns="" id="{D9835486-6746-4ED8-8767-CE9B6D2ACF6E}"/>
                  </a:ext>
                </a:extLst>
              </p:cNvPr>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财务与融资</a:t>
                </a:r>
              </a:p>
            </p:txBody>
          </p:sp>
        </p:grpSp>
        <p:sp>
          <p:nvSpPr>
            <p:cNvPr id="57" name="文本框 56">
              <a:extLst>
                <a:ext uri="{FF2B5EF4-FFF2-40B4-BE49-F238E27FC236}">
                  <a16:creationId xmlns:a16="http://schemas.microsoft.com/office/drawing/2014/main" xmlns="" id="{58608863-2833-4AD5-8632-60057F4DC6E9}"/>
                </a:ext>
              </a:extLst>
            </p:cNvPr>
            <p:cNvSpPr txBox="1"/>
            <p:nvPr/>
          </p:nvSpPr>
          <p:spPr>
            <a:xfrm>
              <a:off x="6629352" y="4810762"/>
              <a:ext cx="825867" cy="646331"/>
            </a:xfrm>
            <a:prstGeom prst="rect">
              <a:avLst/>
            </a:prstGeom>
            <a:noFill/>
          </p:spPr>
          <p:txBody>
            <a:bodyPr wrap="none" rtlCol="0">
              <a:spAutoFit/>
              <a:scene3d>
                <a:camera prst="orthographicFront"/>
                <a:lightRig rig="threePt" dir="t"/>
              </a:scene3d>
              <a:sp3d contourW="12700"/>
            </a:bodyPr>
            <a:lstStyle/>
            <a:p>
              <a:r>
                <a:rPr lang="en-US" altLang="zh-CN" sz="3600" dirty="0">
                  <a:gradFill>
                    <a:gsLst>
                      <a:gs pos="0">
                        <a:srgbClr val="6DBD45"/>
                      </a:gs>
                      <a:gs pos="100000">
                        <a:srgbClr val="2BB6BD"/>
                      </a:gs>
                    </a:gsLst>
                    <a:lin ang="5400000" scaled="1"/>
                  </a:gradFill>
                  <a:cs typeface="+mn-ea"/>
                  <a:sym typeface="+mn-lt"/>
                </a:rPr>
                <a:t>05.</a:t>
              </a:r>
              <a:endParaRPr lang="zh-CN" altLang="en-US" sz="3600" dirty="0">
                <a:gradFill>
                  <a:gsLst>
                    <a:gs pos="0">
                      <a:srgbClr val="6DBD45"/>
                    </a:gs>
                    <a:gs pos="100000">
                      <a:srgbClr val="2BB6BD"/>
                    </a:gs>
                  </a:gsLst>
                  <a:lin ang="5400000" scaled="1"/>
                </a:gradFill>
                <a:cs typeface="+mn-ea"/>
                <a:sym typeface="+mn-lt"/>
              </a:endParaRPr>
            </a:p>
          </p:txBody>
        </p:sp>
      </p:grpSp>
      <p:sp>
        <p:nvSpPr>
          <p:cNvPr id="60" name="文本框 59">
            <a:extLst>
              <a:ext uri="{FF2B5EF4-FFF2-40B4-BE49-F238E27FC236}">
                <a16:creationId xmlns:a16="http://schemas.microsoft.com/office/drawing/2014/main" xmlns="" id="{ED9B0A49-EF63-420A-B1E0-44436987D210}"/>
              </a:ext>
            </a:extLst>
          </p:cNvPr>
          <p:cNvSpPr txBox="1"/>
          <p:nvPr/>
        </p:nvSpPr>
        <p:spPr>
          <a:xfrm>
            <a:off x="9731292" y="1071839"/>
            <a:ext cx="1739579" cy="1077218"/>
          </a:xfrm>
          <a:prstGeom prst="rect">
            <a:avLst/>
          </a:prstGeom>
          <a:noFill/>
        </p:spPr>
        <p:txBody>
          <a:bodyPr wrap="none" rtlCol="0">
            <a:spAutoFit/>
          </a:bodyPr>
          <a:lstStyle/>
          <a:p>
            <a:pPr algn="r"/>
            <a:r>
              <a:rPr lang="zh-CN" altLang="en-US" sz="4000" b="1" dirty="0">
                <a:gradFill>
                  <a:gsLst>
                    <a:gs pos="0">
                      <a:srgbClr val="6DBD45"/>
                    </a:gs>
                    <a:gs pos="100000">
                      <a:srgbClr val="2BB6BD"/>
                    </a:gs>
                  </a:gsLst>
                  <a:lin ang="5400000" scaled="1"/>
                </a:gradFill>
                <a:cs typeface="+mn-ea"/>
                <a:sym typeface="+mn-lt"/>
              </a:rPr>
              <a:t>目 录</a:t>
            </a:r>
            <a:endParaRPr lang="en-US" altLang="zh-CN" sz="4000" b="1" dirty="0">
              <a:gradFill>
                <a:gsLst>
                  <a:gs pos="0">
                    <a:srgbClr val="6DBD45"/>
                  </a:gs>
                  <a:gs pos="100000">
                    <a:srgbClr val="2BB6BD"/>
                  </a:gs>
                </a:gsLst>
                <a:lin ang="5400000" scaled="1"/>
              </a:gradFill>
              <a:cs typeface="+mn-ea"/>
              <a:sym typeface="+mn-lt"/>
            </a:endParaRPr>
          </a:p>
          <a:p>
            <a:pPr algn="r"/>
            <a:r>
              <a:rPr lang="en-US" altLang="zh-CN" sz="2400" b="1" dirty="0">
                <a:solidFill>
                  <a:schemeClr val="tx1">
                    <a:lumMod val="75000"/>
                    <a:lumOff val="25000"/>
                  </a:schemeClr>
                </a:solidFill>
                <a:cs typeface="+mn-ea"/>
                <a:sym typeface="+mn-lt"/>
              </a:rPr>
              <a:t>CONTENTS</a:t>
            </a:r>
            <a:endParaRPr lang="zh-CN" altLang="en-US" sz="2400" b="1" dirty="0">
              <a:solidFill>
                <a:schemeClr val="tx1">
                  <a:lumMod val="75000"/>
                  <a:lumOff val="25000"/>
                </a:schemeClr>
              </a:solidFill>
              <a:cs typeface="+mn-ea"/>
              <a:sym typeface="+mn-lt"/>
            </a:endParaRPr>
          </a:p>
        </p:txBody>
      </p:sp>
      <p:sp>
        <p:nvSpPr>
          <p:cNvPr id="61" name="矩形 10">
            <a:extLst>
              <a:ext uri="{FF2B5EF4-FFF2-40B4-BE49-F238E27FC236}">
                <a16:creationId xmlns:a16="http://schemas.microsoft.com/office/drawing/2014/main" xmlns="" id="{8AD2ADB0-B437-4BAE-BE6D-72884BF82230}"/>
              </a:ext>
            </a:extLst>
          </p:cNvPr>
          <p:cNvSpPr/>
          <p:nvPr/>
        </p:nvSpPr>
        <p:spPr>
          <a:xfrm>
            <a:off x="1" y="1878"/>
            <a:ext cx="8274570" cy="3423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6DBD45"/>
              </a:gs>
              <a:gs pos="83000">
                <a:srgbClr val="2BB6BD"/>
              </a:gs>
            </a:gsLst>
            <a:lin ang="5400000" scaled="1"/>
          </a:gradFill>
          <a:ln>
            <a:noFill/>
          </a:ln>
          <a:effectLst>
            <a:outerShdw blurRad="381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矩形 10">
            <a:extLst>
              <a:ext uri="{FF2B5EF4-FFF2-40B4-BE49-F238E27FC236}">
                <a16:creationId xmlns:a16="http://schemas.microsoft.com/office/drawing/2014/main" xmlns="" id="{B2395084-9813-41DD-9E0E-A614DA13BC3B}"/>
              </a:ext>
            </a:extLst>
          </p:cNvPr>
          <p:cNvSpPr/>
          <p:nvPr/>
        </p:nvSpPr>
        <p:spPr>
          <a:xfrm>
            <a:off x="0" y="0"/>
            <a:ext cx="6911303" cy="3440013"/>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6DBD45"/>
              </a:gs>
              <a:gs pos="83000">
                <a:srgbClr val="2BB6BD"/>
              </a:gs>
            </a:gsLst>
            <a:lin ang="5400000" scaled="1"/>
          </a:gra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4" name="直接连接符 63">
            <a:extLst>
              <a:ext uri="{FF2B5EF4-FFF2-40B4-BE49-F238E27FC236}">
                <a16:creationId xmlns:a16="http://schemas.microsoft.com/office/drawing/2014/main" xmlns="" id="{9DF00302-072F-48DB-9112-A10057620CF8}"/>
              </a:ext>
            </a:extLst>
          </p:cNvPr>
          <p:cNvCxnSpPr>
            <a:cxnSpLocks/>
          </p:cNvCxnSpPr>
          <p:nvPr/>
        </p:nvCxnSpPr>
        <p:spPr>
          <a:xfrm>
            <a:off x="3962400" y="2191488"/>
            <a:ext cx="7431694" cy="0"/>
          </a:xfrm>
          <a:prstGeom prst="line">
            <a:avLst/>
          </a:prstGeom>
          <a:ln>
            <a:solidFill>
              <a:srgbClr val="6DBD45"/>
            </a:solidFill>
          </a:ln>
        </p:spPr>
        <p:style>
          <a:lnRef idx="1">
            <a:schemeClr val="accent1"/>
          </a:lnRef>
          <a:fillRef idx="0">
            <a:schemeClr val="accent1"/>
          </a:fillRef>
          <a:effectRef idx="0">
            <a:schemeClr val="accent1"/>
          </a:effectRef>
          <a:fontRef idx="minor">
            <a:schemeClr val="tx1"/>
          </a:fontRef>
        </p:style>
      </p:cxnSp>
      <p:sp>
        <p:nvSpPr>
          <p:cNvPr id="66" name="矩形 10">
            <a:extLst>
              <a:ext uri="{FF2B5EF4-FFF2-40B4-BE49-F238E27FC236}">
                <a16:creationId xmlns:a16="http://schemas.microsoft.com/office/drawing/2014/main" xmlns="" id="{BC73430A-2E83-4EA6-93AA-77D4AB929AA7}"/>
              </a:ext>
            </a:extLst>
          </p:cNvPr>
          <p:cNvSpPr/>
          <p:nvPr/>
        </p:nvSpPr>
        <p:spPr>
          <a:xfrm rot="10800000">
            <a:off x="4818920" y="5389668"/>
            <a:ext cx="8274570" cy="3423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6DBD45"/>
              </a:gs>
              <a:gs pos="83000">
                <a:srgbClr val="2BB6BD"/>
              </a:gs>
            </a:gsLst>
            <a:lin ang="5400000" scaled="1"/>
          </a:gradFill>
          <a:ln>
            <a:noFill/>
          </a:ln>
          <a:effectLst>
            <a:outerShdw blurRad="381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矩形 10">
            <a:extLst>
              <a:ext uri="{FF2B5EF4-FFF2-40B4-BE49-F238E27FC236}">
                <a16:creationId xmlns:a16="http://schemas.microsoft.com/office/drawing/2014/main" xmlns="" id="{DE2D652F-3408-47EC-A4DE-C69C235D68ED}"/>
              </a:ext>
            </a:extLst>
          </p:cNvPr>
          <p:cNvSpPr/>
          <p:nvPr/>
        </p:nvSpPr>
        <p:spPr>
          <a:xfrm rot="10800000">
            <a:off x="4818919" y="5387790"/>
            <a:ext cx="6911303" cy="3440013"/>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6DBD45"/>
              </a:gs>
              <a:gs pos="83000">
                <a:srgbClr val="2BB6BD"/>
              </a:gs>
            </a:gsLst>
            <a:lin ang="5400000" scaled="1"/>
          </a:gra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242532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0">
            <a:extLst>
              <a:ext uri="{FF2B5EF4-FFF2-40B4-BE49-F238E27FC236}">
                <a16:creationId xmlns:a16="http://schemas.microsoft.com/office/drawing/2014/main" xmlns="" id="{00F13F2E-BB81-4610-BFF4-1551B88B73FC}"/>
              </a:ext>
            </a:extLst>
          </p:cNvPr>
          <p:cNvSpPr/>
          <p:nvPr/>
        </p:nvSpPr>
        <p:spPr>
          <a:xfrm rot="10800000">
            <a:off x="4380770" y="4761018"/>
            <a:ext cx="8274570" cy="3423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6DBD45"/>
              </a:gs>
              <a:gs pos="83000">
                <a:srgbClr val="2BB6BD"/>
              </a:gs>
            </a:gsLst>
            <a:lin ang="5400000" scaled="1"/>
          </a:gradFill>
          <a:ln>
            <a:noFill/>
          </a:ln>
          <a:effectLst>
            <a:outerShdw blurRad="381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0">
            <a:extLst>
              <a:ext uri="{FF2B5EF4-FFF2-40B4-BE49-F238E27FC236}">
                <a16:creationId xmlns:a16="http://schemas.microsoft.com/office/drawing/2014/main" xmlns="" id="{6F6B98A4-A6E2-4EB1-93FC-F04056419D16}"/>
              </a:ext>
            </a:extLst>
          </p:cNvPr>
          <p:cNvSpPr/>
          <p:nvPr/>
        </p:nvSpPr>
        <p:spPr>
          <a:xfrm rot="10800000">
            <a:off x="3509443" y="4525715"/>
            <a:ext cx="8274570" cy="3423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6DBD45"/>
              </a:gs>
              <a:gs pos="83000">
                <a:srgbClr val="2BB6BD"/>
              </a:gs>
            </a:gsLst>
            <a:lin ang="5400000" scaled="1"/>
          </a:gradFill>
          <a:ln>
            <a:noFill/>
          </a:ln>
          <a:effectLst>
            <a:outerShdw blurRad="381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0">
            <a:extLst>
              <a:ext uri="{FF2B5EF4-FFF2-40B4-BE49-F238E27FC236}">
                <a16:creationId xmlns:a16="http://schemas.microsoft.com/office/drawing/2014/main" xmlns="" id="{8E572858-0A31-4357-9CAE-59C9231E8811}"/>
              </a:ext>
            </a:extLst>
          </p:cNvPr>
          <p:cNvSpPr/>
          <p:nvPr/>
        </p:nvSpPr>
        <p:spPr>
          <a:xfrm rot="20700000">
            <a:off x="-1609256" y="560687"/>
            <a:ext cx="8274570" cy="3423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6DBD45"/>
              </a:gs>
              <a:gs pos="83000">
                <a:srgbClr val="2BB6BD"/>
              </a:gs>
            </a:gsLst>
            <a:lin ang="5400000" scaled="1"/>
          </a:gradFill>
          <a:ln>
            <a:noFill/>
          </a:ln>
          <a:effectLst>
            <a:outerShdw blurRad="381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10">
            <a:extLst>
              <a:ext uri="{FF2B5EF4-FFF2-40B4-BE49-F238E27FC236}">
                <a16:creationId xmlns:a16="http://schemas.microsoft.com/office/drawing/2014/main" xmlns="" id="{12549DBD-108B-46BB-AE86-664DB26B23A0}"/>
              </a:ext>
            </a:extLst>
          </p:cNvPr>
          <p:cNvSpPr/>
          <p:nvPr/>
        </p:nvSpPr>
        <p:spPr>
          <a:xfrm rot="20700000">
            <a:off x="-2480583" y="325384"/>
            <a:ext cx="8274570" cy="3423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6DBD45"/>
              </a:gs>
              <a:gs pos="83000">
                <a:srgbClr val="2BB6BD"/>
              </a:gs>
            </a:gsLst>
            <a:lin ang="5400000" scaled="1"/>
          </a:gradFill>
          <a:ln>
            <a:noFill/>
          </a:ln>
          <a:effectLst>
            <a:outerShdw blurRad="381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a:extLst>
              <a:ext uri="{FF2B5EF4-FFF2-40B4-BE49-F238E27FC236}">
                <a16:creationId xmlns:a16="http://schemas.microsoft.com/office/drawing/2014/main" xmlns="" id="{CC603357-DB1C-46C4-8FD4-13D58194B9BC}"/>
              </a:ext>
            </a:extLst>
          </p:cNvPr>
          <p:cNvGrpSpPr/>
          <p:nvPr/>
        </p:nvGrpSpPr>
        <p:grpSpPr>
          <a:xfrm>
            <a:off x="3509442" y="2875087"/>
            <a:ext cx="5514632" cy="1415325"/>
            <a:chOff x="6170281" y="2999855"/>
            <a:chExt cx="5514632" cy="1415325"/>
          </a:xfrm>
        </p:grpSpPr>
        <p:sp>
          <p:nvSpPr>
            <p:cNvPr id="23" name="文本框 22">
              <a:extLst>
                <a:ext uri="{FF2B5EF4-FFF2-40B4-BE49-F238E27FC236}">
                  <a16:creationId xmlns:a16="http://schemas.microsoft.com/office/drawing/2014/main" xmlns="" id="{503E53B8-7AB7-447B-BD64-6A7FDC009AB6}"/>
                </a:ext>
              </a:extLst>
            </p:cNvPr>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a:gradFill>
                    <a:gsLst>
                      <a:gs pos="0">
                        <a:srgbClr val="6DBD45"/>
                      </a:gs>
                      <a:gs pos="83000">
                        <a:srgbClr val="2BB6BD"/>
                      </a:gs>
                    </a:gsLst>
                    <a:lin ang="5400000" scaled="1"/>
                  </a:gradFill>
                  <a:cs typeface="+mn-ea"/>
                  <a:sym typeface="+mn-lt"/>
                </a:rPr>
                <a:t>公司与团队</a:t>
              </a:r>
            </a:p>
          </p:txBody>
        </p:sp>
        <p:sp>
          <p:nvSpPr>
            <p:cNvPr id="24" name="文本框 23">
              <a:extLst>
                <a:ext uri="{FF2B5EF4-FFF2-40B4-BE49-F238E27FC236}">
                  <a16:creationId xmlns:a16="http://schemas.microsoft.com/office/drawing/2014/main" xmlns="" id="{BA74197A-1D33-4612-852A-33298995E137}"/>
                </a:ext>
              </a:extLst>
            </p:cNvPr>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25" name="直接连接符 24">
              <a:extLst>
                <a:ext uri="{FF2B5EF4-FFF2-40B4-BE49-F238E27FC236}">
                  <a16:creationId xmlns:a16="http://schemas.microsoft.com/office/drawing/2014/main" xmlns="" id="{46870480-ADC1-401F-BAA9-1E37FCCCAFA1}"/>
                </a:ext>
              </a:extLst>
            </p:cNvPr>
            <p:cNvCxnSpPr/>
            <p:nvPr/>
          </p:nvCxnSpPr>
          <p:spPr>
            <a:xfrm>
              <a:off x="6304418" y="4415180"/>
              <a:ext cx="914400" cy="0"/>
            </a:xfrm>
            <a:prstGeom prst="line">
              <a:avLst/>
            </a:prstGeom>
            <a:ln w="38100">
              <a:gradFill>
                <a:gsLst>
                  <a:gs pos="0">
                    <a:srgbClr val="2BB6BD"/>
                  </a:gs>
                  <a:gs pos="100000">
                    <a:srgbClr val="6DBD45"/>
                  </a:gs>
                </a:gsLst>
                <a:lin ang="5400000" scaled="1"/>
              </a:gradFill>
            </a:ln>
          </p:spPr>
          <p:style>
            <a:lnRef idx="1">
              <a:schemeClr val="accent1"/>
            </a:lnRef>
            <a:fillRef idx="0">
              <a:schemeClr val="accent1"/>
            </a:fillRef>
            <a:effectRef idx="0">
              <a:schemeClr val="accent1"/>
            </a:effectRef>
            <a:fontRef idx="minor">
              <a:schemeClr val="tx1"/>
            </a:fontRef>
          </p:style>
        </p:cxnSp>
      </p:grpSp>
      <p:sp>
        <p:nvSpPr>
          <p:cNvPr id="26" name="文本框 25">
            <a:extLst>
              <a:ext uri="{FF2B5EF4-FFF2-40B4-BE49-F238E27FC236}">
                <a16:creationId xmlns:a16="http://schemas.microsoft.com/office/drawing/2014/main" xmlns="" id="{912E062E-9F8F-4292-8616-0CD3A6EF92AD}"/>
              </a:ext>
            </a:extLst>
          </p:cNvPr>
          <p:cNvSpPr txBox="1"/>
          <p:nvPr/>
        </p:nvSpPr>
        <p:spPr>
          <a:xfrm>
            <a:off x="3558690" y="2388591"/>
            <a:ext cx="1617751" cy="461665"/>
          </a:xfrm>
          <a:prstGeom prst="rect">
            <a:avLst/>
          </a:prstGeom>
          <a:noFill/>
        </p:spPr>
        <p:txBody>
          <a:bodyPr wrap="none" rtlCol="0">
            <a:spAutoFit/>
            <a:scene3d>
              <a:camera prst="orthographicFront"/>
              <a:lightRig rig="threePt" dir="t"/>
            </a:scene3d>
            <a:sp3d contourW="12700"/>
          </a:bodyPr>
          <a:lstStyle/>
          <a:p>
            <a:r>
              <a:rPr lang="en-US" altLang="zh-CN" sz="2400" b="1" dirty="0">
                <a:solidFill>
                  <a:schemeClr val="tx1">
                    <a:lumMod val="85000"/>
                    <a:lumOff val="15000"/>
                  </a:schemeClr>
                </a:solidFill>
                <a:cs typeface="+mn-ea"/>
                <a:sym typeface="+mn-lt"/>
              </a:rPr>
              <a:t>PART 01</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977587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9708990" y="1596625"/>
            <a:ext cx="1721652" cy="1721651"/>
            <a:chOff x="9708990" y="1596625"/>
            <a:chExt cx="1721652" cy="1721651"/>
          </a:xfrm>
        </p:grpSpPr>
        <p:sp>
          <p:nvSpPr>
            <p:cNvPr id="22" name="矩形: 圆角 21"/>
            <p:cNvSpPr/>
            <p:nvPr/>
          </p:nvSpPr>
          <p:spPr>
            <a:xfrm rot="2700000">
              <a:off x="9867955" y="1755588"/>
              <a:ext cx="1403722" cy="1403722"/>
            </a:xfrm>
            <a:prstGeom prst="roundRect">
              <a:avLst>
                <a:gd name="adj" fmla="val 8946"/>
              </a:avLst>
            </a:prstGeom>
            <a:gradFill flip="none" rotWithShape="1">
              <a:gsLst>
                <a:gs pos="54000">
                  <a:schemeClr val="accent1"/>
                </a:gs>
                <a:gs pos="32000">
                  <a:schemeClr val="accent2"/>
                </a:gs>
                <a:gs pos="73000">
                  <a:schemeClr val="accent3"/>
                </a:gs>
                <a:gs pos="90000">
                  <a:schemeClr val="accent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9708990" y="1596625"/>
              <a:ext cx="1721652" cy="1721651"/>
            </a:xfrm>
            <a:custGeom>
              <a:avLst/>
              <a:gdLst>
                <a:gd name="connsiteX0" fmla="*/ 860826 w 1721652"/>
                <a:gd name="connsiteY0" fmla="*/ 0 h 1721651"/>
                <a:gd name="connsiteX1" fmla="*/ 942094 w 1721652"/>
                <a:gd name="connsiteY1" fmla="*/ 33662 h 1721651"/>
                <a:gd name="connsiteX2" fmla="*/ 1687989 w 1721652"/>
                <a:gd name="connsiteY2" fmla="*/ 779557 h 1721651"/>
                <a:gd name="connsiteX3" fmla="*/ 1687989 w 1721652"/>
                <a:gd name="connsiteY3" fmla="*/ 942094 h 1721651"/>
                <a:gd name="connsiteX4" fmla="*/ 942094 w 1721652"/>
                <a:gd name="connsiteY4" fmla="*/ 1687988 h 1721651"/>
                <a:gd name="connsiteX5" fmla="*/ 779558 w 1721652"/>
                <a:gd name="connsiteY5" fmla="*/ 1687988 h 1721651"/>
                <a:gd name="connsiteX6" fmla="*/ 33663 w 1721652"/>
                <a:gd name="connsiteY6" fmla="*/ 942094 h 1721651"/>
                <a:gd name="connsiteX7" fmla="*/ 33663 w 1721652"/>
                <a:gd name="connsiteY7" fmla="*/ 779557 h 1721651"/>
                <a:gd name="connsiteX8" fmla="*/ 779558 w 1721652"/>
                <a:gd name="connsiteY8" fmla="*/ 33662 h 1721651"/>
                <a:gd name="connsiteX9" fmla="*/ 860826 w 1721652"/>
                <a:gd name="connsiteY9" fmla="*/ 0 h 172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1">
                  <a:moveTo>
                    <a:pt x="860826" y="0"/>
                  </a:moveTo>
                  <a:cubicBezTo>
                    <a:pt x="890239" y="0"/>
                    <a:pt x="919653" y="11220"/>
                    <a:pt x="942094" y="33662"/>
                  </a:cubicBezTo>
                  <a:lnTo>
                    <a:pt x="1687989" y="779557"/>
                  </a:lnTo>
                  <a:cubicBezTo>
                    <a:pt x="1732873" y="824440"/>
                    <a:pt x="1732873" y="897210"/>
                    <a:pt x="1687989" y="942094"/>
                  </a:cubicBezTo>
                  <a:lnTo>
                    <a:pt x="942094" y="1687988"/>
                  </a:lnTo>
                  <a:cubicBezTo>
                    <a:pt x="897211" y="1732872"/>
                    <a:pt x="824441" y="1732872"/>
                    <a:pt x="779558" y="1687988"/>
                  </a:cubicBezTo>
                  <a:lnTo>
                    <a:pt x="33663" y="942094"/>
                  </a:lnTo>
                  <a:cubicBezTo>
                    <a:pt x="-11221" y="897210"/>
                    <a:pt x="-11221" y="824440"/>
                    <a:pt x="33663" y="779557"/>
                  </a:cubicBezTo>
                  <a:lnTo>
                    <a:pt x="779558" y="33662"/>
                  </a:lnTo>
                  <a:cubicBezTo>
                    <a:pt x="801999" y="11220"/>
                    <a:pt x="831413" y="0"/>
                    <a:pt x="860826" y="0"/>
                  </a:cubicBezTo>
                  <a:close/>
                </a:path>
              </a:pathLst>
            </a:custGeom>
          </p:spPr>
        </p:pic>
      </p:grpSp>
      <p:grpSp>
        <p:nvGrpSpPr>
          <p:cNvPr id="13" name="组合 12"/>
          <p:cNvGrpSpPr/>
          <p:nvPr/>
        </p:nvGrpSpPr>
        <p:grpSpPr>
          <a:xfrm>
            <a:off x="6728142" y="1596623"/>
            <a:ext cx="1721652" cy="1721652"/>
            <a:chOff x="6728142" y="1596623"/>
            <a:chExt cx="1721652" cy="1721652"/>
          </a:xfrm>
        </p:grpSpPr>
        <p:sp>
          <p:nvSpPr>
            <p:cNvPr id="19" name="矩形: 圆角 18"/>
            <p:cNvSpPr/>
            <p:nvPr/>
          </p:nvSpPr>
          <p:spPr>
            <a:xfrm rot="2700000">
              <a:off x="6887107" y="1755588"/>
              <a:ext cx="1403722" cy="1403722"/>
            </a:xfrm>
            <a:prstGeom prst="roundRect">
              <a:avLst>
                <a:gd name="adj" fmla="val 8946"/>
              </a:avLst>
            </a:prstGeom>
            <a:gradFill flip="none" rotWithShape="1">
              <a:gsLst>
                <a:gs pos="54000">
                  <a:schemeClr val="accent1"/>
                </a:gs>
                <a:gs pos="32000">
                  <a:schemeClr val="accent2"/>
                </a:gs>
                <a:gs pos="73000">
                  <a:schemeClr val="accent3"/>
                </a:gs>
                <a:gs pos="90000">
                  <a:schemeClr val="accent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0" name="图片 29"/>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6728142" y="1596623"/>
              <a:ext cx="1721652" cy="1721652"/>
            </a:xfrm>
            <a:custGeom>
              <a:avLst/>
              <a:gdLst>
                <a:gd name="connsiteX0" fmla="*/ 860826 w 1721652"/>
                <a:gd name="connsiteY0" fmla="*/ 1 h 1721652"/>
                <a:gd name="connsiteX1" fmla="*/ 942095 w 1721652"/>
                <a:gd name="connsiteY1" fmla="*/ 33663 h 1721652"/>
                <a:gd name="connsiteX2" fmla="*/ 1687989 w 1721652"/>
                <a:gd name="connsiteY2" fmla="*/ 779558 h 1721652"/>
                <a:gd name="connsiteX3" fmla="*/ 1687989 w 1721652"/>
                <a:gd name="connsiteY3" fmla="*/ 942095 h 1721652"/>
                <a:gd name="connsiteX4" fmla="*/ 942095 w 1721652"/>
                <a:gd name="connsiteY4" fmla="*/ 1687989 h 1721652"/>
                <a:gd name="connsiteX5" fmla="*/ 779558 w 1721652"/>
                <a:gd name="connsiteY5" fmla="*/ 1687989 h 1721652"/>
                <a:gd name="connsiteX6" fmla="*/ 33663 w 1721652"/>
                <a:gd name="connsiteY6" fmla="*/ 942095 h 1721652"/>
                <a:gd name="connsiteX7" fmla="*/ 33663 w 1721652"/>
                <a:gd name="connsiteY7" fmla="*/ 779558 h 1721652"/>
                <a:gd name="connsiteX8" fmla="*/ 779558 w 1721652"/>
                <a:gd name="connsiteY8" fmla="*/ 33663 h 1721652"/>
                <a:gd name="connsiteX9" fmla="*/ 860826 w 1721652"/>
                <a:gd name="connsiteY9" fmla="*/ 1 h 17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2">
                  <a:moveTo>
                    <a:pt x="860826" y="1"/>
                  </a:moveTo>
                  <a:cubicBezTo>
                    <a:pt x="890240" y="0"/>
                    <a:pt x="919653" y="11221"/>
                    <a:pt x="942095" y="33663"/>
                  </a:cubicBezTo>
                  <a:lnTo>
                    <a:pt x="1687989" y="779558"/>
                  </a:lnTo>
                  <a:cubicBezTo>
                    <a:pt x="1732873" y="824441"/>
                    <a:pt x="1732873" y="897211"/>
                    <a:pt x="1687989" y="942095"/>
                  </a:cubicBezTo>
                  <a:lnTo>
                    <a:pt x="942095" y="1687989"/>
                  </a:lnTo>
                  <a:cubicBezTo>
                    <a:pt x="897211" y="1732873"/>
                    <a:pt x="824441" y="1732873"/>
                    <a:pt x="779558" y="1687989"/>
                  </a:cubicBezTo>
                  <a:lnTo>
                    <a:pt x="33663" y="942095"/>
                  </a:lnTo>
                  <a:cubicBezTo>
                    <a:pt x="-11220" y="897211"/>
                    <a:pt x="-11220" y="824441"/>
                    <a:pt x="33663" y="779558"/>
                  </a:cubicBezTo>
                  <a:lnTo>
                    <a:pt x="779558" y="33663"/>
                  </a:lnTo>
                  <a:cubicBezTo>
                    <a:pt x="802000" y="11221"/>
                    <a:pt x="831413" y="0"/>
                    <a:pt x="860826" y="1"/>
                  </a:cubicBezTo>
                  <a:close/>
                </a:path>
              </a:pathLst>
            </a:custGeom>
          </p:spPr>
        </p:pic>
      </p:grpSp>
      <p:grpSp>
        <p:nvGrpSpPr>
          <p:cNvPr id="12" name="组合 11"/>
          <p:cNvGrpSpPr/>
          <p:nvPr/>
        </p:nvGrpSpPr>
        <p:grpSpPr>
          <a:xfrm>
            <a:off x="3747294" y="1596625"/>
            <a:ext cx="1721652" cy="1721651"/>
            <a:chOff x="3747294" y="1596625"/>
            <a:chExt cx="1721652" cy="1721651"/>
          </a:xfrm>
        </p:grpSpPr>
        <p:sp>
          <p:nvSpPr>
            <p:cNvPr id="16" name="矩形: 圆角 15"/>
            <p:cNvSpPr/>
            <p:nvPr/>
          </p:nvSpPr>
          <p:spPr>
            <a:xfrm rot="2700000">
              <a:off x="3906259" y="1755588"/>
              <a:ext cx="1403722" cy="1403722"/>
            </a:xfrm>
            <a:prstGeom prst="roundRect">
              <a:avLst>
                <a:gd name="adj" fmla="val 8946"/>
              </a:avLst>
            </a:prstGeom>
            <a:gradFill flip="none" rotWithShape="1">
              <a:gsLst>
                <a:gs pos="54000">
                  <a:schemeClr val="accent1"/>
                </a:gs>
                <a:gs pos="32000">
                  <a:schemeClr val="accent2"/>
                </a:gs>
                <a:gs pos="73000">
                  <a:schemeClr val="accent3"/>
                </a:gs>
                <a:gs pos="90000">
                  <a:schemeClr val="accent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9" name="图片 28"/>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3747294" y="1596625"/>
              <a:ext cx="1721652" cy="1721651"/>
            </a:xfrm>
            <a:custGeom>
              <a:avLst/>
              <a:gdLst>
                <a:gd name="connsiteX0" fmla="*/ 860826 w 1721652"/>
                <a:gd name="connsiteY0" fmla="*/ 0 h 1721651"/>
                <a:gd name="connsiteX1" fmla="*/ 942095 w 1721652"/>
                <a:gd name="connsiteY1" fmla="*/ 33662 h 1721651"/>
                <a:gd name="connsiteX2" fmla="*/ 1687989 w 1721652"/>
                <a:gd name="connsiteY2" fmla="*/ 779557 h 1721651"/>
                <a:gd name="connsiteX3" fmla="*/ 1687989 w 1721652"/>
                <a:gd name="connsiteY3" fmla="*/ 942094 h 1721651"/>
                <a:gd name="connsiteX4" fmla="*/ 942095 w 1721652"/>
                <a:gd name="connsiteY4" fmla="*/ 1687988 h 1721651"/>
                <a:gd name="connsiteX5" fmla="*/ 779558 w 1721652"/>
                <a:gd name="connsiteY5" fmla="*/ 1687988 h 1721651"/>
                <a:gd name="connsiteX6" fmla="*/ 33663 w 1721652"/>
                <a:gd name="connsiteY6" fmla="*/ 942094 h 1721651"/>
                <a:gd name="connsiteX7" fmla="*/ 33663 w 1721652"/>
                <a:gd name="connsiteY7" fmla="*/ 779557 h 1721651"/>
                <a:gd name="connsiteX8" fmla="*/ 779558 w 1721652"/>
                <a:gd name="connsiteY8" fmla="*/ 33662 h 1721651"/>
                <a:gd name="connsiteX9" fmla="*/ 860826 w 1721652"/>
                <a:gd name="connsiteY9" fmla="*/ 0 h 1721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1">
                  <a:moveTo>
                    <a:pt x="860826" y="0"/>
                  </a:moveTo>
                  <a:cubicBezTo>
                    <a:pt x="890240" y="0"/>
                    <a:pt x="919653" y="11220"/>
                    <a:pt x="942095" y="33662"/>
                  </a:cubicBezTo>
                  <a:lnTo>
                    <a:pt x="1687989" y="779557"/>
                  </a:lnTo>
                  <a:cubicBezTo>
                    <a:pt x="1732873" y="824440"/>
                    <a:pt x="1732873" y="897210"/>
                    <a:pt x="1687989" y="942094"/>
                  </a:cubicBezTo>
                  <a:lnTo>
                    <a:pt x="942095" y="1687988"/>
                  </a:lnTo>
                  <a:cubicBezTo>
                    <a:pt x="897211" y="1732872"/>
                    <a:pt x="824441" y="1732872"/>
                    <a:pt x="779558" y="1687988"/>
                  </a:cubicBezTo>
                  <a:lnTo>
                    <a:pt x="33663" y="942094"/>
                  </a:lnTo>
                  <a:cubicBezTo>
                    <a:pt x="-11220" y="897210"/>
                    <a:pt x="-11220" y="824440"/>
                    <a:pt x="33663" y="779557"/>
                  </a:cubicBezTo>
                  <a:lnTo>
                    <a:pt x="779558" y="33662"/>
                  </a:lnTo>
                  <a:cubicBezTo>
                    <a:pt x="802000" y="11220"/>
                    <a:pt x="831413" y="0"/>
                    <a:pt x="860826" y="0"/>
                  </a:cubicBezTo>
                  <a:close/>
                </a:path>
              </a:pathLst>
            </a:custGeom>
          </p:spPr>
        </p:pic>
      </p:grpSp>
      <p:grpSp>
        <p:nvGrpSpPr>
          <p:cNvPr id="10" name="组合 9"/>
          <p:cNvGrpSpPr/>
          <p:nvPr/>
        </p:nvGrpSpPr>
        <p:grpSpPr>
          <a:xfrm>
            <a:off x="766446" y="1596623"/>
            <a:ext cx="1721652" cy="1721652"/>
            <a:chOff x="766446" y="1596623"/>
            <a:chExt cx="1721652" cy="1721652"/>
          </a:xfrm>
        </p:grpSpPr>
        <p:sp>
          <p:nvSpPr>
            <p:cNvPr id="8" name="矩形: 圆角 7"/>
            <p:cNvSpPr/>
            <p:nvPr/>
          </p:nvSpPr>
          <p:spPr>
            <a:xfrm rot="2700000">
              <a:off x="925411" y="1755588"/>
              <a:ext cx="1403722" cy="1403722"/>
            </a:xfrm>
            <a:prstGeom prst="roundRect">
              <a:avLst>
                <a:gd name="adj" fmla="val 8946"/>
              </a:avLst>
            </a:prstGeom>
            <a:gradFill flip="none" rotWithShape="1">
              <a:gsLst>
                <a:gs pos="54000">
                  <a:schemeClr val="accent1"/>
                </a:gs>
                <a:gs pos="32000">
                  <a:schemeClr val="accent2"/>
                </a:gs>
                <a:gs pos="73000">
                  <a:schemeClr val="accent3"/>
                </a:gs>
                <a:gs pos="90000">
                  <a:schemeClr val="accent5"/>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766446" y="1596623"/>
              <a:ext cx="1721652" cy="1721652"/>
            </a:xfrm>
            <a:custGeom>
              <a:avLst/>
              <a:gdLst>
                <a:gd name="connsiteX0" fmla="*/ 860826 w 1721652"/>
                <a:gd name="connsiteY0" fmla="*/ 0 h 1721652"/>
                <a:gd name="connsiteX1" fmla="*/ 942095 w 1721652"/>
                <a:gd name="connsiteY1" fmla="*/ 33663 h 1721652"/>
                <a:gd name="connsiteX2" fmla="*/ 1687989 w 1721652"/>
                <a:gd name="connsiteY2" fmla="*/ 779558 h 1721652"/>
                <a:gd name="connsiteX3" fmla="*/ 1687989 w 1721652"/>
                <a:gd name="connsiteY3" fmla="*/ 942095 h 1721652"/>
                <a:gd name="connsiteX4" fmla="*/ 942095 w 1721652"/>
                <a:gd name="connsiteY4" fmla="*/ 1687989 h 1721652"/>
                <a:gd name="connsiteX5" fmla="*/ 779558 w 1721652"/>
                <a:gd name="connsiteY5" fmla="*/ 1687989 h 1721652"/>
                <a:gd name="connsiteX6" fmla="*/ 33663 w 1721652"/>
                <a:gd name="connsiteY6" fmla="*/ 942095 h 1721652"/>
                <a:gd name="connsiteX7" fmla="*/ 33663 w 1721652"/>
                <a:gd name="connsiteY7" fmla="*/ 779558 h 1721652"/>
                <a:gd name="connsiteX8" fmla="*/ 779558 w 1721652"/>
                <a:gd name="connsiteY8" fmla="*/ 33663 h 1721652"/>
                <a:gd name="connsiteX9" fmla="*/ 860826 w 1721652"/>
                <a:gd name="connsiteY9" fmla="*/ 0 h 1721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1652" h="1721652">
                  <a:moveTo>
                    <a:pt x="860826" y="0"/>
                  </a:moveTo>
                  <a:cubicBezTo>
                    <a:pt x="890239" y="0"/>
                    <a:pt x="919653" y="11221"/>
                    <a:pt x="942095" y="33663"/>
                  </a:cubicBezTo>
                  <a:lnTo>
                    <a:pt x="1687989" y="779558"/>
                  </a:lnTo>
                  <a:cubicBezTo>
                    <a:pt x="1732873" y="824441"/>
                    <a:pt x="1732873" y="897211"/>
                    <a:pt x="1687989" y="942095"/>
                  </a:cubicBezTo>
                  <a:lnTo>
                    <a:pt x="942095" y="1687989"/>
                  </a:lnTo>
                  <a:cubicBezTo>
                    <a:pt x="897211" y="1732873"/>
                    <a:pt x="824441" y="1732873"/>
                    <a:pt x="779558" y="1687989"/>
                  </a:cubicBezTo>
                  <a:lnTo>
                    <a:pt x="33663" y="942095"/>
                  </a:lnTo>
                  <a:cubicBezTo>
                    <a:pt x="-11220" y="897211"/>
                    <a:pt x="-11220" y="824441"/>
                    <a:pt x="33663" y="779558"/>
                  </a:cubicBezTo>
                  <a:lnTo>
                    <a:pt x="779558" y="33663"/>
                  </a:lnTo>
                  <a:cubicBezTo>
                    <a:pt x="801999" y="11221"/>
                    <a:pt x="831413" y="0"/>
                    <a:pt x="860826" y="0"/>
                  </a:cubicBezTo>
                  <a:close/>
                </a:path>
              </a:pathLst>
            </a:custGeom>
          </p:spPr>
        </p:pic>
      </p:grpSp>
      <p:sp>
        <p:nvSpPr>
          <p:cNvPr id="7" name="文本框 6"/>
          <p:cNvSpPr txBox="1"/>
          <p:nvPr/>
        </p:nvSpPr>
        <p:spPr>
          <a:xfrm>
            <a:off x="702841" y="266998"/>
            <a:ext cx="3570514" cy="461665"/>
          </a:xfrm>
          <a:prstGeom prst="rect">
            <a:avLst/>
          </a:prstGeom>
          <a:noFill/>
        </p:spPr>
        <p:txBody>
          <a:bodyPr wrap="square" rtlCol="0">
            <a:spAutoFit/>
          </a:bodyPr>
          <a:lstStyle/>
          <a:p>
            <a:r>
              <a:rPr lang="zh-CN" altLang="en-US" sz="2400" dirty="0">
                <a:latin typeface="+mj-ea"/>
                <a:ea typeface="+mj-ea"/>
              </a:rPr>
              <a:t>点击添加本章标题</a:t>
            </a:r>
          </a:p>
        </p:txBody>
      </p:sp>
      <p:sp>
        <p:nvSpPr>
          <p:cNvPr id="17" name="文本框 16"/>
          <p:cNvSpPr txBox="1"/>
          <p:nvPr/>
        </p:nvSpPr>
        <p:spPr>
          <a:xfrm>
            <a:off x="332430" y="3759239"/>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9" name="文本框 8"/>
          <p:cNvSpPr txBox="1"/>
          <p:nvPr/>
        </p:nvSpPr>
        <p:spPr>
          <a:xfrm>
            <a:off x="341477" y="4247030"/>
            <a:ext cx="2445968" cy="105259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sp>
        <p:nvSpPr>
          <p:cNvPr id="21" name="文本框 20"/>
          <p:cNvSpPr txBox="1"/>
          <p:nvPr/>
        </p:nvSpPr>
        <p:spPr>
          <a:xfrm>
            <a:off x="3277554" y="3759239"/>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23" name="文本框 22"/>
          <p:cNvSpPr txBox="1"/>
          <p:nvPr/>
        </p:nvSpPr>
        <p:spPr>
          <a:xfrm>
            <a:off x="3286601" y="4247030"/>
            <a:ext cx="2571147" cy="105259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sp>
        <p:nvSpPr>
          <p:cNvPr id="25" name="文本框 24"/>
          <p:cNvSpPr txBox="1"/>
          <p:nvPr/>
        </p:nvSpPr>
        <p:spPr>
          <a:xfrm>
            <a:off x="6347857" y="3759239"/>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26" name="文本框 25"/>
          <p:cNvSpPr txBox="1"/>
          <p:nvPr/>
        </p:nvSpPr>
        <p:spPr>
          <a:xfrm>
            <a:off x="6356905" y="4247030"/>
            <a:ext cx="2593088" cy="105259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sp>
        <p:nvSpPr>
          <p:cNvPr id="31" name="文本框 30"/>
          <p:cNvSpPr txBox="1"/>
          <p:nvPr/>
        </p:nvSpPr>
        <p:spPr>
          <a:xfrm>
            <a:off x="9440102" y="3759239"/>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33" name="文本框 32"/>
          <p:cNvSpPr txBox="1"/>
          <p:nvPr/>
        </p:nvSpPr>
        <p:spPr>
          <a:xfrm>
            <a:off x="9449149" y="4247030"/>
            <a:ext cx="2526591" cy="105259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sp>
        <p:nvSpPr>
          <p:cNvPr id="34" name="矩形 10">
            <a:extLst>
              <a:ext uri="{FF2B5EF4-FFF2-40B4-BE49-F238E27FC236}">
                <a16:creationId xmlns:a16="http://schemas.microsoft.com/office/drawing/2014/main" xmlns="" id="{8EFC078E-E65B-475B-9677-B95A33984AE3}"/>
              </a:ext>
            </a:extLst>
          </p:cNvPr>
          <p:cNvSpPr/>
          <p:nvPr/>
        </p:nvSpPr>
        <p:spPr>
          <a:xfrm>
            <a:off x="0" y="0"/>
            <a:ext cx="958076" cy="751046"/>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6DBD45"/>
              </a:gs>
              <a:gs pos="83000">
                <a:srgbClr val="2BB6BD"/>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224160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9504016" y="1532299"/>
            <a:ext cx="2108786" cy="2138574"/>
          </a:xfrm>
          <a:custGeom>
            <a:avLst/>
            <a:gdLst>
              <a:gd name="connsiteX0" fmla="*/ 1039499 w 2108786"/>
              <a:gd name="connsiteY0" fmla="*/ 0 h 2138574"/>
              <a:gd name="connsiteX1" fmla="*/ 1126169 w 2108786"/>
              <a:gd name="connsiteY1" fmla="*/ 35900 h 2138574"/>
              <a:gd name="connsiteX2" fmla="*/ 2072886 w 2108786"/>
              <a:gd name="connsiteY2" fmla="*/ 982617 h 2138574"/>
              <a:gd name="connsiteX3" fmla="*/ 2072886 w 2108786"/>
              <a:gd name="connsiteY3" fmla="*/ 1155957 h 2138574"/>
              <a:gd name="connsiteX4" fmla="*/ 1126169 w 2108786"/>
              <a:gd name="connsiteY4" fmla="*/ 2102674 h 2138574"/>
              <a:gd name="connsiteX5" fmla="*/ 952829 w 2108786"/>
              <a:gd name="connsiteY5" fmla="*/ 2102674 h 2138574"/>
              <a:gd name="connsiteX6" fmla="*/ 6112 w 2108786"/>
              <a:gd name="connsiteY6" fmla="*/ 1155957 h 2138574"/>
              <a:gd name="connsiteX7" fmla="*/ 0 w 2108786"/>
              <a:gd name="connsiteY7" fmla="*/ 1146753 h 2138574"/>
              <a:gd name="connsiteX8" fmla="*/ 0 w 2108786"/>
              <a:gd name="connsiteY8" fmla="*/ 991821 h 2138574"/>
              <a:gd name="connsiteX9" fmla="*/ 6112 w 2108786"/>
              <a:gd name="connsiteY9" fmla="*/ 982617 h 2138574"/>
              <a:gd name="connsiteX10" fmla="*/ 952829 w 2108786"/>
              <a:gd name="connsiteY10" fmla="*/ 35900 h 2138574"/>
              <a:gd name="connsiteX11" fmla="*/ 1039499 w 2108786"/>
              <a:gd name="connsiteY11" fmla="*/ 0 h 2138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08786" h="2138574">
                <a:moveTo>
                  <a:pt x="1039499" y="0"/>
                </a:moveTo>
                <a:cubicBezTo>
                  <a:pt x="1070867" y="0"/>
                  <a:pt x="1102236" y="11967"/>
                  <a:pt x="1126169" y="35900"/>
                </a:cubicBezTo>
                <a:lnTo>
                  <a:pt x="2072886" y="982617"/>
                </a:lnTo>
                <a:cubicBezTo>
                  <a:pt x="2120753" y="1030484"/>
                  <a:pt x="2120753" y="1108090"/>
                  <a:pt x="2072886" y="1155957"/>
                </a:cubicBezTo>
                <a:lnTo>
                  <a:pt x="1126169" y="2102674"/>
                </a:lnTo>
                <a:cubicBezTo>
                  <a:pt x="1078302" y="2150541"/>
                  <a:pt x="1000696" y="2150541"/>
                  <a:pt x="952829" y="2102674"/>
                </a:cubicBezTo>
                <a:lnTo>
                  <a:pt x="6112" y="1155957"/>
                </a:lnTo>
                <a:lnTo>
                  <a:pt x="0" y="1146753"/>
                </a:lnTo>
                <a:lnTo>
                  <a:pt x="0" y="991821"/>
                </a:lnTo>
                <a:lnTo>
                  <a:pt x="6112" y="982617"/>
                </a:lnTo>
                <a:lnTo>
                  <a:pt x="952829" y="35900"/>
                </a:lnTo>
                <a:cubicBezTo>
                  <a:pt x="976763" y="11967"/>
                  <a:pt x="1008131" y="0"/>
                  <a:pt x="1039499" y="0"/>
                </a:cubicBezTo>
                <a:close/>
              </a:path>
            </a:pathLst>
          </a:custGeom>
        </p:spPr>
      </p:pic>
      <p:cxnSp>
        <p:nvCxnSpPr>
          <p:cNvPr id="37" name="直接连接符 36"/>
          <p:cNvCxnSpPr/>
          <p:nvPr/>
        </p:nvCxnSpPr>
        <p:spPr>
          <a:xfrm>
            <a:off x="4173794" y="1676365"/>
            <a:ext cx="6301868"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pic>
        <p:nvPicPr>
          <p:cNvPr id="28" name="图片 27"/>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7910584" y="3252524"/>
            <a:ext cx="1603930" cy="1603931"/>
          </a:xfrm>
          <a:custGeom>
            <a:avLst/>
            <a:gdLst>
              <a:gd name="connsiteX0" fmla="*/ 801965 w 1603930"/>
              <a:gd name="connsiteY0" fmla="*/ 0 h 1603931"/>
              <a:gd name="connsiteX1" fmla="*/ 866967 w 1603930"/>
              <a:gd name="connsiteY1" fmla="*/ 26924 h 1603931"/>
              <a:gd name="connsiteX2" fmla="*/ 1577006 w 1603930"/>
              <a:gd name="connsiteY2" fmla="*/ 736963 h 1603931"/>
              <a:gd name="connsiteX3" fmla="*/ 1577006 w 1603930"/>
              <a:gd name="connsiteY3" fmla="*/ 866967 h 1603931"/>
              <a:gd name="connsiteX4" fmla="*/ 866967 w 1603930"/>
              <a:gd name="connsiteY4" fmla="*/ 1577006 h 1603931"/>
              <a:gd name="connsiteX5" fmla="*/ 736963 w 1603930"/>
              <a:gd name="connsiteY5" fmla="*/ 1577006 h 1603931"/>
              <a:gd name="connsiteX6" fmla="*/ 26925 w 1603930"/>
              <a:gd name="connsiteY6" fmla="*/ 866967 h 1603931"/>
              <a:gd name="connsiteX7" fmla="*/ 26925 w 1603930"/>
              <a:gd name="connsiteY7" fmla="*/ 736963 h 1603931"/>
              <a:gd name="connsiteX8" fmla="*/ 736963 w 1603930"/>
              <a:gd name="connsiteY8" fmla="*/ 26924 h 1603931"/>
              <a:gd name="connsiteX9" fmla="*/ 801965 w 1603930"/>
              <a:gd name="connsiteY9" fmla="*/ 0 h 1603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03930" h="1603931">
                <a:moveTo>
                  <a:pt x="801965" y="0"/>
                </a:moveTo>
                <a:cubicBezTo>
                  <a:pt x="825491" y="0"/>
                  <a:pt x="849017" y="8975"/>
                  <a:pt x="866967" y="26924"/>
                </a:cubicBezTo>
                <a:lnTo>
                  <a:pt x="1577006" y="736963"/>
                </a:lnTo>
                <a:cubicBezTo>
                  <a:pt x="1612905" y="772863"/>
                  <a:pt x="1612905" y="831068"/>
                  <a:pt x="1577006" y="866967"/>
                </a:cubicBezTo>
                <a:lnTo>
                  <a:pt x="866967" y="1577006"/>
                </a:lnTo>
                <a:cubicBezTo>
                  <a:pt x="831067" y="1612906"/>
                  <a:pt x="772863" y="1612906"/>
                  <a:pt x="736963" y="1577006"/>
                </a:cubicBezTo>
                <a:lnTo>
                  <a:pt x="26925" y="866967"/>
                </a:lnTo>
                <a:cubicBezTo>
                  <a:pt x="-8975" y="831068"/>
                  <a:pt x="-8975" y="772863"/>
                  <a:pt x="26925" y="736963"/>
                </a:cubicBezTo>
                <a:lnTo>
                  <a:pt x="736963" y="26924"/>
                </a:lnTo>
                <a:cubicBezTo>
                  <a:pt x="754913" y="8975"/>
                  <a:pt x="778439" y="0"/>
                  <a:pt x="801965" y="0"/>
                </a:cubicBezTo>
                <a:close/>
              </a:path>
            </a:pathLst>
          </a:custGeom>
        </p:spPr>
      </p:pic>
      <p:pic>
        <p:nvPicPr>
          <p:cNvPr id="26" name="图片 25"/>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8483628" y="4123098"/>
            <a:ext cx="2138575" cy="2138574"/>
          </a:xfrm>
          <a:custGeom>
            <a:avLst/>
            <a:gdLst>
              <a:gd name="connsiteX0" fmla="*/ 1069288 w 2138575"/>
              <a:gd name="connsiteY0" fmla="*/ 0 h 2138574"/>
              <a:gd name="connsiteX1" fmla="*/ 1155958 w 2138575"/>
              <a:gd name="connsiteY1" fmla="*/ 35900 h 2138574"/>
              <a:gd name="connsiteX2" fmla="*/ 2102675 w 2138575"/>
              <a:gd name="connsiteY2" fmla="*/ 982617 h 2138574"/>
              <a:gd name="connsiteX3" fmla="*/ 2102675 w 2138575"/>
              <a:gd name="connsiteY3" fmla="*/ 1155957 h 2138574"/>
              <a:gd name="connsiteX4" fmla="*/ 1155958 w 2138575"/>
              <a:gd name="connsiteY4" fmla="*/ 2102674 h 2138574"/>
              <a:gd name="connsiteX5" fmla="*/ 982618 w 2138575"/>
              <a:gd name="connsiteY5" fmla="*/ 2102674 h 2138574"/>
              <a:gd name="connsiteX6" fmla="*/ 35901 w 2138575"/>
              <a:gd name="connsiteY6" fmla="*/ 1155957 h 2138574"/>
              <a:gd name="connsiteX7" fmla="*/ 35901 w 2138575"/>
              <a:gd name="connsiteY7" fmla="*/ 982617 h 2138574"/>
              <a:gd name="connsiteX8" fmla="*/ 982618 w 2138575"/>
              <a:gd name="connsiteY8" fmla="*/ 35900 h 2138574"/>
              <a:gd name="connsiteX9" fmla="*/ 1069288 w 2138575"/>
              <a:gd name="connsiteY9" fmla="*/ 0 h 2138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38575" h="2138574">
                <a:moveTo>
                  <a:pt x="1069288" y="0"/>
                </a:moveTo>
                <a:cubicBezTo>
                  <a:pt x="1100656" y="0"/>
                  <a:pt x="1132025" y="11967"/>
                  <a:pt x="1155958" y="35900"/>
                </a:cubicBezTo>
                <a:lnTo>
                  <a:pt x="2102675" y="982617"/>
                </a:lnTo>
                <a:cubicBezTo>
                  <a:pt x="2150542" y="1030484"/>
                  <a:pt x="2150542" y="1108090"/>
                  <a:pt x="2102675" y="1155957"/>
                </a:cubicBezTo>
                <a:lnTo>
                  <a:pt x="1155958" y="2102674"/>
                </a:lnTo>
                <a:cubicBezTo>
                  <a:pt x="1108091" y="2150541"/>
                  <a:pt x="1030485" y="2150541"/>
                  <a:pt x="982618" y="2102674"/>
                </a:cubicBezTo>
                <a:lnTo>
                  <a:pt x="35901" y="1155957"/>
                </a:lnTo>
                <a:cubicBezTo>
                  <a:pt x="-11966" y="1108090"/>
                  <a:pt x="-11966" y="1030484"/>
                  <a:pt x="35901" y="982617"/>
                </a:cubicBezTo>
                <a:lnTo>
                  <a:pt x="982618" y="35900"/>
                </a:lnTo>
                <a:cubicBezTo>
                  <a:pt x="1006552" y="11967"/>
                  <a:pt x="1037920" y="0"/>
                  <a:pt x="1069288" y="0"/>
                </a:cubicBezTo>
                <a:close/>
              </a:path>
            </a:pathLst>
          </a:custGeom>
        </p:spPr>
      </p:pic>
      <p:pic>
        <p:nvPicPr>
          <p:cNvPr id="25" name="图片 24"/>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7448660" y="1676365"/>
            <a:ext cx="1823855" cy="1823854"/>
          </a:xfrm>
          <a:custGeom>
            <a:avLst/>
            <a:gdLst>
              <a:gd name="connsiteX0" fmla="*/ 911928 w 1823855"/>
              <a:gd name="connsiteY0" fmla="*/ 0 h 1823854"/>
              <a:gd name="connsiteX1" fmla="*/ 985843 w 1823855"/>
              <a:gd name="connsiteY1" fmla="*/ 30616 h 1823854"/>
              <a:gd name="connsiteX2" fmla="*/ 1793239 w 1823855"/>
              <a:gd name="connsiteY2" fmla="*/ 838012 h 1823854"/>
              <a:gd name="connsiteX3" fmla="*/ 1793239 w 1823855"/>
              <a:gd name="connsiteY3" fmla="*/ 985842 h 1823854"/>
              <a:gd name="connsiteX4" fmla="*/ 985843 w 1823855"/>
              <a:gd name="connsiteY4" fmla="*/ 1793238 h 1823854"/>
              <a:gd name="connsiteX5" fmla="*/ 838013 w 1823855"/>
              <a:gd name="connsiteY5" fmla="*/ 1793238 h 1823854"/>
              <a:gd name="connsiteX6" fmla="*/ 30617 w 1823855"/>
              <a:gd name="connsiteY6" fmla="*/ 985842 h 1823854"/>
              <a:gd name="connsiteX7" fmla="*/ 30617 w 1823855"/>
              <a:gd name="connsiteY7" fmla="*/ 838012 h 1823854"/>
              <a:gd name="connsiteX8" fmla="*/ 838013 w 1823855"/>
              <a:gd name="connsiteY8" fmla="*/ 30616 h 1823854"/>
              <a:gd name="connsiteX9" fmla="*/ 911928 w 1823855"/>
              <a:gd name="connsiteY9" fmla="*/ 0 h 1823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23855" h="1823854">
                <a:moveTo>
                  <a:pt x="911928" y="0"/>
                </a:moveTo>
                <a:cubicBezTo>
                  <a:pt x="938680" y="0"/>
                  <a:pt x="965432" y="10205"/>
                  <a:pt x="985843" y="30616"/>
                </a:cubicBezTo>
                <a:lnTo>
                  <a:pt x="1793239" y="838012"/>
                </a:lnTo>
                <a:cubicBezTo>
                  <a:pt x="1834061" y="878834"/>
                  <a:pt x="1834061" y="945020"/>
                  <a:pt x="1793239" y="985842"/>
                </a:cubicBezTo>
                <a:lnTo>
                  <a:pt x="985843" y="1793238"/>
                </a:lnTo>
                <a:cubicBezTo>
                  <a:pt x="945021" y="1834060"/>
                  <a:pt x="878835" y="1834060"/>
                  <a:pt x="838013" y="1793238"/>
                </a:cubicBezTo>
                <a:lnTo>
                  <a:pt x="30617" y="985842"/>
                </a:lnTo>
                <a:cubicBezTo>
                  <a:pt x="-10205" y="945020"/>
                  <a:pt x="-10205" y="878834"/>
                  <a:pt x="30617" y="838012"/>
                </a:cubicBezTo>
                <a:lnTo>
                  <a:pt x="838013" y="30616"/>
                </a:lnTo>
                <a:cubicBezTo>
                  <a:pt x="858424" y="10205"/>
                  <a:pt x="885176" y="0"/>
                  <a:pt x="911928" y="0"/>
                </a:cubicBezTo>
                <a:close/>
              </a:path>
            </a:pathLst>
          </a:custGeom>
        </p:spPr>
      </p:pic>
      <p:cxnSp>
        <p:nvCxnSpPr>
          <p:cNvPr id="30" name="直接连接符 29"/>
          <p:cNvCxnSpPr/>
          <p:nvPr/>
        </p:nvCxnSpPr>
        <p:spPr>
          <a:xfrm>
            <a:off x="6675935" y="2891058"/>
            <a:ext cx="1545449"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5766619" y="4252821"/>
            <a:ext cx="2593968"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4984955" y="5747330"/>
            <a:ext cx="4519061" cy="0"/>
          </a:xfrm>
          <a:prstGeom prst="line">
            <a:avLst/>
          </a:prstGeom>
          <a:ln>
            <a:solidFill>
              <a:schemeClr val="bg1">
                <a:lumMod val="75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39" name="文本框 38"/>
          <p:cNvSpPr txBox="1"/>
          <p:nvPr/>
        </p:nvSpPr>
        <p:spPr>
          <a:xfrm>
            <a:off x="2018126" y="1443361"/>
            <a:ext cx="2155668" cy="461665"/>
          </a:xfrm>
          <a:prstGeom prst="rect">
            <a:avLst/>
          </a:prstGeom>
          <a:noFill/>
        </p:spPr>
        <p:txBody>
          <a:bodyPr wrap="square" rtlCol="0">
            <a:spAutoFit/>
          </a:bodyPr>
          <a:lstStyle/>
          <a:p>
            <a:pPr algn="r"/>
            <a:r>
              <a:rPr lang="zh-CN" altLang="en-US" sz="2400" dirty="0">
                <a:solidFill>
                  <a:schemeClr val="accent1"/>
                </a:solidFill>
                <a:latin typeface="+mj-ea"/>
                <a:ea typeface="+mj-ea"/>
              </a:rPr>
              <a:t>点击添加标题</a:t>
            </a:r>
          </a:p>
        </p:txBody>
      </p:sp>
      <p:sp>
        <p:nvSpPr>
          <p:cNvPr id="40" name="文本框 39"/>
          <p:cNvSpPr txBox="1"/>
          <p:nvPr/>
        </p:nvSpPr>
        <p:spPr>
          <a:xfrm>
            <a:off x="407988" y="1802516"/>
            <a:ext cx="376580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点击添加文字说明点击添加文字说明点击添加文字说明</a:t>
            </a:r>
          </a:p>
        </p:txBody>
      </p:sp>
      <p:sp>
        <p:nvSpPr>
          <p:cNvPr id="43" name="文本框 42"/>
          <p:cNvSpPr txBox="1"/>
          <p:nvPr/>
        </p:nvSpPr>
        <p:spPr>
          <a:xfrm>
            <a:off x="4497312" y="2647366"/>
            <a:ext cx="2155668" cy="461665"/>
          </a:xfrm>
          <a:prstGeom prst="rect">
            <a:avLst/>
          </a:prstGeom>
          <a:noFill/>
        </p:spPr>
        <p:txBody>
          <a:bodyPr wrap="square" rtlCol="0">
            <a:spAutoFit/>
          </a:bodyPr>
          <a:lstStyle/>
          <a:p>
            <a:pPr algn="r"/>
            <a:r>
              <a:rPr lang="zh-CN" altLang="en-US" sz="2400" dirty="0">
                <a:solidFill>
                  <a:schemeClr val="accent2"/>
                </a:solidFill>
                <a:latin typeface="+mj-ea"/>
                <a:ea typeface="+mj-ea"/>
              </a:rPr>
              <a:t>点击添加标题</a:t>
            </a:r>
          </a:p>
        </p:txBody>
      </p:sp>
      <p:sp>
        <p:nvSpPr>
          <p:cNvPr id="44" name="文本框 43"/>
          <p:cNvSpPr txBox="1"/>
          <p:nvPr/>
        </p:nvSpPr>
        <p:spPr>
          <a:xfrm>
            <a:off x="2887174" y="3006521"/>
            <a:ext cx="376580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点击添加文字说明点击添加文字说明点击添加文字说明</a:t>
            </a:r>
          </a:p>
        </p:txBody>
      </p:sp>
      <p:sp>
        <p:nvSpPr>
          <p:cNvPr id="46" name="文本框 45"/>
          <p:cNvSpPr txBox="1"/>
          <p:nvPr/>
        </p:nvSpPr>
        <p:spPr>
          <a:xfrm>
            <a:off x="3585491" y="4029463"/>
            <a:ext cx="2155668" cy="461665"/>
          </a:xfrm>
          <a:prstGeom prst="rect">
            <a:avLst/>
          </a:prstGeom>
          <a:noFill/>
        </p:spPr>
        <p:txBody>
          <a:bodyPr wrap="square" rtlCol="0">
            <a:spAutoFit/>
          </a:bodyPr>
          <a:lstStyle/>
          <a:p>
            <a:pPr algn="r"/>
            <a:r>
              <a:rPr lang="zh-CN" altLang="en-US" sz="2400" dirty="0">
                <a:solidFill>
                  <a:schemeClr val="accent3"/>
                </a:solidFill>
                <a:latin typeface="+mj-ea"/>
                <a:ea typeface="+mj-ea"/>
              </a:rPr>
              <a:t>点击添加标题</a:t>
            </a:r>
          </a:p>
        </p:txBody>
      </p:sp>
      <p:sp>
        <p:nvSpPr>
          <p:cNvPr id="47" name="文本框 46"/>
          <p:cNvSpPr txBox="1"/>
          <p:nvPr/>
        </p:nvSpPr>
        <p:spPr>
          <a:xfrm>
            <a:off x="1975353" y="4388618"/>
            <a:ext cx="376580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点击添加文字说明点击添加文字说明点击添加文字说明</a:t>
            </a:r>
          </a:p>
        </p:txBody>
      </p:sp>
      <p:sp>
        <p:nvSpPr>
          <p:cNvPr id="49" name="文本框 48"/>
          <p:cNvSpPr txBox="1"/>
          <p:nvPr/>
        </p:nvSpPr>
        <p:spPr>
          <a:xfrm>
            <a:off x="2789193" y="5513351"/>
            <a:ext cx="2155668" cy="461665"/>
          </a:xfrm>
          <a:prstGeom prst="rect">
            <a:avLst/>
          </a:prstGeom>
          <a:noFill/>
        </p:spPr>
        <p:txBody>
          <a:bodyPr wrap="square" rtlCol="0">
            <a:spAutoFit/>
          </a:bodyPr>
          <a:lstStyle/>
          <a:p>
            <a:pPr algn="r"/>
            <a:r>
              <a:rPr lang="zh-CN" altLang="en-US" sz="2400" dirty="0">
                <a:solidFill>
                  <a:schemeClr val="accent5"/>
                </a:solidFill>
                <a:latin typeface="+mj-ea"/>
                <a:ea typeface="+mj-ea"/>
              </a:rPr>
              <a:t>点击添加标题</a:t>
            </a:r>
          </a:p>
        </p:txBody>
      </p:sp>
      <p:sp>
        <p:nvSpPr>
          <p:cNvPr id="50" name="文本框 49"/>
          <p:cNvSpPr txBox="1"/>
          <p:nvPr/>
        </p:nvSpPr>
        <p:spPr>
          <a:xfrm>
            <a:off x="1179055" y="5872506"/>
            <a:ext cx="3765806"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点击添加文字说明点击添加文字说明点击添加文字说明</a:t>
            </a:r>
          </a:p>
        </p:txBody>
      </p:sp>
      <p:grpSp>
        <p:nvGrpSpPr>
          <p:cNvPr id="12" name="组合 11"/>
          <p:cNvGrpSpPr/>
          <p:nvPr/>
        </p:nvGrpSpPr>
        <p:grpSpPr>
          <a:xfrm>
            <a:off x="9556258" y="3407207"/>
            <a:ext cx="902074" cy="902074"/>
            <a:chOff x="9556258" y="3407207"/>
            <a:chExt cx="902074" cy="902074"/>
          </a:xfrm>
        </p:grpSpPr>
        <p:sp>
          <p:nvSpPr>
            <p:cNvPr id="16" name="矩形: 圆角 15"/>
            <p:cNvSpPr/>
            <p:nvPr/>
          </p:nvSpPr>
          <p:spPr>
            <a:xfrm rot="2700000">
              <a:off x="9556258" y="3407207"/>
              <a:ext cx="902074" cy="902074"/>
            </a:xfrm>
            <a:prstGeom prst="roundRect">
              <a:avLst>
                <a:gd name="adj" fmla="val 773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1" name="组合 50"/>
            <p:cNvGrpSpPr/>
            <p:nvPr/>
          </p:nvGrpSpPr>
          <p:grpSpPr>
            <a:xfrm>
              <a:off x="9850580" y="3747352"/>
              <a:ext cx="341222" cy="237970"/>
              <a:chOff x="1851176" y="968427"/>
              <a:chExt cx="499230" cy="348166"/>
            </a:xfrm>
            <a:solidFill>
              <a:schemeClr val="bg1"/>
            </a:solidFill>
          </p:grpSpPr>
          <p:sp>
            <p:nvSpPr>
              <p:cNvPr id="52" name="Freeform 73"/>
              <p:cNvSpPr>
                <a:spLocks noEditPoints="1"/>
              </p:cNvSpPr>
              <p:nvPr/>
            </p:nvSpPr>
            <p:spPr bwMode="auto">
              <a:xfrm>
                <a:off x="1851176" y="968427"/>
                <a:ext cx="115855" cy="346059"/>
              </a:xfrm>
              <a:custGeom>
                <a:avLst/>
                <a:gdLst>
                  <a:gd name="T0" fmla="*/ 448 w 512"/>
                  <a:gd name="T1" fmla="*/ 0 h 1536"/>
                  <a:gd name="T2" fmla="*/ 64 w 512"/>
                  <a:gd name="T3" fmla="*/ 0 h 1536"/>
                  <a:gd name="T4" fmla="*/ 0 w 512"/>
                  <a:gd name="T5" fmla="*/ 64 h 1536"/>
                  <a:gd name="T6" fmla="*/ 0 w 512"/>
                  <a:gd name="T7" fmla="*/ 1472 h 1536"/>
                  <a:gd name="T8" fmla="*/ 64 w 512"/>
                  <a:gd name="T9" fmla="*/ 1536 h 1536"/>
                  <a:gd name="T10" fmla="*/ 448 w 512"/>
                  <a:gd name="T11" fmla="*/ 1536 h 1536"/>
                  <a:gd name="T12" fmla="*/ 512 w 512"/>
                  <a:gd name="T13" fmla="*/ 1472 h 1536"/>
                  <a:gd name="T14" fmla="*/ 512 w 512"/>
                  <a:gd name="T15" fmla="*/ 64 h 1536"/>
                  <a:gd name="T16" fmla="*/ 448 w 512"/>
                  <a:gd name="T17" fmla="*/ 0 h 1536"/>
                  <a:gd name="T18" fmla="*/ 384 w 512"/>
                  <a:gd name="T19" fmla="*/ 384 h 1536"/>
                  <a:gd name="T20" fmla="*/ 128 w 512"/>
                  <a:gd name="T21" fmla="*/ 384 h 1536"/>
                  <a:gd name="T22" fmla="*/ 128 w 512"/>
                  <a:gd name="T23" fmla="*/ 256 h 1536"/>
                  <a:gd name="T24" fmla="*/ 384 w 512"/>
                  <a:gd name="T25" fmla="*/ 256 h 1536"/>
                  <a:gd name="T26" fmla="*/ 384 w 512"/>
                  <a:gd name="T27" fmla="*/ 384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2" h="1536">
                    <a:moveTo>
                      <a:pt x="448" y="0"/>
                    </a:moveTo>
                    <a:cubicBezTo>
                      <a:pt x="64" y="0"/>
                      <a:pt x="64" y="0"/>
                      <a:pt x="64" y="0"/>
                    </a:cubicBezTo>
                    <a:cubicBezTo>
                      <a:pt x="29" y="0"/>
                      <a:pt x="0" y="29"/>
                      <a:pt x="0" y="64"/>
                    </a:cubicBezTo>
                    <a:cubicBezTo>
                      <a:pt x="0" y="1472"/>
                      <a:pt x="0" y="1472"/>
                      <a:pt x="0" y="1472"/>
                    </a:cubicBezTo>
                    <a:cubicBezTo>
                      <a:pt x="0" y="1507"/>
                      <a:pt x="29" y="1536"/>
                      <a:pt x="64" y="1536"/>
                    </a:cubicBezTo>
                    <a:cubicBezTo>
                      <a:pt x="448" y="1536"/>
                      <a:pt x="448" y="1536"/>
                      <a:pt x="448" y="1536"/>
                    </a:cubicBezTo>
                    <a:cubicBezTo>
                      <a:pt x="483" y="1536"/>
                      <a:pt x="512" y="1507"/>
                      <a:pt x="512" y="1472"/>
                    </a:cubicBezTo>
                    <a:cubicBezTo>
                      <a:pt x="512" y="64"/>
                      <a:pt x="512" y="64"/>
                      <a:pt x="512" y="64"/>
                    </a:cubicBezTo>
                    <a:cubicBezTo>
                      <a:pt x="512" y="29"/>
                      <a:pt x="483" y="0"/>
                      <a:pt x="448" y="0"/>
                    </a:cubicBezTo>
                    <a:close/>
                    <a:moveTo>
                      <a:pt x="384" y="384"/>
                    </a:moveTo>
                    <a:cubicBezTo>
                      <a:pt x="128" y="384"/>
                      <a:pt x="128" y="384"/>
                      <a:pt x="128" y="384"/>
                    </a:cubicBezTo>
                    <a:cubicBezTo>
                      <a:pt x="128" y="256"/>
                      <a:pt x="128" y="256"/>
                      <a:pt x="128" y="256"/>
                    </a:cubicBezTo>
                    <a:cubicBezTo>
                      <a:pt x="384" y="256"/>
                      <a:pt x="384" y="256"/>
                      <a:pt x="384" y="256"/>
                    </a:cubicBezTo>
                    <a:lnTo>
                      <a:pt x="384" y="3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74"/>
              <p:cNvSpPr>
                <a:spLocks noEditPoints="1"/>
              </p:cNvSpPr>
              <p:nvPr/>
            </p:nvSpPr>
            <p:spPr bwMode="auto">
              <a:xfrm>
                <a:off x="1995920" y="968427"/>
                <a:ext cx="115855" cy="346059"/>
              </a:xfrm>
              <a:custGeom>
                <a:avLst/>
                <a:gdLst>
                  <a:gd name="T0" fmla="*/ 448 w 512"/>
                  <a:gd name="T1" fmla="*/ 0 h 1536"/>
                  <a:gd name="T2" fmla="*/ 64 w 512"/>
                  <a:gd name="T3" fmla="*/ 0 h 1536"/>
                  <a:gd name="T4" fmla="*/ 0 w 512"/>
                  <a:gd name="T5" fmla="*/ 64 h 1536"/>
                  <a:gd name="T6" fmla="*/ 0 w 512"/>
                  <a:gd name="T7" fmla="*/ 1472 h 1536"/>
                  <a:gd name="T8" fmla="*/ 64 w 512"/>
                  <a:gd name="T9" fmla="*/ 1536 h 1536"/>
                  <a:gd name="T10" fmla="*/ 448 w 512"/>
                  <a:gd name="T11" fmla="*/ 1536 h 1536"/>
                  <a:gd name="T12" fmla="*/ 512 w 512"/>
                  <a:gd name="T13" fmla="*/ 1472 h 1536"/>
                  <a:gd name="T14" fmla="*/ 512 w 512"/>
                  <a:gd name="T15" fmla="*/ 64 h 1536"/>
                  <a:gd name="T16" fmla="*/ 448 w 512"/>
                  <a:gd name="T17" fmla="*/ 0 h 1536"/>
                  <a:gd name="T18" fmla="*/ 384 w 512"/>
                  <a:gd name="T19" fmla="*/ 384 h 1536"/>
                  <a:gd name="T20" fmla="*/ 128 w 512"/>
                  <a:gd name="T21" fmla="*/ 384 h 1536"/>
                  <a:gd name="T22" fmla="*/ 128 w 512"/>
                  <a:gd name="T23" fmla="*/ 256 h 1536"/>
                  <a:gd name="T24" fmla="*/ 384 w 512"/>
                  <a:gd name="T25" fmla="*/ 256 h 1536"/>
                  <a:gd name="T26" fmla="*/ 384 w 512"/>
                  <a:gd name="T27" fmla="*/ 384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2" h="1536">
                    <a:moveTo>
                      <a:pt x="448" y="0"/>
                    </a:moveTo>
                    <a:cubicBezTo>
                      <a:pt x="64" y="0"/>
                      <a:pt x="64" y="0"/>
                      <a:pt x="64" y="0"/>
                    </a:cubicBezTo>
                    <a:cubicBezTo>
                      <a:pt x="29" y="0"/>
                      <a:pt x="0" y="29"/>
                      <a:pt x="0" y="64"/>
                    </a:cubicBezTo>
                    <a:cubicBezTo>
                      <a:pt x="0" y="1472"/>
                      <a:pt x="0" y="1472"/>
                      <a:pt x="0" y="1472"/>
                    </a:cubicBezTo>
                    <a:cubicBezTo>
                      <a:pt x="0" y="1507"/>
                      <a:pt x="29" y="1536"/>
                      <a:pt x="64" y="1536"/>
                    </a:cubicBezTo>
                    <a:cubicBezTo>
                      <a:pt x="448" y="1536"/>
                      <a:pt x="448" y="1536"/>
                      <a:pt x="448" y="1536"/>
                    </a:cubicBezTo>
                    <a:cubicBezTo>
                      <a:pt x="483" y="1536"/>
                      <a:pt x="512" y="1507"/>
                      <a:pt x="512" y="1472"/>
                    </a:cubicBezTo>
                    <a:cubicBezTo>
                      <a:pt x="512" y="64"/>
                      <a:pt x="512" y="64"/>
                      <a:pt x="512" y="64"/>
                    </a:cubicBezTo>
                    <a:cubicBezTo>
                      <a:pt x="512" y="29"/>
                      <a:pt x="483" y="0"/>
                      <a:pt x="448" y="0"/>
                    </a:cubicBezTo>
                    <a:close/>
                    <a:moveTo>
                      <a:pt x="384" y="384"/>
                    </a:moveTo>
                    <a:cubicBezTo>
                      <a:pt x="128" y="384"/>
                      <a:pt x="128" y="384"/>
                      <a:pt x="128" y="384"/>
                    </a:cubicBezTo>
                    <a:cubicBezTo>
                      <a:pt x="128" y="256"/>
                      <a:pt x="128" y="256"/>
                      <a:pt x="128" y="256"/>
                    </a:cubicBezTo>
                    <a:cubicBezTo>
                      <a:pt x="384" y="256"/>
                      <a:pt x="384" y="256"/>
                      <a:pt x="384" y="256"/>
                    </a:cubicBezTo>
                    <a:lnTo>
                      <a:pt x="384" y="3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75"/>
              <p:cNvSpPr>
                <a:spLocks/>
              </p:cNvSpPr>
              <p:nvPr/>
            </p:nvSpPr>
            <p:spPr bwMode="auto">
              <a:xfrm>
                <a:off x="2109668" y="987084"/>
                <a:ext cx="240738" cy="329509"/>
              </a:xfrm>
              <a:custGeom>
                <a:avLst/>
                <a:gdLst>
                  <a:gd name="T0" fmla="*/ 387 w 1065"/>
                  <a:gd name="T1" fmla="*/ 16 h 1462"/>
                  <a:gd name="T2" fmla="*/ 44 w 1065"/>
                  <a:gd name="T3" fmla="*/ 189 h 1462"/>
                  <a:gd name="T4" fmla="*/ 16 w 1065"/>
                  <a:gd name="T5" fmla="*/ 275 h 1462"/>
                  <a:gd name="T6" fmla="*/ 592 w 1065"/>
                  <a:gd name="T7" fmla="*/ 1418 h 1462"/>
                  <a:gd name="T8" fmla="*/ 678 w 1065"/>
                  <a:gd name="T9" fmla="*/ 1446 h 1462"/>
                  <a:gd name="T10" fmla="*/ 1021 w 1065"/>
                  <a:gd name="T11" fmla="*/ 1273 h 1462"/>
                  <a:gd name="T12" fmla="*/ 1049 w 1065"/>
                  <a:gd name="T13" fmla="*/ 1187 h 1462"/>
                  <a:gd name="T14" fmla="*/ 473 w 1065"/>
                  <a:gd name="T15" fmla="*/ 44 h 1462"/>
                  <a:gd name="T16" fmla="*/ 387 w 1065"/>
                  <a:gd name="T17" fmla="*/ 16 h 1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5" h="1462">
                    <a:moveTo>
                      <a:pt x="387" y="16"/>
                    </a:moveTo>
                    <a:cubicBezTo>
                      <a:pt x="44" y="189"/>
                      <a:pt x="44" y="189"/>
                      <a:pt x="44" y="189"/>
                    </a:cubicBezTo>
                    <a:cubicBezTo>
                      <a:pt x="13" y="205"/>
                      <a:pt x="0" y="243"/>
                      <a:pt x="16" y="275"/>
                    </a:cubicBezTo>
                    <a:cubicBezTo>
                      <a:pt x="592" y="1418"/>
                      <a:pt x="592" y="1418"/>
                      <a:pt x="592" y="1418"/>
                    </a:cubicBezTo>
                    <a:cubicBezTo>
                      <a:pt x="608" y="1449"/>
                      <a:pt x="646" y="1462"/>
                      <a:pt x="678" y="1446"/>
                    </a:cubicBezTo>
                    <a:cubicBezTo>
                      <a:pt x="1021" y="1273"/>
                      <a:pt x="1021" y="1273"/>
                      <a:pt x="1021" y="1273"/>
                    </a:cubicBezTo>
                    <a:cubicBezTo>
                      <a:pt x="1052" y="1258"/>
                      <a:pt x="1065" y="1219"/>
                      <a:pt x="1049" y="1187"/>
                    </a:cubicBezTo>
                    <a:cubicBezTo>
                      <a:pt x="473" y="44"/>
                      <a:pt x="473" y="44"/>
                      <a:pt x="473" y="44"/>
                    </a:cubicBezTo>
                    <a:cubicBezTo>
                      <a:pt x="457" y="13"/>
                      <a:pt x="419" y="0"/>
                      <a:pt x="387"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Oval 76"/>
              <p:cNvSpPr>
                <a:spLocks noChangeArrowheads="1"/>
              </p:cNvSpPr>
              <p:nvPr/>
            </p:nvSpPr>
            <p:spPr bwMode="auto">
              <a:xfrm>
                <a:off x="2241773" y="1285598"/>
                <a:ext cx="29190" cy="288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1" name="组合 10"/>
          <p:cNvGrpSpPr/>
          <p:nvPr/>
        </p:nvGrpSpPr>
        <p:grpSpPr>
          <a:xfrm>
            <a:off x="8915692" y="2750769"/>
            <a:ext cx="900000" cy="900000"/>
            <a:chOff x="8915692" y="2750769"/>
            <a:chExt cx="900000" cy="900000"/>
          </a:xfrm>
        </p:grpSpPr>
        <p:sp>
          <p:nvSpPr>
            <p:cNvPr id="13" name="矩形: 圆角 12"/>
            <p:cNvSpPr/>
            <p:nvPr/>
          </p:nvSpPr>
          <p:spPr>
            <a:xfrm rot="2700000">
              <a:off x="8915692" y="2750769"/>
              <a:ext cx="900000" cy="900000"/>
            </a:xfrm>
            <a:prstGeom prst="roundRect">
              <a:avLst>
                <a:gd name="adj" fmla="val 773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Freeform 84"/>
            <p:cNvSpPr>
              <a:spLocks/>
            </p:cNvSpPr>
            <p:nvPr/>
          </p:nvSpPr>
          <p:spPr bwMode="auto">
            <a:xfrm>
              <a:off x="9211720" y="3039213"/>
              <a:ext cx="283858" cy="323112"/>
            </a:xfrm>
            <a:custGeom>
              <a:avLst/>
              <a:gdLst>
                <a:gd name="T0" fmla="*/ 1664 w 1792"/>
                <a:gd name="T1" fmla="*/ 256 h 2048"/>
                <a:gd name="T2" fmla="*/ 1664 w 1792"/>
                <a:gd name="T3" fmla="*/ 1920 h 2048"/>
                <a:gd name="T4" fmla="*/ 320 w 1792"/>
                <a:gd name="T5" fmla="*/ 1920 h 2048"/>
                <a:gd name="T6" fmla="*/ 128 w 1792"/>
                <a:gd name="T7" fmla="*/ 1728 h 2048"/>
                <a:gd name="T8" fmla="*/ 320 w 1792"/>
                <a:gd name="T9" fmla="*/ 1536 h 2048"/>
                <a:gd name="T10" fmla="*/ 1536 w 1792"/>
                <a:gd name="T11" fmla="*/ 1536 h 2048"/>
                <a:gd name="T12" fmla="*/ 1536 w 1792"/>
                <a:gd name="T13" fmla="*/ 0 h 2048"/>
                <a:gd name="T14" fmla="*/ 256 w 1792"/>
                <a:gd name="T15" fmla="*/ 0 h 2048"/>
                <a:gd name="T16" fmla="*/ 0 w 1792"/>
                <a:gd name="T17" fmla="*/ 256 h 2048"/>
                <a:gd name="T18" fmla="*/ 0 w 1792"/>
                <a:gd name="T19" fmla="*/ 1792 h 2048"/>
                <a:gd name="T20" fmla="*/ 256 w 1792"/>
                <a:gd name="T21" fmla="*/ 2048 h 2048"/>
                <a:gd name="T22" fmla="*/ 1792 w 1792"/>
                <a:gd name="T23" fmla="*/ 2048 h 2048"/>
                <a:gd name="T24" fmla="*/ 1792 w 1792"/>
                <a:gd name="T25" fmla="*/ 256 h 2048"/>
                <a:gd name="T26" fmla="*/ 1664 w 1792"/>
                <a:gd name="T27" fmla="*/ 256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92" h="2048">
                  <a:moveTo>
                    <a:pt x="1664" y="256"/>
                  </a:moveTo>
                  <a:cubicBezTo>
                    <a:pt x="1664" y="1920"/>
                    <a:pt x="1664" y="1920"/>
                    <a:pt x="1664" y="1920"/>
                  </a:cubicBezTo>
                  <a:cubicBezTo>
                    <a:pt x="320" y="1920"/>
                    <a:pt x="320" y="1920"/>
                    <a:pt x="320" y="1920"/>
                  </a:cubicBezTo>
                  <a:cubicBezTo>
                    <a:pt x="214" y="1920"/>
                    <a:pt x="128" y="1834"/>
                    <a:pt x="128" y="1728"/>
                  </a:cubicBezTo>
                  <a:cubicBezTo>
                    <a:pt x="128" y="1622"/>
                    <a:pt x="214" y="1536"/>
                    <a:pt x="320" y="1536"/>
                  </a:cubicBezTo>
                  <a:cubicBezTo>
                    <a:pt x="1536" y="1536"/>
                    <a:pt x="1536" y="1536"/>
                    <a:pt x="1536" y="1536"/>
                  </a:cubicBezTo>
                  <a:cubicBezTo>
                    <a:pt x="1536" y="0"/>
                    <a:pt x="1536" y="0"/>
                    <a:pt x="1536" y="0"/>
                  </a:cubicBezTo>
                  <a:cubicBezTo>
                    <a:pt x="256" y="0"/>
                    <a:pt x="256" y="0"/>
                    <a:pt x="256" y="0"/>
                  </a:cubicBezTo>
                  <a:cubicBezTo>
                    <a:pt x="115" y="0"/>
                    <a:pt x="0" y="115"/>
                    <a:pt x="0" y="256"/>
                  </a:cubicBezTo>
                  <a:cubicBezTo>
                    <a:pt x="0" y="1792"/>
                    <a:pt x="0" y="1792"/>
                    <a:pt x="0" y="1792"/>
                  </a:cubicBezTo>
                  <a:cubicBezTo>
                    <a:pt x="0" y="1933"/>
                    <a:pt x="115" y="2048"/>
                    <a:pt x="256" y="2048"/>
                  </a:cubicBezTo>
                  <a:cubicBezTo>
                    <a:pt x="1792" y="2048"/>
                    <a:pt x="1792" y="2048"/>
                    <a:pt x="1792" y="2048"/>
                  </a:cubicBezTo>
                  <a:cubicBezTo>
                    <a:pt x="1792" y="256"/>
                    <a:pt x="1792" y="256"/>
                    <a:pt x="1792" y="256"/>
                  </a:cubicBezTo>
                  <a:lnTo>
                    <a:pt x="1664" y="25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组合 9"/>
          <p:cNvGrpSpPr/>
          <p:nvPr/>
        </p:nvGrpSpPr>
        <p:grpSpPr>
          <a:xfrm>
            <a:off x="8817224" y="1276828"/>
            <a:ext cx="1116000" cy="1116000"/>
            <a:chOff x="8817224" y="1276828"/>
            <a:chExt cx="1116000" cy="1116000"/>
          </a:xfrm>
        </p:grpSpPr>
        <p:sp>
          <p:nvSpPr>
            <p:cNvPr id="9" name="矩形: 圆角 8"/>
            <p:cNvSpPr/>
            <p:nvPr/>
          </p:nvSpPr>
          <p:spPr>
            <a:xfrm rot="2700000">
              <a:off x="8817224" y="1276828"/>
              <a:ext cx="1116000" cy="1116000"/>
            </a:xfrm>
            <a:prstGeom prst="roundRect">
              <a:avLst>
                <a:gd name="adj" fmla="val 773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Freeform 140"/>
            <p:cNvSpPr>
              <a:spLocks noEditPoints="1"/>
            </p:cNvSpPr>
            <p:nvPr/>
          </p:nvSpPr>
          <p:spPr bwMode="auto">
            <a:xfrm>
              <a:off x="9136768" y="1611375"/>
              <a:ext cx="457848" cy="455920"/>
            </a:xfrm>
            <a:custGeom>
              <a:avLst/>
              <a:gdLst>
                <a:gd name="T0" fmla="*/ 1024 w 2048"/>
                <a:gd name="T1" fmla="*/ 0 h 2048"/>
                <a:gd name="T2" fmla="*/ 0 w 2048"/>
                <a:gd name="T3" fmla="*/ 1024 h 2048"/>
                <a:gd name="T4" fmla="*/ 1024 w 2048"/>
                <a:gd name="T5" fmla="*/ 2048 h 2048"/>
                <a:gd name="T6" fmla="*/ 2048 w 2048"/>
                <a:gd name="T7" fmla="*/ 1024 h 2048"/>
                <a:gd name="T8" fmla="*/ 1024 w 2048"/>
                <a:gd name="T9" fmla="*/ 0 h 2048"/>
                <a:gd name="T10" fmla="*/ 1317 w 2048"/>
                <a:gd name="T11" fmla="*/ 1499 h 2048"/>
                <a:gd name="T12" fmla="*/ 896 w 2048"/>
                <a:gd name="T13" fmla="*/ 1077 h 2048"/>
                <a:gd name="T14" fmla="*/ 896 w 2048"/>
                <a:gd name="T15" fmla="*/ 512 h 2048"/>
                <a:gd name="T16" fmla="*/ 1152 w 2048"/>
                <a:gd name="T17" fmla="*/ 512 h 2048"/>
                <a:gd name="T18" fmla="*/ 1152 w 2048"/>
                <a:gd name="T19" fmla="*/ 971 h 2048"/>
                <a:gd name="T20" fmla="*/ 1499 w 2048"/>
                <a:gd name="T21" fmla="*/ 1317 h 2048"/>
                <a:gd name="T22" fmla="*/ 1317 w 2048"/>
                <a:gd name="T23" fmla="*/ 1499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48" h="2048">
                  <a:moveTo>
                    <a:pt x="1024" y="0"/>
                  </a:moveTo>
                  <a:cubicBezTo>
                    <a:pt x="458" y="0"/>
                    <a:pt x="0" y="458"/>
                    <a:pt x="0" y="1024"/>
                  </a:cubicBezTo>
                  <a:cubicBezTo>
                    <a:pt x="0" y="1590"/>
                    <a:pt x="458" y="2048"/>
                    <a:pt x="1024" y="2048"/>
                  </a:cubicBezTo>
                  <a:cubicBezTo>
                    <a:pt x="1590" y="2048"/>
                    <a:pt x="2048" y="1590"/>
                    <a:pt x="2048" y="1024"/>
                  </a:cubicBezTo>
                  <a:cubicBezTo>
                    <a:pt x="2048" y="458"/>
                    <a:pt x="1590" y="0"/>
                    <a:pt x="1024" y="0"/>
                  </a:cubicBezTo>
                  <a:close/>
                  <a:moveTo>
                    <a:pt x="1317" y="1499"/>
                  </a:moveTo>
                  <a:cubicBezTo>
                    <a:pt x="896" y="1077"/>
                    <a:pt x="896" y="1077"/>
                    <a:pt x="896" y="1077"/>
                  </a:cubicBezTo>
                  <a:cubicBezTo>
                    <a:pt x="896" y="512"/>
                    <a:pt x="896" y="512"/>
                    <a:pt x="896" y="512"/>
                  </a:cubicBezTo>
                  <a:cubicBezTo>
                    <a:pt x="1152" y="512"/>
                    <a:pt x="1152" y="512"/>
                    <a:pt x="1152" y="512"/>
                  </a:cubicBezTo>
                  <a:cubicBezTo>
                    <a:pt x="1152" y="971"/>
                    <a:pt x="1152" y="971"/>
                    <a:pt x="1152" y="971"/>
                  </a:cubicBezTo>
                  <a:cubicBezTo>
                    <a:pt x="1499" y="1317"/>
                    <a:pt x="1499" y="1317"/>
                    <a:pt x="1499" y="1317"/>
                  </a:cubicBezTo>
                  <a:cubicBezTo>
                    <a:pt x="1317" y="1499"/>
                    <a:pt x="1317" y="1499"/>
                    <a:pt x="1317" y="1499"/>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4" name="组合 13"/>
          <p:cNvGrpSpPr/>
          <p:nvPr/>
        </p:nvGrpSpPr>
        <p:grpSpPr>
          <a:xfrm>
            <a:off x="10252323" y="3956528"/>
            <a:ext cx="1116000" cy="1116000"/>
            <a:chOff x="10252323" y="3956528"/>
            <a:chExt cx="1116000" cy="1116000"/>
          </a:xfrm>
        </p:grpSpPr>
        <p:sp>
          <p:nvSpPr>
            <p:cNvPr id="18" name="矩形: 圆角 17"/>
            <p:cNvSpPr/>
            <p:nvPr/>
          </p:nvSpPr>
          <p:spPr>
            <a:xfrm rot="2700000">
              <a:off x="10252323" y="3956528"/>
              <a:ext cx="1116000" cy="1116000"/>
            </a:xfrm>
            <a:prstGeom prst="roundRect">
              <a:avLst>
                <a:gd name="adj" fmla="val 7738"/>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Freeform 37"/>
            <p:cNvSpPr>
              <a:spLocks noEditPoints="1"/>
            </p:cNvSpPr>
            <p:nvPr/>
          </p:nvSpPr>
          <p:spPr bwMode="auto">
            <a:xfrm>
              <a:off x="10644054" y="4323212"/>
              <a:ext cx="342750" cy="382632"/>
            </a:xfrm>
            <a:custGeom>
              <a:avLst/>
              <a:gdLst>
                <a:gd name="T0" fmla="*/ 896 w 1826"/>
                <a:gd name="T1" fmla="*/ 1152 h 2048"/>
                <a:gd name="T2" fmla="*/ 896 w 1826"/>
                <a:gd name="T3" fmla="*/ 256 h 2048"/>
                <a:gd name="T4" fmla="*/ 0 w 1826"/>
                <a:gd name="T5" fmla="*/ 1152 h 2048"/>
                <a:gd name="T6" fmla="*/ 896 w 1826"/>
                <a:gd name="T7" fmla="*/ 2048 h 2048"/>
                <a:gd name="T8" fmla="*/ 1792 w 1826"/>
                <a:gd name="T9" fmla="*/ 1152 h 2048"/>
                <a:gd name="T10" fmla="*/ 1698 w 1826"/>
                <a:gd name="T11" fmla="*/ 751 h 2048"/>
                <a:gd name="T12" fmla="*/ 896 w 1826"/>
                <a:gd name="T13" fmla="*/ 1152 h 2048"/>
                <a:gd name="T14" fmla="*/ 1826 w 1826"/>
                <a:gd name="T15" fmla="*/ 495 h 2048"/>
                <a:gd name="T16" fmla="*/ 1024 w 1826"/>
                <a:gd name="T17" fmla="*/ 0 h 2048"/>
                <a:gd name="T18" fmla="*/ 1024 w 1826"/>
                <a:gd name="T19" fmla="*/ 896 h 2048"/>
                <a:gd name="T20" fmla="*/ 1826 w 1826"/>
                <a:gd name="T21" fmla="*/ 495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26" h="2048">
                  <a:moveTo>
                    <a:pt x="896" y="1152"/>
                  </a:moveTo>
                  <a:cubicBezTo>
                    <a:pt x="896" y="256"/>
                    <a:pt x="896" y="256"/>
                    <a:pt x="896" y="256"/>
                  </a:cubicBezTo>
                  <a:cubicBezTo>
                    <a:pt x="401" y="256"/>
                    <a:pt x="0" y="657"/>
                    <a:pt x="0" y="1152"/>
                  </a:cubicBezTo>
                  <a:cubicBezTo>
                    <a:pt x="0" y="1647"/>
                    <a:pt x="401" y="2048"/>
                    <a:pt x="896" y="2048"/>
                  </a:cubicBezTo>
                  <a:cubicBezTo>
                    <a:pt x="1391" y="2048"/>
                    <a:pt x="1792" y="1647"/>
                    <a:pt x="1792" y="1152"/>
                  </a:cubicBezTo>
                  <a:cubicBezTo>
                    <a:pt x="1792" y="1008"/>
                    <a:pt x="1758" y="872"/>
                    <a:pt x="1698" y="751"/>
                  </a:cubicBezTo>
                  <a:cubicBezTo>
                    <a:pt x="896" y="1152"/>
                    <a:pt x="896" y="1152"/>
                    <a:pt x="896" y="1152"/>
                  </a:cubicBezTo>
                  <a:close/>
                  <a:moveTo>
                    <a:pt x="1826" y="495"/>
                  </a:moveTo>
                  <a:cubicBezTo>
                    <a:pt x="1678" y="202"/>
                    <a:pt x="1375" y="0"/>
                    <a:pt x="1024" y="0"/>
                  </a:cubicBezTo>
                  <a:cubicBezTo>
                    <a:pt x="1024" y="896"/>
                    <a:pt x="1024" y="896"/>
                    <a:pt x="1024" y="896"/>
                  </a:cubicBezTo>
                  <a:lnTo>
                    <a:pt x="1826" y="495"/>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4245597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图表 17"/>
          <p:cNvGraphicFramePr/>
          <p:nvPr>
            <p:extLst>
              <p:ext uri="{D42A27DB-BD31-4B8C-83A1-F6EECF244321}">
                <p14:modId xmlns:p14="http://schemas.microsoft.com/office/powerpoint/2010/main" val="3420235220"/>
              </p:ext>
            </p:extLst>
          </p:nvPr>
        </p:nvGraphicFramePr>
        <p:xfrm>
          <a:off x="311672" y="1402080"/>
          <a:ext cx="7249238" cy="5005759"/>
        </p:xfrm>
        <a:graphic>
          <a:graphicData uri="http://schemas.openxmlformats.org/drawingml/2006/chart">
            <c:chart xmlns:c="http://schemas.openxmlformats.org/drawingml/2006/chart" xmlns:r="http://schemas.openxmlformats.org/officeDocument/2006/relationships" r:id="rId2"/>
          </a:graphicData>
        </a:graphic>
      </p:graphicFrame>
      <p:sp>
        <p:nvSpPr>
          <p:cNvPr id="19" name="文本框 18"/>
          <p:cNvSpPr txBox="1"/>
          <p:nvPr/>
        </p:nvSpPr>
        <p:spPr>
          <a:xfrm>
            <a:off x="7802880" y="1569065"/>
            <a:ext cx="2682240" cy="461665"/>
          </a:xfrm>
          <a:prstGeom prst="rect">
            <a:avLst/>
          </a:prstGeom>
          <a:noFill/>
        </p:spPr>
        <p:txBody>
          <a:bodyPr wrap="square" rtlCol="0">
            <a:spAutoFit/>
          </a:bodyPr>
          <a:lstStyle>
            <a:defPPr>
              <a:defRPr lang="zh-CN"/>
            </a:defPPr>
            <a:lvl1pPr>
              <a:defRPr sz="2400">
                <a:solidFill>
                  <a:schemeClr val="accent1"/>
                </a:solidFill>
                <a:latin typeface="+mj-ea"/>
                <a:ea typeface="+mj-ea"/>
              </a:defRPr>
            </a:lvl1pPr>
          </a:lstStyle>
          <a:p>
            <a:r>
              <a:rPr lang="zh-CN" altLang="en-US" dirty="0"/>
              <a:t>点击添加表格说明</a:t>
            </a:r>
          </a:p>
        </p:txBody>
      </p:sp>
      <p:sp>
        <p:nvSpPr>
          <p:cNvPr id="22" name="文本框 21"/>
          <p:cNvSpPr txBox="1"/>
          <p:nvPr/>
        </p:nvSpPr>
        <p:spPr>
          <a:xfrm>
            <a:off x="7802880" y="2074546"/>
            <a:ext cx="346950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sp>
        <p:nvSpPr>
          <p:cNvPr id="29" name="文本框 28"/>
          <p:cNvSpPr txBox="1"/>
          <p:nvPr/>
        </p:nvSpPr>
        <p:spPr>
          <a:xfrm>
            <a:off x="7802880" y="3335952"/>
            <a:ext cx="2682240" cy="461665"/>
          </a:xfrm>
          <a:prstGeom prst="rect">
            <a:avLst/>
          </a:prstGeom>
          <a:noFill/>
        </p:spPr>
        <p:txBody>
          <a:bodyPr wrap="square" rtlCol="0">
            <a:spAutoFit/>
          </a:bodyPr>
          <a:lstStyle>
            <a:defPPr>
              <a:defRPr lang="zh-CN"/>
            </a:defPPr>
            <a:lvl1pPr>
              <a:defRPr sz="2400">
                <a:solidFill>
                  <a:schemeClr val="accent1"/>
                </a:solidFill>
                <a:latin typeface="+mj-ea"/>
                <a:ea typeface="+mj-ea"/>
              </a:defRPr>
            </a:lvl1pPr>
          </a:lstStyle>
          <a:p>
            <a:r>
              <a:rPr lang="zh-CN" altLang="en-US" dirty="0">
                <a:solidFill>
                  <a:schemeClr val="accent2"/>
                </a:solidFill>
              </a:rPr>
              <a:t>点击添加表格说明</a:t>
            </a:r>
          </a:p>
        </p:txBody>
      </p:sp>
      <p:sp>
        <p:nvSpPr>
          <p:cNvPr id="31" name="文本框 30"/>
          <p:cNvSpPr txBox="1"/>
          <p:nvPr/>
        </p:nvSpPr>
        <p:spPr>
          <a:xfrm>
            <a:off x="7802880" y="3841433"/>
            <a:ext cx="346950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grpSp>
        <p:nvGrpSpPr>
          <p:cNvPr id="9" name="组合 8"/>
          <p:cNvGrpSpPr/>
          <p:nvPr/>
        </p:nvGrpSpPr>
        <p:grpSpPr>
          <a:xfrm>
            <a:off x="7894320" y="3813490"/>
            <a:ext cx="2590800" cy="1272"/>
            <a:chOff x="7894320" y="3813490"/>
            <a:chExt cx="2590800" cy="1272"/>
          </a:xfrm>
        </p:grpSpPr>
        <p:cxnSp>
          <p:nvCxnSpPr>
            <p:cNvPr id="30" name="直接连接符 29"/>
            <p:cNvCxnSpPr/>
            <p:nvPr/>
          </p:nvCxnSpPr>
          <p:spPr>
            <a:xfrm>
              <a:off x="7894320" y="3814762"/>
              <a:ext cx="540000" cy="0"/>
            </a:xfrm>
            <a:prstGeom prst="line">
              <a:avLst/>
            </a:prstGeom>
            <a:ln w="349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8399145" y="3813490"/>
              <a:ext cx="2085975"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34" name="文本框 33"/>
          <p:cNvSpPr txBox="1"/>
          <p:nvPr/>
        </p:nvSpPr>
        <p:spPr>
          <a:xfrm>
            <a:off x="7802880" y="5102840"/>
            <a:ext cx="2682240" cy="461665"/>
          </a:xfrm>
          <a:prstGeom prst="rect">
            <a:avLst/>
          </a:prstGeom>
          <a:noFill/>
        </p:spPr>
        <p:txBody>
          <a:bodyPr wrap="square" rtlCol="0">
            <a:spAutoFit/>
          </a:bodyPr>
          <a:lstStyle>
            <a:defPPr>
              <a:defRPr lang="zh-CN"/>
            </a:defPPr>
            <a:lvl1pPr>
              <a:defRPr sz="2400">
                <a:solidFill>
                  <a:schemeClr val="accent1"/>
                </a:solidFill>
                <a:latin typeface="+mj-ea"/>
                <a:ea typeface="+mj-ea"/>
              </a:defRPr>
            </a:lvl1pPr>
          </a:lstStyle>
          <a:p>
            <a:r>
              <a:rPr lang="zh-CN" altLang="en-US" dirty="0">
                <a:solidFill>
                  <a:schemeClr val="accent3"/>
                </a:solidFill>
              </a:rPr>
              <a:t>点击添加表格说明</a:t>
            </a:r>
          </a:p>
        </p:txBody>
      </p:sp>
      <p:sp>
        <p:nvSpPr>
          <p:cNvPr id="36" name="文本框 35"/>
          <p:cNvSpPr txBox="1"/>
          <p:nvPr/>
        </p:nvSpPr>
        <p:spPr>
          <a:xfrm>
            <a:off x="7802880" y="5608321"/>
            <a:ext cx="346950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grpSp>
        <p:nvGrpSpPr>
          <p:cNvPr id="10" name="组合 9"/>
          <p:cNvGrpSpPr/>
          <p:nvPr/>
        </p:nvGrpSpPr>
        <p:grpSpPr>
          <a:xfrm>
            <a:off x="7894320" y="5580378"/>
            <a:ext cx="2590800" cy="1272"/>
            <a:chOff x="7894320" y="5580378"/>
            <a:chExt cx="2590800" cy="1272"/>
          </a:xfrm>
        </p:grpSpPr>
        <p:cxnSp>
          <p:nvCxnSpPr>
            <p:cNvPr id="35" name="直接连接符 34"/>
            <p:cNvCxnSpPr/>
            <p:nvPr/>
          </p:nvCxnSpPr>
          <p:spPr>
            <a:xfrm>
              <a:off x="7894320" y="5581650"/>
              <a:ext cx="540000" cy="0"/>
            </a:xfrm>
            <a:prstGeom prst="line">
              <a:avLst/>
            </a:prstGeom>
            <a:ln w="34925">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8399145" y="5580378"/>
              <a:ext cx="2085975" cy="0"/>
            </a:xfrm>
            <a:prstGeom prst="line">
              <a:avLst/>
            </a:prstGeom>
            <a:ln w="3175">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a:off x="7894320" y="2046603"/>
            <a:ext cx="2590800" cy="1272"/>
            <a:chOff x="7894320" y="2046603"/>
            <a:chExt cx="2590800" cy="1272"/>
          </a:xfrm>
        </p:grpSpPr>
        <p:cxnSp>
          <p:nvCxnSpPr>
            <p:cNvPr id="40" name="直接连接符 39"/>
            <p:cNvCxnSpPr/>
            <p:nvPr/>
          </p:nvCxnSpPr>
          <p:spPr>
            <a:xfrm>
              <a:off x="7894320" y="2047875"/>
              <a:ext cx="540000" cy="0"/>
            </a:xfrm>
            <a:prstGeom prst="line">
              <a:avLst/>
            </a:prstGeom>
            <a:ln w="349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8399145" y="2046603"/>
              <a:ext cx="2085975" cy="0"/>
            </a:xfrm>
            <a:prstGeom prst="line">
              <a:avLst/>
            </a:prstGeom>
            <a:ln w="3175"/>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936072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 name="图片 58"/>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6276234" y="1357318"/>
            <a:ext cx="1944000" cy="1944000"/>
          </a:xfrm>
          <a:custGeom>
            <a:avLst/>
            <a:gdLst>
              <a:gd name="connsiteX0" fmla="*/ 972000 w 1944000"/>
              <a:gd name="connsiteY0" fmla="*/ 0 h 1944000"/>
              <a:gd name="connsiteX1" fmla="*/ 1038553 w 1944000"/>
              <a:gd name="connsiteY1" fmla="*/ 27568 h 1944000"/>
              <a:gd name="connsiteX2" fmla="*/ 1916433 w 1944000"/>
              <a:gd name="connsiteY2" fmla="*/ 905447 h 1944000"/>
              <a:gd name="connsiteX3" fmla="*/ 1916433 w 1944000"/>
              <a:gd name="connsiteY3" fmla="*/ 1038553 h 1944000"/>
              <a:gd name="connsiteX4" fmla="*/ 1038553 w 1944000"/>
              <a:gd name="connsiteY4" fmla="*/ 1916433 h 1944000"/>
              <a:gd name="connsiteX5" fmla="*/ 905447 w 1944000"/>
              <a:gd name="connsiteY5" fmla="*/ 1916433 h 1944000"/>
              <a:gd name="connsiteX6" fmla="*/ 27568 w 1944000"/>
              <a:gd name="connsiteY6" fmla="*/ 1038553 h 1944000"/>
              <a:gd name="connsiteX7" fmla="*/ 27568 w 1944000"/>
              <a:gd name="connsiteY7" fmla="*/ 905447 h 1944000"/>
              <a:gd name="connsiteX8" fmla="*/ 905447 w 1944000"/>
              <a:gd name="connsiteY8" fmla="*/ 27568 h 1944000"/>
              <a:gd name="connsiteX9" fmla="*/ 972000 w 1944000"/>
              <a:gd name="connsiteY9" fmla="*/ 0 h 194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944000" h="1944000">
                <a:moveTo>
                  <a:pt x="972000" y="0"/>
                </a:moveTo>
                <a:cubicBezTo>
                  <a:pt x="996088" y="0"/>
                  <a:pt x="1020176" y="9189"/>
                  <a:pt x="1038553" y="27568"/>
                </a:cubicBezTo>
                <a:lnTo>
                  <a:pt x="1916433" y="905447"/>
                </a:lnTo>
                <a:cubicBezTo>
                  <a:pt x="1953189" y="942204"/>
                  <a:pt x="1953189" y="1001797"/>
                  <a:pt x="1916433" y="1038553"/>
                </a:cubicBezTo>
                <a:lnTo>
                  <a:pt x="1038553" y="1916433"/>
                </a:lnTo>
                <a:cubicBezTo>
                  <a:pt x="1001797" y="1953189"/>
                  <a:pt x="942204" y="1953189"/>
                  <a:pt x="905447" y="1916433"/>
                </a:cubicBezTo>
                <a:lnTo>
                  <a:pt x="27568" y="1038553"/>
                </a:lnTo>
                <a:cubicBezTo>
                  <a:pt x="-9189" y="1001797"/>
                  <a:pt x="-9189" y="942204"/>
                  <a:pt x="27568" y="905447"/>
                </a:cubicBezTo>
                <a:lnTo>
                  <a:pt x="905447" y="27568"/>
                </a:lnTo>
                <a:cubicBezTo>
                  <a:pt x="923826" y="9189"/>
                  <a:pt x="947913" y="0"/>
                  <a:pt x="972000" y="0"/>
                </a:cubicBezTo>
                <a:close/>
              </a:path>
            </a:pathLst>
          </a:custGeom>
        </p:spPr>
      </p:pic>
      <p:pic>
        <p:nvPicPr>
          <p:cNvPr id="11" name="图片 10"/>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407988" y="1357318"/>
            <a:ext cx="1944000" cy="1944000"/>
          </a:xfrm>
          <a:custGeom>
            <a:avLst/>
            <a:gdLst>
              <a:gd name="connsiteX0" fmla="*/ 1232929 w 2465858"/>
              <a:gd name="connsiteY0" fmla="*/ 0 h 2465858"/>
              <a:gd name="connsiteX1" fmla="*/ 1317348 w 2465858"/>
              <a:gd name="connsiteY1" fmla="*/ 34968 h 2465858"/>
              <a:gd name="connsiteX2" fmla="*/ 2430890 w 2465858"/>
              <a:gd name="connsiteY2" fmla="*/ 1148510 h 2465858"/>
              <a:gd name="connsiteX3" fmla="*/ 2430890 w 2465858"/>
              <a:gd name="connsiteY3" fmla="*/ 1317348 h 2465858"/>
              <a:gd name="connsiteX4" fmla="*/ 1317348 w 2465858"/>
              <a:gd name="connsiteY4" fmla="*/ 2430890 h 2465858"/>
              <a:gd name="connsiteX5" fmla="*/ 1148510 w 2465858"/>
              <a:gd name="connsiteY5" fmla="*/ 2430890 h 2465858"/>
              <a:gd name="connsiteX6" fmla="*/ 34968 w 2465858"/>
              <a:gd name="connsiteY6" fmla="*/ 1317348 h 2465858"/>
              <a:gd name="connsiteX7" fmla="*/ 34968 w 2465858"/>
              <a:gd name="connsiteY7" fmla="*/ 1148510 h 2465858"/>
              <a:gd name="connsiteX8" fmla="*/ 1148510 w 2465858"/>
              <a:gd name="connsiteY8" fmla="*/ 34968 h 2465858"/>
              <a:gd name="connsiteX9" fmla="*/ 1232929 w 2465858"/>
              <a:gd name="connsiteY9" fmla="*/ 0 h 24658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5858" h="2465858">
                <a:moveTo>
                  <a:pt x="1232929" y="0"/>
                </a:moveTo>
                <a:cubicBezTo>
                  <a:pt x="1263483" y="0"/>
                  <a:pt x="1294037" y="11656"/>
                  <a:pt x="1317348" y="34968"/>
                </a:cubicBezTo>
                <a:lnTo>
                  <a:pt x="2430890" y="1148510"/>
                </a:lnTo>
                <a:cubicBezTo>
                  <a:pt x="2477514" y="1195134"/>
                  <a:pt x="2477514" y="1270725"/>
                  <a:pt x="2430890" y="1317348"/>
                </a:cubicBezTo>
                <a:lnTo>
                  <a:pt x="1317348" y="2430890"/>
                </a:lnTo>
                <a:cubicBezTo>
                  <a:pt x="1270725" y="2477514"/>
                  <a:pt x="1195134" y="2477514"/>
                  <a:pt x="1148510" y="2430890"/>
                </a:cubicBezTo>
                <a:lnTo>
                  <a:pt x="34968" y="1317348"/>
                </a:lnTo>
                <a:cubicBezTo>
                  <a:pt x="-11656" y="1270725"/>
                  <a:pt x="-11656" y="1195134"/>
                  <a:pt x="34968" y="1148510"/>
                </a:cubicBezTo>
                <a:lnTo>
                  <a:pt x="1148510" y="34968"/>
                </a:lnTo>
                <a:cubicBezTo>
                  <a:pt x="1171822" y="11656"/>
                  <a:pt x="1202376" y="0"/>
                  <a:pt x="1232929" y="0"/>
                </a:cubicBezTo>
                <a:close/>
              </a:path>
            </a:pathLst>
          </a:custGeom>
        </p:spPr>
      </p:pic>
      <p:sp>
        <p:nvSpPr>
          <p:cNvPr id="12" name="文本框 11"/>
          <p:cNvSpPr txBox="1"/>
          <p:nvPr/>
        </p:nvSpPr>
        <p:spPr>
          <a:xfrm>
            <a:off x="2351988" y="1760931"/>
            <a:ext cx="2700072" cy="461665"/>
          </a:xfrm>
          <a:prstGeom prst="rect">
            <a:avLst/>
          </a:prstGeom>
          <a:noFill/>
        </p:spPr>
        <p:txBody>
          <a:bodyPr wrap="square" rtlCol="0">
            <a:spAutoFit/>
          </a:bodyPr>
          <a:lstStyle/>
          <a:p>
            <a:r>
              <a:rPr lang="zh-CN" altLang="en-US" sz="2400" dirty="0">
                <a:solidFill>
                  <a:schemeClr val="accent2"/>
                </a:solidFill>
                <a:latin typeface="+mj-ea"/>
                <a:ea typeface="+mj-ea"/>
              </a:rPr>
              <a:t>点击添加人物姓名</a:t>
            </a:r>
          </a:p>
        </p:txBody>
      </p:sp>
      <p:sp>
        <p:nvSpPr>
          <p:cNvPr id="13" name="文本框 12"/>
          <p:cNvSpPr txBox="1"/>
          <p:nvPr/>
        </p:nvSpPr>
        <p:spPr>
          <a:xfrm>
            <a:off x="2361036" y="2248722"/>
            <a:ext cx="3262524" cy="105259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grpSp>
        <p:nvGrpSpPr>
          <p:cNvPr id="16" name="组合 15"/>
          <p:cNvGrpSpPr/>
          <p:nvPr/>
        </p:nvGrpSpPr>
        <p:grpSpPr>
          <a:xfrm>
            <a:off x="2461260" y="2248722"/>
            <a:ext cx="2590800" cy="1272"/>
            <a:chOff x="7894320" y="2046603"/>
            <a:chExt cx="2590800" cy="1272"/>
          </a:xfrm>
        </p:grpSpPr>
        <p:cxnSp>
          <p:nvCxnSpPr>
            <p:cNvPr id="17" name="直接连接符 16"/>
            <p:cNvCxnSpPr/>
            <p:nvPr/>
          </p:nvCxnSpPr>
          <p:spPr>
            <a:xfrm>
              <a:off x="7894320" y="2047875"/>
              <a:ext cx="540000" cy="0"/>
            </a:xfrm>
            <a:prstGeom prst="line">
              <a:avLst/>
            </a:prstGeom>
            <a:ln w="349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8399145" y="2046603"/>
              <a:ext cx="2085975"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graphicFrame>
        <p:nvGraphicFramePr>
          <p:cNvPr id="21" name="图表 20"/>
          <p:cNvGraphicFramePr/>
          <p:nvPr>
            <p:extLst>
              <p:ext uri="{D42A27DB-BD31-4B8C-83A1-F6EECF244321}">
                <p14:modId xmlns:p14="http://schemas.microsoft.com/office/powerpoint/2010/main" val="3717951953"/>
              </p:ext>
            </p:extLst>
          </p:nvPr>
        </p:nvGraphicFramePr>
        <p:xfrm>
          <a:off x="1652814" y="3429000"/>
          <a:ext cx="4760686" cy="3145971"/>
        </p:xfrm>
        <a:graphic>
          <a:graphicData uri="http://schemas.openxmlformats.org/drawingml/2006/chart">
            <c:chart xmlns:c="http://schemas.openxmlformats.org/drawingml/2006/chart" xmlns:r="http://schemas.openxmlformats.org/officeDocument/2006/relationships" r:id="rId5"/>
          </a:graphicData>
        </a:graphic>
      </p:graphicFrame>
      <p:grpSp>
        <p:nvGrpSpPr>
          <p:cNvPr id="20" name="组合 19"/>
          <p:cNvGrpSpPr/>
          <p:nvPr/>
        </p:nvGrpSpPr>
        <p:grpSpPr>
          <a:xfrm>
            <a:off x="991131" y="5156356"/>
            <a:ext cx="369466" cy="369466"/>
            <a:chOff x="991131" y="5156356"/>
            <a:chExt cx="369466" cy="369466"/>
          </a:xfrm>
        </p:grpSpPr>
        <p:sp>
          <p:nvSpPr>
            <p:cNvPr id="32" name="矩形: 圆角 31"/>
            <p:cNvSpPr/>
            <p:nvPr/>
          </p:nvSpPr>
          <p:spPr>
            <a:xfrm rot="2700000">
              <a:off x="991131" y="5156356"/>
              <a:ext cx="369466" cy="369466"/>
            </a:xfrm>
            <a:prstGeom prst="roundRect">
              <a:avLst>
                <a:gd name="adj" fmla="val 10494"/>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29"/>
            <p:cNvSpPr>
              <a:spLocks noEditPoints="1"/>
            </p:cNvSpPr>
            <p:nvPr/>
          </p:nvSpPr>
          <p:spPr bwMode="auto">
            <a:xfrm>
              <a:off x="1104383" y="5240234"/>
              <a:ext cx="145922" cy="181604"/>
            </a:xfrm>
            <a:custGeom>
              <a:avLst/>
              <a:gdLst>
                <a:gd name="T0" fmla="*/ 384 w 1536"/>
                <a:gd name="T1" fmla="*/ 384 h 1920"/>
                <a:gd name="T2" fmla="*/ 768 w 1536"/>
                <a:gd name="T3" fmla="*/ 0 h 1920"/>
                <a:gd name="T4" fmla="*/ 1152 w 1536"/>
                <a:gd name="T5" fmla="*/ 384 h 1920"/>
                <a:gd name="T6" fmla="*/ 768 w 1536"/>
                <a:gd name="T7" fmla="*/ 768 h 1920"/>
                <a:gd name="T8" fmla="*/ 384 w 1536"/>
                <a:gd name="T9" fmla="*/ 384 h 1920"/>
                <a:gd name="T10" fmla="*/ 1280 w 1536"/>
                <a:gd name="T11" fmla="*/ 896 h 1920"/>
                <a:gd name="T12" fmla="*/ 1209 w 1536"/>
                <a:gd name="T13" fmla="*/ 896 h 1920"/>
                <a:gd name="T14" fmla="*/ 811 w 1536"/>
                <a:gd name="T15" fmla="*/ 1704 h 1920"/>
                <a:gd name="T16" fmla="*/ 960 w 1536"/>
                <a:gd name="T17" fmla="*/ 960 h 1920"/>
                <a:gd name="T18" fmla="*/ 768 w 1536"/>
                <a:gd name="T19" fmla="*/ 768 h 1920"/>
                <a:gd name="T20" fmla="*/ 576 w 1536"/>
                <a:gd name="T21" fmla="*/ 960 h 1920"/>
                <a:gd name="T22" fmla="*/ 725 w 1536"/>
                <a:gd name="T23" fmla="*/ 1704 h 1920"/>
                <a:gd name="T24" fmla="*/ 327 w 1536"/>
                <a:gd name="T25" fmla="*/ 896 h 1920"/>
                <a:gd name="T26" fmla="*/ 256 w 1536"/>
                <a:gd name="T27" fmla="*/ 896 h 1920"/>
                <a:gd name="T28" fmla="*/ 0 w 1536"/>
                <a:gd name="T29" fmla="*/ 1280 h 1920"/>
                <a:gd name="T30" fmla="*/ 0 w 1536"/>
                <a:gd name="T31" fmla="*/ 1920 h 1920"/>
                <a:gd name="T32" fmla="*/ 1536 w 1536"/>
                <a:gd name="T33" fmla="*/ 1920 h 1920"/>
                <a:gd name="T34" fmla="*/ 1536 w 1536"/>
                <a:gd name="T35" fmla="*/ 1280 h 1920"/>
                <a:gd name="T36" fmla="*/ 1280 w 1536"/>
                <a:gd name="T37" fmla="*/ 896 h 1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36" h="1920">
                  <a:moveTo>
                    <a:pt x="384" y="384"/>
                  </a:moveTo>
                  <a:cubicBezTo>
                    <a:pt x="384" y="172"/>
                    <a:pt x="556" y="0"/>
                    <a:pt x="768" y="0"/>
                  </a:cubicBezTo>
                  <a:cubicBezTo>
                    <a:pt x="980" y="0"/>
                    <a:pt x="1152" y="172"/>
                    <a:pt x="1152" y="384"/>
                  </a:cubicBezTo>
                  <a:cubicBezTo>
                    <a:pt x="1152" y="596"/>
                    <a:pt x="980" y="768"/>
                    <a:pt x="768" y="768"/>
                  </a:cubicBezTo>
                  <a:cubicBezTo>
                    <a:pt x="556" y="768"/>
                    <a:pt x="384" y="596"/>
                    <a:pt x="384" y="384"/>
                  </a:cubicBezTo>
                  <a:close/>
                  <a:moveTo>
                    <a:pt x="1280" y="896"/>
                  </a:moveTo>
                  <a:cubicBezTo>
                    <a:pt x="1209" y="896"/>
                    <a:pt x="1209" y="896"/>
                    <a:pt x="1209" y="896"/>
                  </a:cubicBezTo>
                  <a:cubicBezTo>
                    <a:pt x="811" y="1704"/>
                    <a:pt x="811" y="1704"/>
                    <a:pt x="811" y="1704"/>
                  </a:cubicBezTo>
                  <a:cubicBezTo>
                    <a:pt x="960" y="960"/>
                    <a:pt x="960" y="960"/>
                    <a:pt x="960" y="960"/>
                  </a:cubicBezTo>
                  <a:cubicBezTo>
                    <a:pt x="768" y="768"/>
                    <a:pt x="768" y="768"/>
                    <a:pt x="768" y="768"/>
                  </a:cubicBezTo>
                  <a:cubicBezTo>
                    <a:pt x="576" y="960"/>
                    <a:pt x="576" y="960"/>
                    <a:pt x="576" y="960"/>
                  </a:cubicBezTo>
                  <a:cubicBezTo>
                    <a:pt x="725" y="1704"/>
                    <a:pt x="725" y="1704"/>
                    <a:pt x="725" y="1704"/>
                  </a:cubicBezTo>
                  <a:cubicBezTo>
                    <a:pt x="327" y="896"/>
                    <a:pt x="327" y="896"/>
                    <a:pt x="327" y="896"/>
                  </a:cubicBezTo>
                  <a:cubicBezTo>
                    <a:pt x="256" y="896"/>
                    <a:pt x="256" y="896"/>
                    <a:pt x="256" y="896"/>
                  </a:cubicBezTo>
                  <a:cubicBezTo>
                    <a:pt x="0" y="896"/>
                    <a:pt x="0" y="1068"/>
                    <a:pt x="0" y="1280"/>
                  </a:cubicBezTo>
                  <a:cubicBezTo>
                    <a:pt x="0" y="1920"/>
                    <a:pt x="0" y="1920"/>
                    <a:pt x="0" y="1920"/>
                  </a:cubicBezTo>
                  <a:cubicBezTo>
                    <a:pt x="1536" y="1920"/>
                    <a:pt x="1536" y="1920"/>
                    <a:pt x="1536" y="1920"/>
                  </a:cubicBezTo>
                  <a:cubicBezTo>
                    <a:pt x="1536" y="1280"/>
                    <a:pt x="1536" y="1280"/>
                    <a:pt x="1536" y="1280"/>
                  </a:cubicBezTo>
                  <a:cubicBezTo>
                    <a:pt x="1536" y="1068"/>
                    <a:pt x="1536" y="896"/>
                    <a:pt x="1280" y="896"/>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999754" y="4443650"/>
            <a:ext cx="369466" cy="369466"/>
            <a:chOff x="999754" y="4443650"/>
            <a:chExt cx="369466" cy="369466"/>
          </a:xfrm>
        </p:grpSpPr>
        <p:sp>
          <p:nvSpPr>
            <p:cNvPr id="31" name="矩形: 圆角 30"/>
            <p:cNvSpPr/>
            <p:nvPr/>
          </p:nvSpPr>
          <p:spPr>
            <a:xfrm rot="2700000">
              <a:off x="999754" y="4443650"/>
              <a:ext cx="369466" cy="369466"/>
            </a:xfrm>
            <a:prstGeom prst="roundRect">
              <a:avLst>
                <a:gd name="adj" fmla="val 10494"/>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25"/>
            <p:cNvSpPr>
              <a:spLocks noEditPoints="1"/>
            </p:cNvSpPr>
            <p:nvPr/>
          </p:nvSpPr>
          <p:spPr bwMode="auto">
            <a:xfrm>
              <a:off x="1065395" y="4513302"/>
              <a:ext cx="227046" cy="204758"/>
            </a:xfrm>
            <a:custGeom>
              <a:avLst/>
              <a:gdLst>
                <a:gd name="T0" fmla="*/ 1024 w 2048"/>
                <a:gd name="T1" fmla="*/ 0 h 1856"/>
                <a:gd name="T2" fmla="*/ 0 w 2048"/>
                <a:gd name="T3" fmla="*/ 1024 h 1856"/>
                <a:gd name="T4" fmla="*/ 192 w 2048"/>
                <a:gd name="T5" fmla="*/ 1216 h 1856"/>
                <a:gd name="T6" fmla="*/ 384 w 2048"/>
                <a:gd name="T7" fmla="*/ 1024 h 1856"/>
                <a:gd name="T8" fmla="*/ 384 w 2048"/>
                <a:gd name="T9" fmla="*/ 1856 h 1856"/>
                <a:gd name="T10" fmla="*/ 896 w 2048"/>
                <a:gd name="T11" fmla="*/ 1856 h 1856"/>
                <a:gd name="T12" fmla="*/ 896 w 2048"/>
                <a:gd name="T13" fmla="*/ 1472 h 1856"/>
                <a:gd name="T14" fmla="*/ 1152 w 2048"/>
                <a:gd name="T15" fmla="*/ 1472 h 1856"/>
                <a:gd name="T16" fmla="*/ 1152 w 2048"/>
                <a:gd name="T17" fmla="*/ 1856 h 1856"/>
                <a:gd name="T18" fmla="*/ 1664 w 2048"/>
                <a:gd name="T19" fmla="*/ 1856 h 1856"/>
                <a:gd name="T20" fmla="*/ 1664 w 2048"/>
                <a:gd name="T21" fmla="*/ 1024 h 1856"/>
                <a:gd name="T22" fmla="*/ 1856 w 2048"/>
                <a:gd name="T23" fmla="*/ 1216 h 1856"/>
                <a:gd name="T24" fmla="*/ 2048 w 2048"/>
                <a:gd name="T25" fmla="*/ 1024 h 1856"/>
                <a:gd name="T26" fmla="*/ 1024 w 2048"/>
                <a:gd name="T27" fmla="*/ 0 h 1856"/>
                <a:gd name="T28" fmla="*/ 1024 w 2048"/>
                <a:gd name="T29" fmla="*/ 832 h 1856"/>
                <a:gd name="T30" fmla="*/ 896 w 2048"/>
                <a:gd name="T31" fmla="*/ 704 h 1856"/>
                <a:gd name="T32" fmla="*/ 1024 w 2048"/>
                <a:gd name="T33" fmla="*/ 576 h 1856"/>
                <a:gd name="T34" fmla="*/ 1152 w 2048"/>
                <a:gd name="T35" fmla="*/ 704 h 1856"/>
                <a:gd name="T36" fmla="*/ 1024 w 2048"/>
                <a:gd name="T37" fmla="*/ 832 h 1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048" h="1856">
                  <a:moveTo>
                    <a:pt x="1024" y="0"/>
                  </a:moveTo>
                  <a:cubicBezTo>
                    <a:pt x="0" y="1024"/>
                    <a:pt x="0" y="1024"/>
                    <a:pt x="0" y="1024"/>
                  </a:cubicBezTo>
                  <a:cubicBezTo>
                    <a:pt x="192" y="1216"/>
                    <a:pt x="192" y="1216"/>
                    <a:pt x="192" y="1216"/>
                  </a:cubicBezTo>
                  <a:cubicBezTo>
                    <a:pt x="384" y="1024"/>
                    <a:pt x="384" y="1024"/>
                    <a:pt x="384" y="1024"/>
                  </a:cubicBezTo>
                  <a:cubicBezTo>
                    <a:pt x="384" y="1856"/>
                    <a:pt x="384" y="1856"/>
                    <a:pt x="384" y="1856"/>
                  </a:cubicBezTo>
                  <a:cubicBezTo>
                    <a:pt x="896" y="1856"/>
                    <a:pt x="896" y="1856"/>
                    <a:pt x="896" y="1856"/>
                  </a:cubicBezTo>
                  <a:cubicBezTo>
                    <a:pt x="896" y="1472"/>
                    <a:pt x="896" y="1472"/>
                    <a:pt x="896" y="1472"/>
                  </a:cubicBezTo>
                  <a:cubicBezTo>
                    <a:pt x="1152" y="1472"/>
                    <a:pt x="1152" y="1472"/>
                    <a:pt x="1152" y="1472"/>
                  </a:cubicBezTo>
                  <a:cubicBezTo>
                    <a:pt x="1152" y="1856"/>
                    <a:pt x="1152" y="1856"/>
                    <a:pt x="1152" y="1856"/>
                  </a:cubicBezTo>
                  <a:cubicBezTo>
                    <a:pt x="1664" y="1856"/>
                    <a:pt x="1664" y="1856"/>
                    <a:pt x="1664" y="1856"/>
                  </a:cubicBezTo>
                  <a:cubicBezTo>
                    <a:pt x="1664" y="1024"/>
                    <a:pt x="1664" y="1024"/>
                    <a:pt x="1664" y="1024"/>
                  </a:cubicBezTo>
                  <a:cubicBezTo>
                    <a:pt x="1856" y="1216"/>
                    <a:pt x="1856" y="1216"/>
                    <a:pt x="1856" y="1216"/>
                  </a:cubicBezTo>
                  <a:cubicBezTo>
                    <a:pt x="2048" y="1024"/>
                    <a:pt x="2048" y="1024"/>
                    <a:pt x="2048" y="1024"/>
                  </a:cubicBezTo>
                  <a:lnTo>
                    <a:pt x="1024" y="0"/>
                  </a:lnTo>
                  <a:close/>
                  <a:moveTo>
                    <a:pt x="1024" y="832"/>
                  </a:moveTo>
                  <a:cubicBezTo>
                    <a:pt x="953" y="832"/>
                    <a:pt x="896" y="775"/>
                    <a:pt x="896" y="704"/>
                  </a:cubicBezTo>
                  <a:cubicBezTo>
                    <a:pt x="896" y="633"/>
                    <a:pt x="953" y="576"/>
                    <a:pt x="1024" y="576"/>
                  </a:cubicBezTo>
                  <a:cubicBezTo>
                    <a:pt x="1095" y="576"/>
                    <a:pt x="1152" y="633"/>
                    <a:pt x="1152" y="704"/>
                  </a:cubicBezTo>
                  <a:cubicBezTo>
                    <a:pt x="1152" y="775"/>
                    <a:pt x="1095" y="832"/>
                    <a:pt x="1024" y="83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grpSp>
        <p:nvGrpSpPr>
          <p:cNvPr id="10" name="组合 9"/>
          <p:cNvGrpSpPr/>
          <p:nvPr/>
        </p:nvGrpSpPr>
        <p:grpSpPr>
          <a:xfrm>
            <a:off x="999755" y="3722577"/>
            <a:ext cx="369466" cy="369466"/>
            <a:chOff x="999755" y="3722577"/>
            <a:chExt cx="369466" cy="369466"/>
          </a:xfrm>
        </p:grpSpPr>
        <p:sp>
          <p:nvSpPr>
            <p:cNvPr id="22" name="矩形: 圆角 21"/>
            <p:cNvSpPr/>
            <p:nvPr/>
          </p:nvSpPr>
          <p:spPr>
            <a:xfrm rot="2700000">
              <a:off x="999755" y="3722577"/>
              <a:ext cx="369466" cy="369466"/>
            </a:xfrm>
            <a:prstGeom prst="roundRect">
              <a:avLst>
                <a:gd name="adj" fmla="val 10494"/>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32"/>
            <p:cNvSpPr>
              <a:spLocks noEditPoints="1"/>
            </p:cNvSpPr>
            <p:nvPr/>
          </p:nvSpPr>
          <p:spPr bwMode="auto">
            <a:xfrm>
              <a:off x="1096889" y="3810528"/>
              <a:ext cx="169024" cy="234422"/>
            </a:xfrm>
            <a:custGeom>
              <a:avLst/>
              <a:gdLst>
                <a:gd name="T0" fmla="*/ 1025 w 2051"/>
                <a:gd name="T1" fmla="*/ 0 h 2859"/>
                <a:gd name="T2" fmla="*/ 0 w 2051"/>
                <a:gd name="T3" fmla="*/ 1025 h 2859"/>
                <a:gd name="T4" fmla="*/ 1025 w 2051"/>
                <a:gd name="T5" fmla="*/ 2859 h 2859"/>
                <a:gd name="T6" fmla="*/ 2051 w 2051"/>
                <a:gd name="T7" fmla="*/ 1025 h 2859"/>
                <a:gd name="T8" fmla="*/ 1025 w 2051"/>
                <a:gd name="T9" fmla="*/ 0 h 2859"/>
                <a:gd name="T10" fmla="*/ 1025 w 2051"/>
                <a:gd name="T11" fmla="*/ 1461 h 2859"/>
                <a:gd name="T12" fmla="*/ 590 w 2051"/>
                <a:gd name="T13" fmla="*/ 1025 h 2859"/>
                <a:gd name="T14" fmla="*/ 1025 w 2051"/>
                <a:gd name="T15" fmla="*/ 590 h 2859"/>
                <a:gd name="T16" fmla="*/ 1461 w 2051"/>
                <a:gd name="T17" fmla="*/ 1025 h 2859"/>
                <a:gd name="T18" fmla="*/ 1025 w 2051"/>
                <a:gd name="T19" fmla="*/ 1461 h 2859"/>
                <a:gd name="T20" fmla="*/ 1025 w 2051"/>
                <a:gd name="T21" fmla="*/ 1461 h 2859"/>
                <a:gd name="T22" fmla="*/ 1025 w 2051"/>
                <a:gd name="T23" fmla="*/ 1461 h 2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51" h="2859">
                  <a:moveTo>
                    <a:pt x="1025" y="0"/>
                  </a:moveTo>
                  <a:cubicBezTo>
                    <a:pt x="459" y="0"/>
                    <a:pt x="0" y="459"/>
                    <a:pt x="0" y="1025"/>
                  </a:cubicBezTo>
                  <a:cubicBezTo>
                    <a:pt x="0" y="2051"/>
                    <a:pt x="1025" y="2859"/>
                    <a:pt x="1025" y="2859"/>
                  </a:cubicBezTo>
                  <a:cubicBezTo>
                    <a:pt x="1025" y="2859"/>
                    <a:pt x="2051" y="2043"/>
                    <a:pt x="2051" y="1025"/>
                  </a:cubicBezTo>
                  <a:cubicBezTo>
                    <a:pt x="2051" y="459"/>
                    <a:pt x="1592" y="0"/>
                    <a:pt x="1025" y="0"/>
                  </a:cubicBezTo>
                  <a:close/>
                  <a:moveTo>
                    <a:pt x="1025" y="1461"/>
                  </a:moveTo>
                  <a:cubicBezTo>
                    <a:pt x="785" y="1461"/>
                    <a:pt x="590" y="1266"/>
                    <a:pt x="590" y="1025"/>
                  </a:cubicBezTo>
                  <a:cubicBezTo>
                    <a:pt x="590" y="785"/>
                    <a:pt x="785" y="590"/>
                    <a:pt x="1025" y="590"/>
                  </a:cubicBezTo>
                  <a:cubicBezTo>
                    <a:pt x="1266" y="590"/>
                    <a:pt x="1461" y="785"/>
                    <a:pt x="1461" y="1025"/>
                  </a:cubicBezTo>
                  <a:cubicBezTo>
                    <a:pt x="1461" y="1266"/>
                    <a:pt x="1266" y="1461"/>
                    <a:pt x="1025" y="1461"/>
                  </a:cubicBezTo>
                  <a:close/>
                  <a:moveTo>
                    <a:pt x="1025" y="1461"/>
                  </a:moveTo>
                  <a:cubicBezTo>
                    <a:pt x="1025" y="1461"/>
                    <a:pt x="1025" y="1461"/>
                    <a:pt x="1025" y="1461"/>
                  </a:cubicBezTo>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p:nvGrpSpPr>
        <p:grpSpPr>
          <a:xfrm>
            <a:off x="991130" y="5882864"/>
            <a:ext cx="369466" cy="369466"/>
            <a:chOff x="991130" y="5882864"/>
            <a:chExt cx="369466" cy="369466"/>
          </a:xfrm>
        </p:grpSpPr>
        <p:sp>
          <p:nvSpPr>
            <p:cNvPr id="33" name="矩形: 圆角 32"/>
            <p:cNvSpPr/>
            <p:nvPr/>
          </p:nvSpPr>
          <p:spPr>
            <a:xfrm rot="2700000">
              <a:off x="991130" y="5882864"/>
              <a:ext cx="369466" cy="369466"/>
            </a:xfrm>
            <a:prstGeom prst="roundRect">
              <a:avLst>
                <a:gd name="adj" fmla="val 10494"/>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40"/>
            <p:cNvSpPr>
              <a:spLocks noEditPoints="1"/>
            </p:cNvSpPr>
            <p:nvPr/>
          </p:nvSpPr>
          <p:spPr bwMode="auto">
            <a:xfrm>
              <a:off x="1096216" y="5984425"/>
              <a:ext cx="167022" cy="166344"/>
            </a:xfrm>
            <a:custGeom>
              <a:avLst/>
              <a:gdLst>
                <a:gd name="T0" fmla="*/ 1429 w 2859"/>
                <a:gd name="T1" fmla="*/ 0 h 2859"/>
                <a:gd name="T2" fmla="*/ 0 w 2859"/>
                <a:gd name="T3" fmla="*/ 1429 h 2859"/>
                <a:gd name="T4" fmla="*/ 1429 w 2859"/>
                <a:gd name="T5" fmla="*/ 2859 h 2859"/>
                <a:gd name="T6" fmla="*/ 2859 w 2859"/>
                <a:gd name="T7" fmla="*/ 1429 h 2859"/>
                <a:gd name="T8" fmla="*/ 1429 w 2859"/>
                <a:gd name="T9" fmla="*/ 0 h 2859"/>
                <a:gd name="T10" fmla="*/ 1544 w 2859"/>
                <a:gd name="T11" fmla="*/ 2132 h 2859"/>
                <a:gd name="T12" fmla="*/ 1494 w 2859"/>
                <a:gd name="T13" fmla="*/ 2198 h 2859"/>
                <a:gd name="T14" fmla="*/ 1494 w 2859"/>
                <a:gd name="T15" fmla="*/ 2308 h 2859"/>
                <a:gd name="T16" fmla="*/ 1410 w 2859"/>
                <a:gd name="T17" fmla="*/ 2382 h 2859"/>
                <a:gd name="T18" fmla="*/ 1329 w 2859"/>
                <a:gd name="T19" fmla="*/ 2313 h 2859"/>
                <a:gd name="T20" fmla="*/ 1329 w 2859"/>
                <a:gd name="T21" fmla="*/ 2201 h 2859"/>
                <a:gd name="T22" fmla="*/ 1270 w 2859"/>
                <a:gd name="T23" fmla="*/ 2145 h 2859"/>
                <a:gd name="T24" fmla="*/ 1000 w 2859"/>
                <a:gd name="T25" fmla="*/ 2082 h 2859"/>
                <a:gd name="T26" fmla="*/ 962 w 2859"/>
                <a:gd name="T27" fmla="*/ 1965 h 2859"/>
                <a:gd name="T28" fmla="*/ 1070 w 2859"/>
                <a:gd name="T29" fmla="*/ 1929 h 2859"/>
                <a:gd name="T30" fmla="*/ 1368 w 2859"/>
                <a:gd name="T31" fmla="*/ 1990 h 2859"/>
                <a:gd name="T32" fmla="*/ 1679 w 2859"/>
                <a:gd name="T33" fmla="*/ 1763 h 2859"/>
                <a:gd name="T34" fmla="*/ 1384 w 2859"/>
                <a:gd name="T35" fmla="*/ 1486 h 2859"/>
                <a:gd name="T36" fmla="*/ 953 w 2859"/>
                <a:gd name="T37" fmla="*/ 1085 h 2859"/>
                <a:gd name="T38" fmla="*/ 1297 w 2859"/>
                <a:gd name="T39" fmla="*/ 720 h 2859"/>
                <a:gd name="T40" fmla="*/ 1347 w 2859"/>
                <a:gd name="T41" fmla="*/ 653 h 2859"/>
                <a:gd name="T42" fmla="*/ 1347 w 2859"/>
                <a:gd name="T43" fmla="*/ 544 h 2859"/>
                <a:gd name="T44" fmla="*/ 1429 w 2859"/>
                <a:gd name="T45" fmla="*/ 476 h 2859"/>
                <a:gd name="T46" fmla="*/ 1509 w 2859"/>
                <a:gd name="T47" fmla="*/ 541 h 2859"/>
                <a:gd name="T48" fmla="*/ 1509 w 2859"/>
                <a:gd name="T49" fmla="*/ 651 h 2859"/>
                <a:gd name="T50" fmla="*/ 1565 w 2859"/>
                <a:gd name="T51" fmla="*/ 705 h 2859"/>
                <a:gd name="T52" fmla="*/ 1773 w 2859"/>
                <a:gd name="T53" fmla="*/ 749 h 2859"/>
                <a:gd name="T54" fmla="*/ 1818 w 2859"/>
                <a:gd name="T55" fmla="*/ 854 h 2859"/>
                <a:gd name="T56" fmla="*/ 1704 w 2859"/>
                <a:gd name="T57" fmla="*/ 901 h 2859"/>
                <a:gd name="T58" fmla="*/ 1455 w 2859"/>
                <a:gd name="T59" fmla="*/ 857 h 2859"/>
                <a:gd name="T60" fmla="*/ 1178 w 2859"/>
                <a:gd name="T61" fmla="*/ 1057 h 2859"/>
                <a:gd name="T62" fmla="*/ 1502 w 2859"/>
                <a:gd name="T63" fmla="*/ 1321 h 2859"/>
                <a:gd name="T64" fmla="*/ 1906 w 2859"/>
                <a:gd name="T65" fmla="*/ 1746 h 2859"/>
                <a:gd name="T66" fmla="*/ 1544 w 2859"/>
                <a:gd name="T67" fmla="*/ 2132 h 2859"/>
                <a:gd name="T68" fmla="*/ 1544 w 2859"/>
                <a:gd name="T69" fmla="*/ 2132 h 2859"/>
                <a:gd name="T70" fmla="*/ 1544 w 2859"/>
                <a:gd name="T71" fmla="*/ 2132 h 2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859" h="2859">
                  <a:moveTo>
                    <a:pt x="1429" y="0"/>
                  </a:moveTo>
                  <a:cubicBezTo>
                    <a:pt x="640" y="0"/>
                    <a:pt x="0" y="640"/>
                    <a:pt x="0" y="1429"/>
                  </a:cubicBezTo>
                  <a:cubicBezTo>
                    <a:pt x="0" y="2219"/>
                    <a:pt x="640" y="2859"/>
                    <a:pt x="1429" y="2859"/>
                  </a:cubicBezTo>
                  <a:cubicBezTo>
                    <a:pt x="2219" y="2859"/>
                    <a:pt x="2859" y="2219"/>
                    <a:pt x="2859" y="1429"/>
                  </a:cubicBezTo>
                  <a:cubicBezTo>
                    <a:pt x="2859" y="640"/>
                    <a:pt x="2219" y="0"/>
                    <a:pt x="1429" y="0"/>
                  </a:cubicBezTo>
                  <a:close/>
                  <a:moveTo>
                    <a:pt x="1544" y="2132"/>
                  </a:moveTo>
                  <a:cubicBezTo>
                    <a:pt x="1504" y="2143"/>
                    <a:pt x="1494" y="2167"/>
                    <a:pt x="1494" y="2198"/>
                  </a:cubicBezTo>
                  <a:cubicBezTo>
                    <a:pt x="1494" y="2308"/>
                    <a:pt x="1494" y="2308"/>
                    <a:pt x="1494" y="2308"/>
                  </a:cubicBezTo>
                  <a:cubicBezTo>
                    <a:pt x="1494" y="2349"/>
                    <a:pt x="1475" y="2382"/>
                    <a:pt x="1410" y="2382"/>
                  </a:cubicBezTo>
                  <a:cubicBezTo>
                    <a:pt x="1345" y="2382"/>
                    <a:pt x="1329" y="2345"/>
                    <a:pt x="1329" y="2313"/>
                  </a:cubicBezTo>
                  <a:cubicBezTo>
                    <a:pt x="1329" y="2201"/>
                    <a:pt x="1329" y="2201"/>
                    <a:pt x="1329" y="2201"/>
                  </a:cubicBezTo>
                  <a:cubicBezTo>
                    <a:pt x="1329" y="2164"/>
                    <a:pt x="1290" y="2147"/>
                    <a:pt x="1270" y="2145"/>
                  </a:cubicBezTo>
                  <a:cubicBezTo>
                    <a:pt x="1172" y="2137"/>
                    <a:pt x="1076" y="2114"/>
                    <a:pt x="1000" y="2082"/>
                  </a:cubicBezTo>
                  <a:cubicBezTo>
                    <a:pt x="974" y="2071"/>
                    <a:pt x="935" y="2017"/>
                    <a:pt x="962" y="1965"/>
                  </a:cubicBezTo>
                  <a:cubicBezTo>
                    <a:pt x="990" y="1913"/>
                    <a:pt x="1042" y="1917"/>
                    <a:pt x="1070" y="1929"/>
                  </a:cubicBezTo>
                  <a:cubicBezTo>
                    <a:pt x="1155" y="1965"/>
                    <a:pt x="1259" y="1990"/>
                    <a:pt x="1368" y="1990"/>
                  </a:cubicBezTo>
                  <a:cubicBezTo>
                    <a:pt x="1554" y="1990"/>
                    <a:pt x="1679" y="1895"/>
                    <a:pt x="1679" y="1763"/>
                  </a:cubicBezTo>
                  <a:cubicBezTo>
                    <a:pt x="1679" y="1635"/>
                    <a:pt x="1577" y="1556"/>
                    <a:pt x="1384" y="1486"/>
                  </a:cubicBezTo>
                  <a:cubicBezTo>
                    <a:pt x="1118" y="1394"/>
                    <a:pt x="953" y="1287"/>
                    <a:pt x="953" y="1085"/>
                  </a:cubicBezTo>
                  <a:cubicBezTo>
                    <a:pt x="953" y="906"/>
                    <a:pt x="1086" y="767"/>
                    <a:pt x="1297" y="720"/>
                  </a:cubicBezTo>
                  <a:cubicBezTo>
                    <a:pt x="1331" y="713"/>
                    <a:pt x="1347" y="685"/>
                    <a:pt x="1347" y="653"/>
                  </a:cubicBezTo>
                  <a:cubicBezTo>
                    <a:pt x="1347" y="544"/>
                    <a:pt x="1347" y="544"/>
                    <a:pt x="1347" y="544"/>
                  </a:cubicBezTo>
                  <a:cubicBezTo>
                    <a:pt x="1347" y="514"/>
                    <a:pt x="1370" y="476"/>
                    <a:pt x="1429" y="476"/>
                  </a:cubicBezTo>
                  <a:cubicBezTo>
                    <a:pt x="1489" y="476"/>
                    <a:pt x="1509" y="506"/>
                    <a:pt x="1509" y="541"/>
                  </a:cubicBezTo>
                  <a:cubicBezTo>
                    <a:pt x="1509" y="651"/>
                    <a:pt x="1509" y="651"/>
                    <a:pt x="1509" y="651"/>
                  </a:cubicBezTo>
                  <a:cubicBezTo>
                    <a:pt x="1509" y="680"/>
                    <a:pt x="1532" y="704"/>
                    <a:pt x="1565" y="705"/>
                  </a:cubicBezTo>
                  <a:cubicBezTo>
                    <a:pt x="1649" y="712"/>
                    <a:pt x="1717" y="729"/>
                    <a:pt x="1773" y="749"/>
                  </a:cubicBezTo>
                  <a:cubicBezTo>
                    <a:pt x="1801" y="760"/>
                    <a:pt x="1839" y="791"/>
                    <a:pt x="1818" y="854"/>
                  </a:cubicBezTo>
                  <a:cubicBezTo>
                    <a:pt x="1797" y="918"/>
                    <a:pt x="1737" y="913"/>
                    <a:pt x="1704" y="901"/>
                  </a:cubicBezTo>
                  <a:cubicBezTo>
                    <a:pt x="1644" y="878"/>
                    <a:pt x="1562" y="857"/>
                    <a:pt x="1455" y="857"/>
                  </a:cubicBezTo>
                  <a:cubicBezTo>
                    <a:pt x="1253" y="857"/>
                    <a:pt x="1178" y="964"/>
                    <a:pt x="1178" y="1057"/>
                  </a:cubicBezTo>
                  <a:cubicBezTo>
                    <a:pt x="1178" y="1178"/>
                    <a:pt x="1274" y="1238"/>
                    <a:pt x="1502" y="1321"/>
                  </a:cubicBezTo>
                  <a:cubicBezTo>
                    <a:pt x="1770" y="1419"/>
                    <a:pt x="1906" y="1540"/>
                    <a:pt x="1906" y="1746"/>
                  </a:cubicBezTo>
                  <a:cubicBezTo>
                    <a:pt x="1906" y="1918"/>
                    <a:pt x="1781" y="2079"/>
                    <a:pt x="1544" y="2132"/>
                  </a:cubicBezTo>
                  <a:close/>
                  <a:moveTo>
                    <a:pt x="1544" y="2132"/>
                  </a:moveTo>
                  <a:cubicBezTo>
                    <a:pt x="1544" y="2132"/>
                    <a:pt x="1544" y="2132"/>
                    <a:pt x="1544" y="2132"/>
                  </a:cubicBezTo>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9" name="文本框 8"/>
          <p:cNvSpPr txBox="1"/>
          <p:nvPr/>
        </p:nvSpPr>
        <p:spPr>
          <a:xfrm>
            <a:off x="1692726" y="3572614"/>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sp>
        <p:nvSpPr>
          <p:cNvPr id="34" name="文本框 33"/>
          <p:cNvSpPr txBox="1"/>
          <p:nvPr/>
        </p:nvSpPr>
        <p:spPr>
          <a:xfrm>
            <a:off x="1698916" y="4291683"/>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sp>
        <p:nvSpPr>
          <p:cNvPr id="35" name="文本框 34"/>
          <p:cNvSpPr txBox="1"/>
          <p:nvPr/>
        </p:nvSpPr>
        <p:spPr>
          <a:xfrm>
            <a:off x="1697486" y="4987892"/>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sp>
        <p:nvSpPr>
          <p:cNvPr id="36" name="文本框 35"/>
          <p:cNvSpPr txBox="1"/>
          <p:nvPr/>
        </p:nvSpPr>
        <p:spPr>
          <a:xfrm>
            <a:off x="1696056" y="5722201"/>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sp>
        <p:nvSpPr>
          <p:cNvPr id="39" name="文本框 38"/>
          <p:cNvSpPr txBox="1"/>
          <p:nvPr/>
        </p:nvSpPr>
        <p:spPr>
          <a:xfrm>
            <a:off x="8220234" y="1760931"/>
            <a:ext cx="2700072" cy="461665"/>
          </a:xfrm>
          <a:prstGeom prst="rect">
            <a:avLst/>
          </a:prstGeom>
          <a:noFill/>
        </p:spPr>
        <p:txBody>
          <a:bodyPr wrap="square" rtlCol="0">
            <a:spAutoFit/>
          </a:bodyPr>
          <a:lstStyle/>
          <a:p>
            <a:r>
              <a:rPr lang="zh-CN" altLang="en-US" sz="2400" dirty="0">
                <a:solidFill>
                  <a:schemeClr val="accent3"/>
                </a:solidFill>
                <a:latin typeface="+mj-ea"/>
                <a:ea typeface="+mj-ea"/>
              </a:rPr>
              <a:t>点击添加人物姓名</a:t>
            </a:r>
          </a:p>
        </p:txBody>
      </p:sp>
      <p:sp>
        <p:nvSpPr>
          <p:cNvPr id="40" name="文本框 39"/>
          <p:cNvSpPr txBox="1"/>
          <p:nvPr/>
        </p:nvSpPr>
        <p:spPr>
          <a:xfrm>
            <a:off x="8229282" y="2248722"/>
            <a:ext cx="3262524" cy="105259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a:t>
            </a:r>
          </a:p>
        </p:txBody>
      </p:sp>
      <p:grpSp>
        <p:nvGrpSpPr>
          <p:cNvPr id="38" name="组合 37"/>
          <p:cNvGrpSpPr/>
          <p:nvPr/>
        </p:nvGrpSpPr>
        <p:grpSpPr>
          <a:xfrm>
            <a:off x="8329506" y="2248722"/>
            <a:ext cx="2590800" cy="1272"/>
            <a:chOff x="8329506" y="2248722"/>
            <a:chExt cx="2590800" cy="1272"/>
          </a:xfrm>
        </p:grpSpPr>
        <p:cxnSp>
          <p:nvCxnSpPr>
            <p:cNvPr id="56" name="直接连接符 55"/>
            <p:cNvCxnSpPr/>
            <p:nvPr/>
          </p:nvCxnSpPr>
          <p:spPr>
            <a:xfrm>
              <a:off x="8329506" y="2249994"/>
              <a:ext cx="540000" cy="0"/>
            </a:xfrm>
            <a:prstGeom prst="line">
              <a:avLst/>
            </a:prstGeom>
            <a:ln w="349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a:off x="8834331" y="2248722"/>
              <a:ext cx="2085975" cy="0"/>
            </a:xfrm>
            <a:prstGeom prst="line">
              <a:avLst/>
            </a:prstGeom>
            <a:ln w="3175"/>
          </p:spPr>
          <p:style>
            <a:lnRef idx="1">
              <a:schemeClr val="accent1"/>
            </a:lnRef>
            <a:fillRef idx="0">
              <a:schemeClr val="accent1"/>
            </a:fillRef>
            <a:effectRef idx="0">
              <a:schemeClr val="accent1"/>
            </a:effectRef>
            <a:fontRef idx="minor">
              <a:schemeClr val="tx1"/>
            </a:fontRef>
          </p:style>
        </p:cxnSp>
      </p:grpSp>
      <p:graphicFrame>
        <p:nvGraphicFramePr>
          <p:cNvPr id="42" name="图表 41"/>
          <p:cNvGraphicFramePr/>
          <p:nvPr>
            <p:extLst>
              <p:ext uri="{D42A27DB-BD31-4B8C-83A1-F6EECF244321}">
                <p14:modId xmlns:p14="http://schemas.microsoft.com/office/powerpoint/2010/main" val="992039245"/>
              </p:ext>
            </p:extLst>
          </p:nvPr>
        </p:nvGraphicFramePr>
        <p:xfrm>
          <a:off x="7521060" y="3429000"/>
          <a:ext cx="4760686" cy="3145971"/>
        </p:xfrm>
        <a:graphic>
          <a:graphicData uri="http://schemas.openxmlformats.org/drawingml/2006/chart">
            <c:chart xmlns:c="http://schemas.openxmlformats.org/drawingml/2006/chart" xmlns:r="http://schemas.openxmlformats.org/officeDocument/2006/relationships" r:id="rId6"/>
          </a:graphicData>
        </a:graphic>
      </p:graphicFrame>
      <p:sp>
        <p:nvSpPr>
          <p:cNvPr id="44" name="文本框 43"/>
          <p:cNvSpPr txBox="1"/>
          <p:nvPr/>
        </p:nvSpPr>
        <p:spPr>
          <a:xfrm>
            <a:off x="7560972" y="3572614"/>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sp>
        <p:nvSpPr>
          <p:cNvPr id="45" name="文本框 44"/>
          <p:cNvSpPr txBox="1"/>
          <p:nvPr/>
        </p:nvSpPr>
        <p:spPr>
          <a:xfrm>
            <a:off x="7567162" y="4291683"/>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sp>
        <p:nvSpPr>
          <p:cNvPr id="46" name="文本框 45"/>
          <p:cNvSpPr txBox="1"/>
          <p:nvPr/>
        </p:nvSpPr>
        <p:spPr>
          <a:xfrm>
            <a:off x="7565732" y="4987892"/>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sp>
        <p:nvSpPr>
          <p:cNvPr id="47" name="文本框 46"/>
          <p:cNvSpPr txBox="1"/>
          <p:nvPr/>
        </p:nvSpPr>
        <p:spPr>
          <a:xfrm>
            <a:off x="7564302" y="5722201"/>
            <a:ext cx="972000" cy="276999"/>
          </a:xfrm>
          <a:prstGeom prst="rect">
            <a:avLst/>
          </a:prstGeom>
          <a:noFill/>
        </p:spPr>
        <p:txBody>
          <a:bodyPr wrap="square" rtlCol="0">
            <a:spAutoFit/>
          </a:bodyPr>
          <a:lstStyle/>
          <a:p>
            <a:r>
              <a:rPr lang="zh-CN" altLang="en-US" sz="1200" dirty="0">
                <a:solidFill>
                  <a:schemeClr val="bg1">
                    <a:lumMod val="50000"/>
                  </a:schemeClr>
                </a:solidFill>
                <a:latin typeface="+mj-ea"/>
                <a:ea typeface="+mj-ea"/>
              </a:rPr>
              <a:t>表格表头</a:t>
            </a:r>
          </a:p>
        </p:txBody>
      </p:sp>
      <p:grpSp>
        <p:nvGrpSpPr>
          <p:cNvPr id="37" name="组合 36"/>
          <p:cNvGrpSpPr/>
          <p:nvPr/>
        </p:nvGrpSpPr>
        <p:grpSpPr>
          <a:xfrm>
            <a:off x="6859377" y="5156356"/>
            <a:ext cx="369466" cy="369466"/>
            <a:chOff x="6859377" y="5156356"/>
            <a:chExt cx="369466" cy="369466"/>
          </a:xfrm>
        </p:grpSpPr>
        <p:sp>
          <p:nvSpPr>
            <p:cNvPr id="49" name="矩形: 圆角 48"/>
            <p:cNvSpPr/>
            <p:nvPr/>
          </p:nvSpPr>
          <p:spPr>
            <a:xfrm rot="2700000">
              <a:off x="6859377" y="5156356"/>
              <a:ext cx="369466" cy="369466"/>
            </a:xfrm>
            <a:prstGeom prst="roundRect">
              <a:avLst>
                <a:gd name="adj" fmla="val 10494"/>
              </a:avLst>
            </a:prstGeom>
            <a:solidFill>
              <a:schemeClr val="accent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6954545" y="5252928"/>
              <a:ext cx="179444" cy="176322"/>
              <a:chOff x="2143125" y="3465513"/>
              <a:chExt cx="1460500" cy="1435100"/>
            </a:xfrm>
            <a:solidFill>
              <a:schemeClr val="bg1"/>
            </a:solidFill>
          </p:grpSpPr>
          <p:sp>
            <p:nvSpPr>
              <p:cNvPr id="61" name="Freeform 86"/>
              <p:cNvSpPr>
                <a:spLocks/>
              </p:cNvSpPr>
              <p:nvPr/>
            </p:nvSpPr>
            <p:spPr bwMode="auto">
              <a:xfrm>
                <a:off x="2143125" y="3465513"/>
                <a:ext cx="1430337" cy="1420813"/>
              </a:xfrm>
              <a:custGeom>
                <a:avLst/>
                <a:gdLst>
                  <a:gd name="T0" fmla="*/ 350 w 526"/>
                  <a:gd name="T1" fmla="*/ 447 h 524"/>
                  <a:gd name="T2" fmla="*/ 320 w 526"/>
                  <a:gd name="T3" fmla="*/ 458 h 524"/>
                  <a:gd name="T4" fmla="*/ 307 w 526"/>
                  <a:gd name="T5" fmla="*/ 474 h 524"/>
                  <a:gd name="T6" fmla="*/ 302 w 526"/>
                  <a:gd name="T7" fmla="*/ 509 h 524"/>
                  <a:gd name="T8" fmla="*/ 285 w 526"/>
                  <a:gd name="T9" fmla="*/ 524 h 524"/>
                  <a:gd name="T10" fmla="*/ 243 w 526"/>
                  <a:gd name="T11" fmla="*/ 524 h 524"/>
                  <a:gd name="T12" fmla="*/ 226 w 526"/>
                  <a:gd name="T13" fmla="*/ 510 h 524"/>
                  <a:gd name="T14" fmla="*/ 220 w 526"/>
                  <a:gd name="T15" fmla="*/ 473 h 524"/>
                  <a:gd name="T16" fmla="*/ 208 w 526"/>
                  <a:gd name="T17" fmla="*/ 459 h 524"/>
                  <a:gd name="T18" fmla="*/ 162 w 526"/>
                  <a:gd name="T19" fmla="*/ 440 h 524"/>
                  <a:gd name="T20" fmla="*/ 146 w 526"/>
                  <a:gd name="T21" fmla="*/ 441 h 524"/>
                  <a:gd name="T22" fmla="*/ 120 w 526"/>
                  <a:gd name="T23" fmla="*/ 461 h 524"/>
                  <a:gd name="T24" fmla="*/ 113 w 526"/>
                  <a:gd name="T25" fmla="*/ 466 h 524"/>
                  <a:gd name="T26" fmla="*/ 67 w 526"/>
                  <a:gd name="T27" fmla="*/ 441 h 524"/>
                  <a:gd name="T28" fmla="*/ 62 w 526"/>
                  <a:gd name="T29" fmla="*/ 409 h 524"/>
                  <a:gd name="T30" fmla="*/ 74 w 526"/>
                  <a:gd name="T31" fmla="*/ 333 h 524"/>
                  <a:gd name="T32" fmla="*/ 30 w 526"/>
                  <a:gd name="T33" fmla="*/ 302 h 524"/>
                  <a:gd name="T34" fmla="*/ 2 w 526"/>
                  <a:gd name="T35" fmla="*/ 271 h 524"/>
                  <a:gd name="T36" fmla="*/ 1 w 526"/>
                  <a:gd name="T37" fmla="*/ 246 h 524"/>
                  <a:gd name="T38" fmla="*/ 21 w 526"/>
                  <a:gd name="T39" fmla="*/ 223 h 524"/>
                  <a:gd name="T40" fmla="*/ 79 w 526"/>
                  <a:gd name="T41" fmla="*/ 179 h 524"/>
                  <a:gd name="T42" fmla="*/ 71 w 526"/>
                  <a:gd name="T43" fmla="*/ 125 h 524"/>
                  <a:gd name="T44" fmla="*/ 74 w 526"/>
                  <a:gd name="T45" fmla="*/ 76 h 524"/>
                  <a:gd name="T46" fmla="*/ 79 w 526"/>
                  <a:gd name="T47" fmla="*/ 70 h 524"/>
                  <a:gd name="T48" fmla="*/ 126 w 526"/>
                  <a:gd name="T49" fmla="*/ 68 h 524"/>
                  <a:gd name="T50" fmla="*/ 181 w 526"/>
                  <a:gd name="T51" fmla="*/ 75 h 524"/>
                  <a:gd name="T52" fmla="*/ 195 w 526"/>
                  <a:gd name="T53" fmla="*/ 69 h 524"/>
                  <a:gd name="T54" fmla="*/ 223 w 526"/>
                  <a:gd name="T55" fmla="*/ 31 h 524"/>
                  <a:gd name="T56" fmla="*/ 224 w 526"/>
                  <a:gd name="T57" fmla="*/ 22 h 524"/>
                  <a:gd name="T58" fmla="*/ 250 w 526"/>
                  <a:gd name="T59" fmla="*/ 0 h 524"/>
                  <a:gd name="T60" fmla="*/ 277 w 526"/>
                  <a:gd name="T61" fmla="*/ 0 h 524"/>
                  <a:gd name="T62" fmla="*/ 303 w 526"/>
                  <a:gd name="T63" fmla="*/ 23 h 524"/>
                  <a:gd name="T64" fmla="*/ 344 w 526"/>
                  <a:gd name="T65" fmla="*/ 75 h 524"/>
                  <a:gd name="T66" fmla="*/ 405 w 526"/>
                  <a:gd name="T67" fmla="*/ 66 h 524"/>
                  <a:gd name="T68" fmla="*/ 447 w 526"/>
                  <a:gd name="T69" fmla="*/ 68 h 524"/>
                  <a:gd name="T70" fmla="*/ 454 w 526"/>
                  <a:gd name="T71" fmla="*/ 75 h 524"/>
                  <a:gd name="T72" fmla="*/ 457 w 526"/>
                  <a:gd name="T73" fmla="*/ 124 h 524"/>
                  <a:gd name="T74" fmla="*/ 450 w 526"/>
                  <a:gd name="T75" fmla="*/ 178 h 524"/>
                  <a:gd name="T76" fmla="*/ 457 w 526"/>
                  <a:gd name="T77" fmla="*/ 195 h 524"/>
                  <a:gd name="T78" fmla="*/ 492 w 526"/>
                  <a:gd name="T79" fmla="*/ 221 h 524"/>
                  <a:gd name="T80" fmla="*/ 498 w 526"/>
                  <a:gd name="T81" fmla="*/ 222 h 524"/>
                  <a:gd name="T82" fmla="*/ 526 w 526"/>
                  <a:gd name="T83" fmla="*/ 251 h 524"/>
                  <a:gd name="T84" fmla="*/ 526 w 526"/>
                  <a:gd name="T85" fmla="*/ 274 h 524"/>
                  <a:gd name="T86" fmla="*/ 501 w 526"/>
                  <a:gd name="T87" fmla="*/ 302 h 524"/>
                  <a:gd name="T88" fmla="*/ 497 w 526"/>
                  <a:gd name="T89" fmla="*/ 302 h 524"/>
                  <a:gd name="T90" fmla="*/ 455 w 526"/>
                  <a:gd name="T91" fmla="*/ 332 h 524"/>
                  <a:gd name="T92" fmla="*/ 445 w 526"/>
                  <a:gd name="T93" fmla="*/ 347 h 524"/>
                  <a:gd name="T94" fmla="*/ 432 w 526"/>
                  <a:gd name="T95" fmla="*/ 334 h 524"/>
                  <a:gd name="T96" fmla="*/ 405 w 526"/>
                  <a:gd name="T97" fmla="*/ 258 h 524"/>
                  <a:gd name="T98" fmla="*/ 277 w 526"/>
                  <a:gd name="T99" fmla="*/ 120 h 524"/>
                  <a:gd name="T100" fmla="*/ 124 w 526"/>
                  <a:gd name="T101" fmla="*/ 231 h 524"/>
                  <a:gd name="T102" fmla="*/ 276 w 526"/>
                  <a:gd name="T103" fmla="*/ 404 h 524"/>
                  <a:gd name="T104" fmla="*/ 351 w 526"/>
                  <a:gd name="T105" fmla="*/ 442 h 524"/>
                  <a:gd name="T106" fmla="*/ 350 w 526"/>
                  <a:gd name="T107" fmla="*/ 447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6" h="524">
                    <a:moveTo>
                      <a:pt x="350" y="447"/>
                    </a:moveTo>
                    <a:cubicBezTo>
                      <a:pt x="340" y="451"/>
                      <a:pt x="330" y="455"/>
                      <a:pt x="320" y="458"/>
                    </a:cubicBezTo>
                    <a:cubicBezTo>
                      <a:pt x="312" y="461"/>
                      <a:pt x="307" y="464"/>
                      <a:pt x="307" y="474"/>
                    </a:cubicBezTo>
                    <a:cubicBezTo>
                      <a:pt x="306" y="485"/>
                      <a:pt x="303" y="497"/>
                      <a:pt x="302" y="509"/>
                    </a:cubicBezTo>
                    <a:cubicBezTo>
                      <a:pt x="301" y="520"/>
                      <a:pt x="295" y="524"/>
                      <a:pt x="285" y="524"/>
                    </a:cubicBezTo>
                    <a:cubicBezTo>
                      <a:pt x="271" y="524"/>
                      <a:pt x="257" y="524"/>
                      <a:pt x="243" y="524"/>
                    </a:cubicBezTo>
                    <a:cubicBezTo>
                      <a:pt x="233" y="524"/>
                      <a:pt x="227" y="521"/>
                      <a:pt x="226" y="510"/>
                    </a:cubicBezTo>
                    <a:cubicBezTo>
                      <a:pt x="224" y="497"/>
                      <a:pt x="223" y="485"/>
                      <a:pt x="220" y="473"/>
                    </a:cubicBezTo>
                    <a:cubicBezTo>
                      <a:pt x="219" y="468"/>
                      <a:pt x="214" y="461"/>
                      <a:pt x="208" y="459"/>
                    </a:cubicBezTo>
                    <a:cubicBezTo>
                      <a:pt x="193" y="452"/>
                      <a:pt x="178" y="445"/>
                      <a:pt x="162" y="440"/>
                    </a:cubicBezTo>
                    <a:cubicBezTo>
                      <a:pt x="157" y="438"/>
                      <a:pt x="150" y="438"/>
                      <a:pt x="146" y="441"/>
                    </a:cubicBezTo>
                    <a:cubicBezTo>
                      <a:pt x="137" y="447"/>
                      <a:pt x="129" y="454"/>
                      <a:pt x="120" y="461"/>
                    </a:cubicBezTo>
                    <a:cubicBezTo>
                      <a:pt x="118" y="463"/>
                      <a:pt x="115" y="465"/>
                      <a:pt x="113" y="466"/>
                    </a:cubicBezTo>
                    <a:cubicBezTo>
                      <a:pt x="89" y="474"/>
                      <a:pt x="80" y="453"/>
                      <a:pt x="67" y="441"/>
                    </a:cubicBezTo>
                    <a:cubicBezTo>
                      <a:pt x="58" y="432"/>
                      <a:pt x="51" y="420"/>
                      <a:pt x="62" y="409"/>
                    </a:cubicBezTo>
                    <a:cubicBezTo>
                      <a:pt x="88" y="386"/>
                      <a:pt x="89" y="364"/>
                      <a:pt x="74" y="333"/>
                    </a:cubicBezTo>
                    <a:cubicBezTo>
                      <a:pt x="63" y="311"/>
                      <a:pt x="52" y="303"/>
                      <a:pt x="30" y="302"/>
                    </a:cubicBezTo>
                    <a:cubicBezTo>
                      <a:pt x="3" y="301"/>
                      <a:pt x="2" y="298"/>
                      <a:pt x="2" y="271"/>
                    </a:cubicBezTo>
                    <a:cubicBezTo>
                      <a:pt x="2" y="263"/>
                      <a:pt x="2" y="254"/>
                      <a:pt x="1" y="246"/>
                    </a:cubicBezTo>
                    <a:cubicBezTo>
                      <a:pt x="0" y="231"/>
                      <a:pt x="7" y="222"/>
                      <a:pt x="21" y="223"/>
                    </a:cubicBezTo>
                    <a:cubicBezTo>
                      <a:pt x="54" y="225"/>
                      <a:pt x="67" y="208"/>
                      <a:pt x="79" y="179"/>
                    </a:cubicBezTo>
                    <a:cubicBezTo>
                      <a:pt x="87" y="156"/>
                      <a:pt x="86" y="142"/>
                      <a:pt x="71" y="125"/>
                    </a:cubicBezTo>
                    <a:cubicBezTo>
                      <a:pt x="50" y="102"/>
                      <a:pt x="51" y="98"/>
                      <a:pt x="74" y="76"/>
                    </a:cubicBezTo>
                    <a:cubicBezTo>
                      <a:pt x="75" y="74"/>
                      <a:pt x="77" y="72"/>
                      <a:pt x="79" y="70"/>
                    </a:cubicBezTo>
                    <a:cubicBezTo>
                      <a:pt x="100" y="49"/>
                      <a:pt x="104" y="48"/>
                      <a:pt x="126" y="68"/>
                    </a:cubicBezTo>
                    <a:cubicBezTo>
                      <a:pt x="144" y="85"/>
                      <a:pt x="160" y="92"/>
                      <a:pt x="181" y="75"/>
                    </a:cubicBezTo>
                    <a:cubicBezTo>
                      <a:pt x="185" y="72"/>
                      <a:pt x="190" y="70"/>
                      <a:pt x="195" y="69"/>
                    </a:cubicBezTo>
                    <a:cubicBezTo>
                      <a:pt x="220" y="67"/>
                      <a:pt x="223" y="50"/>
                      <a:pt x="223" y="31"/>
                    </a:cubicBezTo>
                    <a:cubicBezTo>
                      <a:pt x="224" y="28"/>
                      <a:pt x="224" y="25"/>
                      <a:pt x="224" y="22"/>
                    </a:cubicBezTo>
                    <a:cubicBezTo>
                      <a:pt x="227" y="2"/>
                      <a:pt x="229" y="0"/>
                      <a:pt x="250" y="0"/>
                    </a:cubicBezTo>
                    <a:cubicBezTo>
                      <a:pt x="259" y="0"/>
                      <a:pt x="268" y="0"/>
                      <a:pt x="277" y="0"/>
                    </a:cubicBezTo>
                    <a:cubicBezTo>
                      <a:pt x="299" y="0"/>
                      <a:pt x="303" y="1"/>
                      <a:pt x="303" y="23"/>
                    </a:cubicBezTo>
                    <a:cubicBezTo>
                      <a:pt x="302" y="54"/>
                      <a:pt x="318" y="64"/>
                      <a:pt x="344" y="75"/>
                    </a:cubicBezTo>
                    <a:cubicBezTo>
                      <a:pt x="370" y="87"/>
                      <a:pt x="386" y="84"/>
                      <a:pt x="405" y="66"/>
                    </a:cubicBezTo>
                    <a:cubicBezTo>
                      <a:pt x="421" y="50"/>
                      <a:pt x="430" y="52"/>
                      <a:pt x="447" y="68"/>
                    </a:cubicBezTo>
                    <a:cubicBezTo>
                      <a:pt x="449" y="70"/>
                      <a:pt x="452" y="73"/>
                      <a:pt x="454" y="75"/>
                    </a:cubicBezTo>
                    <a:cubicBezTo>
                      <a:pt x="475" y="97"/>
                      <a:pt x="477" y="102"/>
                      <a:pt x="457" y="124"/>
                    </a:cubicBezTo>
                    <a:cubicBezTo>
                      <a:pt x="442" y="142"/>
                      <a:pt x="433" y="157"/>
                      <a:pt x="450" y="178"/>
                    </a:cubicBezTo>
                    <a:cubicBezTo>
                      <a:pt x="454" y="182"/>
                      <a:pt x="455" y="189"/>
                      <a:pt x="457" y="195"/>
                    </a:cubicBezTo>
                    <a:cubicBezTo>
                      <a:pt x="466" y="220"/>
                      <a:pt x="466" y="220"/>
                      <a:pt x="492" y="221"/>
                    </a:cubicBezTo>
                    <a:cubicBezTo>
                      <a:pt x="494" y="222"/>
                      <a:pt x="496" y="221"/>
                      <a:pt x="498" y="222"/>
                    </a:cubicBezTo>
                    <a:cubicBezTo>
                      <a:pt x="524" y="223"/>
                      <a:pt x="526" y="226"/>
                      <a:pt x="526" y="251"/>
                    </a:cubicBezTo>
                    <a:cubicBezTo>
                      <a:pt x="526" y="259"/>
                      <a:pt x="526" y="266"/>
                      <a:pt x="526" y="274"/>
                    </a:cubicBezTo>
                    <a:cubicBezTo>
                      <a:pt x="526" y="297"/>
                      <a:pt x="525" y="299"/>
                      <a:pt x="501" y="302"/>
                    </a:cubicBezTo>
                    <a:cubicBezTo>
                      <a:pt x="500" y="302"/>
                      <a:pt x="498" y="302"/>
                      <a:pt x="497" y="302"/>
                    </a:cubicBezTo>
                    <a:cubicBezTo>
                      <a:pt x="476" y="302"/>
                      <a:pt x="459" y="306"/>
                      <a:pt x="455" y="332"/>
                    </a:cubicBezTo>
                    <a:cubicBezTo>
                      <a:pt x="455" y="337"/>
                      <a:pt x="449" y="342"/>
                      <a:pt x="445" y="347"/>
                    </a:cubicBezTo>
                    <a:cubicBezTo>
                      <a:pt x="441" y="343"/>
                      <a:pt x="437" y="338"/>
                      <a:pt x="432" y="334"/>
                    </a:cubicBezTo>
                    <a:cubicBezTo>
                      <a:pt x="404" y="316"/>
                      <a:pt x="404" y="289"/>
                      <a:pt x="405" y="258"/>
                    </a:cubicBezTo>
                    <a:cubicBezTo>
                      <a:pt x="408" y="188"/>
                      <a:pt x="347" y="125"/>
                      <a:pt x="277" y="120"/>
                    </a:cubicBezTo>
                    <a:cubicBezTo>
                      <a:pt x="205" y="114"/>
                      <a:pt x="139" y="162"/>
                      <a:pt x="124" y="231"/>
                    </a:cubicBezTo>
                    <a:cubicBezTo>
                      <a:pt x="105" y="326"/>
                      <a:pt x="179" y="411"/>
                      <a:pt x="276" y="404"/>
                    </a:cubicBezTo>
                    <a:cubicBezTo>
                      <a:pt x="316" y="388"/>
                      <a:pt x="328" y="425"/>
                      <a:pt x="351" y="442"/>
                    </a:cubicBezTo>
                    <a:cubicBezTo>
                      <a:pt x="350" y="443"/>
                      <a:pt x="350" y="445"/>
                      <a:pt x="350" y="44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2" name="Freeform 87"/>
              <p:cNvSpPr>
                <a:spLocks noEditPoints="1"/>
              </p:cNvSpPr>
              <p:nvPr/>
            </p:nvSpPr>
            <p:spPr bwMode="auto">
              <a:xfrm>
                <a:off x="2540000" y="3883025"/>
                <a:ext cx="1063625" cy="1017588"/>
              </a:xfrm>
              <a:custGeom>
                <a:avLst/>
                <a:gdLst>
                  <a:gd name="T0" fmla="*/ 17 w 391"/>
                  <a:gd name="T1" fmla="*/ 74 h 375"/>
                  <a:gd name="T2" fmla="*/ 57 w 391"/>
                  <a:gd name="T3" fmla="*/ 108 h 375"/>
                  <a:gd name="T4" fmla="*/ 77 w 391"/>
                  <a:gd name="T5" fmla="*/ 111 h 375"/>
                  <a:gd name="T6" fmla="*/ 100 w 391"/>
                  <a:gd name="T7" fmla="*/ 86 h 375"/>
                  <a:gd name="T8" fmla="*/ 110 w 391"/>
                  <a:gd name="T9" fmla="*/ 73 h 375"/>
                  <a:gd name="T10" fmla="*/ 113 w 391"/>
                  <a:gd name="T11" fmla="*/ 46 h 375"/>
                  <a:gd name="T12" fmla="*/ 78 w 391"/>
                  <a:gd name="T13" fmla="*/ 11 h 375"/>
                  <a:gd name="T14" fmla="*/ 142 w 391"/>
                  <a:gd name="T15" fmla="*/ 6 h 375"/>
                  <a:gd name="T16" fmla="*/ 225 w 391"/>
                  <a:gd name="T17" fmla="*/ 126 h 375"/>
                  <a:gd name="T18" fmla="*/ 241 w 391"/>
                  <a:gd name="T19" fmla="*/ 157 h 375"/>
                  <a:gd name="T20" fmla="*/ 250 w 391"/>
                  <a:gd name="T21" fmla="*/ 164 h 375"/>
                  <a:gd name="T22" fmla="*/ 328 w 391"/>
                  <a:gd name="T23" fmla="*/ 245 h 375"/>
                  <a:gd name="T24" fmla="*/ 370 w 391"/>
                  <a:gd name="T25" fmla="*/ 286 h 375"/>
                  <a:gd name="T26" fmla="*/ 374 w 391"/>
                  <a:gd name="T27" fmla="*/ 353 h 375"/>
                  <a:gd name="T28" fmla="*/ 306 w 391"/>
                  <a:gd name="T29" fmla="*/ 358 h 375"/>
                  <a:gd name="T30" fmla="*/ 293 w 391"/>
                  <a:gd name="T31" fmla="*/ 346 h 375"/>
                  <a:gd name="T32" fmla="*/ 165 w 391"/>
                  <a:gd name="T33" fmla="*/ 223 h 375"/>
                  <a:gd name="T34" fmla="*/ 143 w 391"/>
                  <a:gd name="T35" fmla="*/ 216 h 375"/>
                  <a:gd name="T36" fmla="*/ 12 w 391"/>
                  <a:gd name="T37" fmla="*/ 89 h 375"/>
                  <a:gd name="T38" fmla="*/ 17 w 391"/>
                  <a:gd name="T39" fmla="*/ 74 h 375"/>
                  <a:gd name="T40" fmla="*/ 360 w 391"/>
                  <a:gd name="T41" fmla="*/ 335 h 375"/>
                  <a:gd name="T42" fmla="*/ 342 w 391"/>
                  <a:gd name="T43" fmla="*/ 323 h 375"/>
                  <a:gd name="T44" fmla="*/ 334 w 391"/>
                  <a:gd name="T45" fmla="*/ 333 h 375"/>
                  <a:gd name="T46" fmla="*/ 346 w 391"/>
                  <a:gd name="T47" fmla="*/ 343 h 375"/>
                  <a:gd name="T48" fmla="*/ 360 w 391"/>
                  <a:gd name="T49" fmla="*/ 33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1" h="375">
                    <a:moveTo>
                      <a:pt x="17" y="74"/>
                    </a:moveTo>
                    <a:cubicBezTo>
                      <a:pt x="32" y="87"/>
                      <a:pt x="46" y="97"/>
                      <a:pt x="57" y="108"/>
                    </a:cubicBezTo>
                    <a:cubicBezTo>
                      <a:pt x="64" y="115"/>
                      <a:pt x="71" y="116"/>
                      <a:pt x="77" y="111"/>
                    </a:cubicBezTo>
                    <a:cubicBezTo>
                      <a:pt x="86" y="103"/>
                      <a:pt x="92" y="94"/>
                      <a:pt x="100" y="86"/>
                    </a:cubicBezTo>
                    <a:cubicBezTo>
                      <a:pt x="104" y="82"/>
                      <a:pt x="106" y="77"/>
                      <a:pt x="110" y="73"/>
                    </a:cubicBezTo>
                    <a:cubicBezTo>
                      <a:pt x="122" y="64"/>
                      <a:pt x="123" y="57"/>
                      <a:pt x="113" y="46"/>
                    </a:cubicBezTo>
                    <a:cubicBezTo>
                      <a:pt x="102" y="35"/>
                      <a:pt x="91" y="24"/>
                      <a:pt x="78" y="11"/>
                    </a:cubicBezTo>
                    <a:cubicBezTo>
                      <a:pt x="101" y="0"/>
                      <a:pt x="121" y="1"/>
                      <a:pt x="142" y="6"/>
                    </a:cubicBezTo>
                    <a:cubicBezTo>
                      <a:pt x="187" y="17"/>
                      <a:pt x="233" y="63"/>
                      <a:pt x="225" y="126"/>
                    </a:cubicBezTo>
                    <a:cubicBezTo>
                      <a:pt x="223" y="140"/>
                      <a:pt x="226" y="151"/>
                      <a:pt x="241" y="157"/>
                    </a:cubicBezTo>
                    <a:cubicBezTo>
                      <a:pt x="244" y="158"/>
                      <a:pt x="247" y="161"/>
                      <a:pt x="250" y="164"/>
                    </a:cubicBezTo>
                    <a:cubicBezTo>
                      <a:pt x="276" y="191"/>
                      <a:pt x="302" y="218"/>
                      <a:pt x="328" y="245"/>
                    </a:cubicBezTo>
                    <a:cubicBezTo>
                      <a:pt x="341" y="259"/>
                      <a:pt x="356" y="272"/>
                      <a:pt x="370" y="286"/>
                    </a:cubicBezTo>
                    <a:cubicBezTo>
                      <a:pt x="390" y="307"/>
                      <a:pt x="391" y="333"/>
                      <a:pt x="374" y="353"/>
                    </a:cubicBezTo>
                    <a:cubicBezTo>
                      <a:pt x="356" y="373"/>
                      <a:pt x="330" y="375"/>
                      <a:pt x="306" y="358"/>
                    </a:cubicBezTo>
                    <a:cubicBezTo>
                      <a:pt x="302" y="355"/>
                      <a:pt x="297" y="350"/>
                      <a:pt x="293" y="346"/>
                    </a:cubicBezTo>
                    <a:cubicBezTo>
                      <a:pt x="251" y="305"/>
                      <a:pt x="208" y="264"/>
                      <a:pt x="165" y="223"/>
                    </a:cubicBezTo>
                    <a:cubicBezTo>
                      <a:pt x="160" y="218"/>
                      <a:pt x="150" y="215"/>
                      <a:pt x="143" y="216"/>
                    </a:cubicBezTo>
                    <a:cubicBezTo>
                      <a:pt x="67" y="230"/>
                      <a:pt x="0" y="167"/>
                      <a:pt x="12" y="89"/>
                    </a:cubicBezTo>
                    <a:cubicBezTo>
                      <a:pt x="12" y="85"/>
                      <a:pt x="14" y="81"/>
                      <a:pt x="17" y="74"/>
                    </a:cubicBezTo>
                    <a:close/>
                    <a:moveTo>
                      <a:pt x="360" y="335"/>
                    </a:moveTo>
                    <a:cubicBezTo>
                      <a:pt x="352" y="329"/>
                      <a:pt x="347" y="325"/>
                      <a:pt x="342" y="323"/>
                    </a:cubicBezTo>
                    <a:cubicBezTo>
                      <a:pt x="340" y="323"/>
                      <a:pt x="333" y="331"/>
                      <a:pt x="334" y="333"/>
                    </a:cubicBezTo>
                    <a:cubicBezTo>
                      <a:pt x="336" y="337"/>
                      <a:pt x="341" y="342"/>
                      <a:pt x="346" y="343"/>
                    </a:cubicBezTo>
                    <a:cubicBezTo>
                      <a:pt x="349" y="344"/>
                      <a:pt x="353" y="339"/>
                      <a:pt x="360" y="33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p>
            </p:txBody>
          </p:sp>
        </p:grpSp>
      </p:grpSp>
      <p:grpSp>
        <p:nvGrpSpPr>
          <p:cNvPr id="26" name="组合 25"/>
          <p:cNvGrpSpPr/>
          <p:nvPr/>
        </p:nvGrpSpPr>
        <p:grpSpPr>
          <a:xfrm>
            <a:off x="6868000" y="4443650"/>
            <a:ext cx="369466" cy="369466"/>
            <a:chOff x="6868000" y="4443650"/>
            <a:chExt cx="369466" cy="369466"/>
          </a:xfrm>
        </p:grpSpPr>
        <p:sp>
          <p:nvSpPr>
            <p:cNvPr id="50" name="矩形: 圆角 49"/>
            <p:cNvSpPr/>
            <p:nvPr/>
          </p:nvSpPr>
          <p:spPr>
            <a:xfrm rot="2700000">
              <a:off x="6868000" y="4443650"/>
              <a:ext cx="369466" cy="369466"/>
            </a:xfrm>
            <a:prstGeom prst="roundRect">
              <a:avLst>
                <a:gd name="adj" fmla="val 10494"/>
              </a:avLst>
            </a:prstGeom>
            <a:solidFill>
              <a:schemeClr val="accent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6946286" y="4526348"/>
              <a:ext cx="204608" cy="204070"/>
              <a:chOff x="4673600" y="4648200"/>
              <a:chExt cx="1819275" cy="1814513"/>
            </a:xfrm>
            <a:solidFill>
              <a:schemeClr val="bg1"/>
            </a:solidFill>
          </p:grpSpPr>
          <p:sp>
            <p:nvSpPr>
              <p:cNvPr id="64" name="Freeform 290"/>
              <p:cNvSpPr>
                <a:spLocks/>
              </p:cNvSpPr>
              <p:nvPr/>
            </p:nvSpPr>
            <p:spPr bwMode="auto">
              <a:xfrm>
                <a:off x="5468938" y="4648200"/>
                <a:ext cx="1023937" cy="1022350"/>
              </a:xfrm>
              <a:custGeom>
                <a:avLst/>
                <a:gdLst>
                  <a:gd name="T0" fmla="*/ 20 w 376"/>
                  <a:gd name="T1" fmla="*/ 265 h 377"/>
                  <a:gd name="T2" fmla="*/ 42 w 376"/>
                  <a:gd name="T3" fmla="*/ 137 h 377"/>
                  <a:gd name="T4" fmla="*/ 130 w 376"/>
                  <a:gd name="T5" fmla="*/ 49 h 377"/>
                  <a:gd name="T6" fmla="*/ 297 w 376"/>
                  <a:gd name="T7" fmla="*/ 48 h 377"/>
                  <a:gd name="T8" fmla="*/ 333 w 376"/>
                  <a:gd name="T9" fmla="*/ 85 h 377"/>
                  <a:gd name="T10" fmla="*/ 334 w 376"/>
                  <a:gd name="T11" fmla="*/ 241 h 377"/>
                  <a:gd name="T12" fmla="*/ 237 w 376"/>
                  <a:gd name="T13" fmla="*/ 337 h 377"/>
                  <a:gd name="T14" fmla="*/ 111 w 376"/>
                  <a:gd name="T15" fmla="*/ 355 h 377"/>
                  <a:gd name="T16" fmla="*/ 157 w 376"/>
                  <a:gd name="T17" fmla="*/ 311 h 377"/>
                  <a:gd name="T18" fmla="*/ 261 w 376"/>
                  <a:gd name="T19" fmla="*/ 208 h 377"/>
                  <a:gd name="T20" fmla="*/ 261 w 376"/>
                  <a:gd name="T21" fmla="*/ 120 h 377"/>
                  <a:gd name="T22" fmla="*/ 227 w 376"/>
                  <a:gd name="T23" fmla="*/ 96 h 377"/>
                  <a:gd name="T24" fmla="*/ 169 w 376"/>
                  <a:gd name="T25" fmla="*/ 116 h 377"/>
                  <a:gd name="T26" fmla="*/ 32 w 376"/>
                  <a:gd name="T27" fmla="*/ 254 h 377"/>
                  <a:gd name="T28" fmla="*/ 20 w 376"/>
                  <a:gd name="T29" fmla="*/ 265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6" h="377">
                    <a:moveTo>
                      <a:pt x="20" y="265"/>
                    </a:moveTo>
                    <a:cubicBezTo>
                      <a:pt x="0" y="220"/>
                      <a:pt x="9" y="170"/>
                      <a:pt x="42" y="137"/>
                    </a:cubicBezTo>
                    <a:cubicBezTo>
                      <a:pt x="71" y="107"/>
                      <a:pt x="101" y="78"/>
                      <a:pt x="130" y="49"/>
                    </a:cubicBezTo>
                    <a:cubicBezTo>
                      <a:pt x="180" y="0"/>
                      <a:pt x="248" y="0"/>
                      <a:pt x="297" y="48"/>
                    </a:cubicBezTo>
                    <a:cubicBezTo>
                      <a:pt x="310" y="60"/>
                      <a:pt x="322" y="72"/>
                      <a:pt x="333" y="85"/>
                    </a:cubicBezTo>
                    <a:cubicBezTo>
                      <a:pt x="375" y="130"/>
                      <a:pt x="376" y="196"/>
                      <a:pt x="334" y="241"/>
                    </a:cubicBezTo>
                    <a:cubicBezTo>
                      <a:pt x="302" y="274"/>
                      <a:pt x="270" y="306"/>
                      <a:pt x="237" y="337"/>
                    </a:cubicBezTo>
                    <a:cubicBezTo>
                      <a:pt x="204" y="370"/>
                      <a:pt x="151" y="377"/>
                      <a:pt x="111" y="355"/>
                    </a:cubicBezTo>
                    <a:cubicBezTo>
                      <a:pt x="127" y="340"/>
                      <a:pt x="142" y="326"/>
                      <a:pt x="157" y="311"/>
                    </a:cubicBezTo>
                    <a:cubicBezTo>
                      <a:pt x="192" y="277"/>
                      <a:pt x="226" y="242"/>
                      <a:pt x="261" y="208"/>
                    </a:cubicBezTo>
                    <a:cubicBezTo>
                      <a:pt x="292" y="177"/>
                      <a:pt x="292" y="150"/>
                      <a:pt x="261" y="120"/>
                    </a:cubicBezTo>
                    <a:cubicBezTo>
                      <a:pt x="251" y="110"/>
                      <a:pt x="239" y="100"/>
                      <a:pt x="227" y="96"/>
                    </a:cubicBezTo>
                    <a:cubicBezTo>
                      <a:pt x="204" y="88"/>
                      <a:pt x="185" y="99"/>
                      <a:pt x="169" y="116"/>
                    </a:cubicBezTo>
                    <a:cubicBezTo>
                      <a:pt x="124" y="162"/>
                      <a:pt x="78" y="208"/>
                      <a:pt x="32" y="254"/>
                    </a:cubicBezTo>
                    <a:cubicBezTo>
                      <a:pt x="28" y="257"/>
                      <a:pt x="24" y="260"/>
                      <a:pt x="20" y="2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291"/>
              <p:cNvSpPr>
                <a:spLocks/>
              </p:cNvSpPr>
              <p:nvPr/>
            </p:nvSpPr>
            <p:spPr bwMode="auto">
              <a:xfrm>
                <a:off x="4673600" y="5440363"/>
                <a:ext cx="1022350" cy="1022350"/>
              </a:xfrm>
              <a:custGeom>
                <a:avLst/>
                <a:gdLst>
                  <a:gd name="T0" fmla="*/ 266 w 375"/>
                  <a:gd name="T1" fmla="*/ 22 h 377"/>
                  <a:gd name="T2" fmla="*/ 210 w 375"/>
                  <a:gd name="T3" fmla="*/ 76 h 377"/>
                  <a:gd name="T4" fmla="*/ 111 w 375"/>
                  <a:gd name="T5" fmla="*/ 174 h 377"/>
                  <a:gd name="T6" fmla="*/ 111 w 375"/>
                  <a:gd name="T7" fmla="*/ 256 h 377"/>
                  <a:gd name="T8" fmla="*/ 123 w 375"/>
                  <a:gd name="T9" fmla="*/ 267 h 377"/>
                  <a:gd name="T10" fmla="*/ 201 w 375"/>
                  <a:gd name="T11" fmla="*/ 267 h 377"/>
                  <a:gd name="T12" fmla="*/ 340 w 375"/>
                  <a:gd name="T13" fmla="*/ 128 h 377"/>
                  <a:gd name="T14" fmla="*/ 353 w 375"/>
                  <a:gd name="T15" fmla="*/ 110 h 377"/>
                  <a:gd name="T16" fmla="*/ 341 w 375"/>
                  <a:gd name="T17" fmla="*/ 232 h 377"/>
                  <a:gd name="T18" fmla="*/ 236 w 375"/>
                  <a:gd name="T19" fmla="*/ 338 h 377"/>
                  <a:gd name="T20" fmla="*/ 85 w 375"/>
                  <a:gd name="T21" fmla="*/ 336 h 377"/>
                  <a:gd name="T22" fmla="*/ 46 w 375"/>
                  <a:gd name="T23" fmla="*/ 297 h 377"/>
                  <a:gd name="T24" fmla="*/ 46 w 375"/>
                  <a:gd name="T25" fmla="*/ 133 h 377"/>
                  <a:gd name="T26" fmla="*/ 132 w 375"/>
                  <a:gd name="T27" fmla="*/ 47 h 377"/>
                  <a:gd name="T28" fmla="*/ 266 w 375"/>
                  <a:gd name="T29" fmla="*/ 22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5" h="377">
                    <a:moveTo>
                      <a:pt x="266" y="22"/>
                    </a:moveTo>
                    <a:cubicBezTo>
                      <a:pt x="247" y="41"/>
                      <a:pt x="228" y="58"/>
                      <a:pt x="210" y="76"/>
                    </a:cubicBezTo>
                    <a:cubicBezTo>
                      <a:pt x="177" y="108"/>
                      <a:pt x="144" y="141"/>
                      <a:pt x="111" y="174"/>
                    </a:cubicBezTo>
                    <a:cubicBezTo>
                      <a:pt x="85" y="200"/>
                      <a:pt x="85" y="230"/>
                      <a:pt x="111" y="256"/>
                    </a:cubicBezTo>
                    <a:cubicBezTo>
                      <a:pt x="115" y="260"/>
                      <a:pt x="119" y="264"/>
                      <a:pt x="123" y="267"/>
                    </a:cubicBezTo>
                    <a:cubicBezTo>
                      <a:pt x="147" y="291"/>
                      <a:pt x="177" y="291"/>
                      <a:pt x="201" y="267"/>
                    </a:cubicBezTo>
                    <a:cubicBezTo>
                      <a:pt x="248" y="221"/>
                      <a:pt x="294" y="175"/>
                      <a:pt x="340" y="128"/>
                    </a:cubicBezTo>
                    <a:cubicBezTo>
                      <a:pt x="345" y="123"/>
                      <a:pt x="348" y="117"/>
                      <a:pt x="353" y="110"/>
                    </a:cubicBezTo>
                    <a:cubicBezTo>
                      <a:pt x="375" y="149"/>
                      <a:pt x="370" y="201"/>
                      <a:pt x="341" y="232"/>
                    </a:cubicBezTo>
                    <a:cubicBezTo>
                      <a:pt x="308" y="269"/>
                      <a:pt x="272" y="305"/>
                      <a:pt x="236" y="338"/>
                    </a:cubicBezTo>
                    <a:cubicBezTo>
                      <a:pt x="193" y="377"/>
                      <a:pt x="127" y="374"/>
                      <a:pt x="85" y="336"/>
                    </a:cubicBezTo>
                    <a:cubicBezTo>
                      <a:pt x="72" y="323"/>
                      <a:pt x="59" y="310"/>
                      <a:pt x="46" y="297"/>
                    </a:cubicBezTo>
                    <a:cubicBezTo>
                      <a:pt x="0" y="249"/>
                      <a:pt x="0" y="180"/>
                      <a:pt x="46" y="133"/>
                    </a:cubicBezTo>
                    <a:cubicBezTo>
                      <a:pt x="75" y="104"/>
                      <a:pt x="103" y="75"/>
                      <a:pt x="132" y="47"/>
                    </a:cubicBezTo>
                    <a:cubicBezTo>
                      <a:pt x="170" y="10"/>
                      <a:pt x="220" y="0"/>
                      <a:pt x="266"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292"/>
              <p:cNvSpPr>
                <a:spLocks/>
              </p:cNvSpPr>
              <p:nvPr/>
            </p:nvSpPr>
            <p:spPr bwMode="auto">
              <a:xfrm>
                <a:off x="5183188" y="5148263"/>
                <a:ext cx="809625" cy="815975"/>
              </a:xfrm>
              <a:custGeom>
                <a:avLst/>
                <a:gdLst>
                  <a:gd name="T0" fmla="*/ 0 w 297"/>
                  <a:gd name="T1" fmla="*/ 254 h 301"/>
                  <a:gd name="T2" fmla="*/ 12 w 297"/>
                  <a:gd name="T3" fmla="*/ 232 h 301"/>
                  <a:gd name="T4" fmla="*/ 229 w 297"/>
                  <a:gd name="T5" fmla="*/ 15 h 301"/>
                  <a:gd name="T6" fmla="*/ 282 w 297"/>
                  <a:gd name="T7" fmla="*/ 16 h 301"/>
                  <a:gd name="T8" fmla="*/ 280 w 297"/>
                  <a:gd name="T9" fmla="*/ 71 h 301"/>
                  <a:gd name="T10" fmla="*/ 167 w 297"/>
                  <a:gd name="T11" fmla="*/ 184 h 301"/>
                  <a:gd name="T12" fmla="*/ 65 w 297"/>
                  <a:gd name="T13" fmla="*/ 286 h 301"/>
                  <a:gd name="T14" fmla="*/ 22 w 297"/>
                  <a:gd name="T15" fmla="*/ 294 h 301"/>
                  <a:gd name="T16" fmla="*/ 0 w 297"/>
                  <a:gd name="T17" fmla="*/ 254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301">
                    <a:moveTo>
                      <a:pt x="0" y="254"/>
                    </a:moveTo>
                    <a:cubicBezTo>
                      <a:pt x="3" y="249"/>
                      <a:pt x="6" y="239"/>
                      <a:pt x="12" y="232"/>
                    </a:cubicBezTo>
                    <a:cubicBezTo>
                      <a:pt x="84" y="160"/>
                      <a:pt x="157" y="87"/>
                      <a:pt x="229" y="15"/>
                    </a:cubicBezTo>
                    <a:cubicBezTo>
                      <a:pt x="245" y="0"/>
                      <a:pt x="267" y="1"/>
                      <a:pt x="282" y="16"/>
                    </a:cubicBezTo>
                    <a:cubicBezTo>
                      <a:pt x="297" y="31"/>
                      <a:pt x="297" y="53"/>
                      <a:pt x="280" y="71"/>
                    </a:cubicBezTo>
                    <a:cubicBezTo>
                      <a:pt x="243" y="109"/>
                      <a:pt x="205" y="146"/>
                      <a:pt x="167" y="184"/>
                    </a:cubicBezTo>
                    <a:cubicBezTo>
                      <a:pt x="133" y="218"/>
                      <a:pt x="99" y="252"/>
                      <a:pt x="65" y="286"/>
                    </a:cubicBezTo>
                    <a:cubicBezTo>
                      <a:pt x="52" y="298"/>
                      <a:pt x="36" y="301"/>
                      <a:pt x="22" y="294"/>
                    </a:cubicBezTo>
                    <a:cubicBezTo>
                      <a:pt x="8" y="287"/>
                      <a:pt x="1" y="275"/>
                      <a:pt x="0" y="2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5" name="组合 24"/>
          <p:cNvGrpSpPr/>
          <p:nvPr/>
        </p:nvGrpSpPr>
        <p:grpSpPr>
          <a:xfrm>
            <a:off x="6868001" y="3722577"/>
            <a:ext cx="369466" cy="369466"/>
            <a:chOff x="6868001" y="3722577"/>
            <a:chExt cx="369466" cy="369466"/>
          </a:xfrm>
        </p:grpSpPr>
        <p:sp>
          <p:nvSpPr>
            <p:cNvPr id="51" name="矩形: 圆角 50"/>
            <p:cNvSpPr/>
            <p:nvPr/>
          </p:nvSpPr>
          <p:spPr>
            <a:xfrm rot="2700000">
              <a:off x="6868001" y="3722577"/>
              <a:ext cx="369466" cy="369466"/>
            </a:xfrm>
            <a:prstGeom prst="roundRect">
              <a:avLst>
                <a:gd name="adj" fmla="val 10494"/>
              </a:avLst>
            </a:prstGeom>
            <a:solidFill>
              <a:schemeClr val="accent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7" name="组合 66"/>
            <p:cNvGrpSpPr/>
            <p:nvPr/>
          </p:nvGrpSpPr>
          <p:grpSpPr>
            <a:xfrm flipH="1">
              <a:off x="6947621" y="3801567"/>
              <a:ext cx="192976" cy="211486"/>
              <a:chOff x="8794750" y="4346575"/>
              <a:chExt cx="1903413" cy="2085975"/>
            </a:xfrm>
            <a:solidFill>
              <a:schemeClr val="bg1"/>
            </a:solidFill>
          </p:grpSpPr>
          <p:sp>
            <p:nvSpPr>
              <p:cNvPr id="68" name="Freeform 309"/>
              <p:cNvSpPr>
                <a:spLocks/>
              </p:cNvSpPr>
              <p:nvPr/>
            </p:nvSpPr>
            <p:spPr bwMode="auto">
              <a:xfrm>
                <a:off x="9263063" y="4721225"/>
                <a:ext cx="958850" cy="1282700"/>
              </a:xfrm>
              <a:custGeom>
                <a:avLst/>
                <a:gdLst>
                  <a:gd name="T0" fmla="*/ 246 w 352"/>
                  <a:gd name="T1" fmla="*/ 473 h 473"/>
                  <a:gd name="T2" fmla="*/ 106 w 352"/>
                  <a:gd name="T3" fmla="*/ 473 h 473"/>
                  <a:gd name="T4" fmla="*/ 92 w 352"/>
                  <a:gd name="T5" fmla="*/ 408 h 473"/>
                  <a:gd name="T6" fmla="*/ 45 w 352"/>
                  <a:gd name="T7" fmla="*/ 303 h 473"/>
                  <a:gd name="T8" fmla="*/ 10 w 352"/>
                  <a:gd name="T9" fmla="*/ 207 h 473"/>
                  <a:gd name="T10" fmla="*/ 139 w 352"/>
                  <a:gd name="T11" fmla="*/ 23 h 473"/>
                  <a:gd name="T12" fmla="*/ 344 w 352"/>
                  <a:gd name="T13" fmla="*/ 148 h 473"/>
                  <a:gd name="T14" fmla="*/ 332 w 352"/>
                  <a:gd name="T15" fmla="*/ 254 h 473"/>
                  <a:gd name="T16" fmla="*/ 290 w 352"/>
                  <a:gd name="T17" fmla="*/ 335 h 473"/>
                  <a:gd name="T18" fmla="*/ 246 w 352"/>
                  <a:gd name="T19" fmla="*/ 473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2" h="473">
                    <a:moveTo>
                      <a:pt x="246" y="473"/>
                    </a:moveTo>
                    <a:cubicBezTo>
                      <a:pt x="199" y="473"/>
                      <a:pt x="152" y="473"/>
                      <a:pt x="106" y="473"/>
                    </a:cubicBezTo>
                    <a:cubicBezTo>
                      <a:pt x="102" y="451"/>
                      <a:pt x="100" y="428"/>
                      <a:pt x="92" y="408"/>
                    </a:cubicBezTo>
                    <a:cubicBezTo>
                      <a:pt x="79" y="372"/>
                      <a:pt x="62" y="337"/>
                      <a:pt x="45" y="303"/>
                    </a:cubicBezTo>
                    <a:cubicBezTo>
                      <a:pt x="30" y="272"/>
                      <a:pt x="14" y="242"/>
                      <a:pt x="10" y="207"/>
                    </a:cubicBezTo>
                    <a:cubicBezTo>
                      <a:pt x="0" y="118"/>
                      <a:pt x="52" y="44"/>
                      <a:pt x="139" y="23"/>
                    </a:cubicBezTo>
                    <a:cubicBezTo>
                      <a:pt x="230" y="0"/>
                      <a:pt x="323" y="57"/>
                      <a:pt x="344" y="148"/>
                    </a:cubicBezTo>
                    <a:cubicBezTo>
                      <a:pt x="352" y="185"/>
                      <a:pt x="348" y="220"/>
                      <a:pt x="332" y="254"/>
                    </a:cubicBezTo>
                    <a:cubicBezTo>
                      <a:pt x="320" y="281"/>
                      <a:pt x="305" y="308"/>
                      <a:pt x="290" y="335"/>
                    </a:cubicBezTo>
                    <a:cubicBezTo>
                      <a:pt x="267" y="378"/>
                      <a:pt x="249" y="422"/>
                      <a:pt x="246" y="4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310"/>
              <p:cNvSpPr>
                <a:spLocks/>
              </p:cNvSpPr>
              <p:nvPr/>
            </p:nvSpPr>
            <p:spPr bwMode="auto">
              <a:xfrm>
                <a:off x="9548813" y="6075363"/>
                <a:ext cx="384175" cy="357187"/>
              </a:xfrm>
              <a:custGeom>
                <a:avLst/>
                <a:gdLst>
                  <a:gd name="T0" fmla="*/ 0 w 141"/>
                  <a:gd name="T1" fmla="*/ 0 h 132"/>
                  <a:gd name="T2" fmla="*/ 139 w 141"/>
                  <a:gd name="T3" fmla="*/ 0 h 132"/>
                  <a:gd name="T4" fmla="*/ 138 w 141"/>
                  <a:gd name="T5" fmla="*/ 78 h 132"/>
                  <a:gd name="T6" fmla="*/ 67 w 141"/>
                  <a:gd name="T7" fmla="*/ 131 h 132"/>
                  <a:gd name="T8" fmla="*/ 1 w 141"/>
                  <a:gd name="T9" fmla="*/ 73 h 132"/>
                  <a:gd name="T10" fmla="*/ 0 w 141"/>
                  <a:gd name="T11" fmla="*/ 55 h 132"/>
                  <a:gd name="T12" fmla="*/ 0 w 141"/>
                  <a:gd name="T13" fmla="*/ 0 h 132"/>
                </a:gdLst>
                <a:ahLst/>
                <a:cxnLst>
                  <a:cxn ang="0">
                    <a:pos x="T0" y="T1"/>
                  </a:cxn>
                  <a:cxn ang="0">
                    <a:pos x="T2" y="T3"/>
                  </a:cxn>
                  <a:cxn ang="0">
                    <a:pos x="T4" y="T5"/>
                  </a:cxn>
                  <a:cxn ang="0">
                    <a:pos x="T6" y="T7"/>
                  </a:cxn>
                  <a:cxn ang="0">
                    <a:pos x="T8" y="T9"/>
                  </a:cxn>
                  <a:cxn ang="0">
                    <a:pos x="T10" y="T11"/>
                  </a:cxn>
                  <a:cxn ang="0">
                    <a:pos x="T12" y="T13"/>
                  </a:cxn>
                </a:cxnLst>
                <a:rect l="0" t="0" r="r" b="b"/>
                <a:pathLst>
                  <a:path w="141" h="132">
                    <a:moveTo>
                      <a:pt x="0" y="0"/>
                    </a:moveTo>
                    <a:cubicBezTo>
                      <a:pt x="48" y="0"/>
                      <a:pt x="93" y="0"/>
                      <a:pt x="139" y="0"/>
                    </a:cubicBezTo>
                    <a:cubicBezTo>
                      <a:pt x="139" y="26"/>
                      <a:pt x="141" y="52"/>
                      <a:pt x="138" y="78"/>
                    </a:cubicBezTo>
                    <a:cubicBezTo>
                      <a:pt x="134" y="109"/>
                      <a:pt x="101" y="132"/>
                      <a:pt x="67" y="131"/>
                    </a:cubicBezTo>
                    <a:cubicBezTo>
                      <a:pt x="33" y="130"/>
                      <a:pt x="5" y="104"/>
                      <a:pt x="1" y="73"/>
                    </a:cubicBezTo>
                    <a:cubicBezTo>
                      <a:pt x="0" y="67"/>
                      <a:pt x="0" y="61"/>
                      <a:pt x="0" y="55"/>
                    </a:cubicBezTo>
                    <a:cubicBezTo>
                      <a:pt x="0" y="37"/>
                      <a:pt x="0" y="19"/>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311"/>
              <p:cNvSpPr>
                <a:spLocks/>
              </p:cNvSpPr>
              <p:nvPr/>
            </p:nvSpPr>
            <p:spPr bwMode="auto">
              <a:xfrm>
                <a:off x="9712325" y="4346575"/>
                <a:ext cx="71438" cy="292100"/>
              </a:xfrm>
              <a:custGeom>
                <a:avLst/>
                <a:gdLst>
                  <a:gd name="T0" fmla="*/ 25 w 26"/>
                  <a:gd name="T1" fmla="*/ 54 h 108"/>
                  <a:gd name="T2" fmla="*/ 24 w 26"/>
                  <a:gd name="T3" fmla="*/ 94 h 108"/>
                  <a:gd name="T4" fmla="*/ 13 w 26"/>
                  <a:gd name="T5" fmla="*/ 108 h 108"/>
                  <a:gd name="T6" fmla="*/ 2 w 26"/>
                  <a:gd name="T7" fmla="*/ 93 h 108"/>
                  <a:gd name="T8" fmla="*/ 2 w 26"/>
                  <a:gd name="T9" fmla="*/ 14 h 108"/>
                  <a:gd name="T10" fmla="*/ 13 w 26"/>
                  <a:gd name="T11" fmla="*/ 0 h 108"/>
                  <a:gd name="T12" fmla="*/ 24 w 26"/>
                  <a:gd name="T13" fmla="*/ 15 h 108"/>
                  <a:gd name="T14" fmla="*/ 25 w 26"/>
                  <a:gd name="T15" fmla="*/ 54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 h="108">
                    <a:moveTo>
                      <a:pt x="25" y="54"/>
                    </a:moveTo>
                    <a:cubicBezTo>
                      <a:pt x="25" y="67"/>
                      <a:pt x="26" y="81"/>
                      <a:pt x="24" y="94"/>
                    </a:cubicBezTo>
                    <a:cubicBezTo>
                      <a:pt x="24" y="99"/>
                      <a:pt x="17" y="103"/>
                      <a:pt x="13" y="108"/>
                    </a:cubicBezTo>
                    <a:cubicBezTo>
                      <a:pt x="9" y="103"/>
                      <a:pt x="2" y="98"/>
                      <a:pt x="2" y="93"/>
                    </a:cubicBezTo>
                    <a:cubicBezTo>
                      <a:pt x="0" y="67"/>
                      <a:pt x="0" y="41"/>
                      <a:pt x="2" y="14"/>
                    </a:cubicBezTo>
                    <a:cubicBezTo>
                      <a:pt x="2" y="9"/>
                      <a:pt x="9" y="5"/>
                      <a:pt x="13" y="0"/>
                    </a:cubicBezTo>
                    <a:cubicBezTo>
                      <a:pt x="17" y="5"/>
                      <a:pt x="24" y="9"/>
                      <a:pt x="24" y="15"/>
                    </a:cubicBezTo>
                    <a:cubicBezTo>
                      <a:pt x="26" y="27"/>
                      <a:pt x="25" y="41"/>
                      <a:pt x="25"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312"/>
              <p:cNvSpPr>
                <a:spLocks/>
              </p:cNvSpPr>
              <p:nvPr/>
            </p:nvSpPr>
            <p:spPr bwMode="auto">
              <a:xfrm>
                <a:off x="9255125" y="4468813"/>
                <a:ext cx="182563" cy="260350"/>
              </a:xfrm>
              <a:custGeom>
                <a:avLst/>
                <a:gdLst>
                  <a:gd name="T0" fmla="*/ 67 w 67"/>
                  <a:gd name="T1" fmla="*/ 87 h 96"/>
                  <a:gd name="T2" fmla="*/ 59 w 67"/>
                  <a:gd name="T3" fmla="*/ 95 h 96"/>
                  <a:gd name="T4" fmla="*/ 46 w 67"/>
                  <a:gd name="T5" fmla="*/ 93 h 96"/>
                  <a:gd name="T6" fmla="*/ 2 w 67"/>
                  <a:gd name="T7" fmla="*/ 16 h 96"/>
                  <a:gd name="T8" fmla="*/ 8 w 67"/>
                  <a:gd name="T9" fmla="*/ 2 h 96"/>
                  <a:gd name="T10" fmla="*/ 22 w 67"/>
                  <a:gd name="T11" fmla="*/ 6 h 96"/>
                  <a:gd name="T12" fmla="*/ 65 w 67"/>
                  <a:gd name="T13" fmla="*/ 81 h 96"/>
                  <a:gd name="T14" fmla="*/ 67 w 67"/>
                  <a:gd name="T15" fmla="*/ 87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 h="96">
                    <a:moveTo>
                      <a:pt x="67" y="87"/>
                    </a:moveTo>
                    <a:cubicBezTo>
                      <a:pt x="65" y="89"/>
                      <a:pt x="62" y="94"/>
                      <a:pt x="59" y="95"/>
                    </a:cubicBezTo>
                    <a:cubicBezTo>
                      <a:pt x="55" y="96"/>
                      <a:pt x="48" y="95"/>
                      <a:pt x="46" y="93"/>
                    </a:cubicBezTo>
                    <a:cubicBezTo>
                      <a:pt x="31" y="68"/>
                      <a:pt x="16" y="42"/>
                      <a:pt x="2" y="16"/>
                    </a:cubicBezTo>
                    <a:cubicBezTo>
                      <a:pt x="0" y="13"/>
                      <a:pt x="4" y="5"/>
                      <a:pt x="8" y="2"/>
                    </a:cubicBezTo>
                    <a:cubicBezTo>
                      <a:pt x="10" y="0"/>
                      <a:pt x="20" y="3"/>
                      <a:pt x="22" y="6"/>
                    </a:cubicBezTo>
                    <a:cubicBezTo>
                      <a:pt x="37" y="30"/>
                      <a:pt x="51" y="55"/>
                      <a:pt x="65" y="81"/>
                    </a:cubicBezTo>
                    <a:cubicBezTo>
                      <a:pt x="66" y="82"/>
                      <a:pt x="66" y="83"/>
                      <a:pt x="67" y="8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313"/>
              <p:cNvSpPr>
                <a:spLocks/>
              </p:cNvSpPr>
              <p:nvPr/>
            </p:nvSpPr>
            <p:spPr bwMode="auto">
              <a:xfrm>
                <a:off x="10053638" y="4470400"/>
                <a:ext cx="187325" cy="269875"/>
              </a:xfrm>
              <a:custGeom>
                <a:avLst/>
                <a:gdLst>
                  <a:gd name="T0" fmla="*/ 69 w 69"/>
                  <a:gd name="T1" fmla="*/ 10 h 99"/>
                  <a:gd name="T2" fmla="*/ 65 w 69"/>
                  <a:gd name="T3" fmla="*/ 21 h 99"/>
                  <a:gd name="T4" fmla="*/ 28 w 69"/>
                  <a:gd name="T5" fmla="*/ 86 h 99"/>
                  <a:gd name="T6" fmla="*/ 8 w 69"/>
                  <a:gd name="T7" fmla="*/ 94 h 99"/>
                  <a:gd name="T8" fmla="*/ 7 w 69"/>
                  <a:gd name="T9" fmla="*/ 74 h 99"/>
                  <a:gd name="T10" fmla="*/ 46 w 69"/>
                  <a:gd name="T11" fmla="*/ 7 h 99"/>
                  <a:gd name="T12" fmla="*/ 60 w 69"/>
                  <a:gd name="T13" fmla="*/ 0 h 99"/>
                  <a:gd name="T14" fmla="*/ 69 w 69"/>
                  <a:gd name="T15" fmla="*/ 10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9" h="99">
                    <a:moveTo>
                      <a:pt x="69" y="10"/>
                    </a:moveTo>
                    <a:cubicBezTo>
                      <a:pt x="67" y="15"/>
                      <a:pt x="66" y="18"/>
                      <a:pt x="65" y="21"/>
                    </a:cubicBezTo>
                    <a:cubicBezTo>
                      <a:pt x="52" y="43"/>
                      <a:pt x="40" y="64"/>
                      <a:pt x="28" y="86"/>
                    </a:cubicBezTo>
                    <a:cubicBezTo>
                      <a:pt x="23" y="94"/>
                      <a:pt x="17" y="99"/>
                      <a:pt x="8" y="94"/>
                    </a:cubicBezTo>
                    <a:cubicBezTo>
                      <a:pt x="0" y="89"/>
                      <a:pt x="2" y="81"/>
                      <a:pt x="7" y="74"/>
                    </a:cubicBezTo>
                    <a:cubicBezTo>
                      <a:pt x="20" y="52"/>
                      <a:pt x="32" y="29"/>
                      <a:pt x="46" y="7"/>
                    </a:cubicBezTo>
                    <a:cubicBezTo>
                      <a:pt x="48" y="3"/>
                      <a:pt x="55" y="0"/>
                      <a:pt x="60" y="0"/>
                    </a:cubicBezTo>
                    <a:cubicBezTo>
                      <a:pt x="63" y="0"/>
                      <a:pt x="67" y="7"/>
                      <a:pt x="69"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314"/>
              <p:cNvSpPr>
                <a:spLocks/>
              </p:cNvSpPr>
              <p:nvPr/>
            </p:nvSpPr>
            <p:spPr bwMode="auto">
              <a:xfrm>
                <a:off x="8923338" y="4791075"/>
                <a:ext cx="271463" cy="187325"/>
              </a:xfrm>
              <a:custGeom>
                <a:avLst/>
                <a:gdLst>
                  <a:gd name="T0" fmla="*/ 11 w 100"/>
                  <a:gd name="T1" fmla="*/ 4 h 69"/>
                  <a:gd name="T2" fmla="*/ 21 w 100"/>
                  <a:gd name="T3" fmla="*/ 9 h 69"/>
                  <a:gd name="T4" fmla="*/ 85 w 100"/>
                  <a:gd name="T5" fmla="*/ 46 h 69"/>
                  <a:gd name="T6" fmla="*/ 93 w 100"/>
                  <a:gd name="T7" fmla="*/ 64 h 69"/>
                  <a:gd name="T8" fmla="*/ 74 w 100"/>
                  <a:gd name="T9" fmla="*/ 66 h 69"/>
                  <a:gd name="T10" fmla="*/ 7 w 100"/>
                  <a:gd name="T11" fmla="*/ 28 h 69"/>
                  <a:gd name="T12" fmla="*/ 0 w 100"/>
                  <a:gd name="T13" fmla="*/ 13 h 69"/>
                  <a:gd name="T14" fmla="*/ 6 w 100"/>
                  <a:gd name="T15" fmla="*/ 0 h 69"/>
                  <a:gd name="T16" fmla="*/ 11 w 100"/>
                  <a:gd name="T17" fmla="*/ 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0" h="69">
                    <a:moveTo>
                      <a:pt x="11" y="4"/>
                    </a:moveTo>
                    <a:cubicBezTo>
                      <a:pt x="14" y="6"/>
                      <a:pt x="18" y="7"/>
                      <a:pt x="21" y="9"/>
                    </a:cubicBezTo>
                    <a:cubicBezTo>
                      <a:pt x="42" y="21"/>
                      <a:pt x="64" y="33"/>
                      <a:pt x="85" y="46"/>
                    </a:cubicBezTo>
                    <a:cubicBezTo>
                      <a:pt x="93" y="50"/>
                      <a:pt x="100" y="56"/>
                      <a:pt x="93" y="64"/>
                    </a:cubicBezTo>
                    <a:cubicBezTo>
                      <a:pt x="90" y="68"/>
                      <a:pt x="79" y="69"/>
                      <a:pt x="74" y="66"/>
                    </a:cubicBezTo>
                    <a:cubicBezTo>
                      <a:pt x="51" y="55"/>
                      <a:pt x="29" y="41"/>
                      <a:pt x="7" y="28"/>
                    </a:cubicBezTo>
                    <a:cubicBezTo>
                      <a:pt x="3" y="25"/>
                      <a:pt x="0" y="18"/>
                      <a:pt x="0" y="13"/>
                    </a:cubicBezTo>
                    <a:cubicBezTo>
                      <a:pt x="0" y="9"/>
                      <a:pt x="4" y="4"/>
                      <a:pt x="6" y="0"/>
                    </a:cubicBezTo>
                    <a:cubicBezTo>
                      <a:pt x="8" y="1"/>
                      <a:pt x="9" y="3"/>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315"/>
              <p:cNvSpPr>
                <a:spLocks/>
              </p:cNvSpPr>
              <p:nvPr/>
            </p:nvSpPr>
            <p:spPr bwMode="auto">
              <a:xfrm>
                <a:off x="10317163" y="4797425"/>
                <a:ext cx="258763" cy="184150"/>
              </a:xfrm>
              <a:custGeom>
                <a:avLst/>
                <a:gdLst>
                  <a:gd name="T0" fmla="*/ 95 w 95"/>
                  <a:gd name="T1" fmla="*/ 17 h 68"/>
                  <a:gd name="T2" fmla="*/ 87 w 95"/>
                  <a:gd name="T3" fmla="*/ 26 h 68"/>
                  <a:gd name="T4" fmla="*/ 18 w 95"/>
                  <a:gd name="T5" fmla="*/ 65 h 68"/>
                  <a:gd name="T6" fmla="*/ 0 w 95"/>
                  <a:gd name="T7" fmla="*/ 62 h 68"/>
                  <a:gd name="T8" fmla="*/ 7 w 95"/>
                  <a:gd name="T9" fmla="*/ 45 h 68"/>
                  <a:gd name="T10" fmla="*/ 75 w 95"/>
                  <a:gd name="T11" fmla="*/ 6 h 68"/>
                  <a:gd name="T12" fmla="*/ 95 w 95"/>
                  <a:gd name="T13" fmla="*/ 17 h 68"/>
                </a:gdLst>
                <a:ahLst/>
                <a:cxnLst>
                  <a:cxn ang="0">
                    <a:pos x="T0" y="T1"/>
                  </a:cxn>
                  <a:cxn ang="0">
                    <a:pos x="T2" y="T3"/>
                  </a:cxn>
                  <a:cxn ang="0">
                    <a:pos x="T4" y="T5"/>
                  </a:cxn>
                  <a:cxn ang="0">
                    <a:pos x="T6" y="T7"/>
                  </a:cxn>
                  <a:cxn ang="0">
                    <a:pos x="T8" y="T9"/>
                  </a:cxn>
                  <a:cxn ang="0">
                    <a:pos x="T10" y="T11"/>
                  </a:cxn>
                  <a:cxn ang="0">
                    <a:pos x="T12" y="T13"/>
                  </a:cxn>
                </a:cxnLst>
                <a:rect l="0" t="0" r="r" b="b"/>
                <a:pathLst>
                  <a:path w="95" h="68">
                    <a:moveTo>
                      <a:pt x="95" y="17"/>
                    </a:moveTo>
                    <a:cubicBezTo>
                      <a:pt x="93" y="19"/>
                      <a:pt x="91" y="24"/>
                      <a:pt x="87" y="26"/>
                    </a:cubicBezTo>
                    <a:cubicBezTo>
                      <a:pt x="64" y="40"/>
                      <a:pt x="42" y="53"/>
                      <a:pt x="18" y="65"/>
                    </a:cubicBezTo>
                    <a:cubicBezTo>
                      <a:pt x="14" y="68"/>
                      <a:pt x="6" y="64"/>
                      <a:pt x="0" y="62"/>
                    </a:cubicBezTo>
                    <a:cubicBezTo>
                      <a:pt x="2" y="57"/>
                      <a:pt x="3" y="48"/>
                      <a:pt x="7" y="45"/>
                    </a:cubicBezTo>
                    <a:cubicBezTo>
                      <a:pt x="29" y="31"/>
                      <a:pt x="52" y="18"/>
                      <a:pt x="75" y="6"/>
                    </a:cubicBezTo>
                    <a:cubicBezTo>
                      <a:pt x="85" y="0"/>
                      <a:pt x="95" y="5"/>
                      <a:pt x="95"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5" name="Freeform 316"/>
              <p:cNvSpPr>
                <a:spLocks/>
              </p:cNvSpPr>
              <p:nvPr/>
            </p:nvSpPr>
            <p:spPr bwMode="auto">
              <a:xfrm>
                <a:off x="8912225" y="5597525"/>
                <a:ext cx="273050" cy="184150"/>
              </a:xfrm>
              <a:custGeom>
                <a:avLst/>
                <a:gdLst>
                  <a:gd name="T0" fmla="*/ 99 w 100"/>
                  <a:gd name="T1" fmla="*/ 18 h 68"/>
                  <a:gd name="T2" fmla="*/ 91 w 100"/>
                  <a:gd name="T3" fmla="*/ 27 h 68"/>
                  <a:gd name="T4" fmla="*/ 23 w 100"/>
                  <a:gd name="T5" fmla="*/ 65 h 68"/>
                  <a:gd name="T6" fmla="*/ 5 w 100"/>
                  <a:gd name="T7" fmla="*/ 63 h 68"/>
                  <a:gd name="T8" fmla="*/ 12 w 100"/>
                  <a:gd name="T9" fmla="*/ 45 h 68"/>
                  <a:gd name="T10" fmla="*/ 79 w 100"/>
                  <a:gd name="T11" fmla="*/ 6 h 68"/>
                  <a:gd name="T12" fmla="*/ 99 w 100"/>
                  <a:gd name="T13" fmla="*/ 18 h 68"/>
                </a:gdLst>
                <a:ahLst/>
                <a:cxnLst>
                  <a:cxn ang="0">
                    <a:pos x="T0" y="T1"/>
                  </a:cxn>
                  <a:cxn ang="0">
                    <a:pos x="T2" y="T3"/>
                  </a:cxn>
                  <a:cxn ang="0">
                    <a:pos x="T4" y="T5"/>
                  </a:cxn>
                  <a:cxn ang="0">
                    <a:pos x="T6" y="T7"/>
                  </a:cxn>
                  <a:cxn ang="0">
                    <a:pos x="T8" y="T9"/>
                  </a:cxn>
                  <a:cxn ang="0">
                    <a:pos x="T10" y="T11"/>
                  </a:cxn>
                  <a:cxn ang="0">
                    <a:pos x="T12" y="T13"/>
                  </a:cxn>
                </a:cxnLst>
                <a:rect l="0" t="0" r="r" b="b"/>
                <a:pathLst>
                  <a:path w="100" h="68">
                    <a:moveTo>
                      <a:pt x="99" y="18"/>
                    </a:moveTo>
                    <a:cubicBezTo>
                      <a:pt x="97" y="20"/>
                      <a:pt x="95" y="25"/>
                      <a:pt x="91" y="27"/>
                    </a:cubicBezTo>
                    <a:cubicBezTo>
                      <a:pt x="68" y="40"/>
                      <a:pt x="46" y="54"/>
                      <a:pt x="23" y="65"/>
                    </a:cubicBezTo>
                    <a:cubicBezTo>
                      <a:pt x="19" y="68"/>
                      <a:pt x="8" y="67"/>
                      <a:pt x="5" y="63"/>
                    </a:cubicBezTo>
                    <a:cubicBezTo>
                      <a:pt x="0" y="56"/>
                      <a:pt x="4" y="49"/>
                      <a:pt x="12" y="45"/>
                    </a:cubicBezTo>
                    <a:cubicBezTo>
                      <a:pt x="34" y="32"/>
                      <a:pt x="56" y="19"/>
                      <a:pt x="79" y="6"/>
                    </a:cubicBezTo>
                    <a:cubicBezTo>
                      <a:pt x="90" y="0"/>
                      <a:pt x="100" y="6"/>
                      <a:pt x="99"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6" name="Freeform 317"/>
              <p:cNvSpPr>
                <a:spLocks/>
              </p:cNvSpPr>
              <p:nvPr/>
            </p:nvSpPr>
            <p:spPr bwMode="auto">
              <a:xfrm>
                <a:off x="10313988" y="5605463"/>
                <a:ext cx="261938" cy="187325"/>
              </a:xfrm>
              <a:custGeom>
                <a:avLst/>
                <a:gdLst>
                  <a:gd name="T0" fmla="*/ 96 w 96"/>
                  <a:gd name="T1" fmla="*/ 52 h 69"/>
                  <a:gd name="T2" fmla="*/ 79 w 96"/>
                  <a:gd name="T3" fmla="*/ 64 h 69"/>
                  <a:gd name="T4" fmla="*/ 5 w 96"/>
                  <a:gd name="T5" fmla="*/ 22 h 69"/>
                  <a:gd name="T6" fmla="*/ 2 w 96"/>
                  <a:gd name="T7" fmla="*/ 7 h 69"/>
                  <a:gd name="T8" fmla="*/ 16 w 96"/>
                  <a:gd name="T9" fmla="*/ 2 h 69"/>
                  <a:gd name="T10" fmla="*/ 91 w 96"/>
                  <a:gd name="T11" fmla="*/ 45 h 69"/>
                  <a:gd name="T12" fmla="*/ 96 w 96"/>
                  <a:gd name="T13" fmla="*/ 52 h 69"/>
                </a:gdLst>
                <a:ahLst/>
                <a:cxnLst>
                  <a:cxn ang="0">
                    <a:pos x="T0" y="T1"/>
                  </a:cxn>
                  <a:cxn ang="0">
                    <a:pos x="T2" y="T3"/>
                  </a:cxn>
                  <a:cxn ang="0">
                    <a:pos x="T4" y="T5"/>
                  </a:cxn>
                  <a:cxn ang="0">
                    <a:pos x="T6" y="T7"/>
                  </a:cxn>
                  <a:cxn ang="0">
                    <a:pos x="T8" y="T9"/>
                  </a:cxn>
                  <a:cxn ang="0">
                    <a:pos x="T10" y="T11"/>
                  </a:cxn>
                  <a:cxn ang="0">
                    <a:pos x="T12" y="T13"/>
                  </a:cxn>
                </a:cxnLst>
                <a:rect l="0" t="0" r="r" b="b"/>
                <a:pathLst>
                  <a:path w="96" h="69">
                    <a:moveTo>
                      <a:pt x="96" y="52"/>
                    </a:moveTo>
                    <a:cubicBezTo>
                      <a:pt x="96" y="63"/>
                      <a:pt x="87" y="69"/>
                      <a:pt x="79" y="64"/>
                    </a:cubicBezTo>
                    <a:cubicBezTo>
                      <a:pt x="54" y="51"/>
                      <a:pt x="30" y="37"/>
                      <a:pt x="5" y="22"/>
                    </a:cubicBezTo>
                    <a:cubicBezTo>
                      <a:pt x="2" y="20"/>
                      <a:pt x="0" y="10"/>
                      <a:pt x="2" y="7"/>
                    </a:cubicBezTo>
                    <a:cubicBezTo>
                      <a:pt x="4" y="3"/>
                      <a:pt x="13" y="0"/>
                      <a:pt x="16" y="2"/>
                    </a:cubicBezTo>
                    <a:cubicBezTo>
                      <a:pt x="42" y="16"/>
                      <a:pt x="67" y="30"/>
                      <a:pt x="91" y="45"/>
                    </a:cubicBezTo>
                    <a:cubicBezTo>
                      <a:pt x="94" y="47"/>
                      <a:pt x="95" y="51"/>
                      <a:pt x="96" y="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7" name="Freeform 318"/>
              <p:cNvSpPr>
                <a:spLocks/>
              </p:cNvSpPr>
              <p:nvPr/>
            </p:nvSpPr>
            <p:spPr bwMode="auto">
              <a:xfrm>
                <a:off x="8794750" y="5260975"/>
                <a:ext cx="296863" cy="65087"/>
              </a:xfrm>
              <a:custGeom>
                <a:avLst/>
                <a:gdLst>
                  <a:gd name="T0" fmla="*/ 54 w 109"/>
                  <a:gd name="T1" fmla="*/ 24 h 24"/>
                  <a:gd name="T2" fmla="*/ 17 w 109"/>
                  <a:gd name="T3" fmla="*/ 24 h 24"/>
                  <a:gd name="T4" fmla="*/ 2 w 109"/>
                  <a:gd name="T5" fmla="*/ 12 h 24"/>
                  <a:gd name="T6" fmla="*/ 16 w 109"/>
                  <a:gd name="T7" fmla="*/ 1 h 24"/>
                  <a:gd name="T8" fmla="*/ 93 w 109"/>
                  <a:gd name="T9" fmla="*/ 1 h 24"/>
                  <a:gd name="T10" fmla="*/ 107 w 109"/>
                  <a:gd name="T11" fmla="*/ 12 h 24"/>
                  <a:gd name="T12" fmla="*/ 93 w 109"/>
                  <a:gd name="T13" fmla="*/ 24 h 24"/>
                  <a:gd name="T14" fmla="*/ 54 w 109"/>
                  <a:gd name="T15" fmla="*/ 24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24">
                    <a:moveTo>
                      <a:pt x="54" y="24"/>
                    </a:moveTo>
                    <a:cubicBezTo>
                      <a:pt x="41" y="24"/>
                      <a:pt x="29" y="24"/>
                      <a:pt x="17" y="24"/>
                    </a:cubicBezTo>
                    <a:cubicBezTo>
                      <a:pt x="8" y="24"/>
                      <a:pt x="0" y="22"/>
                      <a:pt x="2" y="12"/>
                    </a:cubicBezTo>
                    <a:cubicBezTo>
                      <a:pt x="3" y="8"/>
                      <a:pt x="11" y="1"/>
                      <a:pt x="16" y="1"/>
                    </a:cubicBezTo>
                    <a:cubicBezTo>
                      <a:pt x="41" y="0"/>
                      <a:pt x="68" y="0"/>
                      <a:pt x="93" y="1"/>
                    </a:cubicBezTo>
                    <a:cubicBezTo>
                      <a:pt x="99" y="1"/>
                      <a:pt x="107" y="7"/>
                      <a:pt x="107" y="12"/>
                    </a:cubicBezTo>
                    <a:cubicBezTo>
                      <a:pt x="109" y="21"/>
                      <a:pt x="101" y="24"/>
                      <a:pt x="93" y="24"/>
                    </a:cubicBezTo>
                    <a:cubicBezTo>
                      <a:pt x="80" y="24"/>
                      <a:pt x="67" y="24"/>
                      <a:pt x="5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319"/>
              <p:cNvSpPr>
                <a:spLocks/>
              </p:cNvSpPr>
              <p:nvPr/>
            </p:nvSpPr>
            <p:spPr bwMode="auto">
              <a:xfrm>
                <a:off x="10404475" y="5260975"/>
                <a:ext cx="293688" cy="68262"/>
              </a:xfrm>
              <a:custGeom>
                <a:avLst/>
                <a:gdLst>
                  <a:gd name="T0" fmla="*/ 54 w 108"/>
                  <a:gd name="T1" fmla="*/ 24 h 25"/>
                  <a:gd name="T2" fmla="*/ 16 w 108"/>
                  <a:gd name="T3" fmla="*/ 24 h 25"/>
                  <a:gd name="T4" fmla="*/ 1 w 108"/>
                  <a:gd name="T5" fmla="*/ 13 h 25"/>
                  <a:gd name="T6" fmla="*/ 16 w 108"/>
                  <a:gd name="T7" fmla="*/ 0 h 25"/>
                  <a:gd name="T8" fmla="*/ 92 w 108"/>
                  <a:gd name="T9" fmla="*/ 0 h 25"/>
                  <a:gd name="T10" fmla="*/ 108 w 108"/>
                  <a:gd name="T11" fmla="*/ 13 h 25"/>
                  <a:gd name="T12" fmla="*/ 92 w 108"/>
                  <a:gd name="T13" fmla="*/ 24 h 25"/>
                  <a:gd name="T14" fmla="*/ 54 w 108"/>
                  <a:gd name="T15" fmla="*/ 24 h 25"/>
                  <a:gd name="T16" fmla="*/ 54 w 108"/>
                  <a:gd name="T17"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8" h="25">
                    <a:moveTo>
                      <a:pt x="54" y="24"/>
                    </a:moveTo>
                    <a:cubicBezTo>
                      <a:pt x="41" y="24"/>
                      <a:pt x="28" y="25"/>
                      <a:pt x="16" y="24"/>
                    </a:cubicBezTo>
                    <a:cubicBezTo>
                      <a:pt x="10" y="23"/>
                      <a:pt x="2" y="17"/>
                      <a:pt x="1" y="13"/>
                    </a:cubicBezTo>
                    <a:cubicBezTo>
                      <a:pt x="0" y="4"/>
                      <a:pt x="7" y="0"/>
                      <a:pt x="16" y="0"/>
                    </a:cubicBezTo>
                    <a:cubicBezTo>
                      <a:pt x="41" y="0"/>
                      <a:pt x="67" y="0"/>
                      <a:pt x="92" y="0"/>
                    </a:cubicBezTo>
                    <a:cubicBezTo>
                      <a:pt x="101" y="0"/>
                      <a:pt x="108" y="3"/>
                      <a:pt x="108" y="13"/>
                    </a:cubicBezTo>
                    <a:cubicBezTo>
                      <a:pt x="108" y="22"/>
                      <a:pt x="100" y="24"/>
                      <a:pt x="92" y="24"/>
                    </a:cubicBezTo>
                    <a:cubicBezTo>
                      <a:pt x="79" y="24"/>
                      <a:pt x="67" y="24"/>
                      <a:pt x="54" y="24"/>
                    </a:cubicBezTo>
                    <a:cubicBezTo>
                      <a:pt x="54" y="24"/>
                      <a:pt x="54" y="24"/>
                      <a:pt x="5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4" name="组合 23"/>
          <p:cNvGrpSpPr/>
          <p:nvPr/>
        </p:nvGrpSpPr>
        <p:grpSpPr>
          <a:xfrm>
            <a:off x="6859376" y="5882864"/>
            <a:ext cx="369466" cy="369466"/>
            <a:chOff x="6859376" y="5882864"/>
            <a:chExt cx="369466" cy="369466"/>
          </a:xfrm>
        </p:grpSpPr>
        <p:sp>
          <p:nvSpPr>
            <p:cNvPr id="48" name="矩形: 圆角 47"/>
            <p:cNvSpPr/>
            <p:nvPr/>
          </p:nvSpPr>
          <p:spPr>
            <a:xfrm rot="2700000">
              <a:off x="6859376" y="5882864"/>
              <a:ext cx="369466" cy="369466"/>
            </a:xfrm>
            <a:prstGeom prst="roundRect">
              <a:avLst>
                <a:gd name="adj" fmla="val 10494"/>
              </a:avLst>
            </a:prstGeom>
            <a:solidFill>
              <a:schemeClr val="accent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Freeform 9"/>
            <p:cNvSpPr>
              <a:spLocks noEditPoints="1"/>
            </p:cNvSpPr>
            <p:nvPr/>
          </p:nvSpPr>
          <p:spPr bwMode="auto">
            <a:xfrm>
              <a:off x="6966759" y="5995968"/>
              <a:ext cx="151424" cy="150832"/>
            </a:xfrm>
            <a:custGeom>
              <a:avLst/>
              <a:gdLst>
                <a:gd name="T0" fmla="*/ 1728 w 2048"/>
                <a:gd name="T1" fmla="*/ 0 h 2048"/>
                <a:gd name="T2" fmla="*/ 2048 w 2048"/>
                <a:gd name="T3" fmla="*/ 320 h 2048"/>
                <a:gd name="T4" fmla="*/ 1984 w 2048"/>
                <a:gd name="T5" fmla="*/ 512 h 2048"/>
                <a:gd name="T6" fmla="*/ 1856 w 2048"/>
                <a:gd name="T7" fmla="*/ 640 h 2048"/>
                <a:gd name="T8" fmla="*/ 1408 w 2048"/>
                <a:gd name="T9" fmla="*/ 192 h 2048"/>
                <a:gd name="T10" fmla="*/ 1536 w 2048"/>
                <a:gd name="T11" fmla="*/ 64 h 2048"/>
                <a:gd name="T12" fmla="*/ 1728 w 2048"/>
                <a:gd name="T13" fmla="*/ 0 h 2048"/>
                <a:gd name="T14" fmla="*/ 128 w 2048"/>
                <a:gd name="T15" fmla="*/ 1472 h 2048"/>
                <a:gd name="T16" fmla="*/ 0 w 2048"/>
                <a:gd name="T17" fmla="*/ 2048 h 2048"/>
                <a:gd name="T18" fmla="*/ 576 w 2048"/>
                <a:gd name="T19" fmla="*/ 1920 h 2048"/>
                <a:gd name="T20" fmla="*/ 1760 w 2048"/>
                <a:gd name="T21" fmla="*/ 736 h 2048"/>
                <a:gd name="T22" fmla="*/ 1312 w 2048"/>
                <a:gd name="T23" fmla="*/ 288 h 2048"/>
                <a:gd name="T24" fmla="*/ 128 w 2048"/>
                <a:gd name="T25" fmla="*/ 1472 h 2048"/>
                <a:gd name="T26" fmla="*/ 1431 w 2048"/>
                <a:gd name="T27" fmla="*/ 727 h 2048"/>
                <a:gd name="T28" fmla="*/ 535 w 2048"/>
                <a:gd name="T29" fmla="*/ 1623 h 2048"/>
                <a:gd name="T30" fmla="*/ 425 w 2048"/>
                <a:gd name="T31" fmla="*/ 1513 h 2048"/>
                <a:gd name="T32" fmla="*/ 1321 w 2048"/>
                <a:gd name="T33" fmla="*/ 617 h 2048"/>
                <a:gd name="T34" fmla="*/ 1431 w 2048"/>
                <a:gd name="T35" fmla="*/ 727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48" h="2048">
                  <a:moveTo>
                    <a:pt x="1728" y="0"/>
                  </a:moveTo>
                  <a:cubicBezTo>
                    <a:pt x="1905" y="0"/>
                    <a:pt x="2048" y="143"/>
                    <a:pt x="2048" y="320"/>
                  </a:cubicBezTo>
                  <a:cubicBezTo>
                    <a:pt x="2048" y="392"/>
                    <a:pt x="2024" y="459"/>
                    <a:pt x="1984" y="512"/>
                  </a:cubicBezTo>
                  <a:cubicBezTo>
                    <a:pt x="1856" y="640"/>
                    <a:pt x="1856" y="640"/>
                    <a:pt x="1856" y="640"/>
                  </a:cubicBezTo>
                  <a:cubicBezTo>
                    <a:pt x="1408" y="192"/>
                    <a:pt x="1408" y="192"/>
                    <a:pt x="1408" y="192"/>
                  </a:cubicBezTo>
                  <a:cubicBezTo>
                    <a:pt x="1536" y="64"/>
                    <a:pt x="1536" y="64"/>
                    <a:pt x="1536" y="64"/>
                  </a:cubicBezTo>
                  <a:cubicBezTo>
                    <a:pt x="1589" y="24"/>
                    <a:pt x="1656" y="0"/>
                    <a:pt x="1728" y="0"/>
                  </a:cubicBezTo>
                  <a:close/>
                  <a:moveTo>
                    <a:pt x="128" y="1472"/>
                  </a:moveTo>
                  <a:cubicBezTo>
                    <a:pt x="0" y="2048"/>
                    <a:pt x="0" y="2048"/>
                    <a:pt x="0" y="2048"/>
                  </a:cubicBezTo>
                  <a:cubicBezTo>
                    <a:pt x="576" y="1920"/>
                    <a:pt x="576" y="1920"/>
                    <a:pt x="576" y="1920"/>
                  </a:cubicBezTo>
                  <a:cubicBezTo>
                    <a:pt x="1760" y="736"/>
                    <a:pt x="1760" y="736"/>
                    <a:pt x="1760" y="736"/>
                  </a:cubicBezTo>
                  <a:cubicBezTo>
                    <a:pt x="1312" y="288"/>
                    <a:pt x="1312" y="288"/>
                    <a:pt x="1312" y="288"/>
                  </a:cubicBezTo>
                  <a:lnTo>
                    <a:pt x="128" y="1472"/>
                  </a:lnTo>
                  <a:close/>
                  <a:moveTo>
                    <a:pt x="1431" y="727"/>
                  </a:moveTo>
                  <a:cubicBezTo>
                    <a:pt x="535" y="1623"/>
                    <a:pt x="535" y="1623"/>
                    <a:pt x="535" y="1623"/>
                  </a:cubicBezTo>
                  <a:cubicBezTo>
                    <a:pt x="425" y="1513"/>
                    <a:pt x="425" y="1513"/>
                    <a:pt x="425" y="1513"/>
                  </a:cubicBezTo>
                  <a:cubicBezTo>
                    <a:pt x="1321" y="617"/>
                    <a:pt x="1321" y="617"/>
                    <a:pt x="1321" y="617"/>
                  </a:cubicBezTo>
                  <a:lnTo>
                    <a:pt x="1431" y="7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859775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1069834473"/>
              </p:ext>
            </p:extLst>
          </p:nvPr>
        </p:nvGraphicFramePr>
        <p:xfrm>
          <a:off x="406467" y="1557866"/>
          <a:ext cx="7154640" cy="4230514"/>
        </p:xfrm>
        <a:graphic>
          <a:graphicData uri="http://schemas.openxmlformats.org/drawingml/2006/table">
            <a:tbl>
              <a:tblPr>
                <a:tableStyleId>{5C22544A-7EE6-4342-B048-85BDC9FD1C3A}</a:tableStyleId>
              </a:tblPr>
              <a:tblGrid>
                <a:gridCol w="1430928">
                  <a:extLst>
                    <a:ext uri="{9D8B030D-6E8A-4147-A177-3AD203B41FA5}">
                      <a16:colId xmlns:a16="http://schemas.microsoft.com/office/drawing/2014/main" xmlns="" val="3342992613"/>
                    </a:ext>
                  </a:extLst>
                </a:gridCol>
                <a:gridCol w="1430928">
                  <a:extLst>
                    <a:ext uri="{9D8B030D-6E8A-4147-A177-3AD203B41FA5}">
                      <a16:colId xmlns:a16="http://schemas.microsoft.com/office/drawing/2014/main" xmlns="" val="3613848261"/>
                    </a:ext>
                  </a:extLst>
                </a:gridCol>
                <a:gridCol w="1430928">
                  <a:extLst>
                    <a:ext uri="{9D8B030D-6E8A-4147-A177-3AD203B41FA5}">
                      <a16:colId xmlns:a16="http://schemas.microsoft.com/office/drawing/2014/main" xmlns="" val="3456398862"/>
                    </a:ext>
                  </a:extLst>
                </a:gridCol>
                <a:gridCol w="1430928">
                  <a:extLst>
                    <a:ext uri="{9D8B030D-6E8A-4147-A177-3AD203B41FA5}">
                      <a16:colId xmlns:a16="http://schemas.microsoft.com/office/drawing/2014/main" xmlns="" val="186424148"/>
                    </a:ext>
                  </a:extLst>
                </a:gridCol>
                <a:gridCol w="1430928">
                  <a:extLst>
                    <a:ext uri="{9D8B030D-6E8A-4147-A177-3AD203B41FA5}">
                      <a16:colId xmlns:a16="http://schemas.microsoft.com/office/drawing/2014/main" xmlns="" val="2456684161"/>
                    </a:ext>
                  </a:extLst>
                </a:gridCol>
              </a:tblGrid>
              <a:tr h="575734">
                <a:tc>
                  <a:txBody>
                    <a:bodyPr/>
                    <a:lstStyle/>
                    <a:p>
                      <a:pPr algn="ctr"/>
                      <a:endParaRPr lang="zh-CN" altLang="en-US" dirty="0">
                        <a:solidFill>
                          <a:schemeClr val="bg1"/>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6350" cap="flat" cmpd="sng" algn="ctr">
                      <a:solidFill>
                        <a:schemeClr val="bg1">
                          <a:lumMod val="65000"/>
                        </a:schemeClr>
                      </a:solidFill>
                      <a:prstDash val="solid"/>
                      <a:round/>
                      <a:headEnd type="none" w="med" len="med"/>
                      <a:tailEnd type="none" w="med" len="med"/>
                    </a:lnTlToBr>
                    <a:solidFill>
                      <a:schemeClr val="accent1"/>
                    </a:solidFill>
                  </a:tcPr>
                </a:tc>
                <a:tc>
                  <a:txBody>
                    <a:bodyPr/>
                    <a:lstStyle/>
                    <a:p>
                      <a:pPr algn="ctr"/>
                      <a:r>
                        <a:rPr lang="zh-CN" altLang="en-US" dirty="0">
                          <a:solidFill>
                            <a:schemeClr val="bg1"/>
                          </a:solidFill>
                          <a:latin typeface="+mj-ea"/>
                          <a:ea typeface="+mj-ea"/>
                        </a:rPr>
                        <a:t>春</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accent1"/>
                    </a:solidFill>
                  </a:tcPr>
                </a:tc>
                <a:tc>
                  <a:txBody>
                    <a:bodyPr/>
                    <a:lstStyle/>
                    <a:p>
                      <a:pPr algn="ctr"/>
                      <a:r>
                        <a:rPr lang="zh-CN" altLang="en-US" dirty="0">
                          <a:solidFill>
                            <a:schemeClr val="bg1"/>
                          </a:solidFill>
                          <a:latin typeface="+mj-ea"/>
                          <a:ea typeface="+mj-ea"/>
                        </a:rPr>
                        <a:t>夏</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accent1"/>
                    </a:solidFill>
                  </a:tcPr>
                </a:tc>
                <a:tc>
                  <a:txBody>
                    <a:bodyPr/>
                    <a:lstStyle/>
                    <a:p>
                      <a:pPr algn="ctr"/>
                      <a:r>
                        <a:rPr lang="zh-CN" altLang="en-US" dirty="0">
                          <a:solidFill>
                            <a:schemeClr val="bg1"/>
                          </a:solidFill>
                          <a:latin typeface="+mj-ea"/>
                          <a:ea typeface="+mj-ea"/>
                        </a:rPr>
                        <a:t>秋</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accent1"/>
                    </a:solidFill>
                  </a:tcPr>
                </a:tc>
                <a:tc>
                  <a:txBody>
                    <a:bodyPr/>
                    <a:lstStyle/>
                    <a:p>
                      <a:pPr algn="ctr"/>
                      <a:r>
                        <a:rPr lang="zh-CN" altLang="en-US" dirty="0">
                          <a:solidFill>
                            <a:schemeClr val="bg1"/>
                          </a:solidFill>
                          <a:latin typeface="+mj-ea"/>
                          <a:ea typeface="+mj-ea"/>
                        </a:rPr>
                        <a:t>冬</a:t>
                      </a: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solidFill>
                      <a:schemeClr val="accent1"/>
                    </a:solidFill>
                  </a:tcPr>
                </a:tc>
                <a:extLst>
                  <a:ext uri="{0D108BD9-81ED-4DB2-BD59-A6C34878D82A}">
                    <a16:rowId xmlns:a16="http://schemas.microsoft.com/office/drawing/2014/main" xmlns="" val="828468785"/>
                  </a:ext>
                </a:extLst>
              </a:tr>
              <a:tr h="730956">
                <a:tc>
                  <a:txBody>
                    <a:bodyPr/>
                    <a:lstStyle/>
                    <a:p>
                      <a:pPr algn="ctr"/>
                      <a:r>
                        <a:rPr lang="zh-CN" altLang="en-US" dirty="0">
                          <a:solidFill>
                            <a:schemeClr val="bg1"/>
                          </a:solidFill>
                          <a:latin typeface="+mj-ea"/>
                          <a:ea typeface="+mj-ea"/>
                        </a:rPr>
                        <a:t>广东</a:t>
                      </a:r>
                    </a:p>
                  </a:txBody>
                  <a:tcPr anchor="ctr">
                    <a:lnL w="6350" cap="flat" cmpd="sng" algn="ctr">
                      <a:solidFill>
                        <a:schemeClr val="bg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2"/>
                    </a:solidFill>
                  </a:tcPr>
                </a:tc>
                <a:tc>
                  <a:txBody>
                    <a:bodyPr/>
                    <a:lstStyle/>
                    <a:p>
                      <a:pPr algn="ctr"/>
                      <a:r>
                        <a:rPr lang="en-US" altLang="zh-CN" dirty="0">
                          <a:solidFill>
                            <a:schemeClr val="tx1">
                              <a:lumMod val="85000"/>
                              <a:lumOff val="15000"/>
                            </a:schemeClr>
                          </a:solidFill>
                        </a:rPr>
                        <a:t>23034</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23123</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34521</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54334</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xmlns="" val="3396539697"/>
                  </a:ext>
                </a:extLst>
              </a:tr>
              <a:tr h="730956">
                <a:tc>
                  <a:txBody>
                    <a:bodyPr/>
                    <a:lstStyle/>
                    <a:p>
                      <a:pPr algn="ctr"/>
                      <a:r>
                        <a:rPr lang="zh-CN" altLang="en-US" dirty="0">
                          <a:solidFill>
                            <a:schemeClr val="bg1"/>
                          </a:solidFill>
                          <a:latin typeface="+mj-ea"/>
                          <a:ea typeface="+mj-ea"/>
                        </a:rPr>
                        <a:t>上海</a:t>
                      </a:r>
                    </a:p>
                  </a:txBody>
                  <a:tcPr anchor="ctr">
                    <a:lnL w="6350" cap="flat" cmpd="sng" algn="ctr">
                      <a:solidFill>
                        <a:schemeClr val="bg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2"/>
                    </a:solidFill>
                  </a:tcPr>
                </a:tc>
                <a:tc>
                  <a:txBody>
                    <a:bodyPr/>
                    <a:lstStyle/>
                    <a:p>
                      <a:pPr algn="ctr"/>
                      <a:r>
                        <a:rPr lang="en-US" altLang="zh-CN" dirty="0">
                          <a:solidFill>
                            <a:schemeClr val="tx1">
                              <a:lumMod val="85000"/>
                              <a:lumOff val="15000"/>
                            </a:schemeClr>
                          </a:solidFill>
                        </a:rPr>
                        <a:t>34264</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34563</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23768</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546775</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xmlns="" val="2144167603"/>
                  </a:ext>
                </a:extLst>
              </a:tr>
              <a:tr h="730956">
                <a:tc>
                  <a:txBody>
                    <a:bodyPr/>
                    <a:lstStyle/>
                    <a:p>
                      <a:pPr algn="ctr"/>
                      <a:r>
                        <a:rPr lang="zh-CN" altLang="en-US" dirty="0">
                          <a:solidFill>
                            <a:schemeClr val="bg1"/>
                          </a:solidFill>
                          <a:latin typeface="+mj-ea"/>
                          <a:ea typeface="+mj-ea"/>
                        </a:rPr>
                        <a:t>珠海</a:t>
                      </a:r>
                    </a:p>
                  </a:txBody>
                  <a:tcPr anchor="ctr">
                    <a:lnL w="6350" cap="flat" cmpd="sng" algn="ctr">
                      <a:solidFill>
                        <a:schemeClr val="bg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2"/>
                    </a:solidFill>
                  </a:tcPr>
                </a:tc>
                <a:tc>
                  <a:txBody>
                    <a:bodyPr/>
                    <a:lstStyle/>
                    <a:p>
                      <a:pPr algn="ctr"/>
                      <a:r>
                        <a:rPr lang="en-US" altLang="zh-CN" dirty="0">
                          <a:solidFill>
                            <a:schemeClr val="tx1">
                              <a:lumMod val="85000"/>
                              <a:lumOff val="15000"/>
                            </a:schemeClr>
                          </a:solidFill>
                        </a:rPr>
                        <a:t>34256</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36758</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18765</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45365</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xmlns="" val="1598973843"/>
                  </a:ext>
                </a:extLst>
              </a:tr>
              <a:tr h="730956">
                <a:tc>
                  <a:txBody>
                    <a:bodyPr/>
                    <a:lstStyle/>
                    <a:p>
                      <a:pPr algn="ctr"/>
                      <a:r>
                        <a:rPr lang="zh-CN" altLang="en-US" dirty="0">
                          <a:solidFill>
                            <a:schemeClr val="bg1"/>
                          </a:solidFill>
                          <a:latin typeface="+mj-ea"/>
                          <a:ea typeface="+mj-ea"/>
                        </a:rPr>
                        <a:t>北京</a:t>
                      </a:r>
                    </a:p>
                  </a:txBody>
                  <a:tcPr anchor="ctr">
                    <a:lnL w="6350" cap="flat" cmpd="sng" algn="ctr">
                      <a:solidFill>
                        <a:schemeClr val="bg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2"/>
                    </a:solidFill>
                  </a:tcPr>
                </a:tc>
                <a:tc>
                  <a:txBody>
                    <a:bodyPr/>
                    <a:lstStyle/>
                    <a:p>
                      <a:pPr algn="ctr"/>
                      <a:r>
                        <a:rPr lang="en-US" altLang="zh-CN" dirty="0">
                          <a:solidFill>
                            <a:schemeClr val="tx1">
                              <a:lumMod val="85000"/>
                              <a:lumOff val="15000"/>
                            </a:schemeClr>
                          </a:solidFill>
                        </a:rPr>
                        <a:t>26789</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34278</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54343</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45634</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xmlns="" val="1927984337"/>
                  </a:ext>
                </a:extLst>
              </a:tr>
              <a:tr h="730956">
                <a:tc>
                  <a:txBody>
                    <a:bodyPr/>
                    <a:lstStyle/>
                    <a:p>
                      <a:pPr algn="ctr"/>
                      <a:r>
                        <a:rPr lang="zh-CN" altLang="en-US" dirty="0">
                          <a:solidFill>
                            <a:schemeClr val="bg1"/>
                          </a:solidFill>
                          <a:latin typeface="+mj-ea"/>
                          <a:ea typeface="+mj-ea"/>
                        </a:rPr>
                        <a:t>重庆</a:t>
                      </a:r>
                    </a:p>
                  </a:txBody>
                  <a:tcPr anchor="ctr">
                    <a:lnL w="6350" cap="flat" cmpd="sng" algn="ctr">
                      <a:solidFill>
                        <a:schemeClr val="bg1"/>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chemeClr val="accent2"/>
                    </a:solidFill>
                  </a:tcPr>
                </a:tc>
                <a:tc>
                  <a:txBody>
                    <a:bodyPr/>
                    <a:lstStyle/>
                    <a:p>
                      <a:pPr algn="ctr"/>
                      <a:r>
                        <a:rPr lang="en-US" altLang="zh-CN" dirty="0">
                          <a:solidFill>
                            <a:schemeClr val="tx1">
                              <a:lumMod val="85000"/>
                              <a:lumOff val="15000"/>
                            </a:schemeClr>
                          </a:solidFill>
                        </a:rPr>
                        <a:t>20976</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42134</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34256</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tc>
                  <a:txBody>
                    <a:bodyPr/>
                    <a:lstStyle/>
                    <a:p>
                      <a:pPr algn="ctr"/>
                      <a:r>
                        <a:rPr lang="en-US" altLang="zh-CN" dirty="0">
                          <a:solidFill>
                            <a:schemeClr val="tx1">
                              <a:lumMod val="85000"/>
                              <a:lumOff val="15000"/>
                            </a:schemeClr>
                          </a:solidFill>
                        </a:rPr>
                        <a:t>38756</a:t>
                      </a:r>
                      <a:endParaRPr lang="zh-CN" altLang="en-US" dirty="0">
                        <a:solidFill>
                          <a:schemeClr val="tx1">
                            <a:lumMod val="85000"/>
                            <a:lumOff val="15000"/>
                          </a:schemeClr>
                        </a:solidFill>
                      </a:endParaRPr>
                    </a:p>
                  </a:txBody>
                  <a:tcPr anchor="ctr">
                    <a:lnL w="6350" cap="flat" cmpd="sng" algn="ctr">
                      <a:solidFill>
                        <a:schemeClr val="bg1">
                          <a:lumMod val="65000"/>
                        </a:schemeClr>
                      </a:solidFill>
                      <a:prstDash val="solid"/>
                      <a:round/>
                      <a:headEnd type="none" w="med" len="med"/>
                      <a:tailEnd type="none" w="med" len="med"/>
                    </a:lnL>
                    <a:lnR w="6350" cap="flat" cmpd="sng" algn="ctr">
                      <a:solidFill>
                        <a:schemeClr val="bg1">
                          <a:lumMod val="65000"/>
                        </a:schemeClr>
                      </a:solidFill>
                      <a:prstDash val="solid"/>
                      <a:round/>
                      <a:headEnd type="none" w="med" len="med"/>
                      <a:tailEnd type="none" w="med" len="med"/>
                    </a:lnR>
                    <a:lnT w="6350" cap="flat" cmpd="sng" algn="ctr">
                      <a:solidFill>
                        <a:schemeClr val="bg1">
                          <a:lumMod val="65000"/>
                        </a:schemeClr>
                      </a:solidFill>
                      <a:prstDash val="solid"/>
                      <a:round/>
                      <a:headEnd type="none" w="med" len="med"/>
                      <a:tailEnd type="none" w="med" len="med"/>
                    </a:lnT>
                    <a:lnB w="6350" cap="flat" cmpd="sng" algn="ctr">
                      <a:solidFill>
                        <a:schemeClr val="bg1">
                          <a:lumMod val="65000"/>
                        </a:schemeClr>
                      </a:solidFill>
                      <a:prstDash val="solid"/>
                      <a:round/>
                      <a:headEnd type="none" w="med" len="med"/>
                      <a:tailEnd type="none" w="med" len="med"/>
                    </a:lnB>
                    <a:noFill/>
                  </a:tcPr>
                </a:tc>
                <a:extLst>
                  <a:ext uri="{0D108BD9-81ED-4DB2-BD59-A6C34878D82A}">
                    <a16:rowId xmlns:a16="http://schemas.microsoft.com/office/drawing/2014/main" xmlns="" val="1849234011"/>
                  </a:ext>
                </a:extLst>
              </a:tr>
            </a:tbl>
          </a:graphicData>
        </a:graphic>
      </p:graphicFrame>
      <p:sp>
        <p:nvSpPr>
          <p:cNvPr id="11" name="文本框 10"/>
          <p:cNvSpPr txBox="1"/>
          <p:nvPr/>
        </p:nvSpPr>
        <p:spPr>
          <a:xfrm>
            <a:off x="1171574" y="1600729"/>
            <a:ext cx="682171" cy="338554"/>
          </a:xfrm>
          <a:prstGeom prst="rect">
            <a:avLst/>
          </a:prstGeom>
          <a:noFill/>
        </p:spPr>
        <p:txBody>
          <a:bodyPr wrap="square" rtlCol="0">
            <a:spAutoFit/>
          </a:bodyPr>
          <a:lstStyle/>
          <a:p>
            <a:pPr algn="ctr"/>
            <a:r>
              <a:rPr lang="zh-CN" altLang="en-US" sz="1600" dirty="0">
                <a:solidFill>
                  <a:schemeClr val="bg1"/>
                </a:solidFill>
                <a:latin typeface="+mj-ea"/>
                <a:ea typeface="+mj-ea"/>
              </a:rPr>
              <a:t>季度</a:t>
            </a:r>
          </a:p>
        </p:txBody>
      </p:sp>
      <p:sp>
        <p:nvSpPr>
          <p:cNvPr id="12" name="文本框 11"/>
          <p:cNvSpPr txBox="1"/>
          <p:nvPr/>
        </p:nvSpPr>
        <p:spPr>
          <a:xfrm>
            <a:off x="415993" y="1817632"/>
            <a:ext cx="682171" cy="338554"/>
          </a:xfrm>
          <a:prstGeom prst="rect">
            <a:avLst/>
          </a:prstGeom>
          <a:noFill/>
        </p:spPr>
        <p:txBody>
          <a:bodyPr wrap="square" rtlCol="0">
            <a:spAutoFit/>
          </a:bodyPr>
          <a:lstStyle/>
          <a:p>
            <a:pPr algn="ctr"/>
            <a:r>
              <a:rPr lang="zh-CN" altLang="en-US" sz="1600" dirty="0">
                <a:solidFill>
                  <a:schemeClr val="bg1"/>
                </a:solidFill>
                <a:latin typeface="+mj-ea"/>
                <a:ea typeface="+mj-ea"/>
              </a:rPr>
              <a:t>市场</a:t>
            </a:r>
          </a:p>
        </p:txBody>
      </p:sp>
      <p:sp>
        <p:nvSpPr>
          <p:cNvPr id="13" name="文本框 12"/>
          <p:cNvSpPr txBox="1"/>
          <p:nvPr/>
        </p:nvSpPr>
        <p:spPr>
          <a:xfrm>
            <a:off x="8211914" y="1650705"/>
            <a:ext cx="2682240" cy="461665"/>
          </a:xfrm>
          <a:prstGeom prst="rect">
            <a:avLst/>
          </a:prstGeom>
          <a:noFill/>
        </p:spPr>
        <p:txBody>
          <a:bodyPr wrap="square" rtlCol="0">
            <a:spAutoFit/>
          </a:bodyPr>
          <a:lstStyle>
            <a:defPPr>
              <a:defRPr lang="zh-CN"/>
            </a:defPPr>
            <a:lvl1pPr>
              <a:defRPr sz="2400">
                <a:solidFill>
                  <a:schemeClr val="accent1"/>
                </a:solidFill>
                <a:latin typeface="+mj-ea"/>
                <a:ea typeface="+mj-ea"/>
              </a:defRPr>
            </a:lvl1pPr>
          </a:lstStyle>
          <a:p>
            <a:r>
              <a:rPr lang="zh-CN" altLang="en-US" dirty="0"/>
              <a:t>点击添加表格说明</a:t>
            </a:r>
          </a:p>
        </p:txBody>
      </p:sp>
      <p:sp>
        <p:nvSpPr>
          <p:cNvPr id="14" name="文本框 13"/>
          <p:cNvSpPr txBox="1"/>
          <p:nvPr/>
        </p:nvSpPr>
        <p:spPr>
          <a:xfrm>
            <a:off x="8211914" y="2156186"/>
            <a:ext cx="3469504" cy="1341521"/>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点击添加文字说明点击添加文字说明点击添加文字说明点击添加文字说明点击添加文字说明点击添加文字说明点击添加文字说明点击添加文字说明</a:t>
            </a:r>
          </a:p>
        </p:txBody>
      </p:sp>
      <p:grpSp>
        <p:nvGrpSpPr>
          <p:cNvPr id="15" name="组合 14"/>
          <p:cNvGrpSpPr/>
          <p:nvPr/>
        </p:nvGrpSpPr>
        <p:grpSpPr>
          <a:xfrm>
            <a:off x="8303354" y="2128243"/>
            <a:ext cx="2590800" cy="1272"/>
            <a:chOff x="7894320" y="2046603"/>
            <a:chExt cx="2590800" cy="1272"/>
          </a:xfrm>
        </p:grpSpPr>
        <p:cxnSp>
          <p:nvCxnSpPr>
            <p:cNvPr id="16" name="直接连接符 15"/>
            <p:cNvCxnSpPr/>
            <p:nvPr/>
          </p:nvCxnSpPr>
          <p:spPr>
            <a:xfrm>
              <a:off x="7894320" y="2047875"/>
              <a:ext cx="540000" cy="0"/>
            </a:xfrm>
            <a:prstGeom prst="line">
              <a:avLst/>
            </a:prstGeom>
            <a:ln w="3492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8399145" y="2046603"/>
              <a:ext cx="2085975" cy="0"/>
            </a:xfrm>
            <a:prstGeom prst="line">
              <a:avLst/>
            </a:prstGeom>
            <a:ln w="3175"/>
          </p:spPr>
          <p:style>
            <a:lnRef idx="1">
              <a:schemeClr val="accent1"/>
            </a:lnRef>
            <a:fillRef idx="0">
              <a:schemeClr val="accent1"/>
            </a:fillRef>
            <a:effectRef idx="0">
              <a:schemeClr val="accent1"/>
            </a:effectRef>
            <a:fontRef idx="minor">
              <a:schemeClr val="tx1"/>
            </a:fontRef>
          </p:style>
        </p:cxnSp>
      </p:grpSp>
      <p:sp>
        <p:nvSpPr>
          <p:cNvPr id="20" name="文本框 19"/>
          <p:cNvSpPr txBox="1"/>
          <p:nvPr/>
        </p:nvSpPr>
        <p:spPr>
          <a:xfrm>
            <a:off x="8211914" y="3965223"/>
            <a:ext cx="2682240" cy="461665"/>
          </a:xfrm>
          <a:prstGeom prst="rect">
            <a:avLst/>
          </a:prstGeom>
          <a:noFill/>
        </p:spPr>
        <p:txBody>
          <a:bodyPr wrap="square" rtlCol="0">
            <a:spAutoFit/>
          </a:bodyPr>
          <a:lstStyle>
            <a:defPPr>
              <a:defRPr lang="zh-CN"/>
            </a:defPPr>
            <a:lvl1pPr>
              <a:defRPr sz="2400">
                <a:solidFill>
                  <a:schemeClr val="accent1"/>
                </a:solidFill>
                <a:latin typeface="+mj-ea"/>
                <a:ea typeface="+mj-ea"/>
              </a:defRPr>
            </a:lvl1pPr>
          </a:lstStyle>
          <a:p>
            <a:r>
              <a:rPr lang="zh-CN" altLang="en-US" dirty="0">
                <a:solidFill>
                  <a:schemeClr val="accent2"/>
                </a:solidFill>
              </a:rPr>
              <a:t>点击添加表格说明</a:t>
            </a:r>
          </a:p>
        </p:txBody>
      </p:sp>
      <p:sp>
        <p:nvSpPr>
          <p:cNvPr id="21" name="文本框 20"/>
          <p:cNvSpPr txBox="1"/>
          <p:nvPr/>
        </p:nvSpPr>
        <p:spPr>
          <a:xfrm>
            <a:off x="8211914" y="4470704"/>
            <a:ext cx="3469504" cy="1341521"/>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点击添加文字说明点击添加文字说明点击添加文字说明点击添加文字说明点击添加文字说明点击添加文字说明点击添加文字说明点击添加文字说明</a:t>
            </a:r>
          </a:p>
        </p:txBody>
      </p:sp>
      <p:grpSp>
        <p:nvGrpSpPr>
          <p:cNvPr id="22" name="组合 21"/>
          <p:cNvGrpSpPr/>
          <p:nvPr/>
        </p:nvGrpSpPr>
        <p:grpSpPr>
          <a:xfrm>
            <a:off x="8303354" y="4442761"/>
            <a:ext cx="2590800" cy="1272"/>
            <a:chOff x="7894320" y="2046603"/>
            <a:chExt cx="2590800" cy="1272"/>
          </a:xfrm>
        </p:grpSpPr>
        <p:cxnSp>
          <p:nvCxnSpPr>
            <p:cNvPr id="23" name="直接连接符 22"/>
            <p:cNvCxnSpPr/>
            <p:nvPr/>
          </p:nvCxnSpPr>
          <p:spPr>
            <a:xfrm>
              <a:off x="7894320" y="2047875"/>
              <a:ext cx="540000" cy="0"/>
            </a:xfrm>
            <a:prstGeom prst="line">
              <a:avLst/>
            </a:prstGeom>
            <a:ln w="3492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8399145" y="2046603"/>
              <a:ext cx="2085975"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3577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文本框 40"/>
          <p:cNvSpPr txBox="1"/>
          <p:nvPr/>
        </p:nvSpPr>
        <p:spPr>
          <a:xfrm>
            <a:off x="331788" y="3427046"/>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42" name="文本框 41"/>
          <p:cNvSpPr txBox="1"/>
          <p:nvPr/>
        </p:nvSpPr>
        <p:spPr>
          <a:xfrm>
            <a:off x="331788" y="3806887"/>
            <a:ext cx="2538028"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a:t>
            </a:r>
          </a:p>
        </p:txBody>
      </p:sp>
      <p:sp>
        <p:nvSpPr>
          <p:cNvPr id="45" name="文本框 44"/>
          <p:cNvSpPr txBox="1"/>
          <p:nvPr/>
        </p:nvSpPr>
        <p:spPr>
          <a:xfrm>
            <a:off x="2829952" y="4406716"/>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46" name="文本框 45"/>
          <p:cNvSpPr txBox="1"/>
          <p:nvPr/>
        </p:nvSpPr>
        <p:spPr>
          <a:xfrm>
            <a:off x="2829952" y="4786557"/>
            <a:ext cx="2538028"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a:t>
            </a:r>
          </a:p>
        </p:txBody>
      </p:sp>
      <p:sp>
        <p:nvSpPr>
          <p:cNvPr id="48" name="文本框 47"/>
          <p:cNvSpPr txBox="1"/>
          <p:nvPr/>
        </p:nvSpPr>
        <p:spPr>
          <a:xfrm>
            <a:off x="5054965" y="3427046"/>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49" name="文本框 48"/>
          <p:cNvSpPr txBox="1"/>
          <p:nvPr/>
        </p:nvSpPr>
        <p:spPr>
          <a:xfrm>
            <a:off x="5054965" y="3806887"/>
            <a:ext cx="2538028"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a:t>
            </a:r>
          </a:p>
        </p:txBody>
      </p:sp>
      <p:sp>
        <p:nvSpPr>
          <p:cNvPr id="51" name="文本框 50"/>
          <p:cNvSpPr txBox="1"/>
          <p:nvPr/>
        </p:nvSpPr>
        <p:spPr>
          <a:xfrm>
            <a:off x="9490192" y="3427046"/>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52" name="文本框 51"/>
          <p:cNvSpPr txBox="1"/>
          <p:nvPr/>
        </p:nvSpPr>
        <p:spPr>
          <a:xfrm>
            <a:off x="9490192" y="3806887"/>
            <a:ext cx="2538028"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a:t>
            </a:r>
          </a:p>
        </p:txBody>
      </p:sp>
      <p:sp>
        <p:nvSpPr>
          <p:cNvPr id="54" name="文本框 53"/>
          <p:cNvSpPr txBox="1"/>
          <p:nvPr/>
        </p:nvSpPr>
        <p:spPr>
          <a:xfrm>
            <a:off x="7272579" y="4406716"/>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55" name="文本框 54"/>
          <p:cNvSpPr txBox="1"/>
          <p:nvPr/>
        </p:nvSpPr>
        <p:spPr>
          <a:xfrm>
            <a:off x="7272579" y="4786557"/>
            <a:ext cx="2538028"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a:t>
            </a:r>
          </a:p>
        </p:txBody>
      </p:sp>
      <p:grpSp>
        <p:nvGrpSpPr>
          <p:cNvPr id="11" name="组合 10"/>
          <p:cNvGrpSpPr/>
          <p:nvPr/>
        </p:nvGrpSpPr>
        <p:grpSpPr>
          <a:xfrm>
            <a:off x="5314573" y="1467845"/>
            <a:ext cx="1562856" cy="1562858"/>
            <a:chOff x="5314573" y="1467845"/>
            <a:chExt cx="1562856" cy="1562858"/>
          </a:xfrm>
        </p:grpSpPr>
        <p:grpSp>
          <p:nvGrpSpPr>
            <p:cNvPr id="20" name="组合 19"/>
            <p:cNvGrpSpPr/>
            <p:nvPr/>
          </p:nvGrpSpPr>
          <p:grpSpPr>
            <a:xfrm>
              <a:off x="5314573" y="1467845"/>
              <a:ext cx="1562856" cy="1562858"/>
              <a:chOff x="1982097" y="1814457"/>
              <a:chExt cx="1034526" cy="1034526"/>
            </a:xfrm>
          </p:grpSpPr>
          <p:sp>
            <p:nvSpPr>
              <p:cNvPr id="21" name="矩形: 圆角 20"/>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矩形: 圆角 21"/>
              <p:cNvSpPr/>
              <p:nvPr/>
            </p:nvSpPr>
            <p:spPr>
              <a:xfrm rot="2700000">
                <a:off x="2070736" y="1903094"/>
                <a:ext cx="857250" cy="857250"/>
              </a:xfrm>
              <a:prstGeom prst="roundRect">
                <a:avLst>
                  <a:gd name="adj" fmla="val 11964"/>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6" name="Freeform 70"/>
            <p:cNvSpPr>
              <a:spLocks/>
            </p:cNvSpPr>
            <p:nvPr/>
          </p:nvSpPr>
          <p:spPr bwMode="auto">
            <a:xfrm>
              <a:off x="5878757" y="2014266"/>
              <a:ext cx="431755" cy="470012"/>
            </a:xfrm>
            <a:custGeom>
              <a:avLst/>
              <a:gdLst>
                <a:gd name="T0" fmla="*/ 76 w 96"/>
                <a:gd name="T1" fmla="*/ 64 h 104"/>
                <a:gd name="T2" fmla="*/ 59 w 96"/>
                <a:gd name="T3" fmla="*/ 73 h 104"/>
                <a:gd name="T4" fmla="*/ 38 w 96"/>
                <a:gd name="T5" fmla="*/ 61 h 104"/>
                <a:gd name="T6" fmla="*/ 40 w 96"/>
                <a:gd name="T7" fmla="*/ 52 h 104"/>
                <a:gd name="T8" fmla="*/ 39 w 96"/>
                <a:gd name="T9" fmla="*/ 46 h 104"/>
                <a:gd name="T10" fmla="*/ 61 w 96"/>
                <a:gd name="T11" fmla="*/ 34 h 104"/>
                <a:gd name="T12" fmla="*/ 76 w 96"/>
                <a:gd name="T13" fmla="*/ 40 h 104"/>
                <a:gd name="T14" fmla="*/ 96 w 96"/>
                <a:gd name="T15" fmla="*/ 20 h 104"/>
                <a:gd name="T16" fmla="*/ 76 w 96"/>
                <a:gd name="T17" fmla="*/ 0 h 104"/>
                <a:gd name="T18" fmla="*/ 56 w 96"/>
                <a:gd name="T19" fmla="*/ 20 h 104"/>
                <a:gd name="T20" fmla="*/ 57 w 96"/>
                <a:gd name="T21" fmla="*/ 26 h 104"/>
                <a:gd name="T22" fmla="*/ 35 w 96"/>
                <a:gd name="T23" fmla="*/ 38 h 104"/>
                <a:gd name="T24" fmla="*/ 20 w 96"/>
                <a:gd name="T25" fmla="*/ 32 h 104"/>
                <a:gd name="T26" fmla="*/ 0 w 96"/>
                <a:gd name="T27" fmla="*/ 52 h 104"/>
                <a:gd name="T28" fmla="*/ 20 w 96"/>
                <a:gd name="T29" fmla="*/ 72 h 104"/>
                <a:gd name="T30" fmla="*/ 32 w 96"/>
                <a:gd name="T31" fmla="*/ 68 h 104"/>
                <a:gd name="T32" fmla="*/ 56 w 96"/>
                <a:gd name="T33" fmla="*/ 82 h 104"/>
                <a:gd name="T34" fmla="*/ 56 w 96"/>
                <a:gd name="T35" fmla="*/ 84 h 104"/>
                <a:gd name="T36" fmla="*/ 76 w 96"/>
                <a:gd name="T37" fmla="*/ 104 h 104"/>
                <a:gd name="T38" fmla="*/ 96 w 96"/>
                <a:gd name="T39" fmla="*/ 84 h 104"/>
                <a:gd name="T40" fmla="*/ 76 w 96"/>
                <a:gd name="T41" fmla="*/ 6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04">
                  <a:moveTo>
                    <a:pt x="76" y="64"/>
                  </a:moveTo>
                  <a:cubicBezTo>
                    <a:pt x="69" y="64"/>
                    <a:pt x="63" y="68"/>
                    <a:pt x="59" y="73"/>
                  </a:cubicBezTo>
                  <a:cubicBezTo>
                    <a:pt x="38" y="61"/>
                    <a:pt x="38" y="61"/>
                    <a:pt x="38" y="61"/>
                  </a:cubicBezTo>
                  <a:cubicBezTo>
                    <a:pt x="39" y="58"/>
                    <a:pt x="40" y="55"/>
                    <a:pt x="40" y="52"/>
                  </a:cubicBezTo>
                  <a:cubicBezTo>
                    <a:pt x="40" y="50"/>
                    <a:pt x="40" y="48"/>
                    <a:pt x="39" y="46"/>
                  </a:cubicBezTo>
                  <a:cubicBezTo>
                    <a:pt x="61" y="34"/>
                    <a:pt x="61" y="34"/>
                    <a:pt x="61" y="34"/>
                  </a:cubicBezTo>
                  <a:cubicBezTo>
                    <a:pt x="65" y="37"/>
                    <a:pt x="70" y="40"/>
                    <a:pt x="76" y="40"/>
                  </a:cubicBezTo>
                  <a:cubicBezTo>
                    <a:pt x="87" y="40"/>
                    <a:pt x="96" y="31"/>
                    <a:pt x="96" y="20"/>
                  </a:cubicBezTo>
                  <a:cubicBezTo>
                    <a:pt x="96" y="9"/>
                    <a:pt x="87" y="0"/>
                    <a:pt x="76" y="0"/>
                  </a:cubicBezTo>
                  <a:cubicBezTo>
                    <a:pt x="65" y="0"/>
                    <a:pt x="56" y="9"/>
                    <a:pt x="56" y="20"/>
                  </a:cubicBezTo>
                  <a:cubicBezTo>
                    <a:pt x="56" y="22"/>
                    <a:pt x="56" y="24"/>
                    <a:pt x="57" y="26"/>
                  </a:cubicBezTo>
                  <a:cubicBezTo>
                    <a:pt x="35" y="38"/>
                    <a:pt x="35" y="38"/>
                    <a:pt x="35" y="38"/>
                  </a:cubicBezTo>
                  <a:cubicBezTo>
                    <a:pt x="31" y="35"/>
                    <a:pt x="26" y="32"/>
                    <a:pt x="20" y="32"/>
                  </a:cubicBezTo>
                  <a:cubicBezTo>
                    <a:pt x="9" y="32"/>
                    <a:pt x="0" y="41"/>
                    <a:pt x="0" y="52"/>
                  </a:cubicBezTo>
                  <a:cubicBezTo>
                    <a:pt x="0" y="63"/>
                    <a:pt x="9" y="72"/>
                    <a:pt x="20" y="72"/>
                  </a:cubicBezTo>
                  <a:cubicBezTo>
                    <a:pt x="25" y="72"/>
                    <a:pt x="29" y="70"/>
                    <a:pt x="32" y="68"/>
                  </a:cubicBezTo>
                  <a:cubicBezTo>
                    <a:pt x="56" y="82"/>
                    <a:pt x="56" y="82"/>
                    <a:pt x="56" y="82"/>
                  </a:cubicBezTo>
                  <a:cubicBezTo>
                    <a:pt x="56" y="83"/>
                    <a:pt x="56" y="83"/>
                    <a:pt x="56" y="84"/>
                  </a:cubicBezTo>
                  <a:cubicBezTo>
                    <a:pt x="56" y="95"/>
                    <a:pt x="65" y="104"/>
                    <a:pt x="76" y="104"/>
                  </a:cubicBezTo>
                  <a:cubicBezTo>
                    <a:pt x="87" y="104"/>
                    <a:pt x="96" y="95"/>
                    <a:pt x="96" y="84"/>
                  </a:cubicBezTo>
                  <a:cubicBezTo>
                    <a:pt x="96" y="73"/>
                    <a:pt x="87" y="64"/>
                    <a:pt x="76" y="6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组合 9"/>
          <p:cNvGrpSpPr/>
          <p:nvPr/>
        </p:nvGrpSpPr>
        <p:grpSpPr>
          <a:xfrm>
            <a:off x="3481445" y="2113792"/>
            <a:ext cx="1562856" cy="1562858"/>
            <a:chOff x="3481445" y="2113792"/>
            <a:chExt cx="1562856" cy="1562858"/>
          </a:xfrm>
        </p:grpSpPr>
        <p:grpSp>
          <p:nvGrpSpPr>
            <p:cNvPr id="17" name="组合 16"/>
            <p:cNvGrpSpPr/>
            <p:nvPr/>
          </p:nvGrpSpPr>
          <p:grpSpPr>
            <a:xfrm>
              <a:off x="3481445" y="2113792"/>
              <a:ext cx="1562856" cy="1562858"/>
              <a:chOff x="1982097" y="1814457"/>
              <a:chExt cx="1034526" cy="1034526"/>
            </a:xfrm>
          </p:grpSpPr>
          <p:sp>
            <p:nvSpPr>
              <p:cNvPr id="18" name="矩形: 圆角 1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矩形: 圆角 18"/>
              <p:cNvSpPr/>
              <p:nvPr/>
            </p:nvSpPr>
            <p:spPr>
              <a:xfrm rot="2700000">
                <a:off x="2070736" y="1903094"/>
                <a:ext cx="857250" cy="857250"/>
              </a:xfrm>
              <a:prstGeom prst="roundRect">
                <a:avLst>
                  <a:gd name="adj" fmla="val 11964"/>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7" name="Freeform 102"/>
            <p:cNvSpPr>
              <a:spLocks noEditPoints="1"/>
            </p:cNvSpPr>
            <p:nvPr/>
          </p:nvSpPr>
          <p:spPr bwMode="auto">
            <a:xfrm>
              <a:off x="4036604" y="2679341"/>
              <a:ext cx="450884" cy="431755"/>
            </a:xfrm>
            <a:custGeom>
              <a:avLst/>
              <a:gdLst>
                <a:gd name="T0" fmla="*/ 56 w 100"/>
                <a:gd name="T1" fmla="*/ 0 h 96"/>
                <a:gd name="T2" fmla="*/ 28 w 100"/>
                <a:gd name="T3" fmla="*/ 19 h 96"/>
                <a:gd name="T4" fmla="*/ 28 w 100"/>
                <a:gd name="T5" fmla="*/ 77 h 96"/>
                <a:gd name="T6" fmla="*/ 56 w 100"/>
                <a:gd name="T7" fmla="*/ 96 h 96"/>
                <a:gd name="T8" fmla="*/ 64 w 100"/>
                <a:gd name="T9" fmla="*/ 88 h 96"/>
                <a:gd name="T10" fmla="*/ 64 w 100"/>
                <a:gd name="T11" fmla="*/ 8 h 96"/>
                <a:gd name="T12" fmla="*/ 56 w 100"/>
                <a:gd name="T13" fmla="*/ 0 h 96"/>
                <a:gd name="T14" fmla="*/ 0 w 100"/>
                <a:gd name="T15" fmla="*/ 32 h 96"/>
                <a:gd name="T16" fmla="*/ 0 w 100"/>
                <a:gd name="T17" fmla="*/ 64 h 96"/>
                <a:gd name="T18" fmla="*/ 8 w 100"/>
                <a:gd name="T19" fmla="*/ 72 h 96"/>
                <a:gd name="T20" fmla="*/ 20 w 100"/>
                <a:gd name="T21" fmla="*/ 72 h 96"/>
                <a:gd name="T22" fmla="*/ 20 w 100"/>
                <a:gd name="T23" fmla="*/ 24 h 96"/>
                <a:gd name="T24" fmla="*/ 8 w 100"/>
                <a:gd name="T25" fmla="*/ 24 h 96"/>
                <a:gd name="T26" fmla="*/ 0 w 100"/>
                <a:gd name="T27" fmla="*/ 32 h 96"/>
                <a:gd name="T28" fmla="*/ 76 w 100"/>
                <a:gd name="T29" fmla="*/ 20 h 96"/>
                <a:gd name="T30" fmla="*/ 76 w 100"/>
                <a:gd name="T31" fmla="*/ 28 h 96"/>
                <a:gd name="T32" fmla="*/ 92 w 100"/>
                <a:gd name="T33" fmla="*/ 48 h 96"/>
                <a:gd name="T34" fmla="*/ 76 w 100"/>
                <a:gd name="T35" fmla="*/ 68 h 96"/>
                <a:gd name="T36" fmla="*/ 76 w 100"/>
                <a:gd name="T37" fmla="*/ 76 h 96"/>
                <a:gd name="T38" fmla="*/ 100 w 100"/>
                <a:gd name="T39" fmla="*/ 48 h 96"/>
                <a:gd name="T40" fmla="*/ 76 w 100"/>
                <a:gd name="T41" fmla="*/ 2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0" h="96">
                  <a:moveTo>
                    <a:pt x="56" y="0"/>
                  </a:moveTo>
                  <a:cubicBezTo>
                    <a:pt x="28" y="19"/>
                    <a:pt x="28" y="19"/>
                    <a:pt x="28" y="19"/>
                  </a:cubicBezTo>
                  <a:cubicBezTo>
                    <a:pt x="28" y="77"/>
                    <a:pt x="28" y="77"/>
                    <a:pt x="28" y="77"/>
                  </a:cubicBezTo>
                  <a:cubicBezTo>
                    <a:pt x="56" y="96"/>
                    <a:pt x="56" y="96"/>
                    <a:pt x="56" y="96"/>
                  </a:cubicBezTo>
                  <a:cubicBezTo>
                    <a:pt x="60" y="96"/>
                    <a:pt x="64" y="92"/>
                    <a:pt x="64" y="88"/>
                  </a:cubicBezTo>
                  <a:cubicBezTo>
                    <a:pt x="64" y="8"/>
                    <a:pt x="64" y="8"/>
                    <a:pt x="64" y="8"/>
                  </a:cubicBezTo>
                  <a:cubicBezTo>
                    <a:pt x="64" y="4"/>
                    <a:pt x="60" y="0"/>
                    <a:pt x="56" y="0"/>
                  </a:cubicBezTo>
                  <a:close/>
                  <a:moveTo>
                    <a:pt x="0" y="32"/>
                  </a:moveTo>
                  <a:cubicBezTo>
                    <a:pt x="0" y="64"/>
                    <a:pt x="0" y="64"/>
                    <a:pt x="0" y="64"/>
                  </a:cubicBezTo>
                  <a:cubicBezTo>
                    <a:pt x="0" y="68"/>
                    <a:pt x="4" y="72"/>
                    <a:pt x="8" y="72"/>
                  </a:cubicBezTo>
                  <a:cubicBezTo>
                    <a:pt x="20" y="72"/>
                    <a:pt x="20" y="72"/>
                    <a:pt x="20" y="72"/>
                  </a:cubicBezTo>
                  <a:cubicBezTo>
                    <a:pt x="20" y="24"/>
                    <a:pt x="20" y="24"/>
                    <a:pt x="20" y="24"/>
                  </a:cubicBezTo>
                  <a:cubicBezTo>
                    <a:pt x="8" y="24"/>
                    <a:pt x="8" y="24"/>
                    <a:pt x="8" y="24"/>
                  </a:cubicBezTo>
                  <a:cubicBezTo>
                    <a:pt x="4" y="24"/>
                    <a:pt x="0" y="28"/>
                    <a:pt x="0" y="32"/>
                  </a:cubicBezTo>
                  <a:close/>
                  <a:moveTo>
                    <a:pt x="76" y="20"/>
                  </a:moveTo>
                  <a:cubicBezTo>
                    <a:pt x="76" y="28"/>
                    <a:pt x="76" y="28"/>
                    <a:pt x="76" y="28"/>
                  </a:cubicBezTo>
                  <a:cubicBezTo>
                    <a:pt x="85" y="30"/>
                    <a:pt x="92" y="38"/>
                    <a:pt x="92" y="48"/>
                  </a:cubicBezTo>
                  <a:cubicBezTo>
                    <a:pt x="92" y="58"/>
                    <a:pt x="85" y="66"/>
                    <a:pt x="76" y="68"/>
                  </a:cubicBezTo>
                  <a:cubicBezTo>
                    <a:pt x="76" y="76"/>
                    <a:pt x="76" y="76"/>
                    <a:pt x="76" y="76"/>
                  </a:cubicBezTo>
                  <a:cubicBezTo>
                    <a:pt x="90" y="74"/>
                    <a:pt x="100" y="62"/>
                    <a:pt x="100" y="48"/>
                  </a:cubicBezTo>
                  <a:cubicBezTo>
                    <a:pt x="100" y="34"/>
                    <a:pt x="90" y="22"/>
                    <a:pt x="76" y="2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4" name="组合 13"/>
          <p:cNvGrpSpPr/>
          <p:nvPr/>
        </p:nvGrpSpPr>
        <p:grpSpPr>
          <a:xfrm>
            <a:off x="8980827" y="1468801"/>
            <a:ext cx="1562856" cy="1562858"/>
            <a:chOff x="8980827" y="1468801"/>
            <a:chExt cx="1562856" cy="1562858"/>
          </a:xfrm>
        </p:grpSpPr>
        <p:grpSp>
          <p:nvGrpSpPr>
            <p:cNvPr id="37" name="组合 36"/>
            <p:cNvGrpSpPr/>
            <p:nvPr/>
          </p:nvGrpSpPr>
          <p:grpSpPr>
            <a:xfrm>
              <a:off x="8980827" y="1468801"/>
              <a:ext cx="1562856" cy="1562858"/>
              <a:chOff x="1982097" y="1814457"/>
              <a:chExt cx="1034526" cy="1034526"/>
            </a:xfrm>
          </p:grpSpPr>
          <p:sp>
            <p:nvSpPr>
              <p:cNvPr id="38" name="矩形: 圆角 3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9" name="矩形: 圆角 38"/>
              <p:cNvSpPr/>
              <p:nvPr/>
            </p:nvSpPr>
            <p:spPr>
              <a:xfrm rot="2700000">
                <a:off x="2070736" y="1903094"/>
                <a:ext cx="857250" cy="857250"/>
              </a:xfrm>
              <a:prstGeom prst="roundRect">
                <a:avLst>
                  <a:gd name="adj" fmla="val 11964"/>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8" name="Freeform 106"/>
            <p:cNvSpPr>
              <a:spLocks noEditPoints="1"/>
            </p:cNvSpPr>
            <p:nvPr/>
          </p:nvSpPr>
          <p:spPr bwMode="auto">
            <a:xfrm>
              <a:off x="9564139" y="1960979"/>
              <a:ext cx="396231" cy="576585"/>
            </a:xfrm>
            <a:custGeom>
              <a:avLst/>
              <a:gdLst>
                <a:gd name="T0" fmla="*/ 83 w 88"/>
                <a:gd name="T1" fmla="*/ 29 h 128"/>
                <a:gd name="T2" fmla="*/ 44 w 88"/>
                <a:gd name="T3" fmla="*/ 0 h 128"/>
                <a:gd name="T4" fmla="*/ 5 w 88"/>
                <a:gd name="T5" fmla="*/ 29 h 128"/>
                <a:gd name="T6" fmla="*/ 0 w 88"/>
                <a:gd name="T7" fmla="*/ 36 h 128"/>
                <a:gd name="T8" fmla="*/ 0 w 88"/>
                <a:gd name="T9" fmla="*/ 44 h 128"/>
                <a:gd name="T10" fmla="*/ 8 w 88"/>
                <a:gd name="T11" fmla="*/ 52 h 128"/>
                <a:gd name="T12" fmla="*/ 44 w 88"/>
                <a:gd name="T13" fmla="*/ 72 h 128"/>
                <a:gd name="T14" fmla="*/ 80 w 88"/>
                <a:gd name="T15" fmla="*/ 52 h 128"/>
                <a:gd name="T16" fmla="*/ 88 w 88"/>
                <a:gd name="T17" fmla="*/ 44 h 128"/>
                <a:gd name="T18" fmla="*/ 88 w 88"/>
                <a:gd name="T19" fmla="*/ 36 h 128"/>
                <a:gd name="T20" fmla="*/ 83 w 88"/>
                <a:gd name="T21" fmla="*/ 29 h 128"/>
                <a:gd name="T22" fmla="*/ 76 w 88"/>
                <a:gd name="T23" fmla="*/ 44 h 128"/>
                <a:gd name="T24" fmla="*/ 12 w 88"/>
                <a:gd name="T25" fmla="*/ 44 h 128"/>
                <a:gd name="T26" fmla="*/ 8 w 88"/>
                <a:gd name="T27" fmla="*/ 40 h 128"/>
                <a:gd name="T28" fmla="*/ 12 w 88"/>
                <a:gd name="T29" fmla="*/ 36 h 128"/>
                <a:gd name="T30" fmla="*/ 76 w 88"/>
                <a:gd name="T31" fmla="*/ 36 h 128"/>
                <a:gd name="T32" fmla="*/ 80 w 88"/>
                <a:gd name="T33" fmla="*/ 40 h 128"/>
                <a:gd name="T34" fmla="*/ 76 w 88"/>
                <a:gd name="T35" fmla="*/ 44 h 128"/>
                <a:gd name="T36" fmla="*/ 22 w 88"/>
                <a:gd name="T37" fmla="*/ 76 h 128"/>
                <a:gd name="T38" fmla="*/ 28 w 88"/>
                <a:gd name="T39" fmla="*/ 120 h 128"/>
                <a:gd name="T40" fmla="*/ 36 w 88"/>
                <a:gd name="T41" fmla="*/ 128 h 128"/>
                <a:gd name="T42" fmla="*/ 52 w 88"/>
                <a:gd name="T43" fmla="*/ 128 h 128"/>
                <a:gd name="T44" fmla="*/ 60 w 88"/>
                <a:gd name="T45" fmla="*/ 120 h 128"/>
                <a:gd name="T46" fmla="*/ 66 w 88"/>
                <a:gd name="T47" fmla="*/ 76 h 128"/>
                <a:gd name="T48" fmla="*/ 22 w 88"/>
                <a:gd name="T49" fmla="*/ 7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8" h="128">
                  <a:moveTo>
                    <a:pt x="83" y="29"/>
                  </a:moveTo>
                  <a:cubicBezTo>
                    <a:pt x="79" y="12"/>
                    <a:pt x="63" y="0"/>
                    <a:pt x="44" y="0"/>
                  </a:cubicBezTo>
                  <a:cubicBezTo>
                    <a:pt x="25" y="0"/>
                    <a:pt x="9" y="12"/>
                    <a:pt x="5" y="29"/>
                  </a:cubicBezTo>
                  <a:cubicBezTo>
                    <a:pt x="2" y="30"/>
                    <a:pt x="0" y="33"/>
                    <a:pt x="0" y="36"/>
                  </a:cubicBezTo>
                  <a:cubicBezTo>
                    <a:pt x="0" y="44"/>
                    <a:pt x="0" y="44"/>
                    <a:pt x="0" y="44"/>
                  </a:cubicBezTo>
                  <a:cubicBezTo>
                    <a:pt x="0" y="48"/>
                    <a:pt x="4" y="52"/>
                    <a:pt x="8" y="52"/>
                  </a:cubicBezTo>
                  <a:cubicBezTo>
                    <a:pt x="8" y="52"/>
                    <a:pt x="17" y="72"/>
                    <a:pt x="44" y="72"/>
                  </a:cubicBezTo>
                  <a:cubicBezTo>
                    <a:pt x="71" y="72"/>
                    <a:pt x="80" y="52"/>
                    <a:pt x="80" y="52"/>
                  </a:cubicBezTo>
                  <a:cubicBezTo>
                    <a:pt x="84" y="52"/>
                    <a:pt x="88" y="48"/>
                    <a:pt x="88" y="44"/>
                  </a:cubicBezTo>
                  <a:cubicBezTo>
                    <a:pt x="88" y="36"/>
                    <a:pt x="88" y="36"/>
                    <a:pt x="88" y="36"/>
                  </a:cubicBezTo>
                  <a:cubicBezTo>
                    <a:pt x="88" y="33"/>
                    <a:pt x="86" y="30"/>
                    <a:pt x="83" y="29"/>
                  </a:cubicBezTo>
                  <a:close/>
                  <a:moveTo>
                    <a:pt x="76" y="44"/>
                  </a:moveTo>
                  <a:cubicBezTo>
                    <a:pt x="12" y="44"/>
                    <a:pt x="12" y="44"/>
                    <a:pt x="12" y="44"/>
                  </a:cubicBezTo>
                  <a:cubicBezTo>
                    <a:pt x="10" y="44"/>
                    <a:pt x="8" y="42"/>
                    <a:pt x="8" y="40"/>
                  </a:cubicBezTo>
                  <a:cubicBezTo>
                    <a:pt x="8" y="38"/>
                    <a:pt x="10" y="36"/>
                    <a:pt x="12" y="36"/>
                  </a:cubicBezTo>
                  <a:cubicBezTo>
                    <a:pt x="76" y="36"/>
                    <a:pt x="76" y="36"/>
                    <a:pt x="76" y="36"/>
                  </a:cubicBezTo>
                  <a:cubicBezTo>
                    <a:pt x="78" y="36"/>
                    <a:pt x="80" y="38"/>
                    <a:pt x="80" y="40"/>
                  </a:cubicBezTo>
                  <a:cubicBezTo>
                    <a:pt x="80" y="42"/>
                    <a:pt x="78" y="44"/>
                    <a:pt x="76" y="44"/>
                  </a:cubicBezTo>
                  <a:close/>
                  <a:moveTo>
                    <a:pt x="22" y="76"/>
                  </a:moveTo>
                  <a:cubicBezTo>
                    <a:pt x="28" y="120"/>
                    <a:pt x="28" y="120"/>
                    <a:pt x="28" y="120"/>
                  </a:cubicBezTo>
                  <a:cubicBezTo>
                    <a:pt x="28" y="124"/>
                    <a:pt x="32" y="128"/>
                    <a:pt x="36" y="128"/>
                  </a:cubicBezTo>
                  <a:cubicBezTo>
                    <a:pt x="52" y="128"/>
                    <a:pt x="52" y="128"/>
                    <a:pt x="52" y="128"/>
                  </a:cubicBezTo>
                  <a:cubicBezTo>
                    <a:pt x="56" y="128"/>
                    <a:pt x="60" y="124"/>
                    <a:pt x="60" y="120"/>
                  </a:cubicBezTo>
                  <a:cubicBezTo>
                    <a:pt x="66" y="76"/>
                    <a:pt x="66" y="76"/>
                    <a:pt x="66" y="76"/>
                  </a:cubicBezTo>
                  <a:cubicBezTo>
                    <a:pt x="44" y="85"/>
                    <a:pt x="24" y="77"/>
                    <a:pt x="22" y="7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2" name="组合 11"/>
          <p:cNvGrpSpPr/>
          <p:nvPr/>
        </p:nvGrpSpPr>
        <p:grpSpPr>
          <a:xfrm>
            <a:off x="7147701" y="2113791"/>
            <a:ext cx="1562856" cy="1562858"/>
            <a:chOff x="7147701" y="2113791"/>
            <a:chExt cx="1562856" cy="1562858"/>
          </a:xfrm>
        </p:grpSpPr>
        <p:grpSp>
          <p:nvGrpSpPr>
            <p:cNvPr id="23" name="组合 22"/>
            <p:cNvGrpSpPr/>
            <p:nvPr/>
          </p:nvGrpSpPr>
          <p:grpSpPr>
            <a:xfrm>
              <a:off x="7147701" y="2113791"/>
              <a:ext cx="1562856" cy="1562858"/>
              <a:chOff x="1982097" y="1814457"/>
              <a:chExt cx="1034526" cy="1034526"/>
            </a:xfrm>
          </p:grpSpPr>
          <p:sp>
            <p:nvSpPr>
              <p:cNvPr id="24" name="矩形: 圆角 23"/>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矩形: 圆角 24"/>
              <p:cNvSpPr/>
              <p:nvPr/>
            </p:nvSpPr>
            <p:spPr>
              <a:xfrm rot="2700000">
                <a:off x="2070736" y="1903094"/>
                <a:ext cx="857250" cy="857250"/>
              </a:xfrm>
              <a:prstGeom prst="roundRect">
                <a:avLst>
                  <a:gd name="adj" fmla="val 11964"/>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59" name="Freeform 107"/>
            <p:cNvSpPr>
              <a:spLocks/>
            </p:cNvSpPr>
            <p:nvPr/>
          </p:nvSpPr>
          <p:spPr bwMode="auto">
            <a:xfrm>
              <a:off x="7698910" y="2663769"/>
              <a:ext cx="462898" cy="462898"/>
            </a:xfrm>
            <a:custGeom>
              <a:avLst/>
              <a:gdLst>
                <a:gd name="T0" fmla="*/ 120 w 128"/>
                <a:gd name="T1" fmla="*/ 58 h 128"/>
                <a:gd name="T2" fmla="*/ 120 w 128"/>
                <a:gd name="T3" fmla="*/ 54 h 128"/>
                <a:gd name="T4" fmla="*/ 64 w 128"/>
                <a:gd name="T5" fmla="*/ 0 h 128"/>
                <a:gd name="T6" fmla="*/ 8 w 128"/>
                <a:gd name="T7" fmla="*/ 54 h 128"/>
                <a:gd name="T8" fmla="*/ 8 w 128"/>
                <a:gd name="T9" fmla="*/ 58 h 128"/>
                <a:gd name="T10" fmla="*/ 0 w 128"/>
                <a:gd name="T11" fmla="*/ 72 h 128"/>
                <a:gd name="T12" fmla="*/ 0 w 128"/>
                <a:gd name="T13" fmla="*/ 96 h 128"/>
                <a:gd name="T14" fmla="*/ 16 w 128"/>
                <a:gd name="T15" fmla="*/ 112 h 128"/>
                <a:gd name="T16" fmla="*/ 32 w 128"/>
                <a:gd name="T17" fmla="*/ 112 h 128"/>
                <a:gd name="T18" fmla="*/ 48 w 128"/>
                <a:gd name="T19" fmla="*/ 96 h 128"/>
                <a:gd name="T20" fmla="*/ 48 w 128"/>
                <a:gd name="T21" fmla="*/ 72 h 128"/>
                <a:gd name="T22" fmla="*/ 32 w 128"/>
                <a:gd name="T23" fmla="*/ 56 h 128"/>
                <a:gd name="T24" fmla="*/ 16 w 128"/>
                <a:gd name="T25" fmla="*/ 56 h 128"/>
                <a:gd name="T26" fmla="*/ 64 w 128"/>
                <a:gd name="T27" fmla="*/ 8 h 128"/>
                <a:gd name="T28" fmla="*/ 112 w 128"/>
                <a:gd name="T29" fmla="*/ 56 h 128"/>
                <a:gd name="T30" fmla="*/ 96 w 128"/>
                <a:gd name="T31" fmla="*/ 56 h 128"/>
                <a:gd name="T32" fmla="*/ 80 w 128"/>
                <a:gd name="T33" fmla="*/ 72 h 128"/>
                <a:gd name="T34" fmla="*/ 80 w 128"/>
                <a:gd name="T35" fmla="*/ 96 h 128"/>
                <a:gd name="T36" fmla="*/ 96 w 128"/>
                <a:gd name="T37" fmla="*/ 112 h 128"/>
                <a:gd name="T38" fmla="*/ 104 w 128"/>
                <a:gd name="T39" fmla="*/ 112 h 128"/>
                <a:gd name="T40" fmla="*/ 104 w 128"/>
                <a:gd name="T41" fmla="*/ 124 h 128"/>
                <a:gd name="T42" fmla="*/ 108 w 128"/>
                <a:gd name="T43" fmla="*/ 128 h 128"/>
                <a:gd name="T44" fmla="*/ 112 w 128"/>
                <a:gd name="T45" fmla="*/ 124 h 128"/>
                <a:gd name="T46" fmla="*/ 112 w 128"/>
                <a:gd name="T47" fmla="*/ 112 h 128"/>
                <a:gd name="T48" fmla="*/ 128 w 128"/>
                <a:gd name="T49" fmla="*/ 96 h 128"/>
                <a:gd name="T50" fmla="*/ 128 w 128"/>
                <a:gd name="T51" fmla="*/ 72 h 128"/>
                <a:gd name="T52" fmla="*/ 120 w 128"/>
                <a:gd name="T53"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20" y="58"/>
                  </a:moveTo>
                  <a:cubicBezTo>
                    <a:pt x="120" y="57"/>
                    <a:pt x="120" y="55"/>
                    <a:pt x="120" y="54"/>
                  </a:cubicBezTo>
                  <a:cubicBezTo>
                    <a:pt x="120" y="24"/>
                    <a:pt x="95" y="0"/>
                    <a:pt x="64" y="0"/>
                  </a:cubicBezTo>
                  <a:cubicBezTo>
                    <a:pt x="33" y="0"/>
                    <a:pt x="8" y="24"/>
                    <a:pt x="8" y="54"/>
                  </a:cubicBezTo>
                  <a:cubicBezTo>
                    <a:pt x="8" y="55"/>
                    <a:pt x="8" y="57"/>
                    <a:pt x="8" y="58"/>
                  </a:cubicBezTo>
                  <a:cubicBezTo>
                    <a:pt x="3" y="61"/>
                    <a:pt x="0" y="66"/>
                    <a:pt x="0" y="72"/>
                  </a:cubicBezTo>
                  <a:cubicBezTo>
                    <a:pt x="0" y="96"/>
                    <a:pt x="0" y="96"/>
                    <a:pt x="0" y="96"/>
                  </a:cubicBezTo>
                  <a:cubicBezTo>
                    <a:pt x="0" y="105"/>
                    <a:pt x="7" y="112"/>
                    <a:pt x="16" y="112"/>
                  </a:cubicBezTo>
                  <a:cubicBezTo>
                    <a:pt x="16" y="112"/>
                    <a:pt x="32" y="112"/>
                    <a:pt x="32" y="112"/>
                  </a:cubicBezTo>
                  <a:cubicBezTo>
                    <a:pt x="41" y="112"/>
                    <a:pt x="48" y="105"/>
                    <a:pt x="48" y="96"/>
                  </a:cubicBezTo>
                  <a:cubicBezTo>
                    <a:pt x="48" y="72"/>
                    <a:pt x="48" y="72"/>
                    <a:pt x="48" y="72"/>
                  </a:cubicBezTo>
                  <a:cubicBezTo>
                    <a:pt x="48" y="63"/>
                    <a:pt x="41" y="56"/>
                    <a:pt x="32" y="56"/>
                  </a:cubicBezTo>
                  <a:cubicBezTo>
                    <a:pt x="32" y="56"/>
                    <a:pt x="17" y="56"/>
                    <a:pt x="16" y="56"/>
                  </a:cubicBezTo>
                  <a:cubicBezTo>
                    <a:pt x="16" y="28"/>
                    <a:pt x="37" y="8"/>
                    <a:pt x="64" y="8"/>
                  </a:cubicBezTo>
                  <a:cubicBezTo>
                    <a:pt x="91" y="8"/>
                    <a:pt x="112" y="28"/>
                    <a:pt x="112" y="56"/>
                  </a:cubicBezTo>
                  <a:cubicBezTo>
                    <a:pt x="112" y="57"/>
                    <a:pt x="96" y="56"/>
                    <a:pt x="96" y="56"/>
                  </a:cubicBezTo>
                  <a:cubicBezTo>
                    <a:pt x="87" y="56"/>
                    <a:pt x="80" y="63"/>
                    <a:pt x="80" y="72"/>
                  </a:cubicBezTo>
                  <a:cubicBezTo>
                    <a:pt x="80" y="96"/>
                    <a:pt x="80" y="96"/>
                    <a:pt x="80" y="96"/>
                  </a:cubicBezTo>
                  <a:cubicBezTo>
                    <a:pt x="80" y="105"/>
                    <a:pt x="88" y="112"/>
                    <a:pt x="96" y="112"/>
                  </a:cubicBezTo>
                  <a:cubicBezTo>
                    <a:pt x="96" y="112"/>
                    <a:pt x="104" y="112"/>
                    <a:pt x="104" y="112"/>
                  </a:cubicBezTo>
                  <a:cubicBezTo>
                    <a:pt x="104" y="124"/>
                    <a:pt x="104" y="124"/>
                    <a:pt x="104" y="124"/>
                  </a:cubicBezTo>
                  <a:cubicBezTo>
                    <a:pt x="104" y="126"/>
                    <a:pt x="106" y="128"/>
                    <a:pt x="108" y="128"/>
                  </a:cubicBezTo>
                  <a:cubicBezTo>
                    <a:pt x="110" y="128"/>
                    <a:pt x="112" y="126"/>
                    <a:pt x="112" y="124"/>
                  </a:cubicBezTo>
                  <a:cubicBezTo>
                    <a:pt x="112" y="112"/>
                    <a:pt x="112" y="112"/>
                    <a:pt x="112" y="112"/>
                  </a:cubicBezTo>
                  <a:cubicBezTo>
                    <a:pt x="121" y="112"/>
                    <a:pt x="128" y="105"/>
                    <a:pt x="128" y="96"/>
                  </a:cubicBezTo>
                  <a:cubicBezTo>
                    <a:pt x="128" y="72"/>
                    <a:pt x="128" y="72"/>
                    <a:pt x="128" y="72"/>
                  </a:cubicBezTo>
                  <a:cubicBezTo>
                    <a:pt x="128" y="66"/>
                    <a:pt x="125" y="61"/>
                    <a:pt x="120" y="5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8"/>
          <p:cNvGrpSpPr/>
          <p:nvPr/>
        </p:nvGrpSpPr>
        <p:grpSpPr>
          <a:xfrm>
            <a:off x="1648317" y="1467844"/>
            <a:ext cx="1562856" cy="1562858"/>
            <a:chOff x="1648317" y="1467844"/>
            <a:chExt cx="1562856" cy="1562858"/>
          </a:xfrm>
        </p:grpSpPr>
        <p:grpSp>
          <p:nvGrpSpPr>
            <p:cNvPr id="16" name="组合 15"/>
            <p:cNvGrpSpPr/>
            <p:nvPr/>
          </p:nvGrpSpPr>
          <p:grpSpPr>
            <a:xfrm>
              <a:off x="1648317" y="1467844"/>
              <a:ext cx="1562856" cy="1562858"/>
              <a:chOff x="1982097" y="1814457"/>
              <a:chExt cx="1034526" cy="1034526"/>
            </a:xfrm>
          </p:grpSpPr>
          <p:sp>
            <p:nvSpPr>
              <p:cNvPr id="13" name="矩形: 圆角 12"/>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5" name="矩形: 圆角 14"/>
              <p:cNvSpPr/>
              <p:nvPr/>
            </p:nvSpPr>
            <p:spPr>
              <a:xfrm rot="2700000">
                <a:off x="2070736" y="1903094"/>
                <a:ext cx="857250" cy="857250"/>
              </a:xfrm>
              <a:prstGeom prst="roundRect">
                <a:avLst>
                  <a:gd name="adj" fmla="val 11964"/>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60" name="Freeform 133"/>
            <p:cNvSpPr>
              <a:spLocks noEditPoints="1"/>
            </p:cNvSpPr>
            <p:nvPr/>
          </p:nvSpPr>
          <p:spPr bwMode="auto">
            <a:xfrm>
              <a:off x="2212501" y="1979482"/>
              <a:ext cx="434488" cy="576585"/>
            </a:xfrm>
            <a:custGeom>
              <a:avLst/>
              <a:gdLst>
                <a:gd name="T0" fmla="*/ 48 w 96"/>
                <a:gd name="T1" fmla="*/ 0 h 128"/>
                <a:gd name="T2" fmla="*/ 0 w 96"/>
                <a:gd name="T3" fmla="*/ 48 h 128"/>
                <a:gd name="T4" fmla="*/ 48 w 96"/>
                <a:gd name="T5" fmla="*/ 128 h 128"/>
                <a:gd name="T6" fmla="*/ 96 w 96"/>
                <a:gd name="T7" fmla="*/ 48 h 128"/>
                <a:gd name="T8" fmla="*/ 48 w 96"/>
                <a:gd name="T9" fmla="*/ 0 h 128"/>
                <a:gd name="T10" fmla="*/ 48 w 96"/>
                <a:gd name="T11" fmla="*/ 68 h 128"/>
                <a:gd name="T12" fmla="*/ 28 w 96"/>
                <a:gd name="T13" fmla="*/ 48 h 128"/>
                <a:gd name="T14" fmla="*/ 48 w 96"/>
                <a:gd name="T15" fmla="*/ 28 h 128"/>
                <a:gd name="T16" fmla="*/ 68 w 96"/>
                <a:gd name="T17" fmla="*/ 48 h 128"/>
                <a:gd name="T18" fmla="*/ 48 w 96"/>
                <a:gd name="T19" fmla="*/ 68 h 128"/>
                <a:gd name="T20" fmla="*/ 48 w 96"/>
                <a:gd name="T21" fmla="*/ 36 h 128"/>
                <a:gd name="T22" fmla="*/ 36 w 96"/>
                <a:gd name="T23" fmla="*/ 48 h 128"/>
                <a:gd name="T24" fmla="*/ 48 w 96"/>
                <a:gd name="T25" fmla="*/ 60 h 128"/>
                <a:gd name="T26" fmla="*/ 60 w 96"/>
                <a:gd name="T27" fmla="*/ 48 h 128"/>
                <a:gd name="T28" fmla="*/ 48 w 96"/>
                <a:gd name="T29" fmla="*/ 3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6" h="128">
                  <a:moveTo>
                    <a:pt x="48" y="0"/>
                  </a:moveTo>
                  <a:cubicBezTo>
                    <a:pt x="21" y="0"/>
                    <a:pt x="0" y="21"/>
                    <a:pt x="0" y="48"/>
                  </a:cubicBezTo>
                  <a:cubicBezTo>
                    <a:pt x="0" y="68"/>
                    <a:pt x="40" y="128"/>
                    <a:pt x="48" y="128"/>
                  </a:cubicBezTo>
                  <a:cubicBezTo>
                    <a:pt x="56" y="128"/>
                    <a:pt x="96" y="68"/>
                    <a:pt x="96" y="48"/>
                  </a:cubicBezTo>
                  <a:cubicBezTo>
                    <a:pt x="96" y="21"/>
                    <a:pt x="75" y="0"/>
                    <a:pt x="48" y="0"/>
                  </a:cubicBezTo>
                  <a:close/>
                  <a:moveTo>
                    <a:pt x="48" y="68"/>
                  </a:moveTo>
                  <a:cubicBezTo>
                    <a:pt x="37" y="68"/>
                    <a:pt x="28" y="59"/>
                    <a:pt x="28" y="48"/>
                  </a:cubicBezTo>
                  <a:cubicBezTo>
                    <a:pt x="28" y="37"/>
                    <a:pt x="37" y="28"/>
                    <a:pt x="48" y="28"/>
                  </a:cubicBezTo>
                  <a:cubicBezTo>
                    <a:pt x="59" y="28"/>
                    <a:pt x="68" y="37"/>
                    <a:pt x="68" y="48"/>
                  </a:cubicBezTo>
                  <a:cubicBezTo>
                    <a:pt x="68" y="59"/>
                    <a:pt x="59" y="68"/>
                    <a:pt x="48" y="68"/>
                  </a:cubicBezTo>
                  <a:close/>
                  <a:moveTo>
                    <a:pt x="48" y="36"/>
                  </a:moveTo>
                  <a:cubicBezTo>
                    <a:pt x="41" y="36"/>
                    <a:pt x="36" y="41"/>
                    <a:pt x="36" y="48"/>
                  </a:cubicBezTo>
                  <a:cubicBezTo>
                    <a:pt x="36" y="55"/>
                    <a:pt x="41" y="60"/>
                    <a:pt x="48" y="60"/>
                  </a:cubicBezTo>
                  <a:cubicBezTo>
                    <a:pt x="55" y="60"/>
                    <a:pt x="60" y="55"/>
                    <a:pt x="60" y="48"/>
                  </a:cubicBezTo>
                  <a:cubicBezTo>
                    <a:pt x="60" y="41"/>
                    <a:pt x="55" y="36"/>
                    <a:pt x="48" y="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941304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593277" y="1097280"/>
            <a:ext cx="11005446" cy="5288280"/>
          </a:xfrm>
          <a:prstGeom prst="rect">
            <a:avLst/>
          </a:prstGeom>
          <a:solidFill>
            <a:schemeClr val="bg1"/>
          </a:solidFill>
          <a:ln>
            <a:noFill/>
          </a:ln>
          <a:effectLst>
            <a:outerShdw blurRad="317500" sx="99000" sy="990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7" name="直接连接符 16"/>
          <p:cNvCxnSpPr/>
          <p:nvPr/>
        </p:nvCxnSpPr>
        <p:spPr>
          <a:xfrm>
            <a:off x="3571144" y="4210050"/>
            <a:ext cx="0" cy="151200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0467244" y="2731770"/>
            <a:ext cx="0" cy="2988000"/>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aphicFrame>
        <p:nvGraphicFramePr>
          <p:cNvPr id="15" name="图表 14"/>
          <p:cNvGraphicFramePr/>
          <p:nvPr>
            <p:extLst>
              <p:ext uri="{D42A27DB-BD31-4B8C-83A1-F6EECF244321}">
                <p14:modId xmlns:p14="http://schemas.microsoft.com/office/powerpoint/2010/main" val="3956248867"/>
              </p:ext>
            </p:extLst>
          </p:nvPr>
        </p:nvGraphicFramePr>
        <p:xfrm>
          <a:off x="836065" y="1920240"/>
          <a:ext cx="10516147" cy="4191000"/>
        </p:xfrm>
        <a:graphic>
          <a:graphicData uri="http://schemas.openxmlformats.org/drawingml/2006/chart">
            <c:chart xmlns:c="http://schemas.openxmlformats.org/drawingml/2006/chart" xmlns:r="http://schemas.openxmlformats.org/officeDocument/2006/relationships" r:id="rId2"/>
          </a:graphicData>
        </a:graphic>
      </p:graphicFrame>
      <p:sp>
        <p:nvSpPr>
          <p:cNvPr id="22" name="文本框 21"/>
          <p:cNvSpPr txBox="1"/>
          <p:nvPr/>
        </p:nvSpPr>
        <p:spPr>
          <a:xfrm>
            <a:off x="1280631" y="4201563"/>
            <a:ext cx="2155668" cy="461665"/>
          </a:xfrm>
          <a:prstGeom prst="rect">
            <a:avLst/>
          </a:prstGeom>
          <a:noFill/>
        </p:spPr>
        <p:txBody>
          <a:bodyPr wrap="square" rtlCol="0">
            <a:spAutoFit/>
          </a:bodyPr>
          <a:lstStyle/>
          <a:p>
            <a:pPr algn="r"/>
            <a:r>
              <a:rPr lang="zh-CN" altLang="en-US" sz="2400" dirty="0">
                <a:solidFill>
                  <a:schemeClr val="accent1"/>
                </a:solidFill>
                <a:latin typeface="+mj-ea"/>
                <a:ea typeface="+mj-ea"/>
              </a:rPr>
              <a:t>点击添加标题</a:t>
            </a:r>
          </a:p>
        </p:txBody>
      </p:sp>
      <p:sp>
        <p:nvSpPr>
          <p:cNvPr id="23" name="文本框 22"/>
          <p:cNvSpPr txBox="1"/>
          <p:nvPr/>
        </p:nvSpPr>
        <p:spPr>
          <a:xfrm>
            <a:off x="505236" y="4581404"/>
            <a:ext cx="2931064"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a:t>
            </a:r>
          </a:p>
        </p:txBody>
      </p:sp>
      <p:sp>
        <p:nvSpPr>
          <p:cNvPr id="25" name="文本框 24"/>
          <p:cNvSpPr txBox="1"/>
          <p:nvPr/>
        </p:nvSpPr>
        <p:spPr>
          <a:xfrm>
            <a:off x="8178096" y="2856230"/>
            <a:ext cx="2155668" cy="461665"/>
          </a:xfrm>
          <a:prstGeom prst="rect">
            <a:avLst/>
          </a:prstGeom>
          <a:noFill/>
        </p:spPr>
        <p:txBody>
          <a:bodyPr wrap="square" rtlCol="0">
            <a:spAutoFit/>
          </a:bodyPr>
          <a:lstStyle/>
          <a:p>
            <a:pPr algn="r"/>
            <a:r>
              <a:rPr lang="zh-CN" altLang="en-US" sz="2400" dirty="0">
                <a:solidFill>
                  <a:schemeClr val="accent2"/>
                </a:solidFill>
                <a:latin typeface="+mj-ea"/>
                <a:ea typeface="+mj-ea"/>
              </a:rPr>
              <a:t>点击添加标题</a:t>
            </a:r>
          </a:p>
        </p:txBody>
      </p:sp>
      <p:sp>
        <p:nvSpPr>
          <p:cNvPr id="26" name="文本框 25"/>
          <p:cNvSpPr txBox="1"/>
          <p:nvPr/>
        </p:nvSpPr>
        <p:spPr>
          <a:xfrm>
            <a:off x="7402701" y="3236071"/>
            <a:ext cx="2931064"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a:t>
            </a:r>
          </a:p>
        </p:txBody>
      </p:sp>
      <p:sp>
        <p:nvSpPr>
          <p:cNvPr id="30" name="文本框 29"/>
          <p:cNvSpPr txBox="1"/>
          <p:nvPr/>
        </p:nvSpPr>
        <p:spPr>
          <a:xfrm>
            <a:off x="800708" y="1332594"/>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31" name="文本框 30"/>
          <p:cNvSpPr txBox="1"/>
          <p:nvPr/>
        </p:nvSpPr>
        <p:spPr>
          <a:xfrm>
            <a:off x="800708" y="1712435"/>
            <a:ext cx="293106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a:t>
            </a:r>
          </a:p>
        </p:txBody>
      </p:sp>
      <p:sp>
        <p:nvSpPr>
          <p:cNvPr id="34" name="文本框 33"/>
          <p:cNvSpPr txBox="1"/>
          <p:nvPr/>
        </p:nvSpPr>
        <p:spPr>
          <a:xfrm>
            <a:off x="5085899" y="3986576"/>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35" name="文本框 34"/>
          <p:cNvSpPr txBox="1"/>
          <p:nvPr/>
        </p:nvSpPr>
        <p:spPr>
          <a:xfrm>
            <a:off x="5085899" y="4366417"/>
            <a:ext cx="293106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a:t>
            </a:r>
          </a:p>
        </p:txBody>
      </p:sp>
      <p:sp>
        <p:nvSpPr>
          <p:cNvPr id="37" name="文本框 36"/>
          <p:cNvSpPr txBox="1"/>
          <p:nvPr/>
        </p:nvSpPr>
        <p:spPr>
          <a:xfrm>
            <a:off x="5109078" y="2374295"/>
            <a:ext cx="2155668" cy="461665"/>
          </a:xfrm>
          <a:prstGeom prst="rect">
            <a:avLst/>
          </a:prstGeom>
          <a:noFill/>
        </p:spPr>
        <p:txBody>
          <a:bodyPr wrap="square" rtlCol="0">
            <a:spAutoFit/>
          </a:bodyPr>
          <a:lstStyle/>
          <a:p>
            <a:pPr algn="r"/>
            <a:r>
              <a:rPr lang="zh-CN" altLang="en-US" sz="2400" dirty="0">
                <a:solidFill>
                  <a:schemeClr val="accent2"/>
                </a:solidFill>
                <a:latin typeface="+mj-ea"/>
                <a:ea typeface="+mj-ea"/>
              </a:rPr>
              <a:t>点击添加标题</a:t>
            </a:r>
          </a:p>
        </p:txBody>
      </p:sp>
      <p:sp>
        <p:nvSpPr>
          <p:cNvPr id="38" name="文本框 37"/>
          <p:cNvSpPr txBox="1"/>
          <p:nvPr/>
        </p:nvSpPr>
        <p:spPr>
          <a:xfrm>
            <a:off x="4333682" y="1725436"/>
            <a:ext cx="2931064" cy="732508"/>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a:t>
            </a:r>
          </a:p>
        </p:txBody>
      </p:sp>
      <p:sp>
        <p:nvSpPr>
          <p:cNvPr id="44" name="文本框 43"/>
          <p:cNvSpPr txBox="1"/>
          <p:nvPr/>
        </p:nvSpPr>
        <p:spPr>
          <a:xfrm>
            <a:off x="8545309" y="1213295"/>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45" name="文本框 44"/>
          <p:cNvSpPr txBox="1"/>
          <p:nvPr/>
        </p:nvSpPr>
        <p:spPr>
          <a:xfrm>
            <a:off x="8545309" y="1593136"/>
            <a:ext cx="293106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a:t>
            </a:r>
          </a:p>
        </p:txBody>
      </p:sp>
    </p:spTree>
    <p:extLst>
      <p:ext uri="{BB962C8B-B14F-4D97-AF65-F5344CB8AC3E}">
        <p14:creationId xmlns:p14="http://schemas.microsoft.com/office/powerpoint/2010/main" val="3892852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图示 5"/>
          <p:cNvGraphicFramePr/>
          <p:nvPr>
            <p:extLst>
              <p:ext uri="{D42A27DB-BD31-4B8C-83A1-F6EECF244321}">
                <p14:modId xmlns:p14="http://schemas.microsoft.com/office/powerpoint/2010/main" val="3046659381"/>
              </p:ext>
            </p:extLst>
          </p:nvPr>
        </p:nvGraphicFramePr>
        <p:xfrm>
          <a:off x="22449" y="1644676"/>
          <a:ext cx="5953760" cy="39691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椭圆 6"/>
          <p:cNvSpPr/>
          <p:nvPr/>
        </p:nvSpPr>
        <p:spPr>
          <a:xfrm>
            <a:off x="2472073" y="6076950"/>
            <a:ext cx="1054511" cy="160338"/>
          </a:xfrm>
          <a:prstGeom prst="ellipse">
            <a:avLst/>
          </a:prstGeom>
          <a:solidFill>
            <a:schemeClr val="bg1">
              <a:lumMod val="65000"/>
            </a:schemeClr>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5" name="直接连接符 24"/>
          <p:cNvCxnSpPr/>
          <p:nvPr/>
        </p:nvCxnSpPr>
        <p:spPr>
          <a:xfrm>
            <a:off x="3526584" y="2021840"/>
            <a:ext cx="5381196" cy="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8907780" y="1802176"/>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31" name="文本框 30"/>
          <p:cNvSpPr txBox="1"/>
          <p:nvPr/>
        </p:nvSpPr>
        <p:spPr>
          <a:xfrm>
            <a:off x="8907780" y="2182017"/>
            <a:ext cx="293106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a:t>
            </a:r>
          </a:p>
        </p:txBody>
      </p:sp>
      <p:cxnSp>
        <p:nvCxnSpPr>
          <p:cNvPr id="32" name="直接连接符 31"/>
          <p:cNvCxnSpPr/>
          <p:nvPr/>
        </p:nvCxnSpPr>
        <p:spPr>
          <a:xfrm>
            <a:off x="3526584" y="3131820"/>
            <a:ext cx="2168628" cy="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a:off x="3886200" y="4278009"/>
            <a:ext cx="5016500" cy="14591"/>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sp>
        <p:nvSpPr>
          <p:cNvPr id="43" name="文本框 42"/>
          <p:cNvSpPr txBox="1"/>
          <p:nvPr/>
        </p:nvSpPr>
        <p:spPr>
          <a:xfrm>
            <a:off x="8904288" y="4110796"/>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44" name="文本框 43"/>
          <p:cNvSpPr txBox="1"/>
          <p:nvPr/>
        </p:nvSpPr>
        <p:spPr>
          <a:xfrm>
            <a:off x="8904288" y="4490637"/>
            <a:ext cx="2931064" cy="701346"/>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a:t>
            </a:r>
          </a:p>
        </p:txBody>
      </p:sp>
      <p:cxnSp>
        <p:nvCxnSpPr>
          <p:cNvPr id="45" name="直接连接符 44"/>
          <p:cNvCxnSpPr/>
          <p:nvPr/>
        </p:nvCxnSpPr>
        <p:spPr>
          <a:xfrm>
            <a:off x="3526584" y="5235816"/>
            <a:ext cx="2175716" cy="9284"/>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5609179" y="2961182"/>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36" name="文本框 35"/>
          <p:cNvSpPr txBox="1"/>
          <p:nvPr/>
        </p:nvSpPr>
        <p:spPr>
          <a:xfrm>
            <a:off x="5609179" y="3341023"/>
            <a:ext cx="2931064" cy="701346"/>
          </a:xfrm>
          <a:prstGeom prst="rect">
            <a:avLst/>
          </a:prstGeom>
          <a:solidFill>
            <a:schemeClr val="bg1"/>
          </a:solid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a:t>
            </a:r>
          </a:p>
        </p:txBody>
      </p:sp>
      <p:sp>
        <p:nvSpPr>
          <p:cNvPr id="48" name="文本框 47"/>
          <p:cNvSpPr txBox="1"/>
          <p:nvPr/>
        </p:nvSpPr>
        <p:spPr>
          <a:xfrm>
            <a:off x="5616799" y="5046582"/>
            <a:ext cx="2155668" cy="461665"/>
          </a:xfrm>
          <a:prstGeom prst="rect">
            <a:avLst/>
          </a:prstGeom>
          <a:noFill/>
        </p:spPr>
        <p:txBody>
          <a:bodyPr wrap="square" rtlCol="0">
            <a:spAutoFit/>
          </a:bodyPr>
          <a:lstStyle/>
          <a:p>
            <a:r>
              <a:rPr lang="zh-CN" altLang="en-US" sz="2400" dirty="0">
                <a:solidFill>
                  <a:schemeClr val="accent5"/>
                </a:solidFill>
                <a:latin typeface="+mj-ea"/>
                <a:ea typeface="+mj-ea"/>
              </a:rPr>
              <a:t>点击添加标题</a:t>
            </a:r>
          </a:p>
        </p:txBody>
      </p:sp>
      <p:sp>
        <p:nvSpPr>
          <p:cNvPr id="49" name="文本框 48"/>
          <p:cNvSpPr txBox="1"/>
          <p:nvPr/>
        </p:nvSpPr>
        <p:spPr>
          <a:xfrm>
            <a:off x="5616799" y="5426423"/>
            <a:ext cx="2931064" cy="701346"/>
          </a:xfrm>
          <a:prstGeom prst="rect">
            <a:avLst/>
          </a:prstGeom>
          <a:solidFill>
            <a:schemeClr val="bg1"/>
          </a:solid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a:t>
            </a:r>
          </a:p>
        </p:txBody>
      </p:sp>
    </p:spTree>
    <p:extLst>
      <p:ext uri="{BB962C8B-B14F-4D97-AF65-F5344CB8AC3E}">
        <p14:creationId xmlns:p14="http://schemas.microsoft.com/office/powerpoint/2010/main" val="3556765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nvSpPr>
        <p:spPr>
          <a:xfrm>
            <a:off x="2762250" y="1734207"/>
            <a:ext cx="9429750" cy="39571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4463355" y="2275705"/>
            <a:ext cx="2155668" cy="461665"/>
          </a:xfrm>
          <a:prstGeom prst="rect">
            <a:avLst/>
          </a:prstGeom>
          <a:noFill/>
        </p:spPr>
        <p:txBody>
          <a:bodyPr wrap="square" rtlCol="0">
            <a:spAutoFit/>
          </a:bodyPr>
          <a:lstStyle/>
          <a:p>
            <a:r>
              <a:rPr lang="zh-CN" altLang="en-US" sz="2400" dirty="0">
                <a:solidFill>
                  <a:schemeClr val="bg1"/>
                </a:solidFill>
                <a:latin typeface="+mj-ea"/>
                <a:ea typeface="+mj-ea"/>
              </a:rPr>
              <a:t>点击添加标题</a:t>
            </a:r>
          </a:p>
        </p:txBody>
      </p:sp>
      <p:sp>
        <p:nvSpPr>
          <p:cNvPr id="16" name="文本框 15"/>
          <p:cNvSpPr txBox="1"/>
          <p:nvPr/>
        </p:nvSpPr>
        <p:spPr>
          <a:xfrm>
            <a:off x="4463355" y="2655546"/>
            <a:ext cx="2931064" cy="701346"/>
          </a:xfrm>
          <a:prstGeom prst="rect">
            <a:avLst/>
          </a:prstGeom>
          <a:noFill/>
        </p:spPr>
        <p:txBody>
          <a:bodyPr wrap="square" rtlCol="0">
            <a:spAutoFit/>
          </a:bodyPr>
          <a:lstStyle/>
          <a:p>
            <a:pPr>
              <a:lnSpc>
                <a:spcPct val="130000"/>
              </a:lnSpc>
            </a:pPr>
            <a:r>
              <a:rPr lang="zh-CN" altLang="en-US" sz="1600" dirty="0">
                <a:solidFill>
                  <a:schemeClr val="bg1"/>
                </a:solidFill>
              </a:rPr>
              <a:t>点击添加文字说明点击添加文字说明点击添加文字</a:t>
            </a:r>
          </a:p>
        </p:txBody>
      </p:sp>
      <p:grpSp>
        <p:nvGrpSpPr>
          <p:cNvPr id="9" name="组合 8"/>
          <p:cNvGrpSpPr/>
          <p:nvPr/>
        </p:nvGrpSpPr>
        <p:grpSpPr>
          <a:xfrm>
            <a:off x="3616599" y="2250963"/>
            <a:ext cx="606866" cy="606866"/>
            <a:chOff x="3616599" y="2250963"/>
            <a:chExt cx="606866" cy="606866"/>
          </a:xfrm>
        </p:grpSpPr>
        <p:sp>
          <p:nvSpPr>
            <p:cNvPr id="13" name="矩形: 圆角 12"/>
            <p:cNvSpPr/>
            <p:nvPr/>
          </p:nvSpPr>
          <p:spPr>
            <a:xfrm rot="2700000">
              <a:off x="3616599" y="2250963"/>
              <a:ext cx="606866" cy="606866"/>
            </a:xfrm>
            <a:prstGeom prst="roundRect">
              <a:avLst>
                <a:gd name="adj" fmla="val 10625"/>
              </a:avLst>
            </a:prstGeom>
            <a:solidFill>
              <a:schemeClr val="bg1"/>
            </a:solidFill>
            <a:ln>
              <a:noFill/>
            </a:ln>
            <a:effectLst>
              <a:outerShdw blurRad="76200" sx="103000" sy="103000" algn="ctr" rotWithShape="0">
                <a:schemeClr val="tx1">
                  <a:lumMod val="75000"/>
                  <a:lumOff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Freeform 68"/>
            <p:cNvSpPr>
              <a:spLocks/>
            </p:cNvSpPr>
            <p:nvPr/>
          </p:nvSpPr>
          <p:spPr bwMode="auto">
            <a:xfrm>
              <a:off x="3768673" y="2432113"/>
              <a:ext cx="302718" cy="282666"/>
            </a:xfrm>
            <a:custGeom>
              <a:avLst/>
              <a:gdLst>
                <a:gd name="T0" fmla="*/ 1024 w 2048"/>
                <a:gd name="T1" fmla="*/ 0 h 1919"/>
                <a:gd name="T2" fmla="*/ 2048 w 2048"/>
                <a:gd name="T3" fmla="*/ 832 h 1919"/>
                <a:gd name="T4" fmla="*/ 1024 w 2048"/>
                <a:gd name="T5" fmla="*/ 1664 h 1919"/>
                <a:gd name="T6" fmla="*/ 864 w 2048"/>
                <a:gd name="T7" fmla="*/ 1654 h 1919"/>
                <a:gd name="T8" fmla="*/ 128 w 2048"/>
                <a:gd name="T9" fmla="*/ 1919 h 1919"/>
                <a:gd name="T10" fmla="*/ 128 w 2048"/>
                <a:gd name="T11" fmla="*/ 1865 h 1919"/>
                <a:gd name="T12" fmla="*/ 384 w 2048"/>
                <a:gd name="T13" fmla="*/ 1536 h 1919"/>
                <a:gd name="T14" fmla="*/ 380 w 2048"/>
                <a:gd name="T15" fmla="*/ 1479 h 1919"/>
                <a:gd name="T16" fmla="*/ 0 w 2048"/>
                <a:gd name="T17" fmla="*/ 832 h 1919"/>
                <a:gd name="T18" fmla="*/ 1024 w 2048"/>
                <a:gd name="T19" fmla="*/ 0 h 1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48" h="1919">
                  <a:moveTo>
                    <a:pt x="1024" y="0"/>
                  </a:moveTo>
                  <a:cubicBezTo>
                    <a:pt x="1590" y="0"/>
                    <a:pt x="2048" y="372"/>
                    <a:pt x="2048" y="832"/>
                  </a:cubicBezTo>
                  <a:cubicBezTo>
                    <a:pt x="2048" y="1291"/>
                    <a:pt x="1590" y="1664"/>
                    <a:pt x="1024" y="1664"/>
                  </a:cubicBezTo>
                  <a:cubicBezTo>
                    <a:pt x="970" y="1664"/>
                    <a:pt x="916" y="1661"/>
                    <a:pt x="864" y="1654"/>
                  </a:cubicBezTo>
                  <a:cubicBezTo>
                    <a:pt x="644" y="1874"/>
                    <a:pt x="382" y="1913"/>
                    <a:pt x="128" y="1919"/>
                  </a:cubicBezTo>
                  <a:cubicBezTo>
                    <a:pt x="128" y="1865"/>
                    <a:pt x="128" y="1865"/>
                    <a:pt x="128" y="1865"/>
                  </a:cubicBezTo>
                  <a:cubicBezTo>
                    <a:pt x="265" y="1798"/>
                    <a:pt x="384" y="1676"/>
                    <a:pt x="384" y="1536"/>
                  </a:cubicBezTo>
                  <a:cubicBezTo>
                    <a:pt x="384" y="1516"/>
                    <a:pt x="382" y="1497"/>
                    <a:pt x="380" y="1479"/>
                  </a:cubicBezTo>
                  <a:cubicBezTo>
                    <a:pt x="148" y="1326"/>
                    <a:pt x="0" y="1093"/>
                    <a:pt x="0" y="832"/>
                  </a:cubicBezTo>
                  <a:cubicBezTo>
                    <a:pt x="0" y="372"/>
                    <a:pt x="458" y="0"/>
                    <a:pt x="1024" y="0"/>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28" name="文本框 27"/>
          <p:cNvSpPr txBox="1"/>
          <p:nvPr/>
        </p:nvSpPr>
        <p:spPr>
          <a:xfrm>
            <a:off x="4463355" y="3851612"/>
            <a:ext cx="2155668" cy="461665"/>
          </a:xfrm>
          <a:prstGeom prst="rect">
            <a:avLst/>
          </a:prstGeom>
          <a:noFill/>
        </p:spPr>
        <p:txBody>
          <a:bodyPr wrap="square" rtlCol="0">
            <a:spAutoFit/>
          </a:bodyPr>
          <a:lstStyle/>
          <a:p>
            <a:r>
              <a:rPr lang="zh-CN" altLang="en-US" sz="2400" dirty="0">
                <a:solidFill>
                  <a:schemeClr val="bg1"/>
                </a:solidFill>
                <a:latin typeface="+mj-ea"/>
                <a:ea typeface="+mj-ea"/>
              </a:rPr>
              <a:t>点击添加标题</a:t>
            </a:r>
          </a:p>
        </p:txBody>
      </p:sp>
      <p:sp>
        <p:nvSpPr>
          <p:cNvPr id="29" name="文本框 28"/>
          <p:cNvSpPr txBox="1"/>
          <p:nvPr/>
        </p:nvSpPr>
        <p:spPr>
          <a:xfrm>
            <a:off x="4463355" y="4231453"/>
            <a:ext cx="2931064" cy="701346"/>
          </a:xfrm>
          <a:prstGeom prst="rect">
            <a:avLst/>
          </a:prstGeom>
          <a:noFill/>
        </p:spPr>
        <p:txBody>
          <a:bodyPr wrap="square" rtlCol="0">
            <a:spAutoFit/>
          </a:bodyPr>
          <a:lstStyle/>
          <a:p>
            <a:pPr>
              <a:lnSpc>
                <a:spcPct val="130000"/>
              </a:lnSpc>
            </a:pPr>
            <a:r>
              <a:rPr lang="zh-CN" altLang="en-US" sz="1600" dirty="0">
                <a:solidFill>
                  <a:schemeClr val="bg1"/>
                </a:solidFill>
              </a:rPr>
              <a:t>点击添加文字说明点击添加文字说明点击添加文字</a:t>
            </a:r>
          </a:p>
        </p:txBody>
      </p:sp>
      <p:sp>
        <p:nvSpPr>
          <p:cNvPr id="35" name="文本框 34"/>
          <p:cNvSpPr txBox="1"/>
          <p:nvPr/>
        </p:nvSpPr>
        <p:spPr>
          <a:xfrm>
            <a:off x="8751736" y="2275705"/>
            <a:ext cx="2155668" cy="461665"/>
          </a:xfrm>
          <a:prstGeom prst="rect">
            <a:avLst/>
          </a:prstGeom>
          <a:noFill/>
        </p:spPr>
        <p:txBody>
          <a:bodyPr wrap="square" rtlCol="0">
            <a:spAutoFit/>
          </a:bodyPr>
          <a:lstStyle/>
          <a:p>
            <a:r>
              <a:rPr lang="zh-CN" altLang="en-US" sz="2400" dirty="0">
                <a:solidFill>
                  <a:schemeClr val="bg1"/>
                </a:solidFill>
                <a:latin typeface="+mj-ea"/>
                <a:ea typeface="+mj-ea"/>
              </a:rPr>
              <a:t>点击添加标题</a:t>
            </a:r>
          </a:p>
        </p:txBody>
      </p:sp>
      <p:sp>
        <p:nvSpPr>
          <p:cNvPr id="36" name="文本框 35"/>
          <p:cNvSpPr txBox="1"/>
          <p:nvPr/>
        </p:nvSpPr>
        <p:spPr>
          <a:xfrm>
            <a:off x="8751736" y="2655546"/>
            <a:ext cx="2931064" cy="701346"/>
          </a:xfrm>
          <a:prstGeom prst="rect">
            <a:avLst/>
          </a:prstGeom>
          <a:noFill/>
        </p:spPr>
        <p:txBody>
          <a:bodyPr wrap="square" rtlCol="0">
            <a:spAutoFit/>
          </a:bodyPr>
          <a:lstStyle/>
          <a:p>
            <a:pPr>
              <a:lnSpc>
                <a:spcPct val="130000"/>
              </a:lnSpc>
            </a:pPr>
            <a:r>
              <a:rPr lang="zh-CN" altLang="en-US" sz="1600" dirty="0">
                <a:solidFill>
                  <a:schemeClr val="bg1"/>
                </a:solidFill>
              </a:rPr>
              <a:t>点击添加文字说明点击添加文字说明点击添加文字</a:t>
            </a:r>
          </a:p>
        </p:txBody>
      </p:sp>
      <p:sp>
        <p:nvSpPr>
          <p:cNvPr id="42" name="文本框 41"/>
          <p:cNvSpPr txBox="1"/>
          <p:nvPr/>
        </p:nvSpPr>
        <p:spPr>
          <a:xfrm>
            <a:off x="8751736" y="3851612"/>
            <a:ext cx="2155668" cy="461665"/>
          </a:xfrm>
          <a:prstGeom prst="rect">
            <a:avLst/>
          </a:prstGeom>
          <a:noFill/>
        </p:spPr>
        <p:txBody>
          <a:bodyPr wrap="square" rtlCol="0">
            <a:spAutoFit/>
          </a:bodyPr>
          <a:lstStyle/>
          <a:p>
            <a:r>
              <a:rPr lang="zh-CN" altLang="en-US" sz="2400" dirty="0">
                <a:solidFill>
                  <a:schemeClr val="bg1"/>
                </a:solidFill>
                <a:latin typeface="+mj-ea"/>
                <a:ea typeface="+mj-ea"/>
              </a:rPr>
              <a:t>点击添加标题</a:t>
            </a:r>
          </a:p>
        </p:txBody>
      </p:sp>
      <p:sp>
        <p:nvSpPr>
          <p:cNvPr id="43" name="文本框 42"/>
          <p:cNvSpPr txBox="1"/>
          <p:nvPr/>
        </p:nvSpPr>
        <p:spPr>
          <a:xfrm>
            <a:off x="8751736" y="4231453"/>
            <a:ext cx="2931064" cy="701346"/>
          </a:xfrm>
          <a:prstGeom prst="rect">
            <a:avLst/>
          </a:prstGeom>
          <a:noFill/>
        </p:spPr>
        <p:txBody>
          <a:bodyPr wrap="square" rtlCol="0">
            <a:spAutoFit/>
          </a:bodyPr>
          <a:lstStyle/>
          <a:p>
            <a:pPr>
              <a:lnSpc>
                <a:spcPct val="130000"/>
              </a:lnSpc>
            </a:pPr>
            <a:r>
              <a:rPr lang="zh-CN" altLang="en-US" sz="1600" dirty="0">
                <a:solidFill>
                  <a:schemeClr val="bg1"/>
                </a:solidFill>
              </a:rPr>
              <a:t>点击添加文字说明点击添加文字说明点击添加文字</a:t>
            </a:r>
          </a:p>
        </p:txBody>
      </p:sp>
      <p:grpSp>
        <p:nvGrpSpPr>
          <p:cNvPr id="10" name="组合 9"/>
          <p:cNvGrpSpPr/>
          <p:nvPr/>
        </p:nvGrpSpPr>
        <p:grpSpPr>
          <a:xfrm>
            <a:off x="7904980" y="2250963"/>
            <a:ext cx="606866" cy="606866"/>
            <a:chOff x="7904980" y="2250963"/>
            <a:chExt cx="606866" cy="606866"/>
          </a:xfrm>
        </p:grpSpPr>
        <p:sp>
          <p:nvSpPr>
            <p:cNvPr id="33" name="矩形: 圆角 32"/>
            <p:cNvSpPr/>
            <p:nvPr/>
          </p:nvSpPr>
          <p:spPr>
            <a:xfrm rot="2700000">
              <a:off x="7904980" y="2250963"/>
              <a:ext cx="606866" cy="606866"/>
            </a:xfrm>
            <a:prstGeom prst="roundRect">
              <a:avLst>
                <a:gd name="adj" fmla="val 10625"/>
              </a:avLst>
            </a:prstGeom>
            <a:solidFill>
              <a:schemeClr val="bg1"/>
            </a:solidFill>
            <a:ln>
              <a:noFill/>
            </a:ln>
            <a:effectLst>
              <a:outerShdw blurRad="76200" sx="103000" sy="103000" algn="ctr" rotWithShape="0">
                <a:schemeClr val="tx1">
                  <a:lumMod val="75000"/>
                  <a:lumOff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39"/>
            <p:cNvSpPr>
              <a:spLocks/>
            </p:cNvSpPr>
            <p:nvPr/>
          </p:nvSpPr>
          <p:spPr bwMode="auto">
            <a:xfrm>
              <a:off x="8081807" y="2424673"/>
              <a:ext cx="253212" cy="251852"/>
            </a:xfrm>
            <a:custGeom>
              <a:avLst/>
              <a:gdLst>
                <a:gd name="T0" fmla="*/ 96 w 112"/>
                <a:gd name="T1" fmla="*/ 72 h 112"/>
                <a:gd name="T2" fmla="*/ 96 w 112"/>
                <a:gd name="T3" fmla="*/ 40 h 112"/>
                <a:gd name="T4" fmla="*/ 56 w 112"/>
                <a:gd name="T5" fmla="*/ 0 h 112"/>
                <a:gd name="T6" fmla="*/ 16 w 112"/>
                <a:gd name="T7" fmla="*/ 40 h 112"/>
                <a:gd name="T8" fmla="*/ 16 w 112"/>
                <a:gd name="T9" fmla="*/ 72 h 112"/>
                <a:gd name="T10" fmla="*/ 0 w 112"/>
                <a:gd name="T11" fmla="*/ 104 h 112"/>
                <a:gd name="T12" fmla="*/ 45 w 112"/>
                <a:gd name="T13" fmla="*/ 104 h 112"/>
                <a:gd name="T14" fmla="*/ 56 w 112"/>
                <a:gd name="T15" fmla="*/ 112 h 112"/>
                <a:gd name="T16" fmla="*/ 67 w 112"/>
                <a:gd name="T17" fmla="*/ 104 h 112"/>
                <a:gd name="T18" fmla="*/ 112 w 112"/>
                <a:gd name="T19" fmla="*/ 104 h 112"/>
                <a:gd name="T20" fmla="*/ 96 w 112"/>
                <a:gd name="T21" fmla="*/ 7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2" h="112">
                  <a:moveTo>
                    <a:pt x="96" y="72"/>
                  </a:moveTo>
                  <a:cubicBezTo>
                    <a:pt x="96" y="40"/>
                    <a:pt x="96" y="40"/>
                    <a:pt x="96" y="40"/>
                  </a:cubicBezTo>
                  <a:cubicBezTo>
                    <a:pt x="96" y="18"/>
                    <a:pt x="78" y="0"/>
                    <a:pt x="56" y="0"/>
                  </a:cubicBezTo>
                  <a:cubicBezTo>
                    <a:pt x="34" y="0"/>
                    <a:pt x="16" y="18"/>
                    <a:pt x="16" y="40"/>
                  </a:cubicBezTo>
                  <a:cubicBezTo>
                    <a:pt x="16" y="72"/>
                    <a:pt x="16" y="72"/>
                    <a:pt x="16" y="72"/>
                  </a:cubicBezTo>
                  <a:cubicBezTo>
                    <a:pt x="0" y="104"/>
                    <a:pt x="0" y="104"/>
                    <a:pt x="0" y="104"/>
                  </a:cubicBezTo>
                  <a:cubicBezTo>
                    <a:pt x="45" y="104"/>
                    <a:pt x="45" y="104"/>
                    <a:pt x="45" y="104"/>
                  </a:cubicBezTo>
                  <a:cubicBezTo>
                    <a:pt x="46" y="109"/>
                    <a:pt x="51" y="112"/>
                    <a:pt x="56" y="112"/>
                  </a:cubicBezTo>
                  <a:cubicBezTo>
                    <a:pt x="61" y="112"/>
                    <a:pt x="66" y="109"/>
                    <a:pt x="67" y="104"/>
                  </a:cubicBezTo>
                  <a:cubicBezTo>
                    <a:pt x="112" y="104"/>
                    <a:pt x="112" y="104"/>
                    <a:pt x="112" y="104"/>
                  </a:cubicBezTo>
                  <a:lnTo>
                    <a:pt x="96" y="72"/>
                  </a:ln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p:nvGrpSpPr>
        <p:grpSpPr>
          <a:xfrm>
            <a:off x="7904980" y="3826870"/>
            <a:ext cx="606866" cy="606866"/>
            <a:chOff x="7904980" y="3826870"/>
            <a:chExt cx="606866" cy="606866"/>
          </a:xfrm>
        </p:grpSpPr>
        <p:sp>
          <p:nvSpPr>
            <p:cNvPr id="40" name="矩形: 圆角 39"/>
            <p:cNvSpPr/>
            <p:nvPr/>
          </p:nvSpPr>
          <p:spPr>
            <a:xfrm rot="2700000">
              <a:off x="7904980" y="3826870"/>
              <a:ext cx="606866" cy="606866"/>
            </a:xfrm>
            <a:prstGeom prst="roundRect">
              <a:avLst>
                <a:gd name="adj" fmla="val 10625"/>
              </a:avLst>
            </a:prstGeom>
            <a:solidFill>
              <a:schemeClr val="bg1"/>
            </a:solidFill>
            <a:ln>
              <a:noFill/>
            </a:ln>
            <a:effectLst>
              <a:outerShdw blurRad="76200" sx="103000" sy="103000" algn="ctr" rotWithShape="0">
                <a:schemeClr val="tx1">
                  <a:lumMod val="75000"/>
                  <a:lumOff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205"/>
            <p:cNvSpPr>
              <a:spLocks noEditPoints="1"/>
            </p:cNvSpPr>
            <p:nvPr/>
          </p:nvSpPr>
          <p:spPr bwMode="auto">
            <a:xfrm>
              <a:off x="8047705" y="3995833"/>
              <a:ext cx="318908" cy="317444"/>
            </a:xfrm>
            <a:custGeom>
              <a:avLst/>
              <a:gdLst>
                <a:gd name="T0" fmla="*/ 1921 w 2017"/>
                <a:gd name="T1" fmla="*/ 0 h 2017"/>
                <a:gd name="T2" fmla="*/ 1153 w 2017"/>
                <a:gd name="T3" fmla="*/ 0 h 2017"/>
                <a:gd name="T4" fmla="*/ 989 w 2017"/>
                <a:gd name="T5" fmla="*/ 68 h 2017"/>
                <a:gd name="T6" fmla="*/ 37 w 2017"/>
                <a:gd name="T7" fmla="*/ 1020 h 2017"/>
                <a:gd name="T8" fmla="*/ 37 w 2017"/>
                <a:gd name="T9" fmla="*/ 1156 h 2017"/>
                <a:gd name="T10" fmla="*/ 861 w 2017"/>
                <a:gd name="T11" fmla="*/ 1980 h 2017"/>
                <a:gd name="T12" fmla="*/ 997 w 2017"/>
                <a:gd name="T13" fmla="*/ 1980 h 2017"/>
                <a:gd name="T14" fmla="*/ 1949 w 2017"/>
                <a:gd name="T15" fmla="*/ 1028 h 2017"/>
                <a:gd name="T16" fmla="*/ 2017 w 2017"/>
                <a:gd name="T17" fmla="*/ 864 h 2017"/>
                <a:gd name="T18" fmla="*/ 2017 w 2017"/>
                <a:gd name="T19" fmla="*/ 96 h 2017"/>
                <a:gd name="T20" fmla="*/ 1921 w 2017"/>
                <a:gd name="T21" fmla="*/ 0 h 2017"/>
                <a:gd name="T22" fmla="*/ 1441 w 2017"/>
                <a:gd name="T23" fmla="*/ 768 h 2017"/>
                <a:gd name="T24" fmla="*/ 1249 w 2017"/>
                <a:gd name="T25" fmla="*/ 576 h 2017"/>
                <a:gd name="T26" fmla="*/ 1441 w 2017"/>
                <a:gd name="T27" fmla="*/ 384 h 2017"/>
                <a:gd name="T28" fmla="*/ 1633 w 2017"/>
                <a:gd name="T29" fmla="*/ 576 h 2017"/>
                <a:gd name="T30" fmla="*/ 1441 w 2017"/>
                <a:gd name="T31" fmla="*/ 768 h 2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17" h="2017">
                  <a:moveTo>
                    <a:pt x="1921" y="0"/>
                  </a:moveTo>
                  <a:cubicBezTo>
                    <a:pt x="1153" y="0"/>
                    <a:pt x="1153" y="0"/>
                    <a:pt x="1153" y="0"/>
                  </a:cubicBezTo>
                  <a:cubicBezTo>
                    <a:pt x="1100" y="0"/>
                    <a:pt x="1026" y="31"/>
                    <a:pt x="989" y="68"/>
                  </a:cubicBezTo>
                  <a:cubicBezTo>
                    <a:pt x="37" y="1020"/>
                    <a:pt x="37" y="1020"/>
                    <a:pt x="37" y="1020"/>
                  </a:cubicBezTo>
                  <a:cubicBezTo>
                    <a:pt x="0" y="1057"/>
                    <a:pt x="0" y="1119"/>
                    <a:pt x="37" y="1156"/>
                  </a:cubicBezTo>
                  <a:cubicBezTo>
                    <a:pt x="861" y="1980"/>
                    <a:pt x="861" y="1980"/>
                    <a:pt x="861" y="1980"/>
                  </a:cubicBezTo>
                  <a:cubicBezTo>
                    <a:pt x="898" y="2017"/>
                    <a:pt x="960" y="2017"/>
                    <a:pt x="997" y="1980"/>
                  </a:cubicBezTo>
                  <a:cubicBezTo>
                    <a:pt x="1949" y="1028"/>
                    <a:pt x="1949" y="1028"/>
                    <a:pt x="1949" y="1028"/>
                  </a:cubicBezTo>
                  <a:cubicBezTo>
                    <a:pt x="1986" y="991"/>
                    <a:pt x="2017" y="917"/>
                    <a:pt x="2017" y="864"/>
                  </a:cubicBezTo>
                  <a:cubicBezTo>
                    <a:pt x="2017" y="96"/>
                    <a:pt x="2017" y="96"/>
                    <a:pt x="2017" y="96"/>
                  </a:cubicBezTo>
                  <a:cubicBezTo>
                    <a:pt x="2017" y="43"/>
                    <a:pt x="1974" y="0"/>
                    <a:pt x="1921" y="0"/>
                  </a:cubicBezTo>
                  <a:close/>
                  <a:moveTo>
                    <a:pt x="1441" y="768"/>
                  </a:moveTo>
                  <a:cubicBezTo>
                    <a:pt x="1335" y="768"/>
                    <a:pt x="1249" y="682"/>
                    <a:pt x="1249" y="576"/>
                  </a:cubicBezTo>
                  <a:cubicBezTo>
                    <a:pt x="1249" y="470"/>
                    <a:pt x="1335" y="384"/>
                    <a:pt x="1441" y="384"/>
                  </a:cubicBezTo>
                  <a:cubicBezTo>
                    <a:pt x="1547" y="384"/>
                    <a:pt x="1633" y="470"/>
                    <a:pt x="1633" y="576"/>
                  </a:cubicBezTo>
                  <a:cubicBezTo>
                    <a:pt x="1633" y="682"/>
                    <a:pt x="1547" y="768"/>
                    <a:pt x="1441" y="768"/>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1" name="组合 20"/>
          <p:cNvGrpSpPr/>
          <p:nvPr/>
        </p:nvGrpSpPr>
        <p:grpSpPr>
          <a:xfrm>
            <a:off x="3616599" y="3826870"/>
            <a:ext cx="606866" cy="606866"/>
            <a:chOff x="3616599" y="3826870"/>
            <a:chExt cx="606866" cy="606866"/>
          </a:xfrm>
        </p:grpSpPr>
        <p:sp>
          <p:nvSpPr>
            <p:cNvPr id="26" name="矩形: 圆角 25"/>
            <p:cNvSpPr/>
            <p:nvPr/>
          </p:nvSpPr>
          <p:spPr>
            <a:xfrm rot="2700000">
              <a:off x="3616599" y="3826870"/>
              <a:ext cx="606866" cy="606866"/>
            </a:xfrm>
            <a:prstGeom prst="roundRect">
              <a:avLst>
                <a:gd name="adj" fmla="val 10625"/>
              </a:avLst>
            </a:prstGeom>
            <a:solidFill>
              <a:schemeClr val="bg1"/>
            </a:solidFill>
            <a:ln>
              <a:noFill/>
            </a:ln>
            <a:effectLst>
              <a:outerShdw blurRad="76200" sx="103000" sy="103000" algn="ctr" rotWithShape="0">
                <a:schemeClr val="tx1">
                  <a:lumMod val="75000"/>
                  <a:lumOff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13"/>
            <p:cNvSpPr>
              <a:spLocks noEditPoints="1"/>
            </p:cNvSpPr>
            <p:nvPr/>
          </p:nvSpPr>
          <p:spPr bwMode="auto">
            <a:xfrm>
              <a:off x="3765029" y="3974356"/>
              <a:ext cx="313452" cy="311894"/>
            </a:xfrm>
            <a:custGeom>
              <a:avLst/>
              <a:gdLst>
                <a:gd name="T0" fmla="*/ 2051 w 2051"/>
                <a:gd name="T1" fmla="*/ 1600 h 2048"/>
                <a:gd name="T2" fmla="*/ 1539 w 2051"/>
                <a:gd name="T3" fmla="*/ 704 h 2048"/>
                <a:gd name="T4" fmla="*/ 1529 w 2051"/>
                <a:gd name="T5" fmla="*/ 608 h 2048"/>
                <a:gd name="T6" fmla="*/ 1149 w 2051"/>
                <a:gd name="T7" fmla="*/ 145 h 2048"/>
                <a:gd name="T8" fmla="*/ 1152 w 2051"/>
                <a:gd name="T9" fmla="*/ 121 h 2048"/>
                <a:gd name="T10" fmla="*/ 1024 w 2051"/>
                <a:gd name="T11" fmla="*/ 0 h 2048"/>
                <a:gd name="T12" fmla="*/ 896 w 2051"/>
                <a:gd name="T13" fmla="*/ 121 h 2048"/>
                <a:gd name="T14" fmla="*/ 899 w 2051"/>
                <a:gd name="T15" fmla="*/ 145 h 2048"/>
                <a:gd name="T16" fmla="*/ 512 w 2051"/>
                <a:gd name="T17" fmla="*/ 692 h 2048"/>
                <a:gd name="T18" fmla="*/ 512 w 2051"/>
                <a:gd name="T19" fmla="*/ 704 h 2048"/>
                <a:gd name="T20" fmla="*/ 0 w 2051"/>
                <a:gd name="T21" fmla="*/ 1600 h 2048"/>
                <a:gd name="T22" fmla="*/ 798 w 2051"/>
                <a:gd name="T23" fmla="*/ 1912 h 2048"/>
                <a:gd name="T24" fmla="*/ 1024 w 2051"/>
                <a:gd name="T25" fmla="*/ 2048 h 2048"/>
                <a:gd name="T26" fmla="*/ 1250 w 2051"/>
                <a:gd name="T27" fmla="*/ 1912 h 2048"/>
                <a:gd name="T28" fmla="*/ 2048 w 2051"/>
                <a:gd name="T29" fmla="*/ 1600 h 2048"/>
                <a:gd name="T30" fmla="*/ 2048 w 2051"/>
                <a:gd name="T31" fmla="*/ 1599 h 2048"/>
                <a:gd name="T32" fmla="*/ 2051 w 2051"/>
                <a:gd name="T33" fmla="*/ 1600 h 2048"/>
                <a:gd name="T34" fmla="*/ 1652 w 2051"/>
                <a:gd name="T35" fmla="*/ 1708 h 2048"/>
                <a:gd name="T36" fmla="*/ 1279 w 2051"/>
                <a:gd name="T37" fmla="*/ 1769 h 2048"/>
                <a:gd name="T38" fmla="*/ 1024 w 2051"/>
                <a:gd name="T39" fmla="*/ 1536 h 2048"/>
                <a:gd name="T40" fmla="*/ 769 w 2051"/>
                <a:gd name="T41" fmla="*/ 1769 h 2048"/>
                <a:gd name="T42" fmla="*/ 396 w 2051"/>
                <a:gd name="T43" fmla="*/ 1708 h 2048"/>
                <a:gd name="T44" fmla="*/ 149 w 2051"/>
                <a:gd name="T45" fmla="*/ 1600 h 2048"/>
                <a:gd name="T46" fmla="*/ 396 w 2051"/>
                <a:gd name="T47" fmla="*/ 1492 h 2048"/>
                <a:gd name="T48" fmla="*/ 1024 w 2051"/>
                <a:gd name="T49" fmla="*/ 1420 h 2048"/>
                <a:gd name="T50" fmla="*/ 1652 w 2051"/>
                <a:gd name="T51" fmla="*/ 1492 h 2048"/>
                <a:gd name="T52" fmla="*/ 1899 w 2051"/>
                <a:gd name="T53" fmla="*/ 1600 h 2048"/>
                <a:gd name="T54" fmla="*/ 1652 w 2051"/>
                <a:gd name="T55" fmla="*/ 1708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51" h="2048">
                  <a:moveTo>
                    <a:pt x="2051" y="1600"/>
                  </a:moveTo>
                  <a:cubicBezTo>
                    <a:pt x="2051" y="1024"/>
                    <a:pt x="1539" y="1152"/>
                    <a:pt x="1539" y="704"/>
                  </a:cubicBezTo>
                  <a:cubicBezTo>
                    <a:pt x="1539" y="667"/>
                    <a:pt x="1535" y="635"/>
                    <a:pt x="1529" y="608"/>
                  </a:cubicBezTo>
                  <a:cubicBezTo>
                    <a:pt x="1495" y="382"/>
                    <a:pt x="1345" y="201"/>
                    <a:pt x="1149" y="145"/>
                  </a:cubicBezTo>
                  <a:cubicBezTo>
                    <a:pt x="1151" y="138"/>
                    <a:pt x="1152" y="129"/>
                    <a:pt x="1152" y="121"/>
                  </a:cubicBezTo>
                  <a:cubicBezTo>
                    <a:pt x="1152" y="54"/>
                    <a:pt x="1094" y="0"/>
                    <a:pt x="1024" y="0"/>
                  </a:cubicBezTo>
                  <a:cubicBezTo>
                    <a:pt x="954" y="0"/>
                    <a:pt x="896" y="54"/>
                    <a:pt x="896" y="121"/>
                  </a:cubicBezTo>
                  <a:cubicBezTo>
                    <a:pt x="896" y="129"/>
                    <a:pt x="897" y="138"/>
                    <a:pt x="899" y="145"/>
                  </a:cubicBezTo>
                  <a:cubicBezTo>
                    <a:pt x="680" y="207"/>
                    <a:pt x="517" y="428"/>
                    <a:pt x="512" y="692"/>
                  </a:cubicBezTo>
                  <a:cubicBezTo>
                    <a:pt x="512" y="696"/>
                    <a:pt x="512" y="700"/>
                    <a:pt x="512" y="704"/>
                  </a:cubicBezTo>
                  <a:cubicBezTo>
                    <a:pt x="512" y="1152"/>
                    <a:pt x="0" y="1024"/>
                    <a:pt x="0" y="1600"/>
                  </a:cubicBezTo>
                  <a:cubicBezTo>
                    <a:pt x="0" y="1752"/>
                    <a:pt x="341" y="1880"/>
                    <a:pt x="798" y="1912"/>
                  </a:cubicBezTo>
                  <a:cubicBezTo>
                    <a:pt x="841" y="1993"/>
                    <a:pt x="926" y="2048"/>
                    <a:pt x="1024" y="2048"/>
                  </a:cubicBezTo>
                  <a:cubicBezTo>
                    <a:pt x="1122" y="2048"/>
                    <a:pt x="1207" y="1993"/>
                    <a:pt x="1250" y="1912"/>
                  </a:cubicBezTo>
                  <a:cubicBezTo>
                    <a:pt x="1707" y="1880"/>
                    <a:pt x="2048" y="1752"/>
                    <a:pt x="2048" y="1600"/>
                  </a:cubicBezTo>
                  <a:cubicBezTo>
                    <a:pt x="2048" y="1600"/>
                    <a:pt x="2048" y="1599"/>
                    <a:pt x="2048" y="1599"/>
                  </a:cubicBezTo>
                  <a:lnTo>
                    <a:pt x="2051" y="1600"/>
                  </a:lnTo>
                  <a:close/>
                  <a:moveTo>
                    <a:pt x="1652" y="1708"/>
                  </a:moveTo>
                  <a:cubicBezTo>
                    <a:pt x="1544" y="1737"/>
                    <a:pt x="1416" y="1758"/>
                    <a:pt x="1279" y="1769"/>
                  </a:cubicBezTo>
                  <a:cubicBezTo>
                    <a:pt x="1268" y="1639"/>
                    <a:pt x="1158" y="1536"/>
                    <a:pt x="1024" y="1536"/>
                  </a:cubicBezTo>
                  <a:cubicBezTo>
                    <a:pt x="890" y="1536"/>
                    <a:pt x="780" y="1639"/>
                    <a:pt x="769" y="1769"/>
                  </a:cubicBezTo>
                  <a:cubicBezTo>
                    <a:pt x="632" y="1758"/>
                    <a:pt x="504" y="1737"/>
                    <a:pt x="396" y="1708"/>
                  </a:cubicBezTo>
                  <a:cubicBezTo>
                    <a:pt x="246" y="1668"/>
                    <a:pt x="175" y="1624"/>
                    <a:pt x="149" y="1600"/>
                  </a:cubicBezTo>
                  <a:cubicBezTo>
                    <a:pt x="175" y="1576"/>
                    <a:pt x="246" y="1532"/>
                    <a:pt x="396" y="1492"/>
                  </a:cubicBezTo>
                  <a:cubicBezTo>
                    <a:pt x="569" y="1446"/>
                    <a:pt x="792" y="1420"/>
                    <a:pt x="1024" y="1420"/>
                  </a:cubicBezTo>
                  <a:cubicBezTo>
                    <a:pt x="1256" y="1420"/>
                    <a:pt x="1479" y="1446"/>
                    <a:pt x="1652" y="1492"/>
                  </a:cubicBezTo>
                  <a:cubicBezTo>
                    <a:pt x="1802" y="1532"/>
                    <a:pt x="1873" y="1576"/>
                    <a:pt x="1899" y="1600"/>
                  </a:cubicBezTo>
                  <a:cubicBezTo>
                    <a:pt x="1873" y="1624"/>
                    <a:pt x="1802" y="1668"/>
                    <a:pt x="1652" y="1708"/>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sp>
        <p:nvSpPr>
          <p:cNvPr id="25" name="矩形 24"/>
          <p:cNvSpPr/>
          <p:nvPr/>
        </p:nvSpPr>
        <p:spPr>
          <a:xfrm>
            <a:off x="0" y="1480456"/>
            <a:ext cx="1001486" cy="45284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19497" y="1008415"/>
            <a:ext cx="2857212" cy="5523942"/>
          </a:xfrm>
          <a:prstGeom prst="rect">
            <a:avLst/>
          </a:prstGeom>
        </p:spPr>
      </p:pic>
    </p:spTree>
    <p:extLst>
      <p:ext uri="{BB962C8B-B14F-4D97-AF65-F5344CB8AC3E}">
        <p14:creationId xmlns:p14="http://schemas.microsoft.com/office/powerpoint/2010/main" val="4096532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3"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0" name="矩形 19"/>
          <p:cNvSpPr/>
          <p:nvPr/>
        </p:nvSpPr>
        <p:spPr>
          <a:xfrm>
            <a:off x="200546" y="268014"/>
            <a:ext cx="11790910" cy="6337737"/>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1" name="图片 20"/>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557087" y="2562171"/>
            <a:ext cx="2603938" cy="1735958"/>
          </a:xfrm>
          <a:prstGeom prst="rect">
            <a:avLst/>
          </a:prstGeom>
        </p:spPr>
      </p:pic>
      <p:pic>
        <p:nvPicPr>
          <p:cNvPr id="22" name="图片 2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557087" y="791958"/>
            <a:ext cx="2603938" cy="1746838"/>
          </a:xfrm>
          <a:prstGeom prst="rect">
            <a:avLst/>
          </a:prstGeom>
        </p:spPr>
      </p:pic>
      <p:pic>
        <p:nvPicPr>
          <p:cNvPr id="23" name="图片 22"/>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180075" y="2562171"/>
            <a:ext cx="2603938" cy="1735958"/>
          </a:xfrm>
          <a:prstGeom prst="rect">
            <a:avLst/>
          </a:prstGeom>
        </p:spPr>
      </p:pic>
      <p:pic>
        <p:nvPicPr>
          <p:cNvPr id="24" name="图片 23"/>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180075" y="791958"/>
            <a:ext cx="2603938" cy="1746838"/>
          </a:xfrm>
          <a:prstGeom prst="rect">
            <a:avLst/>
          </a:prstGeom>
        </p:spPr>
      </p:pic>
      <p:pic>
        <p:nvPicPr>
          <p:cNvPr id="35" name="图片 34"/>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9181213" y="4321504"/>
            <a:ext cx="2602800" cy="1735200"/>
          </a:xfrm>
          <a:prstGeom prst="rect">
            <a:avLst/>
          </a:prstGeom>
        </p:spPr>
      </p:pic>
      <p:pic>
        <p:nvPicPr>
          <p:cNvPr id="37" name="图片 36"/>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6553547" y="4328889"/>
            <a:ext cx="2602800" cy="1737154"/>
          </a:xfrm>
          <a:prstGeom prst="rect">
            <a:avLst/>
          </a:prstGeom>
        </p:spPr>
      </p:pic>
      <p:grpSp>
        <p:nvGrpSpPr>
          <p:cNvPr id="2" name="组合 1"/>
          <p:cNvGrpSpPr/>
          <p:nvPr/>
        </p:nvGrpSpPr>
        <p:grpSpPr>
          <a:xfrm>
            <a:off x="6693853" y="2165693"/>
            <a:ext cx="259712" cy="276999"/>
            <a:chOff x="6693853" y="2165693"/>
            <a:chExt cx="259712" cy="276999"/>
          </a:xfrm>
        </p:grpSpPr>
        <p:sp>
          <p:nvSpPr>
            <p:cNvPr id="40" name="矩形: 圆角 39"/>
            <p:cNvSpPr/>
            <p:nvPr/>
          </p:nvSpPr>
          <p:spPr>
            <a:xfrm rot="2700000">
              <a:off x="6693853" y="2168596"/>
              <a:ext cx="259712" cy="259712"/>
            </a:xfrm>
            <a:prstGeom prst="roundRect">
              <a:avLst>
                <a:gd name="adj" fmla="val 7292"/>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文本框 42"/>
            <p:cNvSpPr txBox="1"/>
            <p:nvPr/>
          </p:nvSpPr>
          <p:spPr>
            <a:xfrm>
              <a:off x="6703692" y="2165693"/>
              <a:ext cx="240030" cy="276999"/>
            </a:xfrm>
            <a:prstGeom prst="rect">
              <a:avLst/>
            </a:prstGeom>
            <a:noFill/>
          </p:spPr>
          <p:txBody>
            <a:bodyPr wrap="square" rtlCol="0">
              <a:spAutoFit/>
            </a:bodyPr>
            <a:lstStyle/>
            <a:p>
              <a:pPr algn="ctr"/>
              <a:r>
                <a:rPr lang="en-US" altLang="zh-CN" sz="1200" dirty="0">
                  <a:solidFill>
                    <a:schemeClr val="bg1"/>
                  </a:solidFill>
                </a:rPr>
                <a:t>1</a:t>
              </a:r>
              <a:endParaRPr lang="zh-CN" altLang="en-US" sz="1200" dirty="0">
                <a:solidFill>
                  <a:schemeClr val="bg1"/>
                </a:solidFill>
              </a:endParaRPr>
            </a:p>
          </p:txBody>
        </p:sp>
      </p:grpSp>
      <p:grpSp>
        <p:nvGrpSpPr>
          <p:cNvPr id="3" name="组合 2"/>
          <p:cNvGrpSpPr/>
          <p:nvPr/>
        </p:nvGrpSpPr>
        <p:grpSpPr>
          <a:xfrm>
            <a:off x="6693852" y="3834325"/>
            <a:ext cx="259712" cy="276999"/>
            <a:chOff x="6693852" y="3834325"/>
            <a:chExt cx="259712" cy="276999"/>
          </a:xfrm>
        </p:grpSpPr>
        <p:sp>
          <p:nvSpPr>
            <p:cNvPr id="41" name="矩形: 圆角 40"/>
            <p:cNvSpPr/>
            <p:nvPr/>
          </p:nvSpPr>
          <p:spPr>
            <a:xfrm rot="2700000">
              <a:off x="6693852" y="3842969"/>
              <a:ext cx="259712" cy="259712"/>
            </a:xfrm>
            <a:prstGeom prst="roundRect">
              <a:avLst>
                <a:gd name="adj" fmla="val 7292"/>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6703692" y="3834325"/>
              <a:ext cx="240030" cy="276999"/>
            </a:xfrm>
            <a:prstGeom prst="rect">
              <a:avLst/>
            </a:prstGeom>
            <a:noFill/>
          </p:spPr>
          <p:txBody>
            <a:bodyPr wrap="square" rtlCol="0">
              <a:spAutoFit/>
            </a:bodyPr>
            <a:lstStyle/>
            <a:p>
              <a:pPr algn="ctr"/>
              <a:r>
                <a:rPr lang="en-US" altLang="zh-CN" sz="1200" dirty="0">
                  <a:solidFill>
                    <a:schemeClr val="bg1"/>
                  </a:solidFill>
                </a:rPr>
                <a:t>2</a:t>
              </a:r>
              <a:endParaRPr lang="zh-CN" altLang="en-US" sz="1200" dirty="0">
                <a:solidFill>
                  <a:schemeClr val="bg1"/>
                </a:solidFill>
              </a:endParaRPr>
            </a:p>
          </p:txBody>
        </p:sp>
      </p:grpSp>
      <p:grpSp>
        <p:nvGrpSpPr>
          <p:cNvPr id="4" name="组合 3"/>
          <p:cNvGrpSpPr/>
          <p:nvPr/>
        </p:nvGrpSpPr>
        <p:grpSpPr>
          <a:xfrm>
            <a:off x="6693851" y="5624418"/>
            <a:ext cx="259712" cy="276999"/>
            <a:chOff x="6693851" y="5624418"/>
            <a:chExt cx="259712" cy="276999"/>
          </a:xfrm>
        </p:grpSpPr>
        <p:sp>
          <p:nvSpPr>
            <p:cNvPr id="42" name="矩形: 圆角 41"/>
            <p:cNvSpPr/>
            <p:nvPr/>
          </p:nvSpPr>
          <p:spPr>
            <a:xfrm rot="2700000">
              <a:off x="6693851" y="5633063"/>
              <a:ext cx="259712" cy="259712"/>
            </a:xfrm>
            <a:prstGeom prst="roundRect">
              <a:avLst>
                <a:gd name="adj" fmla="val 7292"/>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文本框 44"/>
            <p:cNvSpPr txBox="1"/>
            <p:nvPr/>
          </p:nvSpPr>
          <p:spPr>
            <a:xfrm>
              <a:off x="6703692" y="5624418"/>
              <a:ext cx="240030" cy="276999"/>
            </a:xfrm>
            <a:prstGeom prst="rect">
              <a:avLst/>
            </a:prstGeom>
            <a:noFill/>
          </p:spPr>
          <p:txBody>
            <a:bodyPr wrap="square" rtlCol="0">
              <a:spAutoFit/>
            </a:bodyPr>
            <a:lstStyle/>
            <a:p>
              <a:pPr algn="ctr"/>
              <a:r>
                <a:rPr lang="en-US" altLang="zh-CN" sz="1200" dirty="0">
                  <a:solidFill>
                    <a:schemeClr val="bg1"/>
                  </a:solidFill>
                </a:rPr>
                <a:t>3</a:t>
              </a:r>
              <a:endParaRPr lang="zh-CN" altLang="en-US" sz="1200" dirty="0">
                <a:solidFill>
                  <a:schemeClr val="bg1"/>
                </a:solidFill>
              </a:endParaRPr>
            </a:p>
          </p:txBody>
        </p:sp>
      </p:grpSp>
      <p:sp>
        <p:nvSpPr>
          <p:cNvPr id="48" name="文本框 47"/>
          <p:cNvSpPr txBox="1"/>
          <p:nvPr/>
        </p:nvSpPr>
        <p:spPr>
          <a:xfrm>
            <a:off x="1254619" y="1081518"/>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49" name="文本框 48"/>
          <p:cNvSpPr txBox="1"/>
          <p:nvPr/>
        </p:nvSpPr>
        <p:spPr>
          <a:xfrm>
            <a:off x="1254619" y="1461359"/>
            <a:ext cx="4841381"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点击添加文字说明点击添加文字说明点击添加文字点击添加文字说明点击添加文字说明点击添加文字</a:t>
            </a:r>
          </a:p>
        </p:txBody>
      </p:sp>
      <p:sp>
        <p:nvSpPr>
          <p:cNvPr id="54" name="文本框 53"/>
          <p:cNvSpPr txBox="1"/>
          <p:nvPr/>
        </p:nvSpPr>
        <p:spPr>
          <a:xfrm>
            <a:off x="1254619" y="2866752"/>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55" name="文本框 54"/>
          <p:cNvSpPr txBox="1"/>
          <p:nvPr/>
        </p:nvSpPr>
        <p:spPr>
          <a:xfrm>
            <a:off x="1254619" y="3246593"/>
            <a:ext cx="4841381"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点击添加文字说明点击添加文字说明点击添加文字点击添加文字说明点击添加文字说明点击添加文字</a:t>
            </a:r>
          </a:p>
        </p:txBody>
      </p:sp>
      <p:sp>
        <p:nvSpPr>
          <p:cNvPr id="59" name="文本框 58"/>
          <p:cNvSpPr txBox="1"/>
          <p:nvPr/>
        </p:nvSpPr>
        <p:spPr>
          <a:xfrm>
            <a:off x="1254619" y="4651985"/>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60" name="文本框 59"/>
          <p:cNvSpPr txBox="1"/>
          <p:nvPr/>
        </p:nvSpPr>
        <p:spPr>
          <a:xfrm>
            <a:off x="1254619" y="5031826"/>
            <a:ext cx="4841381"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点击添加文字说明点击添加文字说明点击添加文字点击添加文字说明点击添加文字说明点击添加文字</a:t>
            </a:r>
          </a:p>
        </p:txBody>
      </p:sp>
      <p:grpSp>
        <p:nvGrpSpPr>
          <p:cNvPr id="5" name="组合 4"/>
          <p:cNvGrpSpPr/>
          <p:nvPr/>
        </p:nvGrpSpPr>
        <p:grpSpPr>
          <a:xfrm>
            <a:off x="830628" y="1199309"/>
            <a:ext cx="259712" cy="276999"/>
            <a:chOff x="830628" y="1199309"/>
            <a:chExt cx="259712" cy="276999"/>
          </a:xfrm>
        </p:grpSpPr>
        <p:sp>
          <p:nvSpPr>
            <p:cNvPr id="46" name="矩形: 圆角 45"/>
            <p:cNvSpPr/>
            <p:nvPr/>
          </p:nvSpPr>
          <p:spPr>
            <a:xfrm rot="2700000">
              <a:off x="830628" y="1207953"/>
              <a:ext cx="259712" cy="259712"/>
            </a:xfrm>
            <a:prstGeom prst="roundRect">
              <a:avLst>
                <a:gd name="adj" fmla="val 7292"/>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文本框 60"/>
            <p:cNvSpPr txBox="1"/>
            <p:nvPr/>
          </p:nvSpPr>
          <p:spPr>
            <a:xfrm>
              <a:off x="839329" y="1199309"/>
              <a:ext cx="240030" cy="276999"/>
            </a:xfrm>
            <a:prstGeom prst="rect">
              <a:avLst/>
            </a:prstGeom>
            <a:noFill/>
          </p:spPr>
          <p:txBody>
            <a:bodyPr wrap="square" rtlCol="0">
              <a:spAutoFit/>
            </a:bodyPr>
            <a:lstStyle/>
            <a:p>
              <a:pPr algn="ctr"/>
              <a:r>
                <a:rPr lang="en-US" altLang="zh-CN" sz="1200" dirty="0">
                  <a:solidFill>
                    <a:schemeClr val="bg1"/>
                  </a:solidFill>
                </a:rPr>
                <a:t>1</a:t>
              </a:r>
              <a:endParaRPr lang="zh-CN" altLang="en-US" sz="1200" dirty="0">
                <a:solidFill>
                  <a:schemeClr val="bg1"/>
                </a:solidFill>
              </a:endParaRPr>
            </a:p>
          </p:txBody>
        </p:sp>
      </p:grpSp>
      <p:grpSp>
        <p:nvGrpSpPr>
          <p:cNvPr id="6" name="组合 5"/>
          <p:cNvGrpSpPr/>
          <p:nvPr/>
        </p:nvGrpSpPr>
        <p:grpSpPr>
          <a:xfrm>
            <a:off x="830628" y="2984543"/>
            <a:ext cx="259712" cy="276999"/>
            <a:chOff x="830628" y="2984543"/>
            <a:chExt cx="259712" cy="276999"/>
          </a:xfrm>
        </p:grpSpPr>
        <p:sp>
          <p:nvSpPr>
            <p:cNvPr id="52" name="矩形: 圆角 51"/>
            <p:cNvSpPr/>
            <p:nvPr/>
          </p:nvSpPr>
          <p:spPr>
            <a:xfrm rot="2700000">
              <a:off x="830628" y="2993187"/>
              <a:ext cx="259712" cy="259712"/>
            </a:xfrm>
            <a:prstGeom prst="roundRect">
              <a:avLst>
                <a:gd name="adj" fmla="val 7292"/>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文本框 61"/>
            <p:cNvSpPr txBox="1"/>
            <p:nvPr/>
          </p:nvSpPr>
          <p:spPr>
            <a:xfrm>
              <a:off x="839329" y="2984543"/>
              <a:ext cx="240030" cy="276999"/>
            </a:xfrm>
            <a:prstGeom prst="rect">
              <a:avLst/>
            </a:prstGeom>
            <a:noFill/>
          </p:spPr>
          <p:txBody>
            <a:bodyPr wrap="square" rtlCol="0">
              <a:spAutoFit/>
            </a:bodyPr>
            <a:lstStyle/>
            <a:p>
              <a:pPr algn="ctr"/>
              <a:r>
                <a:rPr lang="en-US" altLang="zh-CN" sz="1200" dirty="0">
                  <a:solidFill>
                    <a:schemeClr val="bg1"/>
                  </a:solidFill>
                </a:rPr>
                <a:t>2</a:t>
              </a:r>
              <a:endParaRPr lang="zh-CN" altLang="en-US" sz="1200" dirty="0">
                <a:solidFill>
                  <a:schemeClr val="bg1"/>
                </a:solidFill>
              </a:endParaRPr>
            </a:p>
          </p:txBody>
        </p:sp>
      </p:grpSp>
      <p:grpSp>
        <p:nvGrpSpPr>
          <p:cNvPr id="7" name="组合 6"/>
          <p:cNvGrpSpPr/>
          <p:nvPr/>
        </p:nvGrpSpPr>
        <p:grpSpPr>
          <a:xfrm>
            <a:off x="830628" y="4769777"/>
            <a:ext cx="259712" cy="276999"/>
            <a:chOff x="830628" y="4769777"/>
            <a:chExt cx="259712" cy="276999"/>
          </a:xfrm>
        </p:grpSpPr>
        <p:sp>
          <p:nvSpPr>
            <p:cNvPr id="57" name="矩形: 圆角 56"/>
            <p:cNvSpPr/>
            <p:nvPr/>
          </p:nvSpPr>
          <p:spPr>
            <a:xfrm rot="2700000">
              <a:off x="830628" y="4778420"/>
              <a:ext cx="259712" cy="259712"/>
            </a:xfrm>
            <a:prstGeom prst="roundRect">
              <a:avLst>
                <a:gd name="adj" fmla="val 7292"/>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文本框 62"/>
            <p:cNvSpPr txBox="1"/>
            <p:nvPr/>
          </p:nvSpPr>
          <p:spPr>
            <a:xfrm>
              <a:off x="839329" y="4769777"/>
              <a:ext cx="240030" cy="276999"/>
            </a:xfrm>
            <a:prstGeom prst="rect">
              <a:avLst/>
            </a:prstGeom>
            <a:noFill/>
          </p:spPr>
          <p:txBody>
            <a:bodyPr wrap="square" rtlCol="0">
              <a:spAutoFit/>
            </a:bodyPr>
            <a:lstStyle/>
            <a:p>
              <a:pPr algn="ctr"/>
              <a:r>
                <a:rPr lang="en-US" altLang="zh-CN" sz="1200" dirty="0">
                  <a:solidFill>
                    <a:schemeClr val="bg1"/>
                  </a:solidFill>
                </a:rPr>
                <a:t>3</a:t>
              </a:r>
              <a:endParaRPr lang="zh-CN" altLang="en-US" sz="1200" dirty="0">
                <a:solidFill>
                  <a:schemeClr val="bg1"/>
                </a:solidFill>
              </a:endParaRPr>
            </a:p>
          </p:txBody>
        </p:sp>
      </p:grpSp>
    </p:spTree>
    <p:extLst>
      <p:ext uri="{BB962C8B-B14F-4D97-AF65-F5344CB8AC3E}">
        <p14:creationId xmlns:p14="http://schemas.microsoft.com/office/powerpoint/2010/main" val="3768327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自由: 形状 16"/>
          <p:cNvSpPr/>
          <p:nvPr/>
        </p:nvSpPr>
        <p:spPr>
          <a:xfrm>
            <a:off x="665875" y="454354"/>
            <a:ext cx="9250680" cy="5901927"/>
          </a:xfrm>
          <a:custGeom>
            <a:avLst/>
            <a:gdLst>
              <a:gd name="connsiteX0" fmla="*/ 0 w 9250680"/>
              <a:gd name="connsiteY0" fmla="*/ 2331720 h 5901927"/>
              <a:gd name="connsiteX1" fmla="*/ 4297680 w 9250680"/>
              <a:gd name="connsiteY1" fmla="*/ 5852160 h 5901927"/>
              <a:gd name="connsiteX2" fmla="*/ 9250680 w 9250680"/>
              <a:gd name="connsiteY2" fmla="*/ 0 h 5901927"/>
            </a:gdLst>
            <a:ahLst/>
            <a:cxnLst>
              <a:cxn ang="0">
                <a:pos x="connsiteX0" y="connsiteY0"/>
              </a:cxn>
              <a:cxn ang="0">
                <a:pos x="connsiteX1" y="connsiteY1"/>
              </a:cxn>
              <a:cxn ang="0">
                <a:pos x="connsiteX2" y="connsiteY2"/>
              </a:cxn>
            </a:cxnLst>
            <a:rect l="l" t="t" r="r" b="b"/>
            <a:pathLst>
              <a:path w="9250680" h="5901927">
                <a:moveTo>
                  <a:pt x="0" y="2331720"/>
                </a:moveTo>
                <a:cubicBezTo>
                  <a:pt x="1377950" y="4286250"/>
                  <a:pt x="2755900" y="6240780"/>
                  <a:pt x="4297680" y="5852160"/>
                </a:cubicBezTo>
                <a:cubicBezTo>
                  <a:pt x="5839460" y="5463540"/>
                  <a:pt x="7545070" y="2731770"/>
                  <a:pt x="9250680" y="0"/>
                </a:cubicBezTo>
              </a:path>
            </a:pathLst>
          </a:custGeom>
          <a:no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2488660" y="5053240"/>
            <a:ext cx="1060590" cy="1060590"/>
            <a:chOff x="2488660" y="5053240"/>
            <a:chExt cx="1060590" cy="1060590"/>
          </a:xfrm>
        </p:grpSpPr>
        <p:sp>
          <p:nvSpPr>
            <p:cNvPr id="14" name="椭圆 13"/>
            <p:cNvSpPr/>
            <p:nvPr/>
          </p:nvSpPr>
          <p:spPr>
            <a:xfrm>
              <a:off x="2488660" y="5053240"/>
              <a:ext cx="1060590" cy="10605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Freeform 70"/>
            <p:cNvSpPr>
              <a:spLocks/>
            </p:cNvSpPr>
            <p:nvPr/>
          </p:nvSpPr>
          <p:spPr bwMode="auto">
            <a:xfrm>
              <a:off x="2779776" y="5386824"/>
              <a:ext cx="417398" cy="454382"/>
            </a:xfrm>
            <a:custGeom>
              <a:avLst/>
              <a:gdLst>
                <a:gd name="T0" fmla="*/ 76 w 96"/>
                <a:gd name="T1" fmla="*/ 64 h 104"/>
                <a:gd name="T2" fmla="*/ 59 w 96"/>
                <a:gd name="T3" fmla="*/ 73 h 104"/>
                <a:gd name="T4" fmla="*/ 38 w 96"/>
                <a:gd name="T5" fmla="*/ 61 h 104"/>
                <a:gd name="T6" fmla="*/ 40 w 96"/>
                <a:gd name="T7" fmla="*/ 52 h 104"/>
                <a:gd name="T8" fmla="*/ 39 w 96"/>
                <a:gd name="T9" fmla="*/ 46 h 104"/>
                <a:gd name="T10" fmla="*/ 61 w 96"/>
                <a:gd name="T11" fmla="*/ 34 h 104"/>
                <a:gd name="T12" fmla="*/ 76 w 96"/>
                <a:gd name="T13" fmla="*/ 40 h 104"/>
                <a:gd name="T14" fmla="*/ 96 w 96"/>
                <a:gd name="T15" fmla="*/ 20 h 104"/>
                <a:gd name="T16" fmla="*/ 76 w 96"/>
                <a:gd name="T17" fmla="*/ 0 h 104"/>
                <a:gd name="T18" fmla="*/ 56 w 96"/>
                <a:gd name="T19" fmla="*/ 20 h 104"/>
                <a:gd name="T20" fmla="*/ 57 w 96"/>
                <a:gd name="T21" fmla="*/ 26 h 104"/>
                <a:gd name="T22" fmla="*/ 35 w 96"/>
                <a:gd name="T23" fmla="*/ 38 h 104"/>
                <a:gd name="T24" fmla="*/ 20 w 96"/>
                <a:gd name="T25" fmla="*/ 32 h 104"/>
                <a:gd name="T26" fmla="*/ 0 w 96"/>
                <a:gd name="T27" fmla="*/ 52 h 104"/>
                <a:gd name="T28" fmla="*/ 20 w 96"/>
                <a:gd name="T29" fmla="*/ 72 h 104"/>
                <a:gd name="T30" fmla="*/ 32 w 96"/>
                <a:gd name="T31" fmla="*/ 68 h 104"/>
                <a:gd name="T32" fmla="*/ 56 w 96"/>
                <a:gd name="T33" fmla="*/ 82 h 104"/>
                <a:gd name="T34" fmla="*/ 56 w 96"/>
                <a:gd name="T35" fmla="*/ 84 h 104"/>
                <a:gd name="T36" fmla="*/ 76 w 96"/>
                <a:gd name="T37" fmla="*/ 104 h 104"/>
                <a:gd name="T38" fmla="*/ 96 w 96"/>
                <a:gd name="T39" fmla="*/ 84 h 104"/>
                <a:gd name="T40" fmla="*/ 76 w 96"/>
                <a:gd name="T41" fmla="*/ 64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6" h="104">
                  <a:moveTo>
                    <a:pt x="76" y="64"/>
                  </a:moveTo>
                  <a:cubicBezTo>
                    <a:pt x="69" y="64"/>
                    <a:pt x="63" y="68"/>
                    <a:pt x="59" y="73"/>
                  </a:cubicBezTo>
                  <a:cubicBezTo>
                    <a:pt x="38" y="61"/>
                    <a:pt x="38" y="61"/>
                    <a:pt x="38" y="61"/>
                  </a:cubicBezTo>
                  <a:cubicBezTo>
                    <a:pt x="39" y="58"/>
                    <a:pt x="40" y="55"/>
                    <a:pt x="40" y="52"/>
                  </a:cubicBezTo>
                  <a:cubicBezTo>
                    <a:pt x="40" y="50"/>
                    <a:pt x="40" y="48"/>
                    <a:pt x="39" y="46"/>
                  </a:cubicBezTo>
                  <a:cubicBezTo>
                    <a:pt x="61" y="34"/>
                    <a:pt x="61" y="34"/>
                    <a:pt x="61" y="34"/>
                  </a:cubicBezTo>
                  <a:cubicBezTo>
                    <a:pt x="65" y="37"/>
                    <a:pt x="70" y="40"/>
                    <a:pt x="76" y="40"/>
                  </a:cubicBezTo>
                  <a:cubicBezTo>
                    <a:pt x="87" y="40"/>
                    <a:pt x="96" y="31"/>
                    <a:pt x="96" y="20"/>
                  </a:cubicBezTo>
                  <a:cubicBezTo>
                    <a:pt x="96" y="9"/>
                    <a:pt x="87" y="0"/>
                    <a:pt x="76" y="0"/>
                  </a:cubicBezTo>
                  <a:cubicBezTo>
                    <a:pt x="65" y="0"/>
                    <a:pt x="56" y="9"/>
                    <a:pt x="56" y="20"/>
                  </a:cubicBezTo>
                  <a:cubicBezTo>
                    <a:pt x="56" y="22"/>
                    <a:pt x="56" y="24"/>
                    <a:pt x="57" y="26"/>
                  </a:cubicBezTo>
                  <a:cubicBezTo>
                    <a:pt x="35" y="38"/>
                    <a:pt x="35" y="38"/>
                    <a:pt x="35" y="38"/>
                  </a:cubicBezTo>
                  <a:cubicBezTo>
                    <a:pt x="31" y="35"/>
                    <a:pt x="26" y="32"/>
                    <a:pt x="20" y="32"/>
                  </a:cubicBezTo>
                  <a:cubicBezTo>
                    <a:pt x="9" y="32"/>
                    <a:pt x="0" y="41"/>
                    <a:pt x="0" y="52"/>
                  </a:cubicBezTo>
                  <a:cubicBezTo>
                    <a:pt x="0" y="63"/>
                    <a:pt x="9" y="72"/>
                    <a:pt x="20" y="72"/>
                  </a:cubicBezTo>
                  <a:cubicBezTo>
                    <a:pt x="25" y="72"/>
                    <a:pt x="29" y="70"/>
                    <a:pt x="32" y="68"/>
                  </a:cubicBezTo>
                  <a:cubicBezTo>
                    <a:pt x="56" y="82"/>
                    <a:pt x="56" y="82"/>
                    <a:pt x="56" y="82"/>
                  </a:cubicBezTo>
                  <a:cubicBezTo>
                    <a:pt x="56" y="83"/>
                    <a:pt x="56" y="83"/>
                    <a:pt x="56" y="84"/>
                  </a:cubicBezTo>
                  <a:cubicBezTo>
                    <a:pt x="56" y="95"/>
                    <a:pt x="65" y="104"/>
                    <a:pt x="76" y="104"/>
                  </a:cubicBezTo>
                  <a:cubicBezTo>
                    <a:pt x="87" y="104"/>
                    <a:pt x="96" y="95"/>
                    <a:pt x="96" y="84"/>
                  </a:cubicBezTo>
                  <a:cubicBezTo>
                    <a:pt x="96" y="73"/>
                    <a:pt x="87" y="64"/>
                    <a:pt x="76" y="6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8"/>
          <p:cNvGrpSpPr/>
          <p:nvPr/>
        </p:nvGrpSpPr>
        <p:grpSpPr>
          <a:xfrm>
            <a:off x="43899" y="1987400"/>
            <a:ext cx="1060590" cy="1060590"/>
            <a:chOff x="43899" y="1987400"/>
            <a:chExt cx="1060590" cy="1060590"/>
          </a:xfrm>
        </p:grpSpPr>
        <p:sp>
          <p:nvSpPr>
            <p:cNvPr id="12" name="椭圆 11"/>
            <p:cNvSpPr/>
            <p:nvPr/>
          </p:nvSpPr>
          <p:spPr>
            <a:xfrm>
              <a:off x="43899" y="1987400"/>
              <a:ext cx="1060590" cy="1060590"/>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Freeform 73"/>
            <p:cNvSpPr>
              <a:spLocks noEditPoints="1"/>
            </p:cNvSpPr>
            <p:nvPr/>
          </p:nvSpPr>
          <p:spPr bwMode="auto">
            <a:xfrm>
              <a:off x="352347" y="2284880"/>
              <a:ext cx="443886" cy="441792"/>
            </a:xfrm>
            <a:custGeom>
              <a:avLst/>
              <a:gdLst>
                <a:gd name="T0" fmla="*/ 77 w 128"/>
                <a:gd name="T1" fmla="*/ 51 h 128"/>
                <a:gd name="T2" fmla="*/ 71 w 128"/>
                <a:gd name="T3" fmla="*/ 51 h 128"/>
                <a:gd name="T4" fmla="*/ 51 w 128"/>
                <a:gd name="T5" fmla="*/ 71 h 128"/>
                <a:gd name="T6" fmla="*/ 51 w 128"/>
                <a:gd name="T7" fmla="*/ 77 h 128"/>
                <a:gd name="T8" fmla="*/ 57 w 128"/>
                <a:gd name="T9" fmla="*/ 77 h 128"/>
                <a:gd name="T10" fmla="*/ 77 w 128"/>
                <a:gd name="T11" fmla="*/ 57 h 128"/>
                <a:gd name="T12" fmla="*/ 77 w 128"/>
                <a:gd name="T13" fmla="*/ 51 h 128"/>
                <a:gd name="T14" fmla="*/ 30 w 128"/>
                <a:gd name="T15" fmla="*/ 114 h 128"/>
                <a:gd name="T16" fmla="*/ 18 w 128"/>
                <a:gd name="T17" fmla="*/ 110 h 128"/>
                <a:gd name="T18" fmla="*/ 14 w 128"/>
                <a:gd name="T19" fmla="*/ 98 h 128"/>
                <a:gd name="T20" fmla="*/ 51 w 128"/>
                <a:gd name="T21" fmla="*/ 60 h 128"/>
                <a:gd name="T22" fmla="*/ 34 w 128"/>
                <a:gd name="T23" fmla="*/ 62 h 128"/>
                <a:gd name="T24" fmla="*/ 6 w 128"/>
                <a:gd name="T25" fmla="*/ 90 h 128"/>
                <a:gd name="T26" fmla="*/ 7 w 128"/>
                <a:gd name="T27" fmla="*/ 115 h 128"/>
                <a:gd name="T28" fmla="*/ 12 w 128"/>
                <a:gd name="T29" fmla="*/ 121 h 128"/>
                <a:gd name="T30" fmla="*/ 38 w 128"/>
                <a:gd name="T31" fmla="*/ 122 h 128"/>
                <a:gd name="T32" fmla="*/ 66 w 128"/>
                <a:gd name="T33" fmla="*/ 94 h 128"/>
                <a:gd name="T34" fmla="*/ 68 w 128"/>
                <a:gd name="T35" fmla="*/ 77 h 128"/>
                <a:gd name="T36" fmla="*/ 30 w 128"/>
                <a:gd name="T37" fmla="*/ 114 h 128"/>
                <a:gd name="T38" fmla="*/ 121 w 128"/>
                <a:gd name="T39" fmla="*/ 12 h 128"/>
                <a:gd name="T40" fmla="*/ 115 w 128"/>
                <a:gd name="T41" fmla="*/ 7 h 128"/>
                <a:gd name="T42" fmla="*/ 90 w 128"/>
                <a:gd name="T43" fmla="*/ 6 h 128"/>
                <a:gd name="T44" fmla="*/ 62 w 128"/>
                <a:gd name="T45" fmla="*/ 34 h 128"/>
                <a:gd name="T46" fmla="*/ 60 w 128"/>
                <a:gd name="T47" fmla="*/ 51 h 128"/>
                <a:gd name="T48" fmla="*/ 98 w 128"/>
                <a:gd name="T49" fmla="*/ 14 h 128"/>
                <a:gd name="T50" fmla="*/ 110 w 128"/>
                <a:gd name="T51" fmla="*/ 18 h 128"/>
                <a:gd name="T52" fmla="*/ 114 w 128"/>
                <a:gd name="T53" fmla="*/ 30 h 128"/>
                <a:gd name="T54" fmla="*/ 77 w 128"/>
                <a:gd name="T55" fmla="*/ 68 h 128"/>
                <a:gd name="T56" fmla="*/ 94 w 128"/>
                <a:gd name="T57" fmla="*/ 66 h 128"/>
                <a:gd name="T58" fmla="*/ 122 w 128"/>
                <a:gd name="T59" fmla="*/ 38 h 128"/>
                <a:gd name="T60" fmla="*/ 121 w 128"/>
                <a:gd name="T61" fmla="*/ 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28" h="128">
                  <a:moveTo>
                    <a:pt x="77" y="51"/>
                  </a:moveTo>
                  <a:cubicBezTo>
                    <a:pt x="75" y="50"/>
                    <a:pt x="73" y="50"/>
                    <a:pt x="71" y="51"/>
                  </a:cubicBezTo>
                  <a:cubicBezTo>
                    <a:pt x="51" y="71"/>
                    <a:pt x="51" y="71"/>
                    <a:pt x="51" y="71"/>
                  </a:cubicBezTo>
                  <a:cubicBezTo>
                    <a:pt x="49" y="73"/>
                    <a:pt x="49" y="75"/>
                    <a:pt x="51" y="77"/>
                  </a:cubicBezTo>
                  <a:cubicBezTo>
                    <a:pt x="53" y="78"/>
                    <a:pt x="55" y="78"/>
                    <a:pt x="57" y="77"/>
                  </a:cubicBezTo>
                  <a:cubicBezTo>
                    <a:pt x="77" y="57"/>
                    <a:pt x="77" y="57"/>
                    <a:pt x="77" y="57"/>
                  </a:cubicBezTo>
                  <a:cubicBezTo>
                    <a:pt x="78" y="55"/>
                    <a:pt x="78" y="53"/>
                    <a:pt x="77" y="51"/>
                  </a:cubicBezTo>
                  <a:close/>
                  <a:moveTo>
                    <a:pt x="30" y="114"/>
                  </a:moveTo>
                  <a:cubicBezTo>
                    <a:pt x="27" y="117"/>
                    <a:pt x="21" y="113"/>
                    <a:pt x="18" y="110"/>
                  </a:cubicBezTo>
                  <a:cubicBezTo>
                    <a:pt x="15" y="107"/>
                    <a:pt x="11" y="101"/>
                    <a:pt x="14" y="98"/>
                  </a:cubicBezTo>
                  <a:cubicBezTo>
                    <a:pt x="51" y="60"/>
                    <a:pt x="51" y="60"/>
                    <a:pt x="51" y="60"/>
                  </a:cubicBezTo>
                  <a:cubicBezTo>
                    <a:pt x="46" y="58"/>
                    <a:pt x="38" y="58"/>
                    <a:pt x="34" y="62"/>
                  </a:cubicBezTo>
                  <a:cubicBezTo>
                    <a:pt x="6" y="90"/>
                    <a:pt x="6" y="90"/>
                    <a:pt x="6" y="90"/>
                  </a:cubicBezTo>
                  <a:cubicBezTo>
                    <a:pt x="0" y="96"/>
                    <a:pt x="0" y="109"/>
                    <a:pt x="7" y="115"/>
                  </a:cubicBezTo>
                  <a:cubicBezTo>
                    <a:pt x="12" y="121"/>
                    <a:pt x="12" y="121"/>
                    <a:pt x="12" y="121"/>
                  </a:cubicBezTo>
                  <a:cubicBezTo>
                    <a:pt x="19" y="127"/>
                    <a:pt x="32" y="128"/>
                    <a:pt x="38" y="122"/>
                  </a:cubicBezTo>
                  <a:cubicBezTo>
                    <a:pt x="66" y="94"/>
                    <a:pt x="66" y="94"/>
                    <a:pt x="66" y="94"/>
                  </a:cubicBezTo>
                  <a:cubicBezTo>
                    <a:pt x="70" y="90"/>
                    <a:pt x="69" y="82"/>
                    <a:pt x="68" y="77"/>
                  </a:cubicBezTo>
                  <a:lnTo>
                    <a:pt x="30" y="114"/>
                  </a:lnTo>
                  <a:close/>
                  <a:moveTo>
                    <a:pt x="121" y="12"/>
                  </a:moveTo>
                  <a:cubicBezTo>
                    <a:pt x="115" y="7"/>
                    <a:pt x="115" y="7"/>
                    <a:pt x="115" y="7"/>
                  </a:cubicBezTo>
                  <a:cubicBezTo>
                    <a:pt x="109" y="0"/>
                    <a:pt x="96" y="0"/>
                    <a:pt x="90" y="6"/>
                  </a:cubicBezTo>
                  <a:cubicBezTo>
                    <a:pt x="62" y="34"/>
                    <a:pt x="62" y="34"/>
                    <a:pt x="62" y="34"/>
                  </a:cubicBezTo>
                  <a:cubicBezTo>
                    <a:pt x="58" y="38"/>
                    <a:pt x="58" y="46"/>
                    <a:pt x="60" y="51"/>
                  </a:cubicBezTo>
                  <a:cubicBezTo>
                    <a:pt x="98" y="14"/>
                    <a:pt x="98" y="14"/>
                    <a:pt x="98" y="14"/>
                  </a:cubicBezTo>
                  <a:cubicBezTo>
                    <a:pt x="101" y="11"/>
                    <a:pt x="107" y="15"/>
                    <a:pt x="110" y="18"/>
                  </a:cubicBezTo>
                  <a:cubicBezTo>
                    <a:pt x="113" y="21"/>
                    <a:pt x="117" y="27"/>
                    <a:pt x="114" y="30"/>
                  </a:cubicBezTo>
                  <a:cubicBezTo>
                    <a:pt x="77" y="68"/>
                    <a:pt x="77" y="68"/>
                    <a:pt x="77" y="68"/>
                  </a:cubicBezTo>
                  <a:cubicBezTo>
                    <a:pt x="82" y="69"/>
                    <a:pt x="90" y="70"/>
                    <a:pt x="94" y="66"/>
                  </a:cubicBezTo>
                  <a:cubicBezTo>
                    <a:pt x="122" y="38"/>
                    <a:pt x="122" y="38"/>
                    <a:pt x="122" y="38"/>
                  </a:cubicBezTo>
                  <a:cubicBezTo>
                    <a:pt x="128" y="32"/>
                    <a:pt x="127" y="19"/>
                    <a:pt x="121" y="1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6163170" y="4455775"/>
            <a:ext cx="1060590" cy="1060590"/>
            <a:chOff x="6163170" y="4455775"/>
            <a:chExt cx="1060590" cy="1060590"/>
          </a:xfrm>
        </p:grpSpPr>
        <p:sp>
          <p:nvSpPr>
            <p:cNvPr id="15" name="椭圆 14"/>
            <p:cNvSpPr/>
            <p:nvPr/>
          </p:nvSpPr>
          <p:spPr>
            <a:xfrm>
              <a:off x="6163170" y="4455775"/>
              <a:ext cx="1060590" cy="10605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Freeform 88"/>
            <p:cNvSpPr>
              <a:spLocks noEditPoints="1"/>
            </p:cNvSpPr>
            <p:nvPr/>
          </p:nvSpPr>
          <p:spPr bwMode="auto">
            <a:xfrm>
              <a:off x="6465429" y="4789853"/>
              <a:ext cx="456072" cy="392434"/>
            </a:xfrm>
            <a:custGeom>
              <a:avLst/>
              <a:gdLst>
                <a:gd name="T0" fmla="*/ 65 w 130"/>
                <a:gd name="T1" fmla="*/ 96 h 112"/>
                <a:gd name="T2" fmla="*/ 27 w 130"/>
                <a:gd name="T3" fmla="*/ 68 h 112"/>
                <a:gd name="T4" fmla="*/ 36 w 130"/>
                <a:gd name="T5" fmla="*/ 68 h 112"/>
                <a:gd name="T6" fmla="*/ 36 w 130"/>
                <a:gd name="T7" fmla="*/ 64 h 112"/>
                <a:gd name="T8" fmla="*/ 21 w 130"/>
                <a:gd name="T9" fmla="*/ 49 h 112"/>
                <a:gd name="T10" fmla="*/ 17 w 130"/>
                <a:gd name="T11" fmla="*/ 49 h 112"/>
                <a:gd name="T12" fmla="*/ 2 w 130"/>
                <a:gd name="T13" fmla="*/ 64 h 112"/>
                <a:gd name="T14" fmla="*/ 2 w 130"/>
                <a:gd name="T15" fmla="*/ 68 h 112"/>
                <a:gd name="T16" fmla="*/ 10 w 130"/>
                <a:gd name="T17" fmla="*/ 68 h 112"/>
                <a:gd name="T18" fmla="*/ 65 w 130"/>
                <a:gd name="T19" fmla="*/ 112 h 112"/>
                <a:gd name="T20" fmla="*/ 113 w 130"/>
                <a:gd name="T21" fmla="*/ 85 h 112"/>
                <a:gd name="T22" fmla="*/ 98 w 130"/>
                <a:gd name="T23" fmla="*/ 79 h 112"/>
                <a:gd name="T24" fmla="*/ 65 w 130"/>
                <a:gd name="T25" fmla="*/ 96 h 112"/>
                <a:gd name="T26" fmla="*/ 128 w 130"/>
                <a:gd name="T27" fmla="*/ 48 h 112"/>
                <a:gd name="T28" fmla="*/ 120 w 130"/>
                <a:gd name="T29" fmla="*/ 48 h 112"/>
                <a:gd name="T30" fmla="*/ 65 w 130"/>
                <a:gd name="T31" fmla="*/ 0 h 112"/>
                <a:gd name="T32" fmla="*/ 15 w 130"/>
                <a:gd name="T33" fmla="*/ 31 h 112"/>
                <a:gd name="T34" fmla="*/ 30 w 130"/>
                <a:gd name="T35" fmla="*/ 36 h 112"/>
                <a:gd name="T36" fmla="*/ 65 w 130"/>
                <a:gd name="T37" fmla="*/ 16 h 112"/>
                <a:gd name="T38" fmla="*/ 104 w 130"/>
                <a:gd name="T39" fmla="*/ 48 h 112"/>
                <a:gd name="T40" fmla="*/ 95 w 130"/>
                <a:gd name="T41" fmla="*/ 48 h 112"/>
                <a:gd name="T42" fmla="*/ 94 w 130"/>
                <a:gd name="T43" fmla="*/ 52 h 112"/>
                <a:gd name="T44" fmla="*/ 109 w 130"/>
                <a:gd name="T45" fmla="*/ 67 h 112"/>
                <a:gd name="T46" fmla="*/ 113 w 130"/>
                <a:gd name="T47" fmla="*/ 67 h 112"/>
                <a:gd name="T48" fmla="*/ 128 w 130"/>
                <a:gd name="T49" fmla="*/ 52 h 112"/>
                <a:gd name="T50" fmla="*/ 128 w 130"/>
                <a:gd name="T51" fmla="*/ 4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0" h="112">
                  <a:moveTo>
                    <a:pt x="65" y="96"/>
                  </a:moveTo>
                  <a:cubicBezTo>
                    <a:pt x="47" y="96"/>
                    <a:pt x="32" y="84"/>
                    <a:pt x="27" y="68"/>
                  </a:cubicBezTo>
                  <a:cubicBezTo>
                    <a:pt x="36" y="68"/>
                    <a:pt x="36" y="68"/>
                    <a:pt x="36" y="68"/>
                  </a:cubicBezTo>
                  <a:cubicBezTo>
                    <a:pt x="37" y="67"/>
                    <a:pt x="37" y="65"/>
                    <a:pt x="36" y="64"/>
                  </a:cubicBezTo>
                  <a:cubicBezTo>
                    <a:pt x="21" y="49"/>
                    <a:pt x="21" y="49"/>
                    <a:pt x="21" y="49"/>
                  </a:cubicBezTo>
                  <a:cubicBezTo>
                    <a:pt x="20" y="48"/>
                    <a:pt x="18" y="48"/>
                    <a:pt x="17" y="49"/>
                  </a:cubicBezTo>
                  <a:cubicBezTo>
                    <a:pt x="2" y="64"/>
                    <a:pt x="2" y="64"/>
                    <a:pt x="2" y="64"/>
                  </a:cubicBezTo>
                  <a:cubicBezTo>
                    <a:pt x="0" y="66"/>
                    <a:pt x="1" y="67"/>
                    <a:pt x="2" y="68"/>
                  </a:cubicBezTo>
                  <a:cubicBezTo>
                    <a:pt x="10" y="68"/>
                    <a:pt x="10" y="68"/>
                    <a:pt x="10" y="68"/>
                  </a:cubicBezTo>
                  <a:cubicBezTo>
                    <a:pt x="14" y="92"/>
                    <a:pt x="37" y="112"/>
                    <a:pt x="65" y="112"/>
                  </a:cubicBezTo>
                  <a:cubicBezTo>
                    <a:pt x="85" y="112"/>
                    <a:pt x="103" y="101"/>
                    <a:pt x="113" y="85"/>
                  </a:cubicBezTo>
                  <a:cubicBezTo>
                    <a:pt x="98" y="79"/>
                    <a:pt x="98" y="79"/>
                    <a:pt x="98" y="79"/>
                  </a:cubicBezTo>
                  <a:cubicBezTo>
                    <a:pt x="91" y="89"/>
                    <a:pt x="79" y="96"/>
                    <a:pt x="65" y="96"/>
                  </a:cubicBezTo>
                  <a:close/>
                  <a:moveTo>
                    <a:pt x="128" y="48"/>
                  </a:moveTo>
                  <a:cubicBezTo>
                    <a:pt x="120" y="48"/>
                    <a:pt x="120" y="48"/>
                    <a:pt x="120" y="48"/>
                  </a:cubicBezTo>
                  <a:cubicBezTo>
                    <a:pt x="116" y="21"/>
                    <a:pt x="93" y="0"/>
                    <a:pt x="65" y="0"/>
                  </a:cubicBezTo>
                  <a:cubicBezTo>
                    <a:pt x="43" y="0"/>
                    <a:pt x="24" y="12"/>
                    <a:pt x="15" y="31"/>
                  </a:cubicBezTo>
                  <a:cubicBezTo>
                    <a:pt x="30" y="36"/>
                    <a:pt x="30" y="36"/>
                    <a:pt x="30" y="36"/>
                  </a:cubicBezTo>
                  <a:cubicBezTo>
                    <a:pt x="37" y="24"/>
                    <a:pt x="50" y="16"/>
                    <a:pt x="65" y="16"/>
                  </a:cubicBezTo>
                  <a:cubicBezTo>
                    <a:pt x="84" y="16"/>
                    <a:pt x="100" y="30"/>
                    <a:pt x="104" y="48"/>
                  </a:cubicBezTo>
                  <a:cubicBezTo>
                    <a:pt x="95" y="48"/>
                    <a:pt x="95" y="48"/>
                    <a:pt x="95" y="48"/>
                  </a:cubicBezTo>
                  <a:cubicBezTo>
                    <a:pt x="93" y="49"/>
                    <a:pt x="92" y="50"/>
                    <a:pt x="94" y="52"/>
                  </a:cubicBezTo>
                  <a:cubicBezTo>
                    <a:pt x="109" y="67"/>
                    <a:pt x="109" y="67"/>
                    <a:pt x="109" y="67"/>
                  </a:cubicBezTo>
                  <a:cubicBezTo>
                    <a:pt x="110" y="68"/>
                    <a:pt x="112" y="68"/>
                    <a:pt x="113" y="67"/>
                  </a:cubicBezTo>
                  <a:cubicBezTo>
                    <a:pt x="128" y="52"/>
                    <a:pt x="128" y="52"/>
                    <a:pt x="128" y="52"/>
                  </a:cubicBezTo>
                  <a:cubicBezTo>
                    <a:pt x="130" y="51"/>
                    <a:pt x="129" y="49"/>
                    <a:pt x="128" y="4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3" name="组合 12"/>
          <p:cNvGrpSpPr/>
          <p:nvPr/>
        </p:nvGrpSpPr>
        <p:grpSpPr>
          <a:xfrm>
            <a:off x="7789627" y="2301240"/>
            <a:ext cx="1060590" cy="1060590"/>
            <a:chOff x="7789627" y="2301240"/>
            <a:chExt cx="1060590" cy="1060590"/>
          </a:xfrm>
        </p:grpSpPr>
        <p:sp>
          <p:nvSpPr>
            <p:cNvPr id="16" name="椭圆 15"/>
            <p:cNvSpPr/>
            <p:nvPr/>
          </p:nvSpPr>
          <p:spPr>
            <a:xfrm>
              <a:off x="7789627" y="2301240"/>
              <a:ext cx="1060590" cy="10605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Freeform 107"/>
            <p:cNvSpPr>
              <a:spLocks/>
            </p:cNvSpPr>
            <p:nvPr/>
          </p:nvSpPr>
          <p:spPr bwMode="auto">
            <a:xfrm>
              <a:off x="8091155" y="2602282"/>
              <a:ext cx="457534" cy="457534"/>
            </a:xfrm>
            <a:custGeom>
              <a:avLst/>
              <a:gdLst>
                <a:gd name="T0" fmla="*/ 120 w 128"/>
                <a:gd name="T1" fmla="*/ 58 h 128"/>
                <a:gd name="T2" fmla="*/ 120 w 128"/>
                <a:gd name="T3" fmla="*/ 54 h 128"/>
                <a:gd name="T4" fmla="*/ 64 w 128"/>
                <a:gd name="T5" fmla="*/ 0 h 128"/>
                <a:gd name="T6" fmla="*/ 8 w 128"/>
                <a:gd name="T7" fmla="*/ 54 h 128"/>
                <a:gd name="T8" fmla="*/ 8 w 128"/>
                <a:gd name="T9" fmla="*/ 58 h 128"/>
                <a:gd name="T10" fmla="*/ 0 w 128"/>
                <a:gd name="T11" fmla="*/ 72 h 128"/>
                <a:gd name="T12" fmla="*/ 0 w 128"/>
                <a:gd name="T13" fmla="*/ 96 h 128"/>
                <a:gd name="T14" fmla="*/ 16 w 128"/>
                <a:gd name="T15" fmla="*/ 112 h 128"/>
                <a:gd name="T16" fmla="*/ 32 w 128"/>
                <a:gd name="T17" fmla="*/ 112 h 128"/>
                <a:gd name="T18" fmla="*/ 48 w 128"/>
                <a:gd name="T19" fmla="*/ 96 h 128"/>
                <a:gd name="T20" fmla="*/ 48 w 128"/>
                <a:gd name="T21" fmla="*/ 72 h 128"/>
                <a:gd name="T22" fmla="*/ 32 w 128"/>
                <a:gd name="T23" fmla="*/ 56 h 128"/>
                <a:gd name="T24" fmla="*/ 16 w 128"/>
                <a:gd name="T25" fmla="*/ 56 h 128"/>
                <a:gd name="T26" fmla="*/ 64 w 128"/>
                <a:gd name="T27" fmla="*/ 8 h 128"/>
                <a:gd name="T28" fmla="*/ 112 w 128"/>
                <a:gd name="T29" fmla="*/ 56 h 128"/>
                <a:gd name="T30" fmla="*/ 96 w 128"/>
                <a:gd name="T31" fmla="*/ 56 h 128"/>
                <a:gd name="T32" fmla="*/ 80 w 128"/>
                <a:gd name="T33" fmla="*/ 72 h 128"/>
                <a:gd name="T34" fmla="*/ 80 w 128"/>
                <a:gd name="T35" fmla="*/ 96 h 128"/>
                <a:gd name="T36" fmla="*/ 96 w 128"/>
                <a:gd name="T37" fmla="*/ 112 h 128"/>
                <a:gd name="T38" fmla="*/ 104 w 128"/>
                <a:gd name="T39" fmla="*/ 112 h 128"/>
                <a:gd name="T40" fmla="*/ 104 w 128"/>
                <a:gd name="T41" fmla="*/ 124 h 128"/>
                <a:gd name="T42" fmla="*/ 108 w 128"/>
                <a:gd name="T43" fmla="*/ 128 h 128"/>
                <a:gd name="T44" fmla="*/ 112 w 128"/>
                <a:gd name="T45" fmla="*/ 124 h 128"/>
                <a:gd name="T46" fmla="*/ 112 w 128"/>
                <a:gd name="T47" fmla="*/ 112 h 128"/>
                <a:gd name="T48" fmla="*/ 128 w 128"/>
                <a:gd name="T49" fmla="*/ 96 h 128"/>
                <a:gd name="T50" fmla="*/ 128 w 128"/>
                <a:gd name="T51" fmla="*/ 72 h 128"/>
                <a:gd name="T52" fmla="*/ 120 w 128"/>
                <a:gd name="T53"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8" h="128">
                  <a:moveTo>
                    <a:pt x="120" y="58"/>
                  </a:moveTo>
                  <a:cubicBezTo>
                    <a:pt x="120" y="57"/>
                    <a:pt x="120" y="55"/>
                    <a:pt x="120" y="54"/>
                  </a:cubicBezTo>
                  <a:cubicBezTo>
                    <a:pt x="120" y="24"/>
                    <a:pt x="95" y="0"/>
                    <a:pt x="64" y="0"/>
                  </a:cubicBezTo>
                  <a:cubicBezTo>
                    <a:pt x="33" y="0"/>
                    <a:pt x="8" y="24"/>
                    <a:pt x="8" y="54"/>
                  </a:cubicBezTo>
                  <a:cubicBezTo>
                    <a:pt x="8" y="55"/>
                    <a:pt x="8" y="57"/>
                    <a:pt x="8" y="58"/>
                  </a:cubicBezTo>
                  <a:cubicBezTo>
                    <a:pt x="3" y="61"/>
                    <a:pt x="0" y="66"/>
                    <a:pt x="0" y="72"/>
                  </a:cubicBezTo>
                  <a:cubicBezTo>
                    <a:pt x="0" y="96"/>
                    <a:pt x="0" y="96"/>
                    <a:pt x="0" y="96"/>
                  </a:cubicBezTo>
                  <a:cubicBezTo>
                    <a:pt x="0" y="105"/>
                    <a:pt x="7" y="112"/>
                    <a:pt x="16" y="112"/>
                  </a:cubicBezTo>
                  <a:cubicBezTo>
                    <a:pt x="16" y="112"/>
                    <a:pt x="32" y="112"/>
                    <a:pt x="32" y="112"/>
                  </a:cubicBezTo>
                  <a:cubicBezTo>
                    <a:pt x="41" y="112"/>
                    <a:pt x="48" y="105"/>
                    <a:pt x="48" y="96"/>
                  </a:cubicBezTo>
                  <a:cubicBezTo>
                    <a:pt x="48" y="72"/>
                    <a:pt x="48" y="72"/>
                    <a:pt x="48" y="72"/>
                  </a:cubicBezTo>
                  <a:cubicBezTo>
                    <a:pt x="48" y="63"/>
                    <a:pt x="41" y="56"/>
                    <a:pt x="32" y="56"/>
                  </a:cubicBezTo>
                  <a:cubicBezTo>
                    <a:pt x="32" y="56"/>
                    <a:pt x="17" y="56"/>
                    <a:pt x="16" y="56"/>
                  </a:cubicBezTo>
                  <a:cubicBezTo>
                    <a:pt x="16" y="28"/>
                    <a:pt x="37" y="8"/>
                    <a:pt x="64" y="8"/>
                  </a:cubicBezTo>
                  <a:cubicBezTo>
                    <a:pt x="91" y="8"/>
                    <a:pt x="112" y="28"/>
                    <a:pt x="112" y="56"/>
                  </a:cubicBezTo>
                  <a:cubicBezTo>
                    <a:pt x="112" y="57"/>
                    <a:pt x="96" y="56"/>
                    <a:pt x="96" y="56"/>
                  </a:cubicBezTo>
                  <a:cubicBezTo>
                    <a:pt x="87" y="56"/>
                    <a:pt x="80" y="63"/>
                    <a:pt x="80" y="72"/>
                  </a:cubicBezTo>
                  <a:cubicBezTo>
                    <a:pt x="80" y="96"/>
                    <a:pt x="80" y="96"/>
                    <a:pt x="80" y="96"/>
                  </a:cubicBezTo>
                  <a:cubicBezTo>
                    <a:pt x="80" y="105"/>
                    <a:pt x="88" y="112"/>
                    <a:pt x="96" y="112"/>
                  </a:cubicBezTo>
                  <a:cubicBezTo>
                    <a:pt x="96" y="112"/>
                    <a:pt x="104" y="112"/>
                    <a:pt x="104" y="112"/>
                  </a:cubicBezTo>
                  <a:cubicBezTo>
                    <a:pt x="104" y="124"/>
                    <a:pt x="104" y="124"/>
                    <a:pt x="104" y="124"/>
                  </a:cubicBezTo>
                  <a:cubicBezTo>
                    <a:pt x="104" y="126"/>
                    <a:pt x="106" y="128"/>
                    <a:pt x="108" y="128"/>
                  </a:cubicBezTo>
                  <a:cubicBezTo>
                    <a:pt x="110" y="128"/>
                    <a:pt x="112" y="126"/>
                    <a:pt x="112" y="124"/>
                  </a:cubicBezTo>
                  <a:cubicBezTo>
                    <a:pt x="112" y="112"/>
                    <a:pt x="112" y="112"/>
                    <a:pt x="112" y="112"/>
                  </a:cubicBezTo>
                  <a:cubicBezTo>
                    <a:pt x="121" y="112"/>
                    <a:pt x="128" y="105"/>
                    <a:pt x="128" y="96"/>
                  </a:cubicBezTo>
                  <a:cubicBezTo>
                    <a:pt x="128" y="72"/>
                    <a:pt x="128" y="72"/>
                    <a:pt x="128" y="72"/>
                  </a:cubicBezTo>
                  <a:cubicBezTo>
                    <a:pt x="128" y="66"/>
                    <a:pt x="125" y="61"/>
                    <a:pt x="120" y="5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19" name="组合 18"/>
          <p:cNvGrpSpPr/>
          <p:nvPr/>
        </p:nvGrpSpPr>
        <p:grpSpPr>
          <a:xfrm>
            <a:off x="9269266" y="195434"/>
            <a:ext cx="1060590" cy="1060590"/>
            <a:chOff x="9269266" y="195434"/>
            <a:chExt cx="1060590" cy="1060590"/>
          </a:xfrm>
        </p:grpSpPr>
        <p:sp>
          <p:nvSpPr>
            <p:cNvPr id="18" name="椭圆 17"/>
            <p:cNvSpPr/>
            <p:nvPr/>
          </p:nvSpPr>
          <p:spPr>
            <a:xfrm>
              <a:off x="9269266" y="195434"/>
              <a:ext cx="1060590" cy="106059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Freeform 128"/>
            <p:cNvSpPr>
              <a:spLocks noEditPoints="1"/>
            </p:cNvSpPr>
            <p:nvPr/>
          </p:nvSpPr>
          <p:spPr bwMode="auto">
            <a:xfrm>
              <a:off x="9610895" y="494283"/>
              <a:ext cx="377332" cy="462892"/>
            </a:xfrm>
            <a:custGeom>
              <a:avLst/>
              <a:gdLst>
                <a:gd name="T0" fmla="*/ 52 w 104"/>
                <a:gd name="T1" fmla="*/ 50 h 128"/>
                <a:gd name="T2" fmla="*/ 32 w 104"/>
                <a:gd name="T3" fmla="*/ 79 h 128"/>
                <a:gd name="T4" fmla="*/ 52 w 104"/>
                <a:gd name="T5" fmla="*/ 100 h 128"/>
                <a:gd name="T6" fmla="*/ 72 w 104"/>
                <a:gd name="T7" fmla="*/ 79 h 128"/>
                <a:gd name="T8" fmla="*/ 52 w 104"/>
                <a:gd name="T9" fmla="*/ 50 h 128"/>
                <a:gd name="T10" fmla="*/ 52 w 104"/>
                <a:gd name="T11" fmla="*/ 0 h 128"/>
                <a:gd name="T12" fmla="*/ 0 w 104"/>
                <a:gd name="T13" fmla="*/ 76 h 128"/>
                <a:gd name="T14" fmla="*/ 52 w 104"/>
                <a:gd name="T15" fmla="*/ 128 h 128"/>
                <a:gd name="T16" fmla="*/ 104 w 104"/>
                <a:gd name="T17" fmla="*/ 76 h 128"/>
                <a:gd name="T18" fmla="*/ 52 w 104"/>
                <a:gd name="T19" fmla="*/ 0 h 128"/>
                <a:gd name="T20" fmla="*/ 52 w 104"/>
                <a:gd name="T21" fmla="*/ 108 h 128"/>
                <a:gd name="T22" fmla="*/ 24 w 104"/>
                <a:gd name="T23" fmla="*/ 80 h 128"/>
                <a:gd name="T24" fmla="*/ 52 w 104"/>
                <a:gd name="T25" fmla="*/ 40 h 128"/>
                <a:gd name="T26" fmla="*/ 80 w 104"/>
                <a:gd name="T27" fmla="*/ 80 h 128"/>
                <a:gd name="T28" fmla="*/ 52 w 104"/>
                <a:gd name="T29" fmla="*/ 10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4" h="128">
                  <a:moveTo>
                    <a:pt x="52" y="50"/>
                  </a:moveTo>
                  <a:cubicBezTo>
                    <a:pt x="44" y="58"/>
                    <a:pt x="32" y="67"/>
                    <a:pt x="32" y="79"/>
                  </a:cubicBezTo>
                  <a:cubicBezTo>
                    <a:pt x="32" y="91"/>
                    <a:pt x="41" y="100"/>
                    <a:pt x="52" y="100"/>
                  </a:cubicBezTo>
                  <a:cubicBezTo>
                    <a:pt x="63" y="100"/>
                    <a:pt x="72" y="91"/>
                    <a:pt x="72" y="79"/>
                  </a:cubicBezTo>
                  <a:cubicBezTo>
                    <a:pt x="72" y="67"/>
                    <a:pt x="60" y="58"/>
                    <a:pt x="52" y="50"/>
                  </a:cubicBezTo>
                  <a:close/>
                  <a:moveTo>
                    <a:pt x="52" y="0"/>
                  </a:moveTo>
                  <a:cubicBezTo>
                    <a:pt x="32" y="20"/>
                    <a:pt x="0" y="47"/>
                    <a:pt x="0" y="76"/>
                  </a:cubicBezTo>
                  <a:cubicBezTo>
                    <a:pt x="0" y="105"/>
                    <a:pt x="23" y="128"/>
                    <a:pt x="52" y="128"/>
                  </a:cubicBezTo>
                  <a:cubicBezTo>
                    <a:pt x="81" y="128"/>
                    <a:pt x="104" y="105"/>
                    <a:pt x="104" y="76"/>
                  </a:cubicBezTo>
                  <a:cubicBezTo>
                    <a:pt x="104" y="47"/>
                    <a:pt x="72" y="20"/>
                    <a:pt x="52" y="0"/>
                  </a:cubicBezTo>
                  <a:close/>
                  <a:moveTo>
                    <a:pt x="52" y="108"/>
                  </a:moveTo>
                  <a:cubicBezTo>
                    <a:pt x="37" y="108"/>
                    <a:pt x="24" y="96"/>
                    <a:pt x="24" y="80"/>
                  </a:cubicBezTo>
                  <a:cubicBezTo>
                    <a:pt x="24" y="65"/>
                    <a:pt x="41" y="51"/>
                    <a:pt x="52" y="40"/>
                  </a:cubicBezTo>
                  <a:cubicBezTo>
                    <a:pt x="63" y="51"/>
                    <a:pt x="80" y="65"/>
                    <a:pt x="80" y="80"/>
                  </a:cubicBezTo>
                  <a:cubicBezTo>
                    <a:pt x="80" y="96"/>
                    <a:pt x="67" y="108"/>
                    <a:pt x="52" y="10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27" name="文本框 26"/>
          <p:cNvSpPr txBox="1"/>
          <p:nvPr/>
        </p:nvSpPr>
        <p:spPr>
          <a:xfrm>
            <a:off x="1277584" y="2130412"/>
            <a:ext cx="2155668" cy="461665"/>
          </a:xfrm>
          <a:prstGeom prst="rect">
            <a:avLst/>
          </a:prstGeom>
          <a:noFill/>
        </p:spPr>
        <p:txBody>
          <a:bodyPr wrap="square" rtlCol="0">
            <a:spAutoFit/>
          </a:bodyPr>
          <a:lstStyle/>
          <a:p>
            <a:r>
              <a:rPr lang="zh-CN" altLang="en-US" sz="2400" dirty="0">
                <a:solidFill>
                  <a:srgbClr val="44546A"/>
                </a:solidFill>
                <a:latin typeface="+mj-ea"/>
                <a:ea typeface="+mj-ea"/>
              </a:rPr>
              <a:t>点击添加标题</a:t>
            </a:r>
          </a:p>
        </p:txBody>
      </p:sp>
      <p:sp>
        <p:nvSpPr>
          <p:cNvPr id="28" name="文本框 27"/>
          <p:cNvSpPr txBox="1"/>
          <p:nvPr/>
        </p:nvSpPr>
        <p:spPr>
          <a:xfrm>
            <a:off x="1277584" y="2510253"/>
            <a:ext cx="2776256"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sp>
        <p:nvSpPr>
          <p:cNvPr id="30" name="文本框 29"/>
          <p:cNvSpPr txBox="1"/>
          <p:nvPr/>
        </p:nvSpPr>
        <p:spPr>
          <a:xfrm>
            <a:off x="2832605" y="4513801"/>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31" name="文本框 30"/>
          <p:cNvSpPr txBox="1"/>
          <p:nvPr/>
        </p:nvSpPr>
        <p:spPr>
          <a:xfrm>
            <a:off x="2893565" y="3842082"/>
            <a:ext cx="2776256"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sp>
        <p:nvSpPr>
          <p:cNvPr id="37" name="文本框 36"/>
          <p:cNvSpPr txBox="1"/>
          <p:nvPr/>
        </p:nvSpPr>
        <p:spPr>
          <a:xfrm>
            <a:off x="7405447" y="4789843"/>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38" name="文本框 37"/>
          <p:cNvSpPr txBox="1"/>
          <p:nvPr/>
        </p:nvSpPr>
        <p:spPr>
          <a:xfrm>
            <a:off x="7405447" y="5169684"/>
            <a:ext cx="2776256"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sp>
        <p:nvSpPr>
          <p:cNvPr id="44" name="文本框 43"/>
          <p:cNvSpPr txBox="1"/>
          <p:nvPr/>
        </p:nvSpPr>
        <p:spPr>
          <a:xfrm>
            <a:off x="6918634" y="521449"/>
            <a:ext cx="2155668" cy="461665"/>
          </a:xfrm>
          <a:prstGeom prst="rect">
            <a:avLst/>
          </a:prstGeom>
          <a:noFill/>
        </p:spPr>
        <p:txBody>
          <a:bodyPr wrap="square" rtlCol="0">
            <a:spAutoFit/>
          </a:bodyPr>
          <a:lstStyle/>
          <a:p>
            <a:pPr algn="r"/>
            <a:r>
              <a:rPr lang="zh-CN" altLang="en-US" sz="2400" dirty="0">
                <a:solidFill>
                  <a:schemeClr val="accent5"/>
                </a:solidFill>
                <a:latin typeface="+mj-ea"/>
                <a:ea typeface="+mj-ea"/>
              </a:rPr>
              <a:t>点击添加标题</a:t>
            </a:r>
          </a:p>
        </p:txBody>
      </p:sp>
      <p:sp>
        <p:nvSpPr>
          <p:cNvPr id="45" name="文本框 44"/>
          <p:cNvSpPr txBox="1"/>
          <p:nvPr/>
        </p:nvSpPr>
        <p:spPr>
          <a:xfrm>
            <a:off x="6298046" y="901290"/>
            <a:ext cx="2776256" cy="701346"/>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点击添加文字说明点击添加文字说明点击添加文字说</a:t>
            </a:r>
          </a:p>
        </p:txBody>
      </p:sp>
      <p:sp>
        <p:nvSpPr>
          <p:cNvPr id="47" name="文本框 46"/>
          <p:cNvSpPr txBox="1"/>
          <p:nvPr/>
        </p:nvSpPr>
        <p:spPr>
          <a:xfrm>
            <a:off x="9026807" y="2583232"/>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48" name="文本框 47"/>
          <p:cNvSpPr txBox="1"/>
          <p:nvPr/>
        </p:nvSpPr>
        <p:spPr>
          <a:xfrm>
            <a:off x="9026807" y="2963073"/>
            <a:ext cx="2776256"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grpSp>
        <p:nvGrpSpPr>
          <p:cNvPr id="29" name="组合 28"/>
          <p:cNvGrpSpPr/>
          <p:nvPr/>
        </p:nvGrpSpPr>
        <p:grpSpPr>
          <a:xfrm>
            <a:off x="5173212" y="1833681"/>
            <a:ext cx="2637288" cy="2637288"/>
            <a:chOff x="5173212" y="1833681"/>
            <a:chExt cx="2637288" cy="2637288"/>
          </a:xfrm>
        </p:grpSpPr>
        <p:sp>
          <p:nvSpPr>
            <p:cNvPr id="49" name="椭圆 48"/>
            <p:cNvSpPr/>
            <p:nvPr/>
          </p:nvSpPr>
          <p:spPr>
            <a:xfrm>
              <a:off x="5173212" y="1833681"/>
              <a:ext cx="2637288" cy="2637288"/>
            </a:xfrm>
            <a:prstGeom prst="ellipse">
              <a:avLst/>
            </a:prstGeom>
            <a:solidFill>
              <a:schemeClr val="bg1"/>
            </a:solidFill>
            <a:ln>
              <a:noFill/>
            </a:ln>
            <a:effectLst>
              <a:outerShdw blurRad="63500" sx="101000" sy="101000" algn="ctr" rotWithShape="0">
                <a:schemeClr val="bg1">
                  <a:lumMod val="7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5658431" y="2859937"/>
              <a:ext cx="1799517" cy="766526"/>
              <a:chOff x="5658431" y="2859937"/>
              <a:chExt cx="1799517" cy="766526"/>
            </a:xfrm>
          </p:grpSpPr>
          <p:sp>
            <p:nvSpPr>
              <p:cNvPr id="50" name="文本框 49"/>
              <p:cNvSpPr txBox="1"/>
              <p:nvPr/>
            </p:nvSpPr>
            <p:spPr>
              <a:xfrm>
                <a:off x="5717156" y="2859937"/>
                <a:ext cx="1549400" cy="584775"/>
              </a:xfrm>
              <a:prstGeom prst="rect">
                <a:avLst/>
              </a:prstGeom>
              <a:noFill/>
            </p:spPr>
            <p:txBody>
              <a:bodyPr wrap="square" rtlCol="0">
                <a:spAutoFit/>
              </a:bodyPr>
              <a:lstStyle/>
              <a:p>
                <a:pPr algn="ctr"/>
                <a:r>
                  <a:rPr lang="zh-CN" altLang="en-US" sz="3200" dirty="0">
                    <a:solidFill>
                      <a:schemeClr val="bg1">
                        <a:lumMod val="65000"/>
                      </a:schemeClr>
                    </a:solidFill>
                    <a:latin typeface="+mj-ea"/>
                    <a:ea typeface="+mj-ea"/>
                  </a:rPr>
                  <a:t>关键词</a:t>
                </a:r>
              </a:p>
            </p:txBody>
          </p:sp>
          <p:sp>
            <p:nvSpPr>
              <p:cNvPr id="51" name="文本框 50"/>
              <p:cNvSpPr txBox="1"/>
              <p:nvPr/>
            </p:nvSpPr>
            <p:spPr>
              <a:xfrm>
                <a:off x="5658431" y="3287909"/>
                <a:ext cx="1799517" cy="338554"/>
              </a:xfrm>
              <a:prstGeom prst="rect">
                <a:avLst/>
              </a:prstGeom>
              <a:noFill/>
            </p:spPr>
            <p:txBody>
              <a:bodyPr wrap="square" rtlCol="0">
                <a:spAutoFit/>
              </a:bodyPr>
              <a:lstStyle/>
              <a:p>
                <a:pPr algn="ctr"/>
                <a:r>
                  <a:rPr lang="en-US" altLang="zh-CN" sz="1600" dirty="0">
                    <a:solidFill>
                      <a:schemeClr val="bg1">
                        <a:lumMod val="65000"/>
                      </a:schemeClr>
                    </a:solidFill>
                  </a:rPr>
                  <a:t>Key words</a:t>
                </a:r>
                <a:endParaRPr lang="zh-CN" altLang="en-US" sz="1600" dirty="0">
                  <a:solidFill>
                    <a:schemeClr val="bg1">
                      <a:lumMod val="65000"/>
                    </a:schemeClr>
                  </a:solidFill>
                </a:endParaRPr>
              </a:p>
            </p:txBody>
          </p:sp>
        </p:grpSp>
      </p:grpSp>
    </p:spTree>
    <p:extLst>
      <p:ext uri="{BB962C8B-B14F-4D97-AF65-F5344CB8AC3E}">
        <p14:creationId xmlns:p14="http://schemas.microsoft.com/office/powerpoint/2010/main" val="3107197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13"/>
          <p:cNvSpPr txBox="1"/>
          <p:nvPr/>
        </p:nvSpPr>
        <p:spPr>
          <a:xfrm>
            <a:off x="1488387" y="2152240"/>
            <a:ext cx="740228" cy="461665"/>
          </a:xfrm>
          <a:prstGeom prst="rect">
            <a:avLst/>
          </a:prstGeom>
          <a:noFill/>
        </p:spPr>
        <p:txBody>
          <a:bodyPr wrap="square" rtlCol="0">
            <a:spAutoFit/>
          </a:bodyPr>
          <a:lstStyle/>
          <a:p>
            <a:pPr algn="ctr"/>
            <a:r>
              <a:rPr lang="en-US" altLang="zh-CN" sz="2400" dirty="0">
                <a:solidFill>
                  <a:schemeClr val="accent2"/>
                </a:solidFill>
                <a:latin typeface="+mj-ea"/>
                <a:ea typeface="+mj-ea"/>
              </a:rPr>
              <a:t>72</a:t>
            </a:r>
            <a:r>
              <a:rPr lang="en-US" altLang="zh-CN" dirty="0">
                <a:solidFill>
                  <a:schemeClr val="accent2"/>
                </a:solidFill>
              </a:rPr>
              <a:t>%</a:t>
            </a:r>
            <a:endParaRPr lang="zh-CN" altLang="en-US" sz="2400" dirty="0">
              <a:solidFill>
                <a:schemeClr val="accent2"/>
              </a:solidFill>
            </a:endParaRPr>
          </a:p>
        </p:txBody>
      </p:sp>
      <p:sp>
        <p:nvSpPr>
          <p:cNvPr id="17" name="文本框 16"/>
          <p:cNvSpPr txBox="1"/>
          <p:nvPr/>
        </p:nvSpPr>
        <p:spPr>
          <a:xfrm>
            <a:off x="8196159" y="1792604"/>
            <a:ext cx="2155668" cy="461665"/>
          </a:xfrm>
          <a:prstGeom prst="rect">
            <a:avLst/>
          </a:prstGeom>
          <a:noFill/>
        </p:spPr>
        <p:txBody>
          <a:bodyPr wrap="square" rtlCol="0">
            <a:spAutoFit/>
          </a:bodyPr>
          <a:lstStyle/>
          <a:p>
            <a:r>
              <a:rPr lang="zh-CN" altLang="en-US" sz="2400" dirty="0">
                <a:solidFill>
                  <a:schemeClr val="accent1"/>
                </a:solidFill>
                <a:latin typeface="+mj-ea"/>
                <a:ea typeface="+mj-ea"/>
              </a:rPr>
              <a:t>点击添加标题</a:t>
            </a:r>
          </a:p>
        </p:txBody>
      </p:sp>
      <p:sp>
        <p:nvSpPr>
          <p:cNvPr id="18" name="文本框 17"/>
          <p:cNvSpPr txBox="1"/>
          <p:nvPr/>
        </p:nvSpPr>
        <p:spPr>
          <a:xfrm>
            <a:off x="8196158" y="2172445"/>
            <a:ext cx="3393181"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graphicFrame>
        <p:nvGraphicFramePr>
          <p:cNvPr id="107" name="图表 106"/>
          <p:cNvGraphicFramePr/>
          <p:nvPr/>
        </p:nvGraphicFramePr>
        <p:xfrm>
          <a:off x="6056419" y="1555590"/>
          <a:ext cx="2482450" cy="1654967"/>
        </p:xfrm>
        <a:graphic>
          <a:graphicData uri="http://schemas.openxmlformats.org/drawingml/2006/chart">
            <c:chart xmlns:c="http://schemas.openxmlformats.org/drawingml/2006/chart" xmlns:r="http://schemas.openxmlformats.org/officeDocument/2006/relationships" r:id="rId2"/>
          </a:graphicData>
        </a:graphic>
      </p:graphicFrame>
      <p:sp>
        <p:nvSpPr>
          <p:cNvPr id="108" name="椭圆 107"/>
          <p:cNvSpPr/>
          <p:nvPr/>
        </p:nvSpPr>
        <p:spPr>
          <a:xfrm>
            <a:off x="6553980" y="1639409"/>
            <a:ext cx="1487328" cy="1487328"/>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文本框 105"/>
          <p:cNvSpPr txBox="1"/>
          <p:nvPr/>
        </p:nvSpPr>
        <p:spPr>
          <a:xfrm>
            <a:off x="6927530" y="2152240"/>
            <a:ext cx="740228" cy="461665"/>
          </a:xfrm>
          <a:prstGeom prst="rect">
            <a:avLst/>
          </a:prstGeom>
          <a:noFill/>
        </p:spPr>
        <p:txBody>
          <a:bodyPr wrap="square" rtlCol="0">
            <a:spAutoFit/>
          </a:bodyPr>
          <a:lstStyle/>
          <a:p>
            <a:pPr algn="ctr"/>
            <a:r>
              <a:rPr lang="en-US" altLang="zh-CN" sz="2400" dirty="0">
                <a:solidFill>
                  <a:schemeClr val="accent1"/>
                </a:solidFill>
                <a:latin typeface="+mj-ea"/>
                <a:ea typeface="+mj-ea"/>
              </a:rPr>
              <a:t>59</a:t>
            </a:r>
            <a:r>
              <a:rPr lang="en-US" altLang="zh-CN" dirty="0">
                <a:solidFill>
                  <a:schemeClr val="accent1"/>
                </a:solidFill>
              </a:rPr>
              <a:t>%</a:t>
            </a:r>
            <a:endParaRPr lang="zh-CN" altLang="en-US" sz="2400" dirty="0">
              <a:solidFill>
                <a:schemeClr val="accent1"/>
              </a:solidFill>
            </a:endParaRPr>
          </a:p>
        </p:txBody>
      </p:sp>
      <p:graphicFrame>
        <p:nvGraphicFramePr>
          <p:cNvPr id="11" name="图表 10"/>
          <p:cNvGraphicFramePr/>
          <p:nvPr/>
        </p:nvGraphicFramePr>
        <p:xfrm>
          <a:off x="602661" y="1555590"/>
          <a:ext cx="2482450" cy="1654967"/>
        </p:xfrm>
        <a:graphic>
          <a:graphicData uri="http://schemas.openxmlformats.org/drawingml/2006/chart">
            <c:chart xmlns:c="http://schemas.openxmlformats.org/drawingml/2006/chart" xmlns:r="http://schemas.openxmlformats.org/officeDocument/2006/relationships" r:id="rId3"/>
          </a:graphicData>
        </a:graphic>
      </p:graphicFrame>
      <p:sp>
        <p:nvSpPr>
          <p:cNvPr id="12" name="椭圆 11"/>
          <p:cNvSpPr/>
          <p:nvPr/>
        </p:nvSpPr>
        <p:spPr>
          <a:xfrm>
            <a:off x="1100222" y="1639409"/>
            <a:ext cx="1487328" cy="1487328"/>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 name="文本框 109"/>
          <p:cNvSpPr txBox="1"/>
          <p:nvPr/>
        </p:nvSpPr>
        <p:spPr>
          <a:xfrm>
            <a:off x="2741416" y="1792604"/>
            <a:ext cx="2155668" cy="461665"/>
          </a:xfrm>
          <a:prstGeom prst="rect">
            <a:avLst/>
          </a:prstGeom>
          <a:noFill/>
        </p:spPr>
        <p:txBody>
          <a:bodyPr wrap="square" rtlCol="0">
            <a:spAutoFit/>
          </a:bodyPr>
          <a:lstStyle/>
          <a:p>
            <a:r>
              <a:rPr lang="zh-CN" altLang="en-US" sz="2400" dirty="0">
                <a:solidFill>
                  <a:schemeClr val="accent2"/>
                </a:solidFill>
                <a:latin typeface="+mj-ea"/>
                <a:ea typeface="+mj-ea"/>
              </a:rPr>
              <a:t>点击添加标题</a:t>
            </a:r>
          </a:p>
        </p:txBody>
      </p:sp>
      <p:sp>
        <p:nvSpPr>
          <p:cNvPr id="111" name="文本框 110"/>
          <p:cNvSpPr txBox="1"/>
          <p:nvPr/>
        </p:nvSpPr>
        <p:spPr>
          <a:xfrm>
            <a:off x="2741416" y="2172445"/>
            <a:ext cx="3393181"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graphicFrame>
        <p:nvGraphicFramePr>
          <p:cNvPr id="232" name="图表 231"/>
          <p:cNvGraphicFramePr/>
          <p:nvPr/>
        </p:nvGraphicFramePr>
        <p:xfrm>
          <a:off x="602661" y="4175760"/>
          <a:ext cx="2482450" cy="1654967"/>
        </p:xfrm>
        <a:graphic>
          <a:graphicData uri="http://schemas.openxmlformats.org/drawingml/2006/chart">
            <c:chart xmlns:c="http://schemas.openxmlformats.org/drawingml/2006/chart" xmlns:r="http://schemas.openxmlformats.org/officeDocument/2006/relationships" r:id="rId4"/>
          </a:graphicData>
        </a:graphic>
      </p:graphicFrame>
      <p:sp>
        <p:nvSpPr>
          <p:cNvPr id="233" name="椭圆 232"/>
          <p:cNvSpPr/>
          <p:nvPr/>
        </p:nvSpPr>
        <p:spPr>
          <a:xfrm>
            <a:off x="1100222" y="4259579"/>
            <a:ext cx="1487328" cy="1487328"/>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1" name="文本框 230"/>
          <p:cNvSpPr txBox="1"/>
          <p:nvPr/>
        </p:nvSpPr>
        <p:spPr>
          <a:xfrm>
            <a:off x="1473772" y="4772410"/>
            <a:ext cx="740228" cy="461665"/>
          </a:xfrm>
          <a:prstGeom prst="rect">
            <a:avLst/>
          </a:prstGeom>
          <a:noFill/>
        </p:spPr>
        <p:txBody>
          <a:bodyPr wrap="square" rtlCol="0">
            <a:spAutoFit/>
          </a:bodyPr>
          <a:lstStyle/>
          <a:p>
            <a:pPr algn="ctr"/>
            <a:r>
              <a:rPr lang="en-US" altLang="zh-CN" sz="2400" dirty="0">
                <a:solidFill>
                  <a:schemeClr val="accent3"/>
                </a:solidFill>
                <a:latin typeface="+mj-ea"/>
                <a:ea typeface="+mj-ea"/>
              </a:rPr>
              <a:t>25</a:t>
            </a:r>
            <a:r>
              <a:rPr lang="en-US" altLang="zh-CN" dirty="0">
                <a:solidFill>
                  <a:schemeClr val="accent3"/>
                </a:solidFill>
              </a:rPr>
              <a:t>%</a:t>
            </a:r>
            <a:endParaRPr lang="zh-CN" altLang="en-US" sz="2400" dirty="0">
              <a:solidFill>
                <a:schemeClr val="accent3"/>
              </a:solidFill>
            </a:endParaRPr>
          </a:p>
        </p:txBody>
      </p:sp>
      <p:sp>
        <p:nvSpPr>
          <p:cNvPr id="235" name="文本框 234"/>
          <p:cNvSpPr txBox="1"/>
          <p:nvPr/>
        </p:nvSpPr>
        <p:spPr>
          <a:xfrm>
            <a:off x="2741417" y="4447067"/>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a:t>
            </a:r>
          </a:p>
        </p:txBody>
      </p:sp>
      <p:sp>
        <p:nvSpPr>
          <p:cNvPr id="236" name="文本框 235"/>
          <p:cNvSpPr txBox="1"/>
          <p:nvPr/>
        </p:nvSpPr>
        <p:spPr>
          <a:xfrm>
            <a:off x="2741416" y="4826908"/>
            <a:ext cx="3393181"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graphicFrame>
        <p:nvGraphicFramePr>
          <p:cNvPr id="241" name="图表 240"/>
          <p:cNvGraphicFramePr/>
          <p:nvPr/>
        </p:nvGraphicFramePr>
        <p:xfrm>
          <a:off x="6056419" y="4175760"/>
          <a:ext cx="2482450" cy="1654967"/>
        </p:xfrm>
        <a:graphic>
          <a:graphicData uri="http://schemas.openxmlformats.org/drawingml/2006/chart">
            <c:chart xmlns:c="http://schemas.openxmlformats.org/drawingml/2006/chart" xmlns:r="http://schemas.openxmlformats.org/officeDocument/2006/relationships" r:id="rId5"/>
          </a:graphicData>
        </a:graphic>
      </p:graphicFrame>
      <p:sp>
        <p:nvSpPr>
          <p:cNvPr id="242" name="椭圆 241"/>
          <p:cNvSpPr/>
          <p:nvPr/>
        </p:nvSpPr>
        <p:spPr>
          <a:xfrm>
            <a:off x="6553980" y="4259579"/>
            <a:ext cx="1487328" cy="1487328"/>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文本框 239"/>
          <p:cNvSpPr txBox="1"/>
          <p:nvPr/>
        </p:nvSpPr>
        <p:spPr>
          <a:xfrm>
            <a:off x="6927530" y="4772410"/>
            <a:ext cx="740228" cy="461665"/>
          </a:xfrm>
          <a:prstGeom prst="rect">
            <a:avLst/>
          </a:prstGeom>
          <a:noFill/>
        </p:spPr>
        <p:txBody>
          <a:bodyPr wrap="square" rtlCol="0">
            <a:spAutoFit/>
          </a:bodyPr>
          <a:lstStyle/>
          <a:p>
            <a:pPr algn="ctr"/>
            <a:r>
              <a:rPr lang="en-US" altLang="zh-CN" sz="2400" dirty="0">
                <a:solidFill>
                  <a:schemeClr val="accent3"/>
                </a:solidFill>
                <a:latin typeface="+mj-ea"/>
                <a:ea typeface="+mj-ea"/>
              </a:rPr>
              <a:t>83</a:t>
            </a:r>
            <a:r>
              <a:rPr lang="en-US" altLang="zh-CN" dirty="0">
                <a:solidFill>
                  <a:schemeClr val="accent3"/>
                </a:solidFill>
              </a:rPr>
              <a:t>%</a:t>
            </a:r>
            <a:endParaRPr lang="zh-CN" altLang="en-US" sz="2400" dirty="0">
              <a:solidFill>
                <a:schemeClr val="accent3"/>
              </a:solidFill>
            </a:endParaRPr>
          </a:p>
        </p:txBody>
      </p:sp>
      <p:sp>
        <p:nvSpPr>
          <p:cNvPr id="244" name="文本框 243"/>
          <p:cNvSpPr txBox="1"/>
          <p:nvPr/>
        </p:nvSpPr>
        <p:spPr>
          <a:xfrm>
            <a:off x="8196159" y="4447067"/>
            <a:ext cx="2155668" cy="461665"/>
          </a:xfrm>
          <a:prstGeom prst="rect">
            <a:avLst/>
          </a:prstGeom>
          <a:noFill/>
        </p:spPr>
        <p:txBody>
          <a:bodyPr wrap="square" rtlCol="0">
            <a:spAutoFit/>
          </a:bodyPr>
          <a:lstStyle/>
          <a:p>
            <a:r>
              <a:rPr lang="zh-CN" altLang="en-US" sz="2400" dirty="0">
                <a:solidFill>
                  <a:schemeClr val="accent3"/>
                </a:solidFill>
                <a:latin typeface="+mj-ea"/>
                <a:ea typeface="+mj-ea"/>
              </a:rPr>
              <a:t>点击添加标题 </a:t>
            </a:r>
          </a:p>
        </p:txBody>
      </p:sp>
      <p:sp>
        <p:nvSpPr>
          <p:cNvPr id="245" name="文本框 244"/>
          <p:cNvSpPr txBox="1"/>
          <p:nvPr/>
        </p:nvSpPr>
        <p:spPr>
          <a:xfrm>
            <a:off x="8196158" y="4826908"/>
            <a:ext cx="3393181" cy="732508"/>
          </a:xfrm>
          <a:prstGeom prst="rect">
            <a:avLst/>
          </a:prstGeom>
          <a:noFill/>
        </p:spPr>
        <p:txBody>
          <a:bodyPr wrap="square" rtlCol="0">
            <a:spAutoFit/>
          </a:bodyPr>
          <a:lstStyle/>
          <a:p>
            <a:pPr>
              <a:lnSpc>
                <a:spcPct val="130000"/>
              </a:lnSpc>
            </a:pPr>
            <a:r>
              <a:rPr lang="zh-CN" altLang="en-US" sz="1600" dirty="0">
                <a:solidFill>
                  <a:schemeClr val="tx1">
                    <a:lumMod val="75000"/>
                    <a:lumOff val="25000"/>
                  </a:schemeClr>
                </a:solidFill>
              </a:rPr>
              <a:t>点击添加文字说明点击添加文字说明点击添加文字说</a:t>
            </a:r>
          </a:p>
        </p:txBody>
      </p:sp>
      <p:sp>
        <p:nvSpPr>
          <p:cNvPr id="30" name="矩形 29"/>
          <p:cNvSpPr/>
          <p:nvPr/>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618362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7988" y="3200400"/>
            <a:ext cx="11379835" cy="35242"/>
            <a:chOff x="407988" y="3200400"/>
            <a:chExt cx="11379835" cy="35242"/>
          </a:xfrm>
        </p:grpSpPr>
        <p:cxnSp>
          <p:nvCxnSpPr>
            <p:cNvPr id="12" name="直接连接符 11"/>
            <p:cNvCxnSpPr/>
            <p:nvPr/>
          </p:nvCxnSpPr>
          <p:spPr>
            <a:xfrm>
              <a:off x="9136063" y="3200400"/>
              <a:ext cx="2651760" cy="0"/>
            </a:xfrm>
            <a:prstGeom prst="line">
              <a:avLst/>
            </a:prstGeom>
            <a:ln w="79375"/>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07988" y="3235642"/>
              <a:ext cx="9120822" cy="0"/>
            </a:xfrm>
            <a:prstGeom prst="line">
              <a:avLst/>
            </a:prstGeom>
            <a:ln w="3175"/>
          </p:spPr>
          <p:style>
            <a:lnRef idx="1">
              <a:schemeClr val="accent1"/>
            </a:lnRef>
            <a:fillRef idx="0">
              <a:schemeClr val="accent1"/>
            </a:fillRef>
            <a:effectRef idx="0">
              <a:schemeClr val="accent1"/>
            </a:effectRef>
            <a:fontRef idx="minor">
              <a:schemeClr val="tx1"/>
            </a:fontRef>
          </p:style>
        </p:cxnSp>
      </p:grpSp>
      <p:grpSp>
        <p:nvGrpSpPr>
          <p:cNvPr id="9" name="组合 8"/>
          <p:cNvGrpSpPr/>
          <p:nvPr/>
        </p:nvGrpSpPr>
        <p:grpSpPr>
          <a:xfrm>
            <a:off x="7491803" y="920278"/>
            <a:ext cx="774492" cy="774494"/>
            <a:chOff x="7491803" y="920278"/>
            <a:chExt cx="774492" cy="774494"/>
          </a:xfrm>
        </p:grpSpPr>
        <p:grpSp>
          <p:nvGrpSpPr>
            <p:cNvPr id="18" name="组合 17"/>
            <p:cNvGrpSpPr/>
            <p:nvPr/>
          </p:nvGrpSpPr>
          <p:grpSpPr>
            <a:xfrm>
              <a:off x="7491803" y="920278"/>
              <a:ext cx="774492" cy="774494"/>
              <a:chOff x="1982097" y="1814457"/>
              <a:chExt cx="1034526" cy="1034526"/>
            </a:xfrm>
          </p:grpSpPr>
          <p:sp>
            <p:nvSpPr>
              <p:cNvPr id="19" name="矩形: 圆角 18"/>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矩形: 圆角 19"/>
              <p:cNvSpPr/>
              <p:nvPr/>
            </p:nvSpPr>
            <p:spPr>
              <a:xfrm rot="2700000">
                <a:off x="2070736" y="1903094"/>
                <a:ext cx="857250" cy="857250"/>
              </a:xfrm>
              <a:prstGeom prst="roundRect">
                <a:avLst>
                  <a:gd name="adj" fmla="val 11964"/>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30" name="组合 29"/>
            <p:cNvGrpSpPr/>
            <p:nvPr/>
          </p:nvGrpSpPr>
          <p:grpSpPr>
            <a:xfrm>
              <a:off x="7723100" y="1152008"/>
              <a:ext cx="316538" cy="311032"/>
              <a:chOff x="2143125" y="3465513"/>
              <a:chExt cx="1460500" cy="1435100"/>
            </a:xfrm>
            <a:solidFill>
              <a:schemeClr val="bg1"/>
            </a:solidFill>
          </p:grpSpPr>
          <p:sp>
            <p:nvSpPr>
              <p:cNvPr id="31" name="Freeform 86"/>
              <p:cNvSpPr>
                <a:spLocks/>
              </p:cNvSpPr>
              <p:nvPr/>
            </p:nvSpPr>
            <p:spPr bwMode="auto">
              <a:xfrm>
                <a:off x="2143125" y="3465513"/>
                <a:ext cx="1430337" cy="1420813"/>
              </a:xfrm>
              <a:custGeom>
                <a:avLst/>
                <a:gdLst>
                  <a:gd name="T0" fmla="*/ 350 w 526"/>
                  <a:gd name="T1" fmla="*/ 447 h 524"/>
                  <a:gd name="T2" fmla="*/ 320 w 526"/>
                  <a:gd name="T3" fmla="*/ 458 h 524"/>
                  <a:gd name="T4" fmla="*/ 307 w 526"/>
                  <a:gd name="T5" fmla="*/ 474 h 524"/>
                  <a:gd name="T6" fmla="*/ 302 w 526"/>
                  <a:gd name="T7" fmla="*/ 509 h 524"/>
                  <a:gd name="T8" fmla="*/ 285 w 526"/>
                  <a:gd name="T9" fmla="*/ 524 h 524"/>
                  <a:gd name="T10" fmla="*/ 243 w 526"/>
                  <a:gd name="T11" fmla="*/ 524 h 524"/>
                  <a:gd name="T12" fmla="*/ 226 w 526"/>
                  <a:gd name="T13" fmla="*/ 510 h 524"/>
                  <a:gd name="T14" fmla="*/ 220 w 526"/>
                  <a:gd name="T15" fmla="*/ 473 h 524"/>
                  <a:gd name="T16" fmla="*/ 208 w 526"/>
                  <a:gd name="T17" fmla="*/ 459 h 524"/>
                  <a:gd name="T18" fmla="*/ 162 w 526"/>
                  <a:gd name="T19" fmla="*/ 440 h 524"/>
                  <a:gd name="T20" fmla="*/ 146 w 526"/>
                  <a:gd name="T21" fmla="*/ 441 h 524"/>
                  <a:gd name="T22" fmla="*/ 120 w 526"/>
                  <a:gd name="T23" fmla="*/ 461 h 524"/>
                  <a:gd name="T24" fmla="*/ 113 w 526"/>
                  <a:gd name="T25" fmla="*/ 466 h 524"/>
                  <a:gd name="T26" fmla="*/ 67 w 526"/>
                  <a:gd name="T27" fmla="*/ 441 h 524"/>
                  <a:gd name="T28" fmla="*/ 62 w 526"/>
                  <a:gd name="T29" fmla="*/ 409 h 524"/>
                  <a:gd name="T30" fmla="*/ 74 w 526"/>
                  <a:gd name="T31" fmla="*/ 333 h 524"/>
                  <a:gd name="T32" fmla="*/ 30 w 526"/>
                  <a:gd name="T33" fmla="*/ 302 h 524"/>
                  <a:gd name="T34" fmla="*/ 2 w 526"/>
                  <a:gd name="T35" fmla="*/ 271 h 524"/>
                  <a:gd name="T36" fmla="*/ 1 w 526"/>
                  <a:gd name="T37" fmla="*/ 246 h 524"/>
                  <a:gd name="T38" fmla="*/ 21 w 526"/>
                  <a:gd name="T39" fmla="*/ 223 h 524"/>
                  <a:gd name="T40" fmla="*/ 79 w 526"/>
                  <a:gd name="T41" fmla="*/ 179 h 524"/>
                  <a:gd name="T42" fmla="*/ 71 w 526"/>
                  <a:gd name="T43" fmla="*/ 125 h 524"/>
                  <a:gd name="T44" fmla="*/ 74 w 526"/>
                  <a:gd name="T45" fmla="*/ 76 h 524"/>
                  <a:gd name="T46" fmla="*/ 79 w 526"/>
                  <a:gd name="T47" fmla="*/ 70 h 524"/>
                  <a:gd name="T48" fmla="*/ 126 w 526"/>
                  <a:gd name="T49" fmla="*/ 68 h 524"/>
                  <a:gd name="T50" fmla="*/ 181 w 526"/>
                  <a:gd name="T51" fmla="*/ 75 h 524"/>
                  <a:gd name="T52" fmla="*/ 195 w 526"/>
                  <a:gd name="T53" fmla="*/ 69 h 524"/>
                  <a:gd name="T54" fmla="*/ 223 w 526"/>
                  <a:gd name="T55" fmla="*/ 31 h 524"/>
                  <a:gd name="T56" fmla="*/ 224 w 526"/>
                  <a:gd name="T57" fmla="*/ 22 h 524"/>
                  <a:gd name="T58" fmla="*/ 250 w 526"/>
                  <a:gd name="T59" fmla="*/ 0 h 524"/>
                  <a:gd name="T60" fmla="*/ 277 w 526"/>
                  <a:gd name="T61" fmla="*/ 0 h 524"/>
                  <a:gd name="T62" fmla="*/ 303 w 526"/>
                  <a:gd name="T63" fmla="*/ 23 h 524"/>
                  <a:gd name="T64" fmla="*/ 344 w 526"/>
                  <a:gd name="T65" fmla="*/ 75 h 524"/>
                  <a:gd name="T66" fmla="*/ 405 w 526"/>
                  <a:gd name="T67" fmla="*/ 66 h 524"/>
                  <a:gd name="T68" fmla="*/ 447 w 526"/>
                  <a:gd name="T69" fmla="*/ 68 h 524"/>
                  <a:gd name="T70" fmla="*/ 454 w 526"/>
                  <a:gd name="T71" fmla="*/ 75 h 524"/>
                  <a:gd name="T72" fmla="*/ 457 w 526"/>
                  <a:gd name="T73" fmla="*/ 124 h 524"/>
                  <a:gd name="T74" fmla="*/ 450 w 526"/>
                  <a:gd name="T75" fmla="*/ 178 h 524"/>
                  <a:gd name="T76" fmla="*/ 457 w 526"/>
                  <a:gd name="T77" fmla="*/ 195 h 524"/>
                  <a:gd name="T78" fmla="*/ 492 w 526"/>
                  <a:gd name="T79" fmla="*/ 221 h 524"/>
                  <a:gd name="T80" fmla="*/ 498 w 526"/>
                  <a:gd name="T81" fmla="*/ 222 h 524"/>
                  <a:gd name="T82" fmla="*/ 526 w 526"/>
                  <a:gd name="T83" fmla="*/ 251 h 524"/>
                  <a:gd name="T84" fmla="*/ 526 w 526"/>
                  <a:gd name="T85" fmla="*/ 274 h 524"/>
                  <a:gd name="T86" fmla="*/ 501 w 526"/>
                  <a:gd name="T87" fmla="*/ 302 h 524"/>
                  <a:gd name="T88" fmla="*/ 497 w 526"/>
                  <a:gd name="T89" fmla="*/ 302 h 524"/>
                  <a:gd name="T90" fmla="*/ 455 w 526"/>
                  <a:gd name="T91" fmla="*/ 332 h 524"/>
                  <a:gd name="T92" fmla="*/ 445 w 526"/>
                  <a:gd name="T93" fmla="*/ 347 h 524"/>
                  <a:gd name="T94" fmla="*/ 432 w 526"/>
                  <a:gd name="T95" fmla="*/ 334 h 524"/>
                  <a:gd name="T96" fmla="*/ 405 w 526"/>
                  <a:gd name="T97" fmla="*/ 258 h 524"/>
                  <a:gd name="T98" fmla="*/ 277 w 526"/>
                  <a:gd name="T99" fmla="*/ 120 h 524"/>
                  <a:gd name="T100" fmla="*/ 124 w 526"/>
                  <a:gd name="T101" fmla="*/ 231 h 524"/>
                  <a:gd name="T102" fmla="*/ 276 w 526"/>
                  <a:gd name="T103" fmla="*/ 404 h 524"/>
                  <a:gd name="T104" fmla="*/ 351 w 526"/>
                  <a:gd name="T105" fmla="*/ 442 h 524"/>
                  <a:gd name="T106" fmla="*/ 350 w 526"/>
                  <a:gd name="T107" fmla="*/ 447 h 5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6" h="524">
                    <a:moveTo>
                      <a:pt x="350" y="447"/>
                    </a:moveTo>
                    <a:cubicBezTo>
                      <a:pt x="340" y="451"/>
                      <a:pt x="330" y="455"/>
                      <a:pt x="320" y="458"/>
                    </a:cubicBezTo>
                    <a:cubicBezTo>
                      <a:pt x="312" y="461"/>
                      <a:pt x="307" y="464"/>
                      <a:pt x="307" y="474"/>
                    </a:cubicBezTo>
                    <a:cubicBezTo>
                      <a:pt x="306" y="485"/>
                      <a:pt x="303" y="497"/>
                      <a:pt x="302" y="509"/>
                    </a:cubicBezTo>
                    <a:cubicBezTo>
                      <a:pt x="301" y="520"/>
                      <a:pt x="295" y="524"/>
                      <a:pt x="285" y="524"/>
                    </a:cubicBezTo>
                    <a:cubicBezTo>
                      <a:pt x="271" y="524"/>
                      <a:pt x="257" y="524"/>
                      <a:pt x="243" y="524"/>
                    </a:cubicBezTo>
                    <a:cubicBezTo>
                      <a:pt x="233" y="524"/>
                      <a:pt x="227" y="521"/>
                      <a:pt x="226" y="510"/>
                    </a:cubicBezTo>
                    <a:cubicBezTo>
                      <a:pt x="224" y="497"/>
                      <a:pt x="223" y="485"/>
                      <a:pt x="220" y="473"/>
                    </a:cubicBezTo>
                    <a:cubicBezTo>
                      <a:pt x="219" y="468"/>
                      <a:pt x="214" y="461"/>
                      <a:pt x="208" y="459"/>
                    </a:cubicBezTo>
                    <a:cubicBezTo>
                      <a:pt x="193" y="452"/>
                      <a:pt x="178" y="445"/>
                      <a:pt x="162" y="440"/>
                    </a:cubicBezTo>
                    <a:cubicBezTo>
                      <a:pt x="157" y="438"/>
                      <a:pt x="150" y="438"/>
                      <a:pt x="146" y="441"/>
                    </a:cubicBezTo>
                    <a:cubicBezTo>
                      <a:pt x="137" y="447"/>
                      <a:pt x="129" y="454"/>
                      <a:pt x="120" y="461"/>
                    </a:cubicBezTo>
                    <a:cubicBezTo>
                      <a:pt x="118" y="463"/>
                      <a:pt x="115" y="465"/>
                      <a:pt x="113" y="466"/>
                    </a:cubicBezTo>
                    <a:cubicBezTo>
                      <a:pt x="89" y="474"/>
                      <a:pt x="80" y="453"/>
                      <a:pt x="67" y="441"/>
                    </a:cubicBezTo>
                    <a:cubicBezTo>
                      <a:pt x="58" y="432"/>
                      <a:pt x="51" y="420"/>
                      <a:pt x="62" y="409"/>
                    </a:cubicBezTo>
                    <a:cubicBezTo>
                      <a:pt x="88" y="386"/>
                      <a:pt x="89" y="364"/>
                      <a:pt x="74" y="333"/>
                    </a:cubicBezTo>
                    <a:cubicBezTo>
                      <a:pt x="63" y="311"/>
                      <a:pt x="52" y="303"/>
                      <a:pt x="30" y="302"/>
                    </a:cubicBezTo>
                    <a:cubicBezTo>
                      <a:pt x="3" y="301"/>
                      <a:pt x="2" y="298"/>
                      <a:pt x="2" y="271"/>
                    </a:cubicBezTo>
                    <a:cubicBezTo>
                      <a:pt x="2" y="263"/>
                      <a:pt x="2" y="254"/>
                      <a:pt x="1" y="246"/>
                    </a:cubicBezTo>
                    <a:cubicBezTo>
                      <a:pt x="0" y="231"/>
                      <a:pt x="7" y="222"/>
                      <a:pt x="21" y="223"/>
                    </a:cubicBezTo>
                    <a:cubicBezTo>
                      <a:pt x="54" y="225"/>
                      <a:pt x="67" y="208"/>
                      <a:pt x="79" y="179"/>
                    </a:cubicBezTo>
                    <a:cubicBezTo>
                      <a:pt x="87" y="156"/>
                      <a:pt x="86" y="142"/>
                      <a:pt x="71" y="125"/>
                    </a:cubicBezTo>
                    <a:cubicBezTo>
                      <a:pt x="50" y="102"/>
                      <a:pt x="51" y="98"/>
                      <a:pt x="74" y="76"/>
                    </a:cubicBezTo>
                    <a:cubicBezTo>
                      <a:pt x="75" y="74"/>
                      <a:pt x="77" y="72"/>
                      <a:pt x="79" y="70"/>
                    </a:cubicBezTo>
                    <a:cubicBezTo>
                      <a:pt x="100" y="49"/>
                      <a:pt x="104" y="48"/>
                      <a:pt x="126" y="68"/>
                    </a:cubicBezTo>
                    <a:cubicBezTo>
                      <a:pt x="144" y="85"/>
                      <a:pt x="160" y="92"/>
                      <a:pt x="181" y="75"/>
                    </a:cubicBezTo>
                    <a:cubicBezTo>
                      <a:pt x="185" y="72"/>
                      <a:pt x="190" y="70"/>
                      <a:pt x="195" y="69"/>
                    </a:cubicBezTo>
                    <a:cubicBezTo>
                      <a:pt x="220" y="67"/>
                      <a:pt x="223" y="50"/>
                      <a:pt x="223" y="31"/>
                    </a:cubicBezTo>
                    <a:cubicBezTo>
                      <a:pt x="224" y="28"/>
                      <a:pt x="224" y="25"/>
                      <a:pt x="224" y="22"/>
                    </a:cubicBezTo>
                    <a:cubicBezTo>
                      <a:pt x="227" y="2"/>
                      <a:pt x="229" y="0"/>
                      <a:pt x="250" y="0"/>
                    </a:cubicBezTo>
                    <a:cubicBezTo>
                      <a:pt x="259" y="0"/>
                      <a:pt x="268" y="0"/>
                      <a:pt x="277" y="0"/>
                    </a:cubicBezTo>
                    <a:cubicBezTo>
                      <a:pt x="299" y="0"/>
                      <a:pt x="303" y="1"/>
                      <a:pt x="303" y="23"/>
                    </a:cubicBezTo>
                    <a:cubicBezTo>
                      <a:pt x="302" y="54"/>
                      <a:pt x="318" y="64"/>
                      <a:pt x="344" y="75"/>
                    </a:cubicBezTo>
                    <a:cubicBezTo>
                      <a:pt x="370" y="87"/>
                      <a:pt x="386" y="84"/>
                      <a:pt x="405" y="66"/>
                    </a:cubicBezTo>
                    <a:cubicBezTo>
                      <a:pt x="421" y="50"/>
                      <a:pt x="430" y="52"/>
                      <a:pt x="447" y="68"/>
                    </a:cubicBezTo>
                    <a:cubicBezTo>
                      <a:pt x="449" y="70"/>
                      <a:pt x="452" y="73"/>
                      <a:pt x="454" y="75"/>
                    </a:cubicBezTo>
                    <a:cubicBezTo>
                      <a:pt x="475" y="97"/>
                      <a:pt x="477" y="102"/>
                      <a:pt x="457" y="124"/>
                    </a:cubicBezTo>
                    <a:cubicBezTo>
                      <a:pt x="442" y="142"/>
                      <a:pt x="433" y="157"/>
                      <a:pt x="450" y="178"/>
                    </a:cubicBezTo>
                    <a:cubicBezTo>
                      <a:pt x="454" y="182"/>
                      <a:pt x="455" y="189"/>
                      <a:pt x="457" y="195"/>
                    </a:cubicBezTo>
                    <a:cubicBezTo>
                      <a:pt x="466" y="220"/>
                      <a:pt x="466" y="220"/>
                      <a:pt x="492" y="221"/>
                    </a:cubicBezTo>
                    <a:cubicBezTo>
                      <a:pt x="494" y="222"/>
                      <a:pt x="496" y="221"/>
                      <a:pt x="498" y="222"/>
                    </a:cubicBezTo>
                    <a:cubicBezTo>
                      <a:pt x="524" y="223"/>
                      <a:pt x="526" y="226"/>
                      <a:pt x="526" y="251"/>
                    </a:cubicBezTo>
                    <a:cubicBezTo>
                      <a:pt x="526" y="259"/>
                      <a:pt x="526" y="266"/>
                      <a:pt x="526" y="274"/>
                    </a:cubicBezTo>
                    <a:cubicBezTo>
                      <a:pt x="526" y="297"/>
                      <a:pt x="525" y="299"/>
                      <a:pt x="501" y="302"/>
                    </a:cubicBezTo>
                    <a:cubicBezTo>
                      <a:pt x="500" y="302"/>
                      <a:pt x="498" y="302"/>
                      <a:pt x="497" y="302"/>
                    </a:cubicBezTo>
                    <a:cubicBezTo>
                      <a:pt x="476" y="302"/>
                      <a:pt x="459" y="306"/>
                      <a:pt x="455" y="332"/>
                    </a:cubicBezTo>
                    <a:cubicBezTo>
                      <a:pt x="455" y="337"/>
                      <a:pt x="449" y="342"/>
                      <a:pt x="445" y="347"/>
                    </a:cubicBezTo>
                    <a:cubicBezTo>
                      <a:pt x="441" y="343"/>
                      <a:pt x="437" y="338"/>
                      <a:pt x="432" y="334"/>
                    </a:cubicBezTo>
                    <a:cubicBezTo>
                      <a:pt x="404" y="316"/>
                      <a:pt x="404" y="289"/>
                      <a:pt x="405" y="258"/>
                    </a:cubicBezTo>
                    <a:cubicBezTo>
                      <a:pt x="408" y="188"/>
                      <a:pt x="347" y="125"/>
                      <a:pt x="277" y="120"/>
                    </a:cubicBezTo>
                    <a:cubicBezTo>
                      <a:pt x="205" y="114"/>
                      <a:pt x="139" y="162"/>
                      <a:pt x="124" y="231"/>
                    </a:cubicBezTo>
                    <a:cubicBezTo>
                      <a:pt x="105" y="326"/>
                      <a:pt x="179" y="411"/>
                      <a:pt x="276" y="404"/>
                    </a:cubicBezTo>
                    <a:cubicBezTo>
                      <a:pt x="316" y="388"/>
                      <a:pt x="328" y="425"/>
                      <a:pt x="351" y="442"/>
                    </a:cubicBezTo>
                    <a:cubicBezTo>
                      <a:pt x="350" y="443"/>
                      <a:pt x="350" y="445"/>
                      <a:pt x="350" y="447"/>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Freeform 87"/>
              <p:cNvSpPr>
                <a:spLocks noEditPoints="1"/>
              </p:cNvSpPr>
              <p:nvPr/>
            </p:nvSpPr>
            <p:spPr bwMode="auto">
              <a:xfrm>
                <a:off x="2540000" y="3883025"/>
                <a:ext cx="1063625" cy="1017588"/>
              </a:xfrm>
              <a:custGeom>
                <a:avLst/>
                <a:gdLst>
                  <a:gd name="T0" fmla="*/ 17 w 391"/>
                  <a:gd name="T1" fmla="*/ 74 h 375"/>
                  <a:gd name="T2" fmla="*/ 57 w 391"/>
                  <a:gd name="T3" fmla="*/ 108 h 375"/>
                  <a:gd name="T4" fmla="*/ 77 w 391"/>
                  <a:gd name="T5" fmla="*/ 111 h 375"/>
                  <a:gd name="T6" fmla="*/ 100 w 391"/>
                  <a:gd name="T7" fmla="*/ 86 h 375"/>
                  <a:gd name="T8" fmla="*/ 110 w 391"/>
                  <a:gd name="T9" fmla="*/ 73 h 375"/>
                  <a:gd name="T10" fmla="*/ 113 w 391"/>
                  <a:gd name="T11" fmla="*/ 46 h 375"/>
                  <a:gd name="T12" fmla="*/ 78 w 391"/>
                  <a:gd name="T13" fmla="*/ 11 h 375"/>
                  <a:gd name="T14" fmla="*/ 142 w 391"/>
                  <a:gd name="T15" fmla="*/ 6 h 375"/>
                  <a:gd name="T16" fmla="*/ 225 w 391"/>
                  <a:gd name="T17" fmla="*/ 126 h 375"/>
                  <a:gd name="T18" fmla="*/ 241 w 391"/>
                  <a:gd name="T19" fmla="*/ 157 h 375"/>
                  <a:gd name="T20" fmla="*/ 250 w 391"/>
                  <a:gd name="T21" fmla="*/ 164 h 375"/>
                  <a:gd name="T22" fmla="*/ 328 w 391"/>
                  <a:gd name="T23" fmla="*/ 245 h 375"/>
                  <a:gd name="T24" fmla="*/ 370 w 391"/>
                  <a:gd name="T25" fmla="*/ 286 h 375"/>
                  <a:gd name="T26" fmla="*/ 374 w 391"/>
                  <a:gd name="T27" fmla="*/ 353 h 375"/>
                  <a:gd name="T28" fmla="*/ 306 w 391"/>
                  <a:gd name="T29" fmla="*/ 358 h 375"/>
                  <a:gd name="T30" fmla="*/ 293 w 391"/>
                  <a:gd name="T31" fmla="*/ 346 h 375"/>
                  <a:gd name="T32" fmla="*/ 165 w 391"/>
                  <a:gd name="T33" fmla="*/ 223 h 375"/>
                  <a:gd name="T34" fmla="*/ 143 w 391"/>
                  <a:gd name="T35" fmla="*/ 216 h 375"/>
                  <a:gd name="T36" fmla="*/ 12 w 391"/>
                  <a:gd name="T37" fmla="*/ 89 h 375"/>
                  <a:gd name="T38" fmla="*/ 17 w 391"/>
                  <a:gd name="T39" fmla="*/ 74 h 375"/>
                  <a:gd name="T40" fmla="*/ 360 w 391"/>
                  <a:gd name="T41" fmla="*/ 335 h 375"/>
                  <a:gd name="T42" fmla="*/ 342 w 391"/>
                  <a:gd name="T43" fmla="*/ 323 h 375"/>
                  <a:gd name="T44" fmla="*/ 334 w 391"/>
                  <a:gd name="T45" fmla="*/ 333 h 375"/>
                  <a:gd name="T46" fmla="*/ 346 w 391"/>
                  <a:gd name="T47" fmla="*/ 343 h 375"/>
                  <a:gd name="T48" fmla="*/ 360 w 391"/>
                  <a:gd name="T49" fmla="*/ 33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1" h="375">
                    <a:moveTo>
                      <a:pt x="17" y="74"/>
                    </a:moveTo>
                    <a:cubicBezTo>
                      <a:pt x="32" y="87"/>
                      <a:pt x="46" y="97"/>
                      <a:pt x="57" y="108"/>
                    </a:cubicBezTo>
                    <a:cubicBezTo>
                      <a:pt x="64" y="115"/>
                      <a:pt x="71" y="116"/>
                      <a:pt x="77" y="111"/>
                    </a:cubicBezTo>
                    <a:cubicBezTo>
                      <a:pt x="86" y="103"/>
                      <a:pt x="92" y="94"/>
                      <a:pt x="100" y="86"/>
                    </a:cubicBezTo>
                    <a:cubicBezTo>
                      <a:pt x="104" y="82"/>
                      <a:pt x="106" y="77"/>
                      <a:pt x="110" y="73"/>
                    </a:cubicBezTo>
                    <a:cubicBezTo>
                      <a:pt x="122" y="64"/>
                      <a:pt x="123" y="57"/>
                      <a:pt x="113" y="46"/>
                    </a:cubicBezTo>
                    <a:cubicBezTo>
                      <a:pt x="102" y="35"/>
                      <a:pt x="91" y="24"/>
                      <a:pt x="78" y="11"/>
                    </a:cubicBezTo>
                    <a:cubicBezTo>
                      <a:pt x="101" y="0"/>
                      <a:pt x="121" y="1"/>
                      <a:pt x="142" y="6"/>
                    </a:cubicBezTo>
                    <a:cubicBezTo>
                      <a:pt x="187" y="17"/>
                      <a:pt x="233" y="63"/>
                      <a:pt x="225" y="126"/>
                    </a:cubicBezTo>
                    <a:cubicBezTo>
                      <a:pt x="223" y="140"/>
                      <a:pt x="226" y="151"/>
                      <a:pt x="241" y="157"/>
                    </a:cubicBezTo>
                    <a:cubicBezTo>
                      <a:pt x="244" y="158"/>
                      <a:pt x="247" y="161"/>
                      <a:pt x="250" y="164"/>
                    </a:cubicBezTo>
                    <a:cubicBezTo>
                      <a:pt x="276" y="191"/>
                      <a:pt x="302" y="218"/>
                      <a:pt x="328" y="245"/>
                    </a:cubicBezTo>
                    <a:cubicBezTo>
                      <a:pt x="341" y="259"/>
                      <a:pt x="356" y="272"/>
                      <a:pt x="370" y="286"/>
                    </a:cubicBezTo>
                    <a:cubicBezTo>
                      <a:pt x="390" y="307"/>
                      <a:pt x="391" y="333"/>
                      <a:pt x="374" y="353"/>
                    </a:cubicBezTo>
                    <a:cubicBezTo>
                      <a:pt x="356" y="373"/>
                      <a:pt x="330" y="375"/>
                      <a:pt x="306" y="358"/>
                    </a:cubicBezTo>
                    <a:cubicBezTo>
                      <a:pt x="302" y="355"/>
                      <a:pt x="297" y="350"/>
                      <a:pt x="293" y="346"/>
                    </a:cubicBezTo>
                    <a:cubicBezTo>
                      <a:pt x="251" y="305"/>
                      <a:pt x="208" y="264"/>
                      <a:pt x="165" y="223"/>
                    </a:cubicBezTo>
                    <a:cubicBezTo>
                      <a:pt x="160" y="218"/>
                      <a:pt x="150" y="215"/>
                      <a:pt x="143" y="216"/>
                    </a:cubicBezTo>
                    <a:cubicBezTo>
                      <a:pt x="67" y="230"/>
                      <a:pt x="0" y="167"/>
                      <a:pt x="12" y="89"/>
                    </a:cubicBezTo>
                    <a:cubicBezTo>
                      <a:pt x="12" y="85"/>
                      <a:pt x="14" y="81"/>
                      <a:pt x="17" y="74"/>
                    </a:cubicBezTo>
                    <a:close/>
                    <a:moveTo>
                      <a:pt x="360" y="335"/>
                    </a:moveTo>
                    <a:cubicBezTo>
                      <a:pt x="352" y="329"/>
                      <a:pt x="347" y="325"/>
                      <a:pt x="342" y="323"/>
                    </a:cubicBezTo>
                    <a:cubicBezTo>
                      <a:pt x="340" y="323"/>
                      <a:pt x="333" y="331"/>
                      <a:pt x="334" y="333"/>
                    </a:cubicBezTo>
                    <a:cubicBezTo>
                      <a:pt x="336" y="337"/>
                      <a:pt x="341" y="342"/>
                      <a:pt x="346" y="343"/>
                    </a:cubicBezTo>
                    <a:cubicBezTo>
                      <a:pt x="349" y="344"/>
                      <a:pt x="353" y="339"/>
                      <a:pt x="360" y="335"/>
                    </a:cubicBez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dirty="0"/>
              </a:p>
            </p:txBody>
          </p:sp>
        </p:grpSp>
      </p:grpSp>
      <p:grpSp>
        <p:nvGrpSpPr>
          <p:cNvPr id="13" name="组合 12"/>
          <p:cNvGrpSpPr/>
          <p:nvPr/>
        </p:nvGrpSpPr>
        <p:grpSpPr>
          <a:xfrm>
            <a:off x="10872361" y="920278"/>
            <a:ext cx="774492" cy="774494"/>
            <a:chOff x="10872361" y="920278"/>
            <a:chExt cx="774492" cy="774494"/>
          </a:xfrm>
        </p:grpSpPr>
        <p:grpSp>
          <p:nvGrpSpPr>
            <p:cNvPr id="27" name="组合 26"/>
            <p:cNvGrpSpPr/>
            <p:nvPr/>
          </p:nvGrpSpPr>
          <p:grpSpPr>
            <a:xfrm>
              <a:off x="10872361" y="920278"/>
              <a:ext cx="774492" cy="774494"/>
              <a:chOff x="1982097" y="1814457"/>
              <a:chExt cx="1034526" cy="1034526"/>
            </a:xfrm>
          </p:grpSpPr>
          <p:sp>
            <p:nvSpPr>
              <p:cNvPr id="28" name="矩形: 圆角 27"/>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矩形: 圆角 28"/>
              <p:cNvSpPr/>
              <p:nvPr/>
            </p:nvSpPr>
            <p:spPr>
              <a:xfrm rot="2700000">
                <a:off x="2070736" y="1903094"/>
                <a:ext cx="857250" cy="857250"/>
              </a:xfrm>
              <a:prstGeom prst="roundRect">
                <a:avLst>
                  <a:gd name="adj" fmla="val 11964"/>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33" name="组合 32"/>
            <p:cNvGrpSpPr/>
            <p:nvPr/>
          </p:nvGrpSpPr>
          <p:grpSpPr>
            <a:xfrm>
              <a:off x="11113064" y="1128218"/>
              <a:ext cx="293086" cy="354216"/>
              <a:chOff x="2520951" y="3482976"/>
              <a:chExt cx="1111250" cy="1343025"/>
            </a:xfrm>
            <a:solidFill>
              <a:schemeClr val="bg1"/>
            </a:solidFill>
          </p:grpSpPr>
          <p:sp>
            <p:nvSpPr>
              <p:cNvPr id="34" name="Freeform 187"/>
              <p:cNvSpPr>
                <a:spLocks/>
              </p:cNvSpPr>
              <p:nvPr/>
            </p:nvSpPr>
            <p:spPr bwMode="auto">
              <a:xfrm>
                <a:off x="3084513" y="4090988"/>
                <a:ext cx="484188" cy="733425"/>
              </a:xfrm>
              <a:custGeom>
                <a:avLst/>
                <a:gdLst>
                  <a:gd name="T0" fmla="*/ 530 w 532"/>
                  <a:gd name="T1" fmla="*/ 0 h 809"/>
                  <a:gd name="T2" fmla="*/ 530 w 532"/>
                  <a:gd name="T3" fmla="*/ 157 h 809"/>
                  <a:gd name="T4" fmla="*/ 502 w 532"/>
                  <a:gd name="T5" fmla="*/ 163 h 809"/>
                  <a:gd name="T6" fmla="*/ 420 w 532"/>
                  <a:gd name="T7" fmla="*/ 268 h 809"/>
                  <a:gd name="T8" fmla="*/ 420 w 532"/>
                  <a:gd name="T9" fmla="*/ 380 h 809"/>
                  <a:gd name="T10" fmla="*/ 514 w 532"/>
                  <a:gd name="T11" fmla="*/ 487 h 809"/>
                  <a:gd name="T12" fmla="*/ 530 w 532"/>
                  <a:gd name="T13" fmla="*/ 490 h 809"/>
                  <a:gd name="T14" fmla="*/ 530 w 532"/>
                  <a:gd name="T15" fmla="*/ 582 h 809"/>
                  <a:gd name="T16" fmla="*/ 496 w 532"/>
                  <a:gd name="T17" fmla="*/ 638 h 809"/>
                  <a:gd name="T18" fmla="*/ 402 w 532"/>
                  <a:gd name="T19" fmla="*/ 689 h 809"/>
                  <a:gd name="T20" fmla="*/ 1 w 532"/>
                  <a:gd name="T21" fmla="*/ 809 h 809"/>
                  <a:gd name="T22" fmla="*/ 0 w 532"/>
                  <a:gd name="T23" fmla="*/ 798 h 809"/>
                  <a:gd name="T24" fmla="*/ 1 w 532"/>
                  <a:gd name="T25" fmla="*/ 310 h 809"/>
                  <a:gd name="T26" fmla="*/ 10 w 532"/>
                  <a:gd name="T27" fmla="*/ 234 h 809"/>
                  <a:gd name="T28" fmla="*/ 93 w 532"/>
                  <a:gd name="T29" fmla="*/ 149 h 809"/>
                  <a:gd name="T30" fmla="*/ 524 w 532"/>
                  <a:gd name="T31" fmla="*/ 1 h 809"/>
                  <a:gd name="T32" fmla="*/ 530 w 532"/>
                  <a:gd name="T33" fmla="*/ 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32" h="809">
                    <a:moveTo>
                      <a:pt x="530" y="0"/>
                    </a:moveTo>
                    <a:cubicBezTo>
                      <a:pt x="530" y="53"/>
                      <a:pt x="530" y="105"/>
                      <a:pt x="530" y="157"/>
                    </a:cubicBezTo>
                    <a:cubicBezTo>
                      <a:pt x="520" y="159"/>
                      <a:pt x="511" y="160"/>
                      <a:pt x="502" y="163"/>
                    </a:cubicBezTo>
                    <a:cubicBezTo>
                      <a:pt x="452" y="176"/>
                      <a:pt x="420" y="216"/>
                      <a:pt x="420" y="268"/>
                    </a:cubicBezTo>
                    <a:cubicBezTo>
                      <a:pt x="420" y="305"/>
                      <a:pt x="420" y="343"/>
                      <a:pt x="420" y="380"/>
                    </a:cubicBezTo>
                    <a:cubicBezTo>
                      <a:pt x="421" y="436"/>
                      <a:pt x="458" y="479"/>
                      <a:pt x="514" y="487"/>
                    </a:cubicBezTo>
                    <a:cubicBezTo>
                      <a:pt x="519" y="488"/>
                      <a:pt x="524" y="489"/>
                      <a:pt x="530" y="490"/>
                    </a:cubicBezTo>
                    <a:cubicBezTo>
                      <a:pt x="530" y="521"/>
                      <a:pt x="532" y="552"/>
                      <a:pt x="530" y="582"/>
                    </a:cubicBezTo>
                    <a:cubicBezTo>
                      <a:pt x="529" y="606"/>
                      <a:pt x="514" y="623"/>
                      <a:pt x="496" y="638"/>
                    </a:cubicBezTo>
                    <a:cubicBezTo>
                      <a:pt x="468" y="662"/>
                      <a:pt x="436" y="679"/>
                      <a:pt x="402" y="689"/>
                    </a:cubicBezTo>
                    <a:cubicBezTo>
                      <a:pt x="269" y="730"/>
                      <a:pt x="135" y="769"/>
                      <a:pt x="1" y="809"/>
                    </a:cubicBezTo>
                    <a:cubicBezTo>
                      <a:pt x="1" y="806"/>
                      <a:pt x="0" y="802"/>
                      <a:pt x="0" y="798"/>
                    </a:cubicBezTo>
                    <a:cubicBezTo>
                      <a:pt x="0" y="635"/>
                      <a:pt x="0" y="473"/>
                      <a:pt x="1" y="310"/>
                    </a:cubicBezTo>
                    <a:cubicBezTo>
                      <a:pt x="1" y="284"/>
                      <a:pt x="4" y="259"/>
                      <a:pt x="10" y="234"/>
                    </a:cubicBezTo>
                    <a:cubicBezTo>
                      <a:pt x="21" y="191"/>
                      <a:pt x="50" y="160"/>
                      <a:pt x="93" y="149"/>
                    </a:cubicBezTo>
                    <a:cubicBezTo>
                      <a:pt x="240" y="111"/>
                      <a:pt x="383" y="58"/>
                      <a:pt x="524" y="1"/>
                    </a:cubicBezTo>
                    <a:cubicBezTo>
                      <a:pt x="526" y="1"/>
                      <a:pt x="527" y="1"/>
                      <a:pt x="53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188"/>
              <p:cNvSpPr>
                <a:spLocks/>
              </p:cNvSpPr>
              <p:nvPr/>
            </p:nvSpPr>
            <p:spPr bwMode="auto">
              <a:xfrm>
                <a:off x="2573338" y="4090988"/>
                <a:ext cx="482600" cy="735013"/>
              </a:xfrm>
              <a:custGeom>
                <a:avLst/>
                <a:gdLst>
                  <a:gd name="T0" fmla="*/ 4 w 530"/>
                  <a:gd name="T1" fmla="*/ 0 h 811"/>
                  <a:gd name="T2" fmla="*/ 124 w 530"/>
                  <a:gd name="T3" fmla="*/ 46 h 811"/>
                  <a:gd name="T4" fmla="*/ 430 w 530"/>
                  <a:gd name="T5" fmla="*/ 146 h 811"/>
                  <a:gd name="T6" fmla="*/ 527 w 530"/>
                  <a:gd name="T7" fmla="*/ 268 h 811"/>
                  <a:gd name="T8" fmla="*/ 530 w 530"/>
                  <a:gd name="T9" fmla="*/ 472 h 811"/>
                  <a:gd name="T10" fmla="*/ 530 w 530"/>
                  <a:gd name="T11" fmla="*/ 794 h 811"/>
                  <a:gd name="T12" fmla="*/ 530 w 530"/>
                  <a:gd name="T13" fmla="*/ 811 h 811"/>
                  <a:gd name="T14" fmla="*/ 463 w 530"/>
                  <a:gd name="T15" fmla="*/ 790 h 811"/>
                  <a:gd name="T16" fmla="*/ 150 w 530"/>
                  <a:gd name="T17" fmla="*/ 696 h 811"/>
                  <a:gd name="T18" fmla="*/ 43 w 530"/>
                  <a:gd name="T19" fmla="*/ 644 h 811"/>
                  <a:gd name="T20" fmla="*/ 2 w 530"/>
                  <a:gd name="T21" fmla="*/ 560 h 811"/>
                  <a:gd name="T22" fmla="*/ 3 w 530"/>
                  <a:gd name="T23" fmla="*/ 490 h 811"/>
                  <a:gd name="T24" fmla="*/ 46 w 530"/>
                  <a:gd name="T25" fmla="*/ 485 h 811"/>
                  <a:gd name="T26" fmla="*/ 129 w 530"/>
                  <a:gd name="T27" fmla="*/ 382 h 811"/>
                  <a:gd name="T28" fmla="*/ 129 w 530"/>
                  <a:gd name="T29" fmla="*/ 268 h 811"/>
                  <a:gd name="T30" fmla="*/ 23 w 530"/>
                  <a:gd name="T31" fmla="*/ 159 h 811"/>
                  <a:gd name="T32" fmla="*/ 4 w 530"/>
                  <a:gd name="T33" fmla="*/ 159 h 811"/>
                  <a:gd name="T34" fmla="*/ 4 w 530"/>
                  <a:gd name="T35" fmla="*/ 0 h 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0" h="811">
                    <a:moveTo>
                      <a:pt x="4" y="0"/>
                    </a:moveTo>
                    <a:cubicBezTo>
                      <a:pt x="45" y="16"/>
                      <a:pt x="85" y="31"/>
                      <a:pt x="124" y="46"/>
                    </a:cubicBezTo>
                    <a:cubicBezTo>
                      <a:pt x="224" y="85"/>
                      <a:pt x="326" y="120"/>
                      <a:pt x="430" y="146"/>
                    </a:cubicBezTo>
                    <a:cubicBezTo>
                      <a:pt x="489" y="161"/>
                      <a:pt x="525" y="205"/>
                      <a:pt x="527" y="268"/>
                    </a:cubicBezTo>
                    <a:cubicBezTo>
                      <a:pt x="530" y="336"/>
                      <a:pt x="530" y="404"/>
                      <a:pt x="530" y="472"/>
                    </a:cubicBezTo>
                    <a:cubicBezTo>
                      <a:pt x="530" y="579"/>
                      <a:pt x="530" y="687"/>
                      <a:pt x="530" y="794"/>
                    </a:cubicBezTo>
                    <a:cubicBezTo>
                      <a:pt x="530" y="799"/>
                      <a:pt x="530" y="804"/>
                      <a:pt x="530" y="811"/>
                    </a:cubicBezTo>
                    <a:cubicBezTo>
                      <a:pt x="507" y="803"/>
                      <a:pt x="485" y="796"/>
                      <a:pt x="463" y="790"/>
                    </a:cubicBezTo>
                    <a:cubicBezTo>
                      <a:pt x="359" y="759"/>
                      <a:pt x="254" y="728"/>
                      <a:pt x="150" y="696"/>
                    </a:cubicBezTo>
                    <a:cubicBezTo>
                      <a:pt x="112" y="685"/>
                      <a:pt x="75" y="669"/>
                      <a:pt x="43" y="644"/>
                    </a:cubicBezTo>
                    <a:cubicBezTo>
                      <a:pt x="16" y="623"/>
                      <a:pt x="0" y="597"/>
                      <a:pt x="2" y="560"/>
                    </a:cubicBezTo>
                    <a:cubicBezTo>
                      <a:pt x="4" y="537"/>
                      <a:pt x="3" y="514"/>
                      <a:pt x="3" y="490"/>
                    </a:cubicBezTo>
                    <a:cubicBezTo>
                      <a:pt x="18" y="488"/>
                      <a:pt x="32" y="488"/>
                      <a:pt x="46" y="485"/>
                    </a:cubicBezTo>
                    <a:cubicBezTo>
                      <a:pt x="97" y="473"/>
                      <a:pt x="128" y="434"/>
                      <a:pt x="129" y="382"/>
                    </a:cubicBezTo>
                    <a:cubicBezTo>
                      <a:pt x="129" y="344"/>
                      <a:pt x="129" y="306"/>
                      <a:pt x="129" y="268"/>
                    </a:cubicBezTo>
                    <a:cubicBezTo>
                      <a:pt x="129" y="206"/>
                      <a:pt x="85" y="161"/>
                      <a:pt x="23" y="159"/>
                    </a:cubicBezTo>
                    <a:cubicBezTo>
                      <a:pt x="17" y="159"/>
                      <a:pt x="11" y="159"/>
                      <a:pt x="4" y="159"/>
                    </a:cubicBezTo>
                    <a:cubicBezTo>
                      <a:pt x="4" y="105"/>
                      <a:pt x="4" y="53"/>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189"/>
              <p:cNvSpPr>
                <a:spLocks/>
              </p:cNvSpPr>
              <p:nvPr/>
            </p:nvSpPr>
            <p:spPr bwMode="auto">
              <a:xfrm>
                <a:off x="2840038" y="3482976"/>
                <a:ext cx="463550" cy="458788"/>
              </a:xfrm>
              <a:custGeom>
                <a:avLst/>
                <a:gdLst>
                  <a:gd name="T0" fmla="*/ 508 w 508"/>
                  <a:gd name="T1" fmla="*/ 253 h 507"/>
                  <a:gd name="T2" fmla="*/ 256 w 508"/>
                  <a:gd name="T3" fmla="*/ 507 h 507"/>
                  <a:gd name="T4" fmla="*/ 0 w 508"/>
                  <a:gd name="T5" fmla="*/ 252 h 507"/>
                  <a:gd name="T6" fmla="*/ 252 w 508"/>
                  <a:gd name="T7" fmla="*/ 0 h 507"/>
                  <a:gd name="T8" fmla="*/ 508 w 508"/>
                  <a:gd name="T9" fmla="*/ 253 h 507"/>
                </a:gdLst>
                <a:ahLst/>
                <a:cxnLst>
                  <a:cxn ang="0">
                    <a:pos x="T0" y="T1"/>
                  </a:cxn>
                  <a:cxn ang="0">
                    <a:pos x="T2" y="T3"/>
                  </a:cxn>
                  <a:cxn ang="0">
                    <a:pos x="T4" y="T5"/>
                  </a:cxn>
                  <a:cxn ang="0">
                    <a:pos x="T6" y="T7"/>
                  </a:cxn>
                  <a:cxn ang="0">
                    <a:pos x="T8" y="T9"/>
                  </a:cxn>
                </a:cxnLst>
                <a:rect l="0" t="0" r="r" b="b"/>
                <a:pathLst>
                  <a:path w="508" h="507">
                    <a:moveTo>
                      <a:pt x="508" y="253"/>
                    </a:moveTo>
                    <a:cubicBezTo>
                      <a:pt x="508" y="393"/>
                      <a:pt x="396" y="506"/>
                      <a:pt x="256" y="507"/>
                    </a:cubicBezTo>
                    <a:cubicBezTo>
                      <a:pt x="114" y="507"/>
                      <a:pt x="0" y="394"/>
                      <a:pt x="0" y="252"/>
                    </a:cubicBezTo>
                    <a:cubicBezTo>
                      <a:pt x="0" y="114"/>
                      <a:pt x="115" y="0"/>
                      <a:pt x="252" y="0"/>
                    </a:cubicBezTo>
                    <a:cubicBezTo>
                      <a:pt x="395" y="0"/>
                      <a:pt x="507" y="112"/>
                      <a:pt x="508" y="2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190"/>
              <p:cNvSpPr>
                <a:spLocks/>
              </p:cNvSpPr>
              <p:nvPr/>
            </p:nvSpPr>
            <p:spPr bwMode="auto">
              <a:xfrm>
                <a:off x="2797176" y="4003676"/>
                <a:ext cx="552450" cy="227013"/>
              </a:xfrm>
              <a:custGeom>
                <a:avLst/>
                <a:gdLst>
                  <a:gd name="T0" fmla="*/ 299 w 607"/>
                  <a:gd name="T1" fmla="*/ 252 h 252"/>
                  <a:gd name="T2" fmla="*/ 169 w 607"/>
                  <a:gd name="T3" fmla="*/ 179 h 252"/>
                  <a:gd name="T4" fmla="*/ 12 w 607"/>
                  <a:gd name="T5" fmla="*/ 131 h 252"/>
                  <a:gd name="T6" fmla="*/ 0 w 607"/>
                  <a:gd name="T7" fmla="*/ 127 h 252"/>
                  <a:gd name="T8" fmla="*/ 180 w 607"/>
                  <a:gd name="T9" fmla="*/ 6 h 252"/>
                  <a:gd name="T10" fmla="*/ 279 w 607"/>
                  <a:gd name="T11" fmla="*/ 2 h 252"/>
                  <a:gd name="T12" fmla="*/ 427 w 607"/>
                  <a:gd name="T13" fmla="*/ 6 h 252"/>
                  <a:gd name="T14" fmla="*/ 607 w 607"/>
                  <a:gd name="T15" fmla="*/ 123 h 252"/>
                  <a:gd name="T16" fmla="*/ 597 w 607"/>
                  <a:gd name="T17" fmla="*/ 128 h 252"/>
                  <a:gd name="T18" fmla="*/ 409 w 607"/>
                  <a:gd name="T19" fmla="*/ 185 h 252"/>
                  <a:gd name="T20" fmla="*/ 299 w 607"/>
                  <a:gd name="T21" fmla="*/ 252 h 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7" h="252">
                    <a:moveTo>
                      <a:pt x="299" y="252"/>
                    </a:moveTo>
                    <a:cubicBezTo>
                      <a:pt x="266" y="209"/>
                      <a:pt x="219" y="192"/>
                      <a:pt x="169" y="179"/>
                    </a:cubicBezTo>
                    <a:cubicBezTo>
                      <a:pt x="116" y="166"/>
                      <a:pt x="64" y="148"/>
                      <a:pt x="12" y="131"/>
                    </a:cubicBezTo>
                    <a:cubicBezTo>
                      <a:pt x="8" y="130"/>
                      <a:pt x="5" y="128"/>
                      <a:pt x="0" y="127"/>
                    </a:cubicBezTo>
                    <a:cubicBezTo>
                      <a:pt x="43" y="60"/>
                      <a:pt x="102" y="18"/>
                      <a:pt x="180" y="6"/>
                    </a:cubicBezTo>
                    <a:cubicBezTo>
                      <a:pt x="213" y="1"/>
                      <a:pt x="246" y="2"/>
                      <a:pt x="279" y="2"/>
                    </a:cubicBezTo>
                    <a:cubicBezTo>
                      <a:pt x="328" y="2"/>
                      <a:pt x="378" y="0"/>
                      <a:pt x="427" y="6"/>
                    </a:cubicBezTo>
                    <a:cubicBezTo>
                      <a:pt x="504" y="16"/>
                      <a:pt x="563" y="58"/>
                      <a:pt x="607" y="123"/>
                    </a:cubicBezTo>
                    <a:cubicBezTo>
                      <a:pt x="603" y="125"/>
                      <a:pt x="600" y="127"/>
                      <a:pt x="597" y="128"/>
                    </a:cubicBezTo>
                    <a:cubicBezTo>
                      <a:pt x="534" y="147"/>
                      <a:pt x="472" y="167"/>
                      <a:pt x="409" y="185"/>
                    </a:cubicBezTo>
                    <a:cubicBezTo>
                      <a:pt x="364" y="198"/>
                      <a:pt x="337" y="213"/>
                      <a:pt x="299" y="25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191"/>
              <p:cNvSpPr>
                <a:spLocks/>
              </p:cNvSpPr>
              <p:nvPr/>
            </p:nvSpPr>
            <p:spPr bwMode="auto">
              <a:xfrm>
                <a:off x="2520951" y="4284663"/>
                <a:ext cx="125413" cy="198438"/>
              </a:xfrm>
              <a:custGeom>
                <a:avLst/>
                <a:gdLst>
                  <a:gd name="T0" fmla="*/ 138 w 138"/>
                  <a:gd name="T1" fmla="*/ 110 h 220"/>
                  <a:gd name="T2" fmla="*/ 138 w 138"/>
                  <a:gd name="T3" fmla="*/ 151 h 220"/>
                  <a:gd name="T4" fmla="*/ 71 w 138"/>
                  <a:gd name="T5" fmla="*/ 219 h 220"/>
                  <a:gd name="T6" fmla="*/ 1 w 138"/>
                  <a:gd name="T7" fmla="*/ 154 h 220"/>
                  <a:gd name="T8" fmla="*/ 1 w 138"/>
                  <a:gd name="T9" fmla="*/ 67 h 220"/>
                  <a:gd name="T10" fmla="*/ 73 w 138"/>
                  <a:gd name="T11" fmla="*/ 1 h 220"/>
                  <a:gd name="T12" fmla="*/ 138 w 138"/>
                  <a:gd name="T13" fmla="*/ 70 h 220"/>
                  <a:gd name="T14" fmla="*/ 138 w 138"/>
                  <a:gd name="T15" fmla="*/ 110 h 2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8" h="220">
                    <a:moveTo>
                      <a:pt x="138" y="110"/>
                    </a:moveTo>
                    <a:cubicBezTo>
                      <a:pt x="138" y="124"/>
                      <a:pt x="138" y="137"/>
                      <a:pt x="138" y="151"/>
                    </a:cubicBezTo>
                    <a:cubicBezTo>
                      <a:pt x="137" y="190"/>
                      <a:pt x="109" y="218"/>
                      <a:pt x="71" y="219"/>
                    </a:cubicBezTo>
                    <a:cubicBezTo>
                      <a:pt x="33" y="220"/>
                      <a:pt x="3" y="192"/>
                      <a:pt x="1" y="154"/>
                    </a:cubicBezTo>
                    <a:cubicBezTo>
                      <a:pt x="0" y="125"/>
                      <a:pt x="0" y="96"/>
                      <a:pt x="1" y="67"/>
                    </a:cubicBezTo>
                    <a:cubicBezTo>
                      <a:pt x="3" y="28"/>
                      <a:pt x="34" y="0"/>
                      <a:pt x="73" y="1"/>
                    </a:cubicBezTo>
                    <a:cubicBezTo>
                      <a:pt x="110" y="3"/>
                      <a:pt x="138" y="32"/>
                      <a:pt x="138" y="70"/>
                    </a:cubicBezTo>
                    <a:cubicBezTo>
                      <a:pt x="138" y="83"/>
                      <a:pt x="138" y="97"/>
                      <a:pt x="138"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192"/>
              <p:cNvSpPr>
                <a:spLocks/>
              </p:cNvSpPr>
              <p:nvPr/>
            </p:nvSpPr>
            <p:spPr bwMode="auto">
              <a:xfrm>
                <a:off x="3506788" y="4284663"/>
                <a:ext cx="125413" cy="200025"/>
              </a:xfrm>
              <a:custGeom>
                <a:avLst/>
                <a:gdLst>
                  <a:gd name="T0" fmla="*/ 1 w 139"/>
                  <a:gd name="T1" fmla="*/ 110 h 221"/>
                  <a:gd name="T2" fmla="*/ 1 w 139"/>
                  <a:gd name="T3" fmla="*/ 69 h 221"/>
                  <a:gd name="T4" fmla="*/ 66 w 139"/>
                  <a:gd name="T5" fmla="*/ 1 h 221"/>
                  <a:gd name="T6" fmla="*/ 137 w 139"/>
                  <a:gd name="T7" fmla="*/ 64 h 221"/>
                  <a:gd name="T8" fmla="*/ 137 w 139"/>
                  <a:gd name="T9" fmla="*/ 154 h 221"/>
                  <a:gd name="T10" fmla="*/ 66 w 139"/>
                  <a:gd name="T11" fmla="*/ 219 h 221"/>
                  <a:gd name="T12" fmla="*/ 1 w 139"/>
                  <a:gd name="T13" fmla="*/ 149 h 221"/>
                  <a:gd name="T14" fmla="*/ 1 w 139"/>
                  <a:gd name="T15" fmla="*/ 110 h 221"/>
                  <a:gd name="T16" fmla="*/ 1 w 139"/>
                  <a:gd name="T17" fmla="*/ 110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 h="221">
                    <a:moveTo>
                      <a:pt x="1" y="110"/>
                    </a:moveTo>
                    <a:cubicBezTo>
                      <a:pt x="1" y="96"/>
                      <a:pt x="0" y="83"/>
                      <a:pt x="1" y="69"/>
                    </a:cubicBezTo>
                    <a:cubicBezTo>
                      <a:pt x="1" y="31"/>
                      <a:pt x="29" y="3"/>
                      <a:pt x="66" y="1"/>
                    </a:cubicBezTo>
                    <a:cubicBezTo>
                      <a:pt x="103" y="0"/>
                      <a:pt x="135" y="27"/>
                      <a:pt x="137" y="64"/>
                    </a:cubicBezTo>
                    <a:cubicBezTo>
                      <a:pt x="139" y="94"/>
                      <a:pt x="139" y="125"/>
                      <a:pt x="137" y="154"/>
                    </a:cubicBezTo>
                    <a:cubicBezTo>
                      <a:pt x="135" y="193"/>
                      <a:pt x="102" y="221"/>
                      <a:pt x="66" y="219"/>
                    </a:cubicBezTo>
                    <a:cubicBezTo>
                      <a:pt x="29" y="217"/>
                      <a:pt x="1" y="188"/>
                      <a:pt x="1" y="149"/>
                    </a:cubicBezTo>
                    <a:cubicBezTo>
                      <a:pt x="1" y="136"/>
                      <a:pt x="1" y="123"/>
                      <a:pt x="1" y="110"/>
                    </a:cubicBezTo>
                    <a:cubicBezTo>
                      <a:pt x="1" y="110"/>
                      <a:pt x="1" y="110"/>
                      <a:pt x="1" y="1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1" name="组合 10"/>
          <p:cNvGrpSpPr/>
          <p:nvPr/>
        </p:nvGrpSpPr>
        <p:grpSpPr>
          <a:xfrm>
            <a:off x="9745509" y="920278"/>
            <a:ext cx="774492" cy="774494"/>
            <a:chOff x="9745509" y="920278"/>
            <a:chExt cx="774492" cy="774494"/>
          </a:xfrm>
        </p:grpSpPr>
        <p:grpSp>
          <p:nvGrpSpPr>
            <p:cNvPr id="24" name="组合 23"/>
            <p:cNvGrpSpPr/>
            <p:nvPr/>
          </p:nvGrpSpPr>
          <p:grpSpPr>
            <a:xfrm>
              <a:off x="9745509" y="920278"/>
              <a:ext cx="774492" cy="774494"/>
              <a:chOff x="1982097" y="1814457"/>
              <a:chExt cx="1034526" cy="1034526"/>
            </a:xfrm>
          </p:grpSpPr>
          <p:sp>
            <p:nvSpPr>
              <p:cNvPr id="25" name="矩形: 圆角 24"/>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矩形: 圆角 25"/>
              <p:cNvSpPr/>
              <p:nvPr/>
            </p:nvSpPr>
            <p:spPr>
              <a:xfrm rot="2700000">
                <a:off x="2070736" y="1903094"/>
                <a:ext cx="857250" cy="857250"/>
              </a:xfrm>
              <a:prstGeom prst="roundRect">
                <a:avLst>
                  <a:gd name="adj" fmla="val 11964"/>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40" name="Freeform 271"/>
            <p:cNvSpPr>
              <a:spLocks noEditPoints="1"/>
            </p:cNvSpPr>
            <p:nvPr/>
          </p:nvSpPr>
          <p:spPr bwMode="auto">
            <a:xfrm>
              <a:off x="9980510" y="1173178"/>
              <a:ext cx="274010" cy="302936"/>
            </a:xfrm>
            <a:custGeom>
              <a:avLst/>
              <a:gdLst>
                <a:gd name="T0" fmla="*/ 483 w 712"/>
                <a:gd name="T1" fmla="*/ 231 h 790"/>
                <a:gd name="T2" fmla="*/ 272 w 712"/>
                <a:gd name="T3" fmla="*/ 356 h 790"/>
                <a:gd name="T4" fmla="*/ 266 w 712"/>
                <a:gd name="T5" fmla="*/ 369 h 790"/>
                <a:gd name="T6" fmla="*/ 267 w 712"/>
                <a:gd name="T7" fmla="*/ 404 h 790"/>
                <a:gd name="T8" fmla="*/ 283 w 712"/>
                <a:gd name="T9" fmla="*/ 437 h 790"/>
                <a:gd name="T10" fmla="*/ 471 w 712"/>
                <a:gd name="T11" fmla="*/ 547 h 790"/>
                <a:gd name="T12" fmla="*/ 484 w 712"/>
                <a:gd name="T13" fmla="*/ 555 h 790"/>
                <a:gd name="T14" fmla="*/ 556 w 712"/>
                <a:gd name="T15" fmla="*/ 521 h 790"/>
                <a:gd name="T16" fmla="*/ 698 w 712"/>
                <a:gd name="T17" fmla="*/ 625 h 790"/>
                <a:gd name="T18" fmla="*/ 597 w 712"/>
                <a:gd name="T19" fmla="*/ 774 h 790"/>
                <a:gd name="T20" fmla="*/ 446 w 712"/>
                <a:gd name="T21" fmla="*/ 631 h 790"/>
                <a:gd name="T22" fmla="*/ 434 w 712"/>
                <a:gd name="T23" fmla="*/ 607 h 790"/>
                <a:gd name="T24" fmla="*/ 229 w 712"/>
                <a:gd name="T25" fmla="*/ 487 h 790"/>
                <a:gd name="T26" fmla="*/ 42 w 712"/>
                <a:gd name="T27" fmla="*/ 475 h 790"/>
                <a:gd name="T28" fmla="*/ 46 w 712"/>
                <a:gd name="T29" fmla="*/ 306 h 790"/>
                <a:gd name="T30" fmla="*/ 229 w 712"/>
                <a:gd name="T31" fmla="*/ 299 h 790"/>
                <a:gd name="T32" fmla="*/ 266 w 712"/>
                <a:gd name="T33" fmla="*/ 278 h 790"/>
                <a:gd name="T34" fmla="*/ 435 w 712"/>
                <a:gd name="T35" fmla="*/ 178 h 790"/>
                <a:gd name="T36" fmla="*/ 446 w 712"/>
                <a:gd name="T37" fmla="*/ 155 h 790"/>
                <a:gd name="T38" fmla="*/ 550 w 712"/>
                <a:gd name="T39" fmla="*/ 12 h 790"/>
                <a:gd name="T40" fmla="*/ 697 w 712"/>
                <a:gd name="T41" fmla="*/ 108 h 790"/>
                <a:gd name="T42" fmla="*/ 609 w 712"/>
                <a:gd name="T43" fmla="*/ 260 h 790"/>
                <a:gd name="T44" fmla="*/ 495 w 712"/>
                <a:gd name="T45" fmla="*/ 240 h 790"/>
                <a:gd name="T46" fmla="*/ 485 w 712"/>
                <a:gd name="T47" fmla="*/ 232 h 790"/>
                <a:gd name="T48" fmla="*/ 483 w 712"/>
                <a:gd name="T49" fmla="*/ 231 h 790"/>
                <a:gd name="T50" fmla="*/ 612 w 712"/>
                <a:gd name="T51" fmla="*/ 138 h 790"/>
                <a:gd name="T52" fmla="*/ 572 w 712"/>
                <a:gd name="T53" fmla="*/ 98 h 790"/>
                <a:gd name="T54" fmla="*/ 533 w 712"/>
                <a:gd name="T55" fmla="*/ 138 h 790"/>
                <a:gd name="T56" fmla="*/ 572 w 712"/>
                <a:gd name="T57" fmla="*/ 177 h 790"/>
                <a:gd name="T58" fmla="*/ 612 w 712"/>
                <a:gd name="T59" fmla="*/ 138 h 790"/>
                <a:gd name="T60" fmla="*/ 139 w 712"/>
                <a:gd name="T61" fmla="*/ 433 h 790"/>
                <a:gd name="T62" fmla="*/ 179 w 712"/>
                <a:gd name="T63" fmla="*/ 394 h 790"/>
                <a:gd name="T64" fmla="*/ 140 w 712"/>
                <a:gd name="T65" fmla="*/ 353 h 790"/>
                <a:gd name="T66" fmla="*/ 100 w 712"/>
                <a:gd name="T67" fmla="*/ 392 h 790"/>
                <a:gd name="T68" fmla="*/ 139 w 712"/>
                <a:gd name="T69" fmla="*/ 433 h 790"/>
                <a:gd name="T70" fmla="*/ 612 w 712"/>
                <a:gd name="T71" fmla="*/ 649 h 790"/>
                <a:gd name="T72" fmla="*/ 573 w 712"/>
                <a:gd name="T73" fmla="*/ 608 h 790"/>
                <a:gd name="T74" fmla="*/ 532 w 712"/>
                <a:gd name="T75" fmla="*/ 648 h 790"/>
                <a:gd name="T76" fmla="*/ 572 w 712"/>
                <a:gd name="T77" fmla="*/ 688 h 790"/>
                <a:gd name="T78" fmla="*/ 612 w 712"/>
                <a:gd name="T79" fmla="*/ 649 h 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12" h="790">
                  <a:moveTo>
                    <a:pt x="483" y="231"/>
                  </a:moveTo>
                  <a:cubicBezTo>
                    <a:pt x="412" y="273"/>
                    <a:pt x="342" y="314"/>
                    <a:pt x="272" y="356"/>
                  </a:cubicBezTo>
                  <a:cubicBezTo>
                    <a:pt x="268" y="358"/>
                    <a:pt x="266" y="365"/>
                    <a:pt x="266" y="369"/>
                  </a:cubicBezTo>
                  <a:cubicBezTo>
                    <a:pt x="266" y="381"/>
                    <a:pt x="269" y="393"/>
                    <a:pt x="267" y="404"/>
                  </a:cubicBezTo>
                  <a:cubicBezTo>
                    <a:pt x="263" y="420"/>
                    <a:pt x="268" y="429"/>
                    <a:pt x="283" y="437"/>
                  </a:cubicBezTo>
                  <a:cubicBezTo>
                    <a:pt x="346" y="473"/>
                    <a:pt x="408" y="511"/>
                    <a:pt x="471" y="547"/>
                  </a:cubicBezTo>
                  <a:cubicBezTo>
                    <a:pt x="475" y="550"/>
                    <a:pt x="479" y="552"/>
                    <a:pt x="484" y="555"/>
                  </a:cubicBezTo>
                  <a:cubicBezTo>
                    <a:pt x="505" y="537"/>
                    <a:pt x="529" y="525"/>
                    <a:pt x="556" y="521"/>
                  </a:cubicBezTo>
                  <a:cubicBezTo>
                    <a:pt x="622" y="512"/>
                    <a:pt x="687" y="560"/>
                    <a:pt x="698" y="625"/>
                  </a:cubicBezTo>
                  <a:cubicBezTo>
                    <a:pt x="709" y="696"/>
                    <a:pt x="665" y="761"/>
                    <a:pt x="597" y="774"/>
                  </a:cubicBezTo>
                  <a:cubicBezTo>
                    <a:pt x="510" y="790"/>
                    <a:pt x="434" y="719"/>
                    <a:pt x="446" y="631"/>
                  </a:cubicBezTo>
                  <a:cubicBezTo>
                    <a:pt x="448" y="619"/>
                    <a:pt x="445" y="613"/>
                    <a:pt x="434" y="607"/>
                  </a:cubicBezTo>
                  <a:cubicBezTo>
                    <a:pt x="366" y="568"/>
                    <a:pt x="297" y="527"/>
                    <a:pt x="229" y="487"/>
                  </a:cubicBezTo>
                  <a:cubicBezTo>
                    <a:pt x="164" y="542"/>
                    <a:pt x="84" y="526"/>
                    <a:pt x="42" y="475"/>
                  </a:cubicBezTo>
                  <a:cubicBezTo>
                    <a:pt x="0" y="425"/>
                    <a:pt x="3" y="354"/>
                    <a:pt x="46" y="306"/>
                  </a:cubicBezTo>
                  <a:cubicBezTo>
                    <a:pt x="83" y="265"/>
                    <a:pt x="159" y="241"/>
                    <a:pt x="229" y="299"/>
                  </a:cubicBezTo>
                  <a:cubicBezTo>
                    <a:pt x="241" y="292"/>
                    <a:pt x="253" y="285"/>
                    <a:pt x="266" y="278"/>
                  </a:cubicBezTo>
                  <a:cubicBezTo>
                    <a:pt x="322" y="245"/>
                    <a:pt x="378" y="211"/>
                    <a:pt x="435" y="178"/>
                  </a:cubicBezTo>
                  <a:cubicBezTo>
                    <a:pt x="445" y="172"/>
                    <a:pt x="447" y="166"/>
                    <a:pt x="446" y="155"/>
                  </a:cubicBezTo>
                  <a:cubicBezTo>
                    <a:pt x="437" y="86"/>
                    <a:pt x="483" y="23"/>
                    <a:pt x="550" y="12"/>
                  </a:cubicBezTo>
                  <a:cubicBezTo>
                    <a:pt x="617" y="0"/>
                    <a:pt x="681" y="42"/>
                    <a:pt x="697" y="108"/>
                  </a:cubicBezTo>
                  <a:cubicBezTo>
                    <a:pt x="712" y="174"/>
                    <a:pt x="674" y="241"/>
                    <a:pt x="609" y="260"/>
                  </a:cubicBezTo>
                  <a:cubicBezTo>
                    <a:pt x="568" y="273"/>
                    <a:pt x="530" y="265"/>
                    <a:pt x="495" y="240"/>
                  </a:cubicBezTo>
                  <a:cubicBezTo>
                    <a:pt x="492" y="238"/>
                    <a:pt x="488" y="235"/>
                    <a:pt x="485" y="232"/>
                  </a:cubicBezTo>
                  <a:cubicBezTo>
                    <a:pt x="484" y="232"/>
                    <a:pt x="484" y="232"/>
                    <a:pt x="483" y="231"/>
                  </a:cubicBezTo>
                  <a:close/>
                  <a:moveTo>
                    <a:pt x="612" y="138"/>
                  </a:moveTo>
                  <a:cubicBezTo>
                    <a:pt x="612" y="115"/>
                    <a:pt x="595" y="98"/>
                    <a:pt x="572" y="98"/>
                  </a:cubicBezTo>
                  <a:cubicBezTo>
                    <a:pt x="550" y="98"/>
                    <a:pt x="532" y="115"/>
                    <a:pt x="533" y="138"/>
                  </a:cubicBezTo>
                  <a:cubicBezTo>
                    <a:pt x="533" y="160"/>
                    <a:pt x="550" y="177"/>
                    <a:pt x="572" y="177"/>
                  </a:cubicBezTo>
                  <a:cubicBezTo>
                    <a:pt x="594" y="178"/>
                    <a:pt x="612" y="160"/>
                    <a:pt x="612" y="138"/>
                  </a:cubicBezTo>
                  <a:close/>
                  <a:moveTo>
                    <a:pt x="139" y="433"/>
                  </a:moveTo>
                  <a:cubicBezTo>
                    <a:pt x="162" y="433"/>
                    <a:pt x="179" y="416"/>
                    <a:pt x="179" y="394"/>
                  </a:cubicBezTo>
                  <a:cubicBezTo>
                    <a:pt x="180" y="371"/>
                    <a:pt x="163" y="354"/>
                    <a:pt x="140" y="353"/>
                  </a:cubicBezTo>
                  <a:cubicBezTo>
                    <a:pt x="118" y="353"/>
                    <a:pt x="100" y="370"/>
                    <a:pt x="100" y="392"/>
                  </a:cubicBezTo>
                  <a:cubicBezTo>
                    <a:pt x="100" y="415"/>
                    <a:pt x="117" y="432"/>
                    <a:pt x="139" y="433"/>
                  </a:cubicBezTo>
                  <a:close/>
                  <a:moveTo>
                    <a:pt x="612" y="649"/>
                  </a:moveTo>
                  <a:cubicBezTo>
                    <a:pt x="612" y="626"/>
                    <a:pt x="595" y="609"/>
                    <a:pt x="573" y="608"/>
                  </a:cubicBezTo>
                  <a:cubicBezTo>
                    <a:pt x="550" y="608"/>
                    <a:pt x="533" y="625"/>
                    <a:pt x="532" y="648"/>
                  </a:cubicBezTo>
                  <a:cubicBezTo>
                    <a:pt x="532" y="670"/>
                    <a:pt x="549" y="688"/>
                    <a:pt x="572" y="688"/>
                  </a:cubicBezTo>
                  <a:cubicBezTo>
                    <a:pt x="594" y="688"/>
                    <a:pt x="612" y="671"/>
                    <a:pt x="612" y="649"/>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0" name="组合 9"/>
          <p:cNvGrpSpPr/>
          <p:nvPr/>
        </p:nvGrpSpPr>
        <p:grpSpPr>
          <a:xfrm>
            <a:off x="8618656" y="920278"/>
            <a:ext cx="774492" cy="774494"/>
            <a:chOff x="8618656" y="920278"/>
            <a:chExt cx="774492" cy="774494"/>
          </a:xfrm>
        </p:grpSpPr>
        <p:grpSp>
          <p:nvGrpSpPr>
            <p:cNvPr id="21" name="组合 20"/>
            <p:cNvGrpSpPr/>
            <p:nvPr/>
          </p:nvGrpSpPr>
          <p:grpSpPr>
            <a:xfrm>
              <a:off x="8618656" y="920278"/>
              <a:ext cx="774492" cy="774494"/>
              <a:chOff x="1982097" y="1814457"/>
              <a:chExt cx="1034526" cy="1034526"/>
            </a:xfrm>
          </p:grpSpPr>
          <p:sp>
            <p:nvSpPr>
              <p:cNvPr id="22" name="矩形: 圆角 21"/>
              <p:cNvSpPr/>
              <p:nvPr/>
            </p:nvSpPr>
            <p:spPr>
              <a:xfrm rot="2700000">
                <a:off x="1982097" y="1814457"/>
                <a:ext cx="1034526" cy="1034526"/>
              </a:xfrm>
              <a:prstGeom prst="roundRect">
                <a:avLst>
                  <a:gd name="adj" fmla="val 11964"/>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矩形: 圆角 22"/>
              <p:cNvSpPr/>
              <p:nvPr/>
            </p:nvSpPr>
            <p:spPr>
              <a:xfrm rot="2700000">
                <a:off x="2070736" y="1903094"/>
                <a:ext cx="857250" cy="857250"/>
              </a:xfrm>
              <a:prstGeom prst="roundRect">
                <a:avLst>
                  <a:gd name="adj" fmla="val 11964"/>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41" name="组合 40"/>
            <p:cNvGrpSpPr/>
            <p:nvPr/>
          </p:nvGrpSpPr>
          <p:grpSpPr>
            <a:xfrm>
              <a:off x="8834903" y="1135838"/>
              <a:ext cx="341998" cy="340276"/>
              <a:chOff x="1989138" y="5003800"/>
              <a:chExt cx="1577975" cy="1570038"/>
            </a:xfrm>
            <a:solidFill>
              <a:schemeClr val="bg1"/>
            </a:solidFill>
          </p:grpSpPr>
          <p:sp>
            <p:nvSpPr>
              <p:cNvPr id="42" name="Freeform 355"/>
              <p:cNvSpPr>
                <a:spLocks/>
              </p:cNvSpPr>
              <p:nvPr/>
            </p:nvSpPr>
            <p:spPr bwMode="auto">
              <a:xfrm>
                <a:off x="1989138" y="5003800"/>
                <a:ext cx="1577975" cy="1570038"/>
              </a:xfrm>
              <a:custGeom>
                <a:avLst/>
                <a:gdLst>
                  <a:gd name="T0" fmla="*/ 748 w 825"/>
                  <a:gd name="T1" fmla="*/ 238 h 824"/>
                  <a:gd name="T2" fmla="*/ 640 w 825"/>
                  <a:gd name="T3" fmla="*/ 710 h 824"/>
                  <a:gd name="T4" fmla="*/ 143 w 825"/>
                  <a:gd name="T5" fmla="*/ 673 h 824"/>
                  <a:gd name="T6" fmla="*/ 117 w 825"/>
                  <a:gd name="T7" fmla="*/ 175 h 824"/>
                  <a:gd name="T8" fmla="*/ 583 w 825"/>
                  <a:gd name="T9" fmla="*/ 74 h 824"/>
                  <a:gd name="T10" fmla="*/ 535 w 825"/>
                  <a:gd name="T11" fmla="*/ 121 h 824"/>
                  <a:gd name="T12" fmla="*/ 521 w 825"/>
                  <a:gd name="T13" fmla="*/ 121 h 824"/>
                  <a:gd name="T14" fmla="*/ 114 w 825"/>
                  <a:gd name="T15" fmla="*/ 333 h 824"/>
                  <a:gd name="T16" fmla="*/ 362 w 825"/>
                  <a:gd name="T17" fmla="*/ 713 h 824"/>
                  <a:gd name="T18" fmla="*/ 720 w 825"/>
                  <a:gd name="T19" fmla="*/ 398 h 824"/>
                  <a:gd name="T20" fmla="*/ 701 w 825"/>
                  <a:gd name="T21" fmla="*/ 300 h 824"/>
                  <a:gd name="T22" fmla="*/ 704 w 825"/>
                  <a:gd name="T23" fmla="*/ 282 h 824"/>
                  <a:gd name="T24" fmla="*/ 748 w 825"/>
                  <a:gd name="T25" fmla="*/ 238 h 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25" h="824">
                    <a:moveTo>
                      <a:pt x="748" y="238"/>
                    </a:moveTo>
                    <a:cubicBezTo>
                      <a:pt x="825" y="386"/>
                      <a:pt x="796" y="591"/>
                      <a:pt x="640" y="710"/>
                    </a:cubicBezTo>
                    <a:cubicBezTo>
                      <a:pt x="491" y="824"/>
                      <a:pt x="275" y="809"/>
                      <a:pt x="143" y="673"/>
                    </a:cubicBezTo>
                    <a:cubicBezTo>
                      <a:pt x="11" y="538"/>
                      <a:pt x="0" y="321"/>
                      <a:pt x="117" y="175"/>
                    </a:cubicBezTo>
                    <a:cubicBezTo>
                      <a:pt x="240" y="21"/>
                      <a:pt x="445" y="0"/>
                      <a:pt x="583" y="74"/>
                    </a:cubicBezTo>
                    <a:cubicBezTo>
                      <a:pt x="567" y="90"/>
                      <a:pt x="551" y="106"/>
                      <a:pt x="535" y="121"/>
                    </a:cubicBezTo>
                    <a:cubicBezTo>
                      <a:pt x="533" y="124"/>
                      <a:pt x="526" y="122"/>
                      <a:pt x="521" y="121"/>
                    </a:cubicBezTo>
                    <a:cubicBezTo>
                      <a:pt x="348" y="57"/>
                      <a:pt x="161" y="154"/>
                      <a:pt x="114" y="333"/>
                    </a:cubicBezTo>
                    <a:cubicBezTo>
                      <a:pt x="68" y="506"/>
                      <a:pt x="184" y="685"/>
                      <a:pt x="362" y="713"/>
                    </a:cubicBezTo>
                    <a:cubicBezTo>
                      <a:pt x="556" y="744"/>
                      <a:pt x="727" y="595"/>
                      <a:pt x="720" y="398"/>
                    </a:cubicBezTo>
                    <a:cubicBezTo>
                      <a:pt x="719" y="365"/>
                      <a:pt x="708" y="333"/>
                      <a:pt x="701" y="300"/>
                    </a:cubicBezTo>
                    <a:cubicBezTo>
                      <a:pt x="699" y="293"/>
                      <a:pt x="698" y="288"/>
                      <a:pt x="704" y="282"/>
                    </a:cubicBezTo>
                    <a:cubicBezTo>
                      <a:pt x="719" y="269"/>
                      <a:pt x="732" y="254"/>
                      <a:pt x="748" y="2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356"/>
              <p:cNvSpPr>
                <a:spLocks/>
              </p:cNvSpPr>
              <p:nvPr/>
            </p:nvSpPr>
            <p:spPr bwMode="auto">
              <a:xfrm>
                <a:off x="2268538" y="5272088"/>
                <a:ext cx="1000125" cy="1008063"/>
              </a:xfrm>
              <a:custGeom>
                <a:avLst/>
                <a:gdLst>
                  <a:gd name="T0" fmla="*/ 387 w 523"/>
                  <a:gd name="T1" fmla="*/ 62 h 529"/>
                  <a:gd name="T2" fmla="*/ 341 w 523"/>
                  <a:gd name="T3" fmla="*/ 105 h 529"/>
                  <a:gd name="T4" fmla="*/ 322 w 523"/>
                  <a:gd name="T5" fmla="*/ 106 h 529"/>
                  <a:gd name="T6" fmla="*/ 126 w 523"/>
                  <a:gd name="T7" fmla="*/ 171 h 529"/>
                  <a:gd name="T8" fmla="*/ 134 w 523"/>
                  <a:gd name="T9" fmla="*/ 378 h 529"/>
                  <a:gd name="T10" fmla="*/ 334 w 523"/>
                  <a:gd name="T11" fmla="*/ 426 h 529"/>
                  <a:gd name="T12" fmla="*/ 436 w 523"/>
                  <a:gd name="T13" fmla="*/ 247 h 529"/>
                  <a:gd name="T14" fmla="*/ 428 w 523"/>
                  <a:gd name="T15" fmla="*/ 212 h 529"/>
                  <a:gd name="T16" fmla="*/ 433 w 523"/>
                  <a:gd name="T17" fmla="*/ 188 h 529"/>
                  <a:gd name="T18" fmla="*/ 472 w 523"/>
                  <a:gd name="T19" fmla="*/ 148 h 529"/>
                  <a:gd name="T20" fmla="*/ 429 w 523"/>
                  <a:gd name="T21" fmla="*/ 445 h 529"/>
                  <a:gd name="T22" fmla="*/ 105 w 523"/>
                  <a:gd name="T23" fmla="*/ 446 h 529"/>
                  <a:gd name="T24" fmla="*/ 76 w 523"/>
                  <a:gd name="T25" fmla="*/ 123 h 529"/>
                  <a:gd name="T26" fmla="*/ 387 w 523"/>
                  <a:gd name="T27" fmla="*/ 62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3" h="529">
                    <a:moveTo>
                      <a:pt x="387" y="62"/>
                    </a:moveTo>
                    <a:cubicBezTo>
                      <a:pt x="371" y="77"/>
                      <a:pt x="357" y="92"/>
                      <a:pt x="341" y="105"/>
                    </a:cubicBezTo>
                    <a:cubicBezTo>
                      <a:pt x="337" y="109"/>
                      <a:pt x="328" y="108"/>
                      <a:pt x="322" y="106"/>
                    </a:cubicBezTo>
                    <a:cubicBezTo>
                      <a:pt x="249" y="82"/>
                      <a:pt x="169" y="108"/>
                      <a:pt x="126" y="171"/>
                    </a:cubicBezTo>
                    <a:cubicBezTo>
                      <a:pt x="82" y="234"/>
                      <a:pt x="86" y="318"/>
                      <a:pt x="134" y="378"/>
                    </a:cubicBezTo>
                    <a:cubicBezTo>
                      <a:pt x="182" y="436"/>
                      <a:pt x="265" y="456"/>
                      <a:pt x="334" y="426"/>
                    </a:cubicBezTo>
                    <a:cubicBezTo>
                      <a:pt x="405" y="395"/>
                      <a:pt x="447" y="322"/>
                      <a:pt x="436" y="247"/>
                    </a:cubicBezTo>
                    <a:cubicBezTo>
                      <a:pt x="435" y="235"/>
                      <a:pt x="432" y="223"/>
                      <a:pt x="428" y="212"/>
                    </a:cubicBezTo>
                    <a:cubicBezTo>
                      <a:pt x="424" y="202"/>
                      <a:pt x="426" y="195"/>
                      <a:pt x="433" y="188"/>
                    </a:cubicBezTo>
                    <a:cubicBezTo>
                      <a:pt x="447" y="175"/>
                      <a:pt x="459" y="162"/>
                      <a:pt x="472" y="148"/>
                    </a:cubicBezTo>
                    <a:cubicBezTo>
                      <a:pt x="523" y="225"/>
                      <a:pt x="523" y="359"/>
                      <a:pt x="429" y="445"/>
                    </a:cubicBezTo>
                    <a:cubicBezTo>
                      <a:pt x="337" y="529"/>
                      <a:pt x="197" y="529"/>
                      <a:pt x="105" y="446"/>
                    </a:cubicBezTo>
                    <a:cubicBezTo>
                      <a:pt x="13" y="362"/>
                      <a:pt x="0" y="224"/>
                      <a:pt x="76" y="123"/>
                    </a:cubicBezTo>
                    <a:cubicBezTo>
                      <a:pt x="147" y="28"/>
                      <a:pt x="285" y="0"/>
                      <a:pt x="38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357"/>
              <p:cNvSpPr>
                <a:spLocks/>
              </p:cNvSpPr>
              <p:nvPr/>
            </p:nvSpPr>
            <p:spPr bwMode="auto">
              <a:xfrm>
                <a:off x="2749550" y="5043488"/>
                <a:ext cx="768350" cy="760413"/>
              </a:xfrm>
              <a:custGeom>
                <a:avLst/>
                <a:gdLst>
                  <a:gd name="T0" fmla="*/ 286 w 401"/>
                  <a:gd name="T1" fmla="*/ 0 h 399"/>
                  <a:gd name="T2" fmla="*/ 296 w 401"/>
                  <a:gd name="T3" fmla="*/ 107 h 399"/>
                  <a:gd name="T4" fmla="*/ 401 w 401"/>
                  <a:gd name="T5" fmla="*/ 117 h 399"/>
                  <a:gd name="T6" fmla="*/ 393 w 401"/>
                  <a:gd name="T7" fmla="*/ 126 h 399"/>
                  <a:gd name="T8" fmla="*/ 288 w 401"/>
                  <a:gd name="T9" fmla="*/ 231 h 399"/>
                  <a:gd name="T10" fmla="*/ 271 w 401"/>
                  <a:gd name="T11" fmla="*/ 237 h 399"/>
                  <a:gd name="T12" fmla="*/ 256 w 401"/>
                  <a:gd name="T13" fmla="*/ 236 h 399"/>
                  <a:gd name="T14" fmla="*/ 174 w 401"/>
                  <a:gd name="T15" fmla="*/ 267 h 399"/>
                  <a:gd name="T16" fmla="*/ 58 w 401"/>
                  <a:gd name="T17" fmla="*/ 384 h 399"/>
                  <a:gd name="T18" fmla="*/ 26 w 401"/>
                  <a:gd name="T19" fmla="*/ 395 h 399"/>
                  <a:gd name="T20" fmla="*/ 14 w 401"/>
                  <a:gd name="T21" fmla="*/ 350 h 399"/>
                  <a:gd name="T22" fmla="*/ 55 w 401"/>
                  <a:gd name="T23" fmla="*/ 309 h 399"/>
                  <a:gd name="T24" fmla="*/ 162 w 401"/>
                  <a:gd name="T25" fmla="*/ 201 h 399"/>
                  <a:gd name="T26" fmla="*/ 170 w 401"/>
                  <a:gd name="T27" fmla="*/ 182 h 399"/>
                  <a:gd name="T28" fmla="*/ 166 w 401"/>
                  <a:gd name="T29" fmla="*/ 131 h 399"/>
                  <a:gd name="T30" fmla="*/ 169 w 401"/>
                  <a:gd name="T31" fmla="*/ 118 h 399"/>
                  <a:gd name="T32" fmla="*/ 286 w 401"/>
                  <a:gd name="T33" fmla="*/ 0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01" h="399">
                    <a:moveTo>
                      <a:pt x="286" y="0"/>
                    </a:moveTo>
                    <a:cubicBezTo>
                      <a:pt x="289" y="38"/>
                      <a:pt x="293" y="72"/>
                      <a:pt x="296" y="107"/>
                    </a:cubicBezTo>
                    <a:cubicBezTo>
                      <a:pt x="331" y="110"/>
                      <a:pt x="365" y="113"/>
                      <a:pt x="401" y="117"/>
                    </a:cubicBezTo>
                    <a:cubicBezTo>
                      <a:pt x="397" y="121"/>
                      <a:pt x="395" y="124"/>
                      <a:pt x="393" y="126"/>
                    </a:cubicBezTo>
                    <a:cubicBezTo>
                      <a:pt x="358" y="161"/>
                      <a:pt x="323" y="196"/>
                      <a:pt x="288" y="231"/>
                    </a:cubicBezTo>
                    <a:cubicBezTo>
                      <a:pt x="284" y="235"/>
                      <a:pt x="277" y="236"/>
                      <a:pt x="271" y="237"/>
                    </a:cubicBezTo>
                    <a:cubicBezTo>
                      <a:pt x="266" y="238"/>
                      <a:pt x="261" y="237"/>
                      <a:pt x="256" y="236"/>
                    </a:cubicBezTo>
                    <a:cubicBezTo>
                      <a:pt x="221" y="225"/>
                      <a:pt x="197" y="241"/>
                      <a:pt x="174" y="267"/>
                    </a:cubicBezTo>
                    <a:cubicBezTo>
                      <a:pt x="137" y="307"/>
                      <a:pt x="97" y="345"/>
                      <a:pt x="58" y="384"/>
                    </a:cubicBezTo>
                    <a:cubicBezTo>
                      <a:pt x="49" y="393"/>
                      <a:pt x="39" y="399"/>
                      <a:pt x="26" y="395"/>
                    </a:cubicBezTo>
                    <a:cubicBezTo>
                      <a:pt x="7" y="390"/>
                      <a:pt x="0" y="366"/>
                      <a:pt x="14" y="350"/>
                    </a:cubicBezTo>
                    <a:cubicBezTo>
                      <a:pt x="27" y="336"/>
                      <a:pt x="42" y="323"/>
                      <a:pt x="55" y="309"/>
                    </a:cubicBezTo>
                    <a:cubicBezTo>
                      <a:pt x="91" y="273"/>
                      <a:pt x="127" y="238"/>
                      <a:pt x="162" y="201"/>
                    </a:cubicBezTo>
                    <a:cubicBezTo>
                      <a:pt x="167" y="197"/>
                      <a:pt x="170" y="189"/>
                      <a:pt x="170" y="182"/>
                    </a:cubicBezTo>
                    <a:cubicBezTo>
                      <a:pt x="170" y="165"/>
                      <a:pt x="167" y="148"/>
                      <a:pt x="166" y="131"/>
                    </a:cubicBezTo>
                    <a:cubicBezTo>
                      <a:pt x="166" y="127"/>
                      <a:pt x="166" y="121"/>
                      <a:pt x="169" y="118"/>
                    </a:cubicBezTo>
                    <a:cubicBezTo>
                      <a:pt x="207" y="79"/>
                      <a:pt x="245" y="41"/>
                      <a:pt x="28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358"/>
              <p:cNvSpPr>
                <a:spLocks/>
              </p:cNvSpPr>
              <p:nvPr/>
            </p:nvSpPr>
            <p:spPr bwMode="auto">
              <a:xfrm>
                <a:off x="2562225" y="5576888"/>
                <a:ext cx="425450" cy="419100"/>
              </a:xfrm>
              <a:custGeom>
                <a:avLst/>
                <a:gdLst>
                  <a:gd name="T0" fmla="*/ 126 w 222"/>
                  <a:gd name="T1" fmla="*/ 12 h 220"/>
                  <a:gd name="T2" fmla="*/ 88 w 222"/>
                  <a:gd name="T3" fmla="*/ 46 h 220"/>
                  <a:gd name="T4" fmla="*/ 89 w 222"/>
                  <a:gd name="T5" fmla="*/ 133 h 220"/>
                  <a:gd name="T6" fmla="*/ 175 w 222"/>
                  <a:gd name="T7" fmla="*/ 133 h 220"/>
                  <a:gd name="T8" fmla="*/ 211 w 222"/>
                  <a:gd name="T9" fmla="*/ 95 h 220"/>
                  <a:gd name="T10" fmla="*/ 167 w 222"/>
                  <a:gd name="T11" fmla="*/ 196 h 220"/>
                  <a:gd name="T12" fmla="*/ 43 w 222"/>
                  <a:gd name="T13" fmla="*/ 185 h 220"/>
                  <a:gd name="T14" fmla="*/ 21 w 222"/>
                  <a:gd name="T15" fmla="*/ 61 h 220"/>
                  <a:gd name="T16" fmla="*/ 126 w 222"/>
                  <a:gd name="T17" fmla="*/ 12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2" h="220">
                    <a:moveTo>
                      <a:pt x="126" y="12"/>
                    </a:moveTo>
                    <a:cubicBezTo>
                      <a:pt x="113" y="23"/>
                      <a:pt x="100" y="34"/>
                      <a:pt x="88" y="46"/>
                    </a:cubicBezTo>
                    <a:cubicBezTo>
                      <a:pt x="63" y="72"/>
                      <a:pt x="64" y="109"/>
                      <a:pt x="89" y="133"/>
                    </a:cubicBezTo>
                    <a:cubicBezTo>
                      <a:pt x="113" y="157"/>
                      <a:pt x="150" y="157"/>
                      <a:pt x="175" y="133"/>
                    </a:cubicBezTo>
                    <a:cubicBezTo>
                      <a:pt x="188" y="121"/>
                      <a:pt x="199" y="108"/>
                      <a:pt x="211" y="95"/>
                    </a:cubicBezTo>
                    <a:cubicBezTo>
                      <a:pt x="222" y="131"/>
                      <a:pt x="201" y="174"/>
                      <a:pt x="167" y="196"/>
                    </a:cubicBezTo>
                    <a:cubicBezTo>
                      <a:pt x="128" y="220"/>
                      <a:pt x="77" y="215"/>
                      <a:pt x="43" y="185"/>
                    </a:cubicBezTo>
                    <a:cubicBezTo>
                      <a:pt x="9" y="153"/>
                      <a:pt x="0" y="103"/>
                      <a:pt x="21" y="61"/>
                    </a:cubicBezTo>
                    <a:cubicBezTo>
                      <a:pt x="41" y="23"/>
                      <a:pt x="84" y="0"/>
                      <a:pt x="126"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57" name="文本框 56"/>
          <p:cNvSpPr txBox="1"/>
          <p:nvPr/>
        </p:nvSpPr>
        <p:spPr>
          <a:xfrm>
            <a:off x="9714395" y="1936149"/>
            <a:ext cx="2155668" cy="461665"/>
          </a:xfrm>
          <a:prstGeom prst="rect">
            <a:avLst/>
          </a:prstGeom>
          <a:noFill/>
        </p:spPr>
        <p:txBody>
          <a:bodyPr wrap="square" rtlCol="0">
            <a:spAutoFit/>
          </a:bodyPr>
          <a:lstStyle/>
          <a:p>
            <a:pPr algn="r"/>
            <a:r>
              <a:rPr lang="zh-CN" altLang="en-US" sz="2400" dirty="0">
                <a:solidFill>
                  <a:schemeClr val="accent2"/>
                </a:solidFill>
                <a:latin typeface="+mj-ea"/>
                <a:ea typeface="+mj-ea"/>
              </a:rPr>
              <a:t>点击添加标题</a:t>
            </a:r>
          </a:p>
        </p:txBody>
      </p:sp>
      <p:sp>
        <p:nvSpPr>
          <p:cNvPr id="58" name="文本框 57"/>
          <p:cNvSpPr txBox="1"/>
          <p:nvPr/>
        </p:nvSpPr>
        <p:spPr>
          <a:xfrm>
            <a:off x="407988" y="2374046"/>
            <a:ext cx="11462076" cy="701346"/>
          </a:xfrm>
          <a:prstGeom prst="rect">
            <a:avLst/>
          </a:prstGeom>
          <a:noFill/>
        </p:spPr>
        <p:txBody>
          <a:bodyPr wrap="square" rtlCol="0">
            <a:spAutoFit/>
          </a:bodyPr>
          <a:lstStyle/>
          <a:p>
            <a:pPr algn="r">
              <a:lnSpc>
                <a:spcPct val="130000"/>
              </a:lnSpc>
            </a:pPr>
            <a:r>
              <a:rPr lang="zh-CN" altLang="en-US" sz="1600" dirty="0">
                <a:solidFill>
                  <a:schemeClr val="tx1">
                    <a:lumMod val="75000"/>
                    <a:lumOff val="25000"/>
                  </a:schemeClr>
                </a:solidFill>
              </a:rPr>
              <a:t>点击添加文字说明点击添加文字说明点击添加文字点击添加文字说明点击添加文字说明点击添加文字点击添加文字说明点击添加文字说明点击添加文字点击添加文字说明点击添加文字说明点击添加</a:t>
            </a:r>
          </a:p>
        </p:txBody>
      </p:sp>
      <p:sp>
        <p:nvSpPr>
          <p:cNvPr id="61" name="文本框 60"/>
          <p:cNvSpPr txBox="1"/>
          <p:nvPr/>
        </p:nvSpPr>
        <p:spPr>
          <a:xfrm>
            <a:off x="1379001" y="4685370"/>
            <a:ext cx="1105086" cy="461665"/>
          </a:xfrm>
          <a:prstGeom prst="rect">
            <a:avLst/>
          </a:prstGeom>
          <a:noFill/>
        </p:spPr>
        <p:txBody>
          <a:bodyPr wrap="square" rtlCol="0">
            <a:spAutoFit/>
          </a:bodyPr>
          <a:lstStyle/>
          <a:p>
            <a:pPr algn="ctr"/>
            <a:r>
              <a:rPr lang="en-US" altLang="zh-CN" sz="2400" dirty="0">
                <a:solidFill>
                  <a:schemeClr val="accent2"/>
                </a:solidFill>
                <a:latin typeface="+mj-lt"/>
              </a:rPr>
              <a:t>4524</a:t>
            </a:r>
            <a:endParaRPr lang="zh-CN" altLang="en-US" sz="2400" dirty="0">
              <a:solidFill>
                <a:schemeClr val="accent2"/>
              </a:solidFill>
              <a:latin typeface="+mj-lt"/>
            </a:endParaRPr>
          </a:p>
        </p:txBody>
      </p:sp>
      <p:sp>
        <p:nvSpPr>
          <p:cNvPr id="62" name="文本框 61"/>
          <p:cNvSpPr txBox="1"/>
          <p:nvPr/>
        </p:nvSpPr>
        <p:spPr>
          <a:xfrm>
            <a:off x="778566" y="5108106"/>
            <a:ext cx="2241313" cy="701346"/>
          </a:xfrm>
          <a:prstGeom prst="rect">
            <a:avLst/>
          </a:prstGeom>
          <a:noFill/>
        </p:spPr>
        <p:txBody>
          <a:bodyPr wrap="square" rtlCol="0">
            <a:spAutoFit/>
          </a:bodyPr>
          <a:lstStyle>
            <a:defPPr>
              <a:defRPr lang="zh-CN"/>
            </a:defPPr>
            <a:lvl1pPr algn="r">
              <a:lnSpc>
                <a:spcPct val="130000"/>
              </a:lnSpc>
              <a:defRPr sz="1600">
                <a:solidFill>
                  <a:schemeClr val="tx1">
                    <a:lumMod val="75000"/>
                    <a:lumOff val="25000"/>
                  </a:schemeClr>
                </a:solidFill>
              </a:defRPr>
            </a:lvl1pPr>
          </a:lstStyle>
          <a:p>
            <a:pPr algn="ctr"/>
            <a:r>
              <a:rPr lang="zh-CN" altLang="en-US" dirty="0"/>
              <a:t>说明点击添加文字点击添加文字说明点</a:t>
            </a:r>
          </a:p>
        </p:txBody>
      </p:sp>
      <p:grpSp>
        <p:nvGrpSpPr>
          <p:cNvPr id="88" name="组合 87"/>
          <p:cNvGrpSpPr/>
          <p:nvPr/>
        </p:nvGrpSpPr>
        <p:grpSpPr>
          <a:xfrm>
            <a:off x="4401667" y="3906688"/>
            <a:ext cx="666175" cy="666175"/>
            <a:chOff x="4302224" y="3906689"/>
            <a:chExt cx="666175" cy="666175"/>
          </a:xfrm>
        </p:grpSpPr>
        <p:sp>
          <p:nvSpPr>
            <p:cNvPr id="75" name="椭圆 74"/>
            <p:cNvSpPr/>
            <p:nvPr/>
          </p:nvSpPr>
          <p:spPr>
            <a:xfrm>
              <a:off x="4302224" y="3906689"/>
              <a:ext cx="666175" cy="6661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3" name="组合 62"/>
            <p:cNvGrpSpPr/>
            <p:nvPr/>
          </p:nvGrpSpPr>
          <p:grpSpPr>
            <a:xfrm>
              <a:off x="4528790" y="4052429"/>
              <a:ext cx="243522" cy="359454"/>
              <a:chOff x="2601913" y="2778126"/>
              <a:chExt cx="2254250" cy="3327400"/>
            </a:xfrm>
            <a:solidFill>
              <a:schemeClr val="bg1"/>
            </a:solidFill>
          </p:grpSpPr>
          <p:sp>
            <p:nvSpPr>
              <p:cNvPr id="64" name="Freeform 118"/>
              <p:cNvSpPr>
                <a:spLocks/>
              </p:cNvSpPr>
              <p:nvPr/>
            </p:nvSpPr>
            <p:spPr bwMode="auto">
              <a:xfrm>
                <a:off x="2874963" y="2778126"/>
                <a:ext cx="1981200" cy="3327400"/>
              </a:xfrm>
              <a:custGeom>
                <a:avLst/>
                <a:gdLst>
                  <a:gd name="T0" fmla="*/ 511 w 728"/>
                  <a:gd name="T1" fmla="*/ 613 h 1228"/>
                  <a:gd name="T2" fmla="*/ 359 w 728"/>
                  <a:gd name="T3" fmla="*/ 426 h 1228"/>
                  <a:gd name="T4" fmla="*/ 360 w 728"/>
                  <a:gd name="T5" fmla="*/ 410 h 1228"/>
                  <a:gd name="T6" fmla="*/ 411 w 728"/>
                  <a:gd name="T7" fmla="*/ 336 h 1228"/>
                  <a:gd name="T8" fmla="*/ 438 w 728"/>
                  <a:gd name="T9" fmla="*/ 265 h 1228"/>
                  <a:gd name="T10" fmla="*/ 431 w 728"/>
                  <a:gd name="T11" fmla="*/ 250 h 1228"/>
                  <a:gd name="T12" fmla="*/ 197 w 728"/>
                  <a:gd name="T13" fmla="*/ 249 h 1228"/>
                  <a:gd name="T14" fmla="*/ 190 w 728"/>
                  <a:gd name="T15" fmla="*/ 268 h 1228"/>
                  <a:gd name="T16" fmla="*/ 221 w 728"/>
                  <a:gd name="T17" fmla="*/ 342 h 1228"/>
                  <a:gd name="T18" fmla="*/ 403 w 728"/>
                  <a:gd name="T19" fmla="*/ 578 h 1228"/>
                  <a:gd name="T20" fmla="*/ 715 w 728"/>
                  <a:gd name="T21" fmla="*/ 939 h 1228"/>
                  <a:gd name="T22" fmla="*/ 722 w 728"/>
                  <a:gd name="T23" fmla="*/ 979 h 1228"/>
                  <a:gd name="T24" fmla="*/ 641 w 728"/>
                  <a:gd name="T25" fmla="*/ 1203 h 1228"/>
                  <a:gd name="T26" fmla="*/ 602 w 728"/>
                  <a:gd name="T27" fmla="*/ 1211 h 1228"/>
                  <a:gd name="T28" fmla="*/ 156 w 728"/>
                  <a:gd name="T29" fmla="*/ 668 h 1228"/>
                  <a:gd name="T30" fmla="*/ 42 w 728"/>
                  <a:gd name="T31" fmla="*/ 482 h 1228"/>
                  <a:gd name="T32" fmla="*/ 28 w 728"/>
                  <a:gd name="T33" fmla="*/ 262 h 1228"/>
                  <a:gd name="T34" fmla="*/ 147 w 728"/>
                  <a:gd name="T35" fmla="*/ 84 h 1228"/>
                  <a:gd name="T36" fmla="*/ 485 w 728"/>
                  <a:gd name="T37" fmla="*/ 88 h 1228"/>
                  <a:gd name="T38" fmla="*/ 617 w 728"/>
                  <a:gd name="T39" fmla="*/ 340 h 1228"/>
                  <a:gd name="T40" fmla="*/ 613 w 728"/>
                  <a:gd name="T41" fmla="*/ 407 h 1228"/>
                  <a:gd name="T42" fmla="*/ 511 w 728"/>
                  <a:gd name="T43" fmla="*/ 613 h 1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28" h="1228">
                    <a:moveTo>
                      <a:pt x="511" y="613"/>
                    </a:moveTo>
                    <a:cubicBezTo>
                      <a:pt x="459" y="549"/>
                      <a:pt x="409" y="487"/>
                      <a:pt x="359" y="426"/>
                    </a:cubicBezTo>
                    <a:cubicBezTo>
                      <a:pt x="353" y="420"/>
                      <a:pt x="356" y="415"/>
                      <a:pt x="360" y="410"/>
                    </a:cubicBezTo>
                    <a:cubicBezTo>
                      <a:pt x="377" y="385"/>
                      <a:pt x="397" y="362"/>
                      <a:pt x="411" y="336"/>
                    </a:cubicBezTo>
                    <a:cubicBezTo>
                      <a:pt x="423" y="314"/>
                      <a:pt x="430" y="289"/>
                      <a:pt x="438" y="265"/>
                    </a:cubicBezTo>
                    <a:cubicBezTo>
                      <a:pt x="439" y="261"/>
                      <a:pt x="435" y="252"/>
                      <a:pt x="431" y="250"/>
                    </a:cubicBezTo>
                    <a:cubicBezTo>
                      <a:pt x="353" y="209"/>
                      <a:pt x="275" y="209"/>
                      <a:pt x="197" y="249"/>
                    </a:cubicBezTo>
                    <a:cubicBezTo>
                      <a:pt x="187" y="254"/>
                      <a:pt x="188" y="261"/>
                      <a:pt x="190" y="268"/>
                    </a:cubicBezTo>
                    <a:cubicBezTo>
                      <a:pt x="200" y="293"/>
                      <a:pt x="206" y="321"/>
                      <a:pt x="221" y="342"/>
                    </a:cubicBezTo>
                    <a:cubicBezTo>
                      <a:pt x="280" y="422"/>
                      <a:pt x="339" y="502"/>
                      <a:pt x="403" y="578"/>
                    </a:cubicBezTo>
                    <a:cubicBezTo>
                      <a:pt x="505" y="700"/>
                      <a:pt x="610" y="819"/>
                      <a:pt x="715" y="939"/>
                    </a:cubicBezTo>
                    <a:cubicBezTo>
                      <a:pt x="726" y="952"/>
                      <a:pt x="728" y="963"/>
                      <a:pt x="722" y="979"/>
                    </a:cubicBezTo>
                    <a:cubicBezTo>
                      <a:pt x="695" y="1054"/>
                      <a:pt x="669" y="1129"/>
                      <a:pt x="641" y="1203"/>
                    </a:cubicBezTo>
                    <a:cubicBezTo>
                      <a:pt x="634" y="1225"/>
                      <a:pt x="618" y="1228"/>
                      <a:pt x="602" y="1211"/>
                    </a:cubicBezTo>
                    <a:cubicBezTo>
                      <a:pt x="445" y="1037"/>
                      <a:pt x="291" y="860"/>
                      <a:pt x="156" y="668"/>
                    </a:cubicBezTo>
                    <a:cubicBezTo>
                      <a:pt x="114" y="609"/>
                      <a:pt x="78" y="545"/>
                      <a:pt x="42" y="482"/>
                    </a:cubicBezTo>
                    <a:cubicBezTo>
                      <a:pt x="2" y="412"/>
                      <a:pt x="0" y="338"/>
                      <a:pt x="28" y="262"/>
                    </a:cubicBezTo>
                    <a:cubicBezTo>
                      <a:pt x="54" y="194"/>
                      <a:pt x="92" y="133"/>
                      <a:pt x="147" y="84"/>
                    </a:cubicBezTo>
                    <a:cubicBezTo>
                      <a:pt x="241" y="0"/>
                      <a:pt x="393" y="1"/>
                      <a:pt x="485" y="88"/>
                    </a:cubicBezTo>
                    <a:cubicBezTo>
                      <a:pt x="558" y="156"/>
                      <a:pt x="604" y="240"/>
                      <a:pt x="617" y="340"/>
                    </a:cubicBezTo>
                    <a:cubicBezTo>
                      <a:pt x="620" y="362"/>
                      <a:pt x="618" y="386"/>
                      <a:pt x="613" y="407"/>
                    </a:cubicBezTo>
                    <a:cubicBezTo>
                      <a:pt x="595" y="482"/>
                      <a:pt x="553" y="545"/>
                      <a:pt x="511" y="6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119"/>
              <p:cNvSpPr>
                <a:spLocks/>
              </p:cNvSpPr>
              <p:nvPr/>
            </p:nvSpPr>
            <p:spPr bwMode="auto">
              <a:xfrm>
                <a:off x="2601913" y="4716463"/>
                <a:ext cx="1017588" cy="1389063"/>
              </a:xfrm>
              <a:custGeom>
                <a:avLst/>
                <a:gdLst>
                  <a:gd name="T0" fmla="*/ 211 w 374"/>
                  <a:gd name="T1" fmla="*/ 0 h 513"/>
                  <a:gd name="T2" fmla="*/ 374 w 374"/>
                  <a:gd name="T3" fmla="*/ 212 h 513"/>
                  <a:gd name="T4" fmla="*/ 191 w 374"/>
                  <a:gd name="T5" fmla="*/ 424 h 513"/>
                  <a:gd name="T6" fmla="*/ 125 w 374"/>
                  <a:gd name="T7" fmla="*/ 496 h 513"/>
                  <a:gd name="T8" fmla="*/ 86 w 374"/>
                  <a:gd name="T9" fmla="*/ 488 h 513"/>
                  <a:gd name="T10" fmla="*/ 3 w 374"/>
                  <a:gd name="T11" fmla="*/ 259 h 513"/>
                  <a:gd name="T12" fmla="*/ 7 w 374"/>
                  <a:gd name="T13" fmla="*/ 231 h 513"/>
                  <a:gd name="T14" fmla="*/ 208 w 374"/>
                  <a:gd name="T15" fmla="*/ 2 h 513"/>
                  <a:gd name="T16" fmla="*/ 211 w 374"/>
                  <a:gd name="T17" fmla="*/ 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4" h="513">
                    <a:moveTo>
                      <a:pt x="211" y="0"/>
                    </a:moveTo>
                    <a:cubicBezTo>
                      <a:pt x="265" y="71"/>
                      <a:pt x="319" y="141"/>
                      <a:pt x="374" y="212"/>
                    </a:cubicBezTo>
                    <a:cubicBezTo>
                      <a:pt x="313" y="283"/>
                      <a:pt x="252" y="353"/>
                      <a:pt x="191" y="424"/>
                    </a:cubicBezTo>
                    <a:cubicBezTo>
                      <a:pt x="169" y="448"/>
                      <a:pt x="147" y="472"/>
                      <a:pt x="125" y="496"/>
                    </a:cubicBezTo>
                    <a:cubicBezTo>
                      <a:pt x="110" y="513"/>
                      <a:pt x="94" y="510"/>
                      <a:pt x="86" y="488"/>
                    </a:cubicBezTo>
                    <a:cubicBezTo>
                      <a:pt x="59" y="411"/>
                      <a:pt x="31" y="335"/>
                      <a:pt x="3" y="259"/>
                    </a:cubicBezTo>
                    <a:cubicBezTo>
                      <a:pt x="0" y="248"/>
                      <a:pt x="0" y="240"/>
                      <a:pt x="7" y="231"/>
                    </a:cubicBezTo>
                    <a:cubicBezTo>
                      <a:pt x="74" y="155"/>
                      <a:pt x="141" y="79"/>
                      <a:pt x="208" y="2"/>
                    </a:cubicBezTo>
                    <a:cubicBezTo>
                      <a:pt x="208" y="2"/>
                      <a:pt x="209" y="1"/>
                      <a:pt x="21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6" name="组合 15"/>
          <p:cNvGrpSpPr/>
          <p:nvPr/>
        </p:nvGrpSpPr>
        <p:grpSpPr>
          <a:xfrm>
            <a:off x="1608051" y="3895848"/>
            <a:ext cx="666175" cy="666175"/>
            <a:chOff x="1608051" y="3895848"/>
            <a:chExt cx="666175" cy="666175"/>
          </a:xfrm>
        </p:grpSpPr>
        <p:sp>
          <p:nvSpPr>
            <p:cNvPr id="74" name="椭圆 73"/>
            <p:cNvSpPr/>
            <p:nvPr/>
          </p:nvSpPr>
          <p:spPr>
            <a:xfrm>
              <a:off x="1608051" y="3895848"/>
              <a:ext cx="666175" cy="6661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6" name="组合 65"/>
            <p:cNvGrpSpPr/>
            <p:nvPr/>
          </p:nvGrpSpPr>
          <p:grpSpPr>
            <a:xfrm>
              <a:off x="1799770" y="4098656"/>
              <a:ext cx="282736" cy="281996"/>
              <a:chOff x="4673600" y="4648200"/>
              <a:chExt cx="1819275" cy="1814513"/>
            </a:xfrm>
            <a:solidFill>
              <a:schemeClr val="bg1"/>
            </a:solidFill>
          </p:grpSpPr>
          <p:sp>
            <p:nvSpPr>
              <p:cNvPr id="67" name="Freeform 290"/>
              <p:cNvSpPr>
                <a:spLocks/>
              </p:cNvSpPr>
              <p:nvPr/>
            </p:nvSpPr>
            <p:spPr bwMode="auto">
              <a:xfrm>
                <a:off x="5468938" y="4648200"/>
                <a:ext cx="1023937" cy="1022350"/>
              </a:xfrm>
              <a:custGeom>
                <a:avLst/>
                <a:gdLst>
                  <a:gd name="T0" fmla="*/ 20 w 376"/>
                  <a:gd name="T1" fmla="*/ 265 h 377"/>
                  <a:gd name="T2" fmla="*/ 42 w 376"/>
                  <a:gd name="T3" fmla="*/ 137 h 377"/>
                  <a:gd name="T4" fmla="*/ 130 w 376"/>
                  <a:gd name="T5" fmla="*/ 49 h 377"/>
                  <a:gd name="T6" fmla="*/ 297 w 376"/>
                  <a:gd name="T7" fmla="*/ 48 h 377"/>
                  <a:gd name="T8" fmla="*/ 333 w 376"/>
                  <a:gd name="T9" fmla="*/ 85 h 377"/>
                  <a:gd name="T10" fmla="*/ 334 w 376"/>
                  <a:gd name="T11" fmla="*/ 241 h 377"/>
                  <a:gd name="T12" fmla="*/ 237 w 376"/>
                  <a:gd name="T13" fmla="*/ 337 h 377"/>
                  <a:gd name="T14" fmla="*/ 111 w 376"/>
                  <a:gd name="T15" fmla="*/ 355 h 377"/>
                  <a:gd name="T16" fmla="*/ 157 w 376"/>
                  <a:gd name="T17" fmla="*/ 311 h 377"/>
                  <a:gd name="T18" fmla="*/ 261 w 376"/>
                  <a:gd name="T19" fmla="*/ 208 h 377"/>
                  <a:gd name="T20" fmla="*/ 261 w 376"/>
                  <a:gd name="T21" fmla="*/ 120 h 377"/>
                  <a:gd name="T22" fmla="*/ 227 w 376"/>
                  <a:gd name="T23" fmla="*/ 96 h 377"/>
                  <a:gd name="T24" fmla="*/ 169 w 376"/>
                  <a:gd name="T25" fmla="*/ 116 h 377"/>
                  <a:gd name="T26" fmla="*/ 32 w 376"/>
                  <a:gd name="T27" fmla="*/ 254 h 377"/>
                  <a:gd name="T28" fmla="*/ 20 w 376"/>
                  <a:gd name="T29" fmla="*/ 265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6" h="377">
                    <a:moveTo>
                      <a:pt x="20" y="265"/>
                    </a:moveTo>
                    <a:cubicBezTo>
                      <a:pt x="0" y="220"/>
                      <a:pt x="9" y="170"/>
                      <a:pt x="42" y="137"/>
                    </a:cubicBezTo>
                    <a:cubicBezTo>
                      <a:pt x="71" y="107"/>
                      <a:pt x="101" y="78"/>
                      <a:pt x="130" y="49"/>
                    </a:cubicBezTo>
                    <a:cubicBezTo>
                      <a:pt x="180" y="0"/>
                      <a:pt x="248" y="0"/>
                      <a:pt x="297" y="48"/>
                    </a:cubicBezTo>
                    <a:cubicBezTo>
                      <a:pt x="310" y="60"/>
                      <a:pt x="322" y="72"/>
                      <a:pt x="333" y="85"/>
                    </a:cubicBezTo>
                    <a:cubicBezTo>
                      <a:pt x="375" y="130"/>
                      <a:pt x="376" y="196"/>
                      <a:pt x="334" y="241"/>
                    </a:cubicBezTo>
                    <a:cubicBezTo>
                      <a:pt x="302" y="274"/>
                      <a:pt x="270" y="306"/>
                      <a:pt x="237" y="337"/>
                    </a:cubicBezTo>
                    <a:cubicBezTo>
                      <a:pt x="204" y="370"/>
                      <a:pt x="151" y="377"/>
                      <a:pt x="111" y="355"/>
                    </a:cubicBezTo>
                    <a:cubicBezTo>
                      <a:pt x="127" y="340"/>
                      <a:pt x="142" y="326"/>
                      <a:pt x="157" y="311"/>
                    </a:cubicBezTo>
                    <a:cubicBezTo>
                      <a:pt x="192" y="277"/>
                      <a:pt x="226" y="242"/>
                      <a:pt x="261" y="208"/>
                    </a:cubicBezTo>
                    <a:cubicBezTo>
                      <a:pt x="292" y="177"/>
                      <a:pt x="292" y="150"/>
                      <a:pt x="261" y="120"/>
                    </a:cubicBezTo>
                    <a:cubicBezTo>
                      <a:pt x="251" y="110"/>
                      <a:pt x="239" y="100"/>
                      <a:pt x="227" y="96"/>
                    </a:cubicBezTo>
                    <a:cubicBezTo>
                      <a:pt x="204" y="88"/>
                      <a:pt x="185" y="99"/>
                      <a:pt x="169" y="116"/>
                    </a:cubicBezTo>
                    <a:cubicBezTo>
                      <a:pt x="124" y="162"/>
                      <a:pt x="78" y="208"/>
                      <a:pt x="32" y="254"/>
                    </a:cubicBezTo>
                    <a:cubicBezTo>
                      <a:pt x="28" y="257"/>
                      <a:pt x="24" y="260"/>
                      <a:pt x="20" y="26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8" name="Freeform 291"/>
              <p:cNvSpPr>
                <a:spLocks/>
              </p:cNvSpPr>
              <p:nvPr/>
            </p:nvSpPr>
            <p:spPr bwMode="auto">
              <a:xfrm>
                <a:off x="4673600" y="5440363"/>
                <a:ext cx="1022350" cy="1022350"/>
              </a:xfrm>
              <a:custGeom>
                <a:avLst/>
                <a:gdLst>
                  <a:gd name="T0" fmla="*/ 266 w 375"/>
                  <a:gd name="T1" fmla="*/ 22 h 377"/>
                  <a:gd name="T2" fmla="*/ 210 w 375"/>
                  <a:gd name="T3" fmla="*/ 76 h 377"/>
                  <a:gd name="T4" fmla="*/ 111 w 375"/>
                  <a:gd name="T5" fmla="*/ 174 h 377"/>
                  <a:gd name="T6" fmla="*/ 111 w 375"/>
                  <a:gd name="T7" fmla="*/ 256 h 377"/>
                  <a:gd name="T8" fmla="*/ 123 w 375"/>
                  <a:gd name="T9" fmla="*/ 267 h 377"/>
                  <a:gd name="T10" fmla="*/ 201 w 375"/>
                  <a:gd name="T11" fmla="*/ 267 h 377"/>
                  <a:gd name="T12" fmla="*/ 340 w 375"/>
                  <a:gd name="T13" fmla="*/ 128 h 377"/>
                  <a:gd name="T14" fmla="*/ 353 w 375"/>
                  <a:gd name="T15" fmla="*/ 110 h 377"/>
                  <a:gd name="T16" fmla="*/ 341 w 375"/>
                  <a:gd name="T17" fmla="*/ 232 h 377"/>
                  <a:gd name="T18" fmla="*/ 236 w 375"/>
                  <a:gd name="T19" fmla="*/ 338 h 377"/>
                  <a:gd name="T20" fmla="*/ 85 w 375"/>
                  <a:gd name="T21" fmla="*/ 336 h 377"/>
                  <a:gd name="T22" fmla="*/ 46 w 375"/>
                  <a:gd name="T23" fmla="*/ 297 h 377"/>
                  <a:gd name="T24" fmla="*/ 46 w 375"/>
                  <a:gd name="T25" fmla="*/ 133 h 377"/>
                  <a:gd name="T26" fmla="*/ 132 w 375"/>
                  <a:gd name="T27" fmla="*/ 47 h 377"/>
                  <a:gd name="T28" fmla="*/ 266 w 375"/>
                  <a:gd name="T29" fmla="*/ 22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5" h="377">
                    <a:moveTo>
                      <a:pt x="266" y="22"/>
                    </a:moveTo>
                    <a:cubicBezTo>
                      <a:pt x="247" y="41"/>
                      <a:pt x="228" y="58"/>
                      <a:pt x="210" y="76"/>
                    </a:cubicBezTo>
                    <a:cubicBezTo>
                      <a:pt x="177" y="108"/>
                      <a:pt x="144" y="141"/>
                      <a:pt x="111" y="174"/>
                    </a:cubicBezTo>
                    <a:cubicBezTo>
                      <a:pt x="85" y="200"/>
                      <a:pt x="85" y="230"/>
                      <a:pt x="111" y="256"/>
                    </a:cubicBezTo>
                    <a:cubicBezTo>
                      <a:pt x="115" y="260"/>
                      <a:pt x="119" y="264"/>
                      <a:pt x="123" y="267"/>
                    </a:cubicBezTo>
                    <a:cubicBezTo>
                      <a:pt x="147" y="291"/>
                      <a:pt x="177" y="291"/>
                      <a:pt x="201" y="267"/>
                    </a:cubicBezTo>
                    <a:cubicBezTo>
                      <a:pt x="248" y="221"/>
                      <a:pt x="294" y="175"/>
                      <a:pt x="340" y="128"/>
                    </a:cubicBezTo>
                    <a:cubicBezTo>
                      <a:pt x="345" y="123"/>
                      <a:pt x="348" y="117"/>
                      <a:pt x="353" y="110"/>
                    </a:cubicBezTo>
                    <a:cubicBezTo>
                      <a:pt x="375" y="149"/>
                      <a:pt x="370" y="201"/>
                      <a:pt x="341" y="232"/>
                    </a:cubicBezTo>
                    <a:cubicBezTo>
                      <a:pt x="308" y="269"/>
                      <a:pt x="272" y="305"/>
                      <a:pt x="236" y="338"/>
                    </a:cubicBezTo>
                    <a:cubicBezTo>
                      <a:pt x="193" y="377"/>
                      <a:pt x="127" y="374"/>
                      <a:pt x="85" y="336"/>
                    </a:cubicBezTo>
                    <a:cubicBezTo>
                      <a:pt x="72" y="323"/>
                      <a:pt x="59" y="310"/>
                      <a:pt x="46" y="297"/>
                    </a:cubicBezTo>
                    <a:cubicBezTo>
                      <a:pt x="0" y="249"/>
                      <a:pt x="0" y="180"/>
                      <a:pt x="46" y="133"/>
                    </a:cubicBezTo>
                    <a:cubicBezTo>
                      <a:pt x="75" y="104"/>
                      <a:pt x="103" y="75"/>
                      <a:pt x="132" y="47"/>
                    </a:cubicBezTo>
                    <a:cubicBezTo>
                      <a:pt x="170" y="10"/>
                      <a:pt x="220" y="0"/>
                      <a:pt x="266"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292"/>
              <p:cNvSpPr>
                <a:spLocks/>
              </p:cNvSpPr>
              <p:nvPr/>
            </p:nvSpPr>
            <p:spPr bwMode="auto">
              <a:xfrm>
                <a:off x="5183188" y="5148263"/>
                <a:ext cx="809625" cy="815975"/>
              </a:xfrm>
              <a:custGeom>
                <a:avLst/>
                <a:gdLst>
                  <a:gd name="T0" fmla="*/ 0 w 297"/>
                  <a:gd name="T1" fmla="*/ 254 h 301"/>
                  <a:gd name="T2" fmla="*/ 12 w 297"/>
                  <a:gd name="T3" fmla="*/ 232 h 301"/>
                  <a:gd name="T4" fmla="*/ 229 w 297"/>
                  <a:gd name="T5" fmla="*/ 15 h 301"/>
                  <a:gd name="T6" fmla="*/ 282 w 297"/>
                  <a:gd name="T7" fmla="*/ 16 h 301"/>
                  <a:gd name="T8" fmla="*/ 280 w 297"/>
                  <a:gd name="T9" fmla="*/ 71 h 301"/>
                  <a:gd name="T10" fmla="*/ 167 w 297"/>
                  <a:gd name="T11" fmla="*/ 184 h 301"/>
                  <a:gd name="T12" fmla="*/ 65 w 297"/>
                  <a:gd name="T13" fmla="*/ 286 h 301"/>
                  <a:gd name="T14" fmla="*/ 22 w 297"/>
                  <a:gd name="T15" fmla="*/ 294 h 301"/>
                  <a:gd name="T16" fmla="*/ 0 w 297"/>
                  <a:gd name="T17" fmla="*/ 254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301">
                    <a:moveTo>
                      <a:pt x="0" y="254"/>
                    </a:moveTo>
                    <a:cubicBezTo>
                      <a:pt x="3" y="249"/>
                      <a:pt x="6" y="239"/>
                      <a:pt x="12" y="232"/>
                    </a:cubicBezTo>
                    <a:cubicBezTo>
                      <a:pt x="84" y="160"/>
                      <a:pt x="157" y="87"/>
                      <a:pt x="229" y="15"/>
                    </a:cubicBezTo>
                    <a:cubicBezTo>
                      <a:pt x="245" y="0"/>
                      <a:pt x="267" y="1"/>
                      <a:pt x="282" y="16"/>
                    </a:cubicBezTo>
                    <a:cubicBezTo>
                      <a:pt x="297" y="31"/>
                      <a:pt x="297" y="53"/>
                      <a:pt x="280" y="71"/>
                    </a:cubicBezTo>
                    <a:cubicBezTo>
                      <a:pt x="243" y="109"/>
                      <a:pt x="205" y="146"/>
                      <a:pt x="167" y="184"/>
                    </a:cubicBezTo>
                    <a:cubicBezTo>
                      <a:pt x="133" y="218"/>
                      <a:pt x="99" y="252"/>
                      <a:pt x="65" y="286"/>
                    </a:cubicBezTo>
                    <a:cubicBezTo>
                      <a:pt x="52" y="298"/>
                      <a:pt x="36" y="301"/>
                      <a:pt x="22" y="294"/>
                    </a:cubicBezTo>
                    <a:cubicBezTo>
                      <a:pt x="8" y="287"/>
                      <a:pt x="1" y="275"/>
                      <a:pt x="0" y="2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90" name="组合 89"/>
          <p:cNvGrpSpPr/>
          <p:nvPr/>
        </p:nvGrpSpPr>
        <p:grpSpPr>
          <a:xfrm>
            <a:off x="9993497" y="3924453"/>
            <a:ext cx="666175" cy="666175"/>
            <a:chOff x="10360574" y="3889087"/>
            <a:chExt cx="666175" cy="666175"/>
          </a:xfrm>
        </p:grpSpPr>
        <p:sp>
          <p:nvSpPr>
            <p:cNvPr id="77" name="椭圆 76"/>
            <p:cNvSpPr/>
            <p:nvPr/>
          </p:nvSpPr>
          <p:spPr>
            <a:xfrm>
              <a:off x="10360574" y="3889087"/>
              <a:ext cx="666175" cy="6661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0" name="组合 69"/>
            <p:cNvGrpSpPr/>
            <p:nvPr/>
          </p:nvGrpSpPr>
          <p:grpSpPr>
            <a:xfrm>
              <a:off x="10543439" y="4076756"/>
              <a:ext cx="300444" cy="279806"/>
              <a:chOff x="1303338" y="4240213"/>
              <a:chExt cx="1409700" cy="1312863"/>
            </a:xfrm>
            <a:solidFill>
              <a:schemeClr val="bg1"/>
            </a:solidFill>
          </p:grpSpPr>
          <p:sp>
            <p:nvSpPr>
              <p:cNvPr id="71" name="Freeform 403"/>
              <p:cNvSpPr>
                <a:spLocks/>
              </p:cNvSpPr>
              <p:nvPr/>
            </p:nvSpPr>
            <p:spPr bwMode="auto">
              <a:xfrm>
                <a:off x="1303338" y="4240213"/>
                <a:ext cx="1319213" cy="1312863"/>
              </a:xfrm>
              <a:custGeom>
                <a:avLst/>
                <a:gdLst>
                  <a:gd name="T0" fmla="*/ 1220 w 1442"/>
                  <a:gd name="T1" fmla="*/ 38 h 1442"/>
                  <a:gd name="T2" fmla="*/ 1140 w 1442"/>
                  <a:gd name="T3" fmla="*/ 90 h 1442"/>
                  <a:gd name="T4" fmla="*/ 1030 w 1442"/>
                  <a:gd name="T5" fmla="*/ 172 h 1442"/>
                  <a:gd name="T6" fmla="*/ 1005 w 1442"/>
                  <a:gd name="T7" fmla="*/ 193 h 1442"/>
                  <a:gd name="T8" fmla="*/ 996 w 1442"/>
                  <a:gd name="T9" fmla="*/ 195 h 1442"/>
                  <a:gd name="T10" fmla="*/ 719 w 1442"/>
                  <a:gd name="T11" fmla="*/ 194 h 1442"/>
                  <a:gd name="T12" fmla="*/ 479 w 1442"/>
                  <a:gd name="T13" fmla="*/ 194 h 1442"/>
                  <a:gd name="T14" fmla="*/ 249 w 1442"/>
                  <a:gd name="T15" fmla="*/ 312 h 1442"/>
                  <a:gd name="T16" fmla="*/ 193 w 1442"/>
                  <a:gd name="T17" fmla="*/ 481 h 1442"/>
                  <a:gd name="T18" fmla="*/ 194 w 1442"/>
                  <a:gd name="T19" fmla="*/ 979 h 1442"/>
                  <a:gd name="T20" fmla="*/ 251 w 1442"/>
                  <a:gd name="T21" fmla="*/ 1135 h 1442"/>
                  <a:gd name="T22" fmla="*/ 384 w 1442"/>
                  <a:gd name="T23" fmla="*/ 1233 h 1442"/>
                  <a:gd name="T24" fmla="*/ 473 w 1442"/>
                  <a:gd name="T25" fmla="*/ 1249 h 1442"/>
                  <a:gd name="T26" fmla="*/ 963 w 1442"/>
                  <a:gd name="T27" fmla="*/ 1249 h 1442"/>
                  <a:gd name="T28" fmla="*/ 1166 w 1442"/>
                  <a:gd name="T29" fmla="*/ 1163 h 1442"/>
                  <a:gd name="T30" fmla="*/ 1249 w 1442"/>
                  <a:gd name="T31" fmla="*/ 956 h 1442"/>
                  <a:gd name="T32" fmla="*/ 1249 w 1442"/>
                  <a:gd name="T33" fmla="*/ 488 h 1442"/>
                  <a:gd name="T34" fmla="*/ 1261 w 1442"/>
                  <a:gd name="T35" fmla="*/ 462 h 1442"/>
                  <a:gd name="T36" fmla="*/ 1431 w 1442"/>
                  <a:gd name="T37" fmla="*/ 346 h 1442"/>
                  <a:gd name="T38" fmla="*/ 1439 w 1442"/>
                  <a:gd name="T39" fmla="*/ 343 h 1442"/>
                  <a:gd name="T40" fmla="*/ 1441 w 1442"/>
                  <a:gd name="T41" fmla="*/ 381 h 1442"/>
                  <a:gd name="T42" fmla="*/ 1440 w 1442"/>
                  <a:gd name="T43" fmla="*/ 1072 h 1442"/>
                  <a:gd name="T44" fmla="*/ 1381 w 1442"/>
                  <a:gd name="T45" fmla="*/ 1262 h 1442"/>
                  <a:gd name="T46" fmla="*/ 1202 w 1442"/>
                  <a:gd name="T47" fmla="*/ 1413 h 1442"/>
                  <a:gd name="T48" fmla="*/ 1059 w 1442"/>
                  <a:gd name="T49" fmla="*/ 1441 h 1442"/>
                  <a:gd name="T50" fmla="*/ 383 w 1442"/>
                  <a:gd name="T51" fmla="*/ 1441 h 1442"/>
                  <a:gd name="T52" fmla="*/ 191 w 1442"/>
                  <a:gd name="T53" fmla="*/ 1388 h 1442"/>
                  <a:gd name="T54" fmla="*/ 35 w 1442"/>
                  <a:gd name="T55" fmla="*/ 1215 h 1442"/>
                  <a:gd name="T56" fmla="*/ 1 w 1442"/>
                  <a:gd name="T57" fmla="*/ 1013 h 1442"/>
                  <a:gd name="T58" fmla="*/ 1 w 1442"/>
                  <a:gd name="T59" fmla="*/ 383 h 1442"/>
                  <a:gd name="T60" fmla="*/ 84 w 1442"/>
                  <a:gd name="T61" fmla="*/ 147 h 1442"/>
                  <a:gd name="T62" fmla="*/ 285 w 1442"/>
                  <a:gd name="T63" fmla="*/ 15 h 1442"/>
                  <a:gd name="T64" fmla="*/ 444 w 1442"/>
                  <a:gd name="T65" fmla="*/ 1 h 1442"/>
                  <a:gd name="T66" fmla="*/ 1071 w 1442"/>
                  <a:gd name="T67" fmla="*/ 2 h 1442"/>
                  <a:gd name="T68" fmla="*/ 1220 w 1442"/>
                  <a:gd name="T69" fmla="*/ 38 h 1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2" h="1442">
                    <a:moveTo>
                      <a:pt x="1220" y="38"/>
                    </a:moveTo>
                    <a:cubicBezTo>
                      <a:pt x="1192" y="56"/>
                      <a:pt x="1165" y="72"/>
                      <a:pt x="1140" y="90"/>
                    </a:cubicBezTo>
                    <a:cubicBezTo>
                      <a:pt x="1103" y="116"/>
                      <a:pt x="1067" y="144"/>
                      <a:pt x="1030" y="172"/>
                    </a:cubicBezTo>
                    <a:cubicBezTo>
                      <a:pt x="1021" y="179"/>
                      <a:pt x="1013" y="186"/>
                      <a:pt x="1005" y="193"/>
                    </a:cubicBezTo>
                    <a:cubicBezTo>
                      <a:pt x="1003" y="195"/>
                      <a:pt x="999" y="195"/>
                      <a:pt x="996" y="195"/>
                    </a:cubicBezTo>
                    <a:cubicBezTo>
                      <a:pt x="903" y="195"/>
                      <a:pt x="811" y="194"/>
                      <a:pt x="719" y="194"/>
                    </a:cubicBezTo>
                    <a:cubicBezTo>
                      <a:pt x="639" y="193"/>
                      <a:pt x="559" y="193"/>
                      <a:pt x="479" y="194"/>
                    </a:cubicBezTo>
                    <a:cubicBezTo>
                      <a:pt x="383" y="195"/>
                      <a:pt x="306" y="235"/>
                      <a:pt x="249" y="312"/>
                    </a:cubicBezTo>
                    <a:cubicBezTo>
                      <a:pt x="212" y="362"/>
                      <a:pt x="193" y="418"/>
                      <a:pt x="193" y="481"/>
                    </a:cubicBezTo>
                    <a:cubicBezTo>
                      <a:pt x="193" y="647"/>
                      <a:pt x="192" y="813"/>
                      <a:pt x="194" y="979"/>
                    </a:cubicBezTo>
                    <a:cubicBezTo>
                      <a:pt x="194" y="1036"/>
                      <a:pt x="216" y="1088"/>
                      <a:pt x="251" y="1135"/>
                    </a:cubicBezTo>
                    <a:cubicBezTo>
                      <a:pt x="286" y="1181"/>
                      <a:pt x="330" y="1214"/>
                      <a:pt x="384" y="1233"/>
                    </a:cubicBezTo>
                    <a:cubicBezTo>
                      <a:pt x="412" y="1243"/>
                      <a:pt x="443" y="1248"/>
                      <a:pt x="473" y="1249"/>
                    </a:cubicBezTo>
                    <a:cubicBezTo>
                      <a:pt x="636" y="1250"/>
                      <a:pt x="800" y="1250"/>
                      <a:pt x="963" y="1249"/>
                    </a:cubicBezTo>
                    <a:cubicBezTo>
                      <a:pt x="1043" y="1249"/>
                      <a:pt x="1111" y="1219"/>
                      <a:pt x="1166" y="1163"/>
                    </a:cubicBezTo>
                    <a:cubicBezTo>
                      <a:pt x="1222" y="1105"/>
                      <a:pt x="1249" y="1036"/>
                      <a:pt x="1249" y="956"/>
                    </a:cubicBezTo>
                    <a:cubicBezTo>
                      <a:pt x="1249" y="800"/>
                      <a:pt x="1249" y="644"/>
                      <a:pt x="1249" y="488"/>
                    </a:cubicBezTo>
                    <a:cubicBezTo>
                      <a:pt x="1248" y="476"/>
                      <a:pt x="1252" y="469"/>
                      <a:pt x="1261" y="462"/>
                    </a:cubicBezTo>
                    <a:cubicBezTo>
                      <a:pt x="1313" y="417"/>
                      <a:pt x="1370" y="378"/>
                      <a:pt x="1431" y="346"/>
                    </a:cubicBezTo>
                    <a:cubicBezTo>
                      <a:pt x="1433" y="345"/>
                      <a:pt x="1435" y="345"/>
                      <a:pt x="1439" y="343"/>
                    </a:cubicBezTo>
                    <a:cubicBezTo>
                      <a:pt x="1440" y="356"/>
                      <a:pt x="1441" y="369"/>
                      <a:pt x="1441" y="381"/>
                    </a:cubicBezTo>
                    <a:cubicBezTo>
                      <a:pt x="1441" y="611"/>
                      <a:pt x="1442" y="841"/>
                      <a:pt x="1440" y="1072"/>
                    </a:cubicBezTo>
                    <a:cubicBezTo>
                      <a:pt x="1440" y="1140"/>
                      <a:pt x="1418" y="1204"/>
                      <a:pt x="1381" y="1262"/>
                    </a:cubicBezTo>
                    <a:cubicBezTo>
                      <a:pt x="1338" y="1331"/>
                      <a:pt x="1278" y="1381"/>
                      <a:pt x="1202" y="1413"/>
                    </a:cubicBezTo>
                    <a:cubicBezTo>
                      <a:pt x="1157" y="1432"/>
                      <a:pt x="1109" y="1441"/>
                      <a:pt x="1059" y="1441"/>
                    </a:cubicBezTo>
                    <a:cubicBezTo>
                      <a:pt x="834" y="1441"/>
                      <a:pt x="608" y="1442"/>
                      <a:pt x="383" y="1441"/>
                    </a:cubicBezTo>
                    <a:cubicBezTo>
                      <a:pt x="315" y="1441"/>
                      <a:pt x="250" y="1423"/>
                      <a:pt x="191" y="1388"/>
                    </a:cubicBezTo>
                    <a:cubicBezTo>
                      <a:pt x="121" y="1346"/>
                      <a:pt x="69" y="1289"/>
                      <a:pt x="35" y="1215"/>
                    </a:cubicBezTo>
                    <a:cubicBezTo>
                      <a:pt x="5" y="1150"/>
                      <a:pt x="0" y="1082"/>
                      <a:pt x="1" y="1013"/>
                    </a:cubicBezTo>
                    <a:cubicBezTo>
                      <a:pt x="1" y="803"/>
                      <a:pt x="0" y="593"/>
                      <a:pt x="1" y="383"/>
                    </a:cubicBezTo>
                    <a:cubicBezTo>
                      <a:pt x="2" y="295"/>
                      <a:pt x="30" y="216"/>
                      <a:pt x="84" y="147"/>
                    </a:cubicBezTo>
                    <a:cubicBezTo>
                      <a:pt x="136" y="81"/>
                      <a:pt x="204" y="38"/>
                      <a:pt x="285" y="15"/>
                    </a:cubicBezTo>
                    <a:cubicBezTo>
                      <a:pt x="337" y="0"/>
                      <a:pt x="391" y="1"/>
                      <a:pt x="444" y="1"/>
                    </a:cubicBezTo>
                    <a:cubicBezTo>
                      <a:pt x="653" y="2"/>
                      <a:pt x="862" y="1"/>
                      <a:pt x="1071" y="2"/>
                    </a:cubicBezTo>
                    <a:cubicBezTo>
                      <a:pt x="1122" y="2"/>
                      <a:pt x="1172" y="15"/>
                      <a:pt x="1220"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404"/>
              <p:cNvSpPr>
                <a:spLocks/>
              </p:cNvSpPr>
              <p:nvPr/>
            </p:nvSpPr>
            <p:spPr bwMode="auto">
              <a:xfrm>
                <a:off x="1595438" y="4273551"/>
                <a:ext cx="1117600" cy="957263"/>
              </a:xfrm>
              <a:custGeom>
                <a:avLst/>
                <a:gdLst>
                  <a:gd name="T0" fmla="*/ 401 w 1222"/>
                  <a:gd name="T1" fmla="*/ 735 h 1050"/>
                  <a:gd name="T2" fmla="*/ 435 w 1222"/>
                  <a:gd name="T3" fmla="*/ 653 h 1050"/>
                  <a:gd name="T4" fmla="*/ 581 w 1222"/>
                  <a:gd name="T5" fmla="*/ 409 h 1050"/>
                  <a:gd name="T6" fmla="*/ 715 w 1222"/>
                  <a:gd name="T7" fmla="*/ 260 h 1050"/>
                  <a:gd name="T8" fmla="*/ 924 w 1222"/>
                  <a:gd name="T9" fmla="*/ 101 h 1050"/>
                  <a:gd name="T10" fmla="*/ 1095 w 1222"/>
                  <a:gd name="T11" fmla="*/ 16 h 1050"/>
                  <a:gd name="T12" fmla="*/ 1128 w 1222"/>
                  <a:gd name="T13" fmla="*/ 7 h 1050"/>
                  <a:gd name="T14" fmla="*/ 1217 w 1222"/>
                  <a:gd name="T15" fmla="*/ 87 h 1050"/>
                  <a:gd name="T16" fmla="*/ 1155 w 1222"/>
                  <a:gd name="T17" fmla="*/ 186 h 1050"/>
                  <a:gd name="T18" fmla="*/ 929 w 1222"/>
                  <a:gd name="T19" fmla="*/ 310 h 1050"/>
                  <a:gd name="T20" fmla="*/ 744 w 1222"/>
                  <a:gd name="T21" fmla="*/ 492 h 1050"/>
                  <a:gd name="T22" fmla="*/ 589 w 1222"/>
                  <a:gd name="T23" fmla="*/ 753 h 1050"/>
                  <a:gd name="T24" fmla="*/ 525 w 1222"/>
                  <a:gd name="T25" fmla="*/ 972 h 1050"/>
                  <a:gd name="T26" fmla="*/ 468 w 1222"/>
                  <a:gd name="T27" fmla="*/ 1040 h 1050"/>
                  <a:gd name="T28" fmla="*/ 373 w 1222"/>
                  <a:gd name="T29" fmla="*/ 1020 h 1050"/>
                  <a:gd name="T30" fmla="*/ 354 w 1222"/>
                  <a:gd name="T31" fmla="*/ 992 h 1050"/>
                  <a:gd name="T32" fmla="*/ 214 w 1222"/>
                  <a:gd name="T33" fmla="*/ 798 h 1050"/>
                  <a:gd name="T34" fmla="*/ 63 w 1222"/>
                  <a:gd name="T35" fmla="*/ 691 h 1050"/>
                  <a:gd name="T36" fmla="*/ 17 w 1222"/>
                  <a:gd name="T37" fmla="*/ 651 h 1050"/>
                  <a:gd name="T38" fmla="*/ 33 w 1222"/>
                  <a:gd name="T39" fmla="*/ 554 h 1050"/>
                  <a:gd name="T40" fmla="*/ 159 w 1222"/>
                  <a:gd name="T41" fmla="*/ 537 h 1050"/>
                  <a:gd name="T42" fmla="*/ 354 w 1222"/>
                  <a:gd name="T43" fmla="*/ 683 h 1050"/>
                  <a:gd name="T44" fmla="*/ 401 w 1222"/>
                  <a:gd name="T45" fmla="*/ 735 h 1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22" h="1050">
                    <a:moveTo>
                      <a:pt x="401" y="735"/>
                    </a:moveTo>
                    <a:cubicBezTo>
                      <a:pt x="412" y="707"/>
                      <a:pt x="423" y="680"/>
                      <a:pt x="435" y="653"/>
                    </a:cubicBezTo>
                    <a:cubicBezTo>
                      <a:pt x="475" y="566"/>
                      <a:pt x="523" y="485"/>
                      <a:pt x="581" y="409"/>
                    </a:cubicBezTo>
                    <a:cubicBezTo>
                      <a:pt x="622" y="356"/>
                      <a:pt x="666" y="306"/>
                      <a:pt x="715" y="260"/>
                    </a:cubicBezTo>
                    <a:cubicBezTo>
                      <a:pt x="779" y="199"/>
                      <a:pt x="848" y="146"/>
                      <a:pt x="924" y="101"/>
                    </a:cubicBezTo>
                    <a:cubicBezTo>
                      <a:pt x="979" y="68"/>
                      <a:pt x="1036" y="40"/>
                      <a:pt x="1095" y="16"/>
                    </a:cubicBezTo>
                    <a:cubicBezTo>
                      <a:pt x="1106" y="12"/>
                      <a:pt x="1117" y="8"/>
                      <a:pt x="1128" y="7"/>
                    </a:cubicBezTo>
                    <a:cubicBezTo>
                      <a:pt x="1181" y="0"/>
                      <a:pt x="1213" y="40"/>
                      <a:pt x="1217" y="87"/>
                    </a:cubicBezTo>
                    <a:cubicBezTo>
                      <a:pt x="1222" y="133"/>
                      <a:pt x="1199" y="170"/>
                      <a:pt x="1155" y="186"/>
                    </a:cubicBezTo>
                    <a:cubicBezTo>
                      <a:pt x="1073" y="215"/>
                      <a:pt x="998" y="258"/>
                      <a:pt x="929" y="310"/>
                    </a:cubicBezTo>
                    <a:cubicBezTo>
                      <a:pt x="859" y="363"/>
                      <a:pt x="798" y="424"/>
                      <a:pt x="744" y="492"/>
                    </a:cubicBezTo>
                    <a:cubicBezTo>
                      <a:pt x="680" y="572"/>
                      <a:pt x="629" y="659"/>
                      <a:pt x="589" y="753"/>
                    </a:cubicBezTo>
                    <a:cubicBezTo>
                      <a:pt x="559" y="824"/>
                      <a:pt x="537" y="896"/>
                      <a:pt x="525" y="972"/>
                    </a:cubicBezTo>
                    <a:cubicBezTo>
                      <a:pt x="519" y="1006"/>
                      <a:pt x="501" y="1030"/>
                      <a:pt x="468" y="1040"/>
                    </a:cubicBezTo>
                    <a:cubicBezTo>
                      <a:pt x="433" y="1050"/>
                      <a:pt x="400" y="1045"/>
                      <a:pt x="373" y="1020"/>
                    </a:cubicBezTo>
                    <a:cubicBezTo>
                      <a:pt x="365" y="1012"/>
                      <a:pt x="359" y="1002"/>
                      <a:pt x="354" y="992"/>
                    </a:cubicBezTo>
                    <a:cubicBezTo>
                      <a:pt x="317" y="920"/>
                      <a:pt x="272" y="854"/>
                      <a:pt x="214" y="798"/>
                    </a:cubicBezTo>
                    <a:cubicBezTo>
                      <a:pt x="169" y="755"/>
                      <a:pt x="118" y="720"/>
                      <a:pt x="63" y="691"/>
                    </a:cubicBezTo>
                    <a:cubicBezTo>
                      <a:pt x="45" y="681"/>
                      <a:pt x="27" y="670"/>
                      <a:pt x="17" y="651"/>
                    </a:cubicBezTo>
                    <a:cubicBezTo>
                      <a:pt x="0" y="617"/>
                      <a:pt x="10" y="581"/>
                      <a:pt x="33" y="554"/>
                    </a:cubicBezTo>
                    <a:cubicBezTo>
                      <a:pt x="65" y="517"/>
                      <a:pt x="107" y="508"/>
                      <a:pt x="159" y="537"/>
                    </a:cubicBezTo>
                    <a:cubicBezTo>
                      <a:pt x="231" y="577"/>
                      <a:pt x="296" y="625"/>
                      <a:pt x="354" y="683"/>
                    </a:cubicBezTo>
                    <a:cubicBezTo>
                      <a:pt x="370" y="699"/>
                      <a:pt x="385" y="717"/>
                      <a:pt x="401" y="7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89" name="组合 88"/>
          <p:cNvGrpSpPr/>
          <p:nvPr/>
        </p:nvGrpSpPr>
        <p:grpSpPr>
          <a:xfrm>
            <a:off x="7216698" y="3897888"/>
            <a:ext cx="666175" cy="666175"/>
            <a:chOff x="7322960" y="3897888"/>
            <a:chExt cx="666175" cy="666175"/>
          </a:xfrm>
        </p:grpSpPr>
        <p:sp>
          <p:nvSpPr>
            <p:cNvPr id="76" name="椭圆 75"/>
            <p:cNvSpPr/>
            <p:nvPr/>
          </p:nvSpPr>
          <p:spPr>
            <a:xfrm>
              <a:off x="7322960" y="3897888"/>
              <a:ext cx="666175" cy="6661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Freeform 9"/>
            <p:cNvSpPr>
              <a:spLocks noEditPoints="1"/>
            </p:cNvSpPr>
            <p:nvPr/>
          </p:nvSpPr>
          <p:spPr bwMode="auto">
            <a:xfrm>
              <a:off x="7532749" y="4112927"/>
              <a:ext cx="254690" cy="253696"/>
            </a:xfrm>
            <a:custGeom>
              <a:avLst/>
              <a:gdLst>
                <a:gd name="T0" fmla="*/ 1728 w 2048"/>
                <a:gd name="T1" fmla="*/ 0 h 2048"/>
                <a:gd name="T2" fmla="*/ 2048 w 2048"/>
                <a:gd name="T3" fmla="*/ 320 h 2048"/>
                <a:gd name="T4" fmla="*/ 1984 w 2048"/>
                <a:gd name="T5" fmla="*/ 512 h 2048"/>
                <a:gd name="T6" fmla="*/ 1856 w 2048"/>
                <a:gd name="T7" fmla="*/ 640 h 2048"/>
                <a:gd name="T8" fmla="*/ 1408 w 2048"/>
                <a:gd name="T9" fmla="*/ 192 h 2048"/>
                <a:gd name="T10" fmla="*/ 1536 w 2048"/>
                <a:gd name="T11" fmla="*/ 64 h 2048"/>
                <a:gd name="T12" fmla="*/ 1728 w 2048"/>
                <a:gd name="T13" fmla="*/ 0 h 2048"/>
                <a:gd name="T14" fmla="*/ 128 w 2048"/>
                <a:gd name="T15" fmla="*/ 1472 h 2048"/>
                <a:gd name="T16" fmla="*/ 0 w 2048"/>
                <a:gd name="T17" fmla="*/ 2048 h 2048"/>
                <a:gd name="T18" fmla="*/ 576 w 2048"/>
                <a:gd name="T19" fmla="*/ 1920 h 2048"/>
                <a:gd name="T20" fmla="*/ 1760 w 2048"/>
                <a:gd name="T21" fmla="*/ 736 h 2048"/>
                <a:gd name="T22" fmla="*/ 1312 w 2048"/>
                <a:gd name="T23" fmla="*/ 288 h 2048"/>
                <a:gd name="T24" fmla="*/ 128 w 2048"/>
                <a:gd name="T25" fmla="*/ 1472 h 2048"/>
                <a:gd name="T26" fmla="*/ 1431 w 2048"/>
                <a:gd name="T27" fmla="*/ 727 h 2048"/>
                <a:gd name="T28" fmla="*/ 535 w 2048"/>
                <a:gd name="T29" fmla="*/ 1623 h 2048"/>
                <a:gd name="T30" fmla="*/ 425 w 2048"/>
                <a:gd name="T31" fmla="*/ 1513 h 2048"/>
                <a:gd name="T32" fmla="*/ 1321 w 2048"/>
                <a:gd name="T33" fmla="*/ 617 h 2048"/>
                <a:gd name="T34" fmla="*/ 1431 w 2048"/>
                <a:gd name="T35" fmla="*/ 727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48" h="2048">
                  <a:moveTo>
                    <a:pt x="1728" y="0"/>
                  </a:moveTo>
                  <a:cubicBezTo>
                    <a:pt x="1905" y="0"/>
                    <a:pt x="2048" y="143"/>
                    <a:pt x="2048" y="320"/>
                  </a:cubicBezTo>
                  <a:cubicBezTo>
                    <a:pt x="2048" y="392"/>
                    <a:pt x="2024" y="459"/>
                    <a:pt x="1984" y="512"/>
                  </a:cubicBezTo>
                  <a:cubicBezTo>
                    <a:pt x="1856" y="640"/>
                    <a:pt x="1856" y="640"/>
                    <a:pt x="1856" y="640"/>
                  </a:cubicBezTo>
                  <a:cubicBezTo>
                    <a:pt x="1408" y="192"/>
                    <a:pt x="1408" y="192"/>
                    <a:pt x="1408" y="192"/>
                  </a:cubicBezTo>
                  <a:cubicBezTo>
                    <a:pt x="1536" y="64"/>
                    <a:pt x="1536" y="64"/>
                    <a:pt x="1536" y="64"/>
                  </a:cubicBezTo>
                  <a:cubicBezTo>
                    <a:pt x="1589" y="24"/>
                    <a:pt x="1656" y="0"/>
                    <a:pt x="1728" y="0"/>
                  </a:cubicBezTo>
                  <a:close/>
                  <a:moveTo>
                    <a:pt x="128" y="1472"/>
                  </a:moveTo>
                  <a:cubicBezTo>
                    <a:pt x="0" y="2048"/>
                    <a:pt x="0" y="2048"/>
                    <a:pt x="0" y="2048"/>
                  </a:cubicBezTo>
                  <a:cubicBezTo>
                    <a:pt x="576" y="1920"/>
                    <a:pt x="576" y="1920"/>
                    <a:pt x="576" y="1920"/>
                  </a:cubicBezTo>
                  <a:cubicBezTo>
                    <a:pt x="1760" y="736"/>
                    <a:pt x="1760" y="736"/>
                    <a:pt x="1760" y="736"/>
                  </a:cubicBezTo>
                  <a:cubicBezTo>
                    <a:pt x="1312" y="288"/>
                    <a:pt x="1312" y="288"/>
                    <a:pt x="1312" y="288"/>
                  </a:cubicBezTo>
                  <a:lnTo>
                    <a:pt x="128" y="1472"/>
                  </a:lnTo>
                  <a:close/>
                  <a:moveTo>
                    <a:pt x="1431" y="727"/>
                  </a:moveTo>
                  <a:cubicBezTo>
                    <a:pt x="535" y="1623"/>
                    <a:pt x="535" y="1623"/>
                    <a:pt x="535" y="1623"/>
                  </a:cubicBezTo>
                  <a:cubicBezTo>
                    <a:pt x="425" y="1513"/>
                    <a:pt x="425" y="1513"/>
                    <a:pt x="425" y="1513"/>
                  </a:cubicBezTo>
                  <a:cubicBezTo>
                    <a:pt x="1321" y="617"/>
                    <a:pt x="1321" y="617"/>
                    <a:pt x="1321" y="617"/>
                  </a:cubicBezTo>
                  <a:lnTo>
                    <a:pt x="1431" y="727"/>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
        <p:nvSpPr>
          <p:cNvPr id="80" name="文本框 79"/>
          <p:cNvSpPr txBox="1"/>
          <p:nvPr/>
        </p:nvSpPr>
        <p:spPr>
          <a:xfrm>
            <a:off x="4188122" y="4685370"/>
            <a:ext cx="1105086" cy="461665"/>
          </a:xfrm>
          <a:prstGeom prst="rect">
            <a:avLst/>
          </a:prstGeom>
          <a:noFill/>
        </p:spPr>
        <p:txBody>
          <a:bodyPr wrap="square" rtlCol="0">
            <a:spAutoFit/>
          </a:bodyPr>
          <a:lstStyle/>
          <a:p>
            <a:pPr algn="ctr"/>
            <a:r>
              <a:rPr lang="en-US" altLang="zh-CN" sz="2400" dirty="0">
                <a:solidFill>
                  <a:schemeClr val="accent2"/>
                </a:solidFill>
                <a:latin typeface="+mj-lt"/>
              </a:rPr>
              <a:t>3424</a:t>
            </a:r>
            <a:endParaRPr lang="zh-CN" altLang="en-US" sz="2400" dirty="0">
              <a:solidFill>
                <a:schemeClr val="accent2"/>
              </a:solidFill>
              <a:latin typeface="+mj-lt"/>
            </a:endParaRPr>
          </a:p>
        </p:txBody>
      </p:sp>
      <p:sp>
        <p:nvSpPr>
          <p:cNvPr id="81" name="文本框 80"/>
          <p:cNvSpPr txBox="1"/>
          <p:nvPr/>
        </p:nvSpPr>
        <p:spPr>
          <a:xfrm>
            <a:off x="3587687" y="5108106"/>
            <a:ext cx="2241313" cy="701346"/>
          </a:xfrm>
          <a:prstGeom prst="rect">
            <a:avLst/>
          </a:prstGeom>
          <a:noFill/>
        </p:spPr>
        <p:txBody>
          <a:bodyPr wrap="square" rtlCol="0">
            <a:spAutoFit/>
          </a:bodyPr>
          <a:lstStyle>
            <a:defPPr>
              <a:defRPr lang="zh-CN"/>
            </a:defPPr>
            <a:lvl1pPr algn="r">
              <a:lnSpc>
                <a:spcPct val="130000"/>
              </a:lnSpc>
              <a:defRPr sz="1600">
                <a:solidFill>
                  <a:schemeClr val="tx1">
                    <a:lumMod val="75000"/>
                    <a:lumOff val="25000"/>
                  </a:schemeClr>
                </a:solidFill>
              </a:defRPr>
            </a:lvl1pPr>
          </a:lstStyle>
          <a:p>
            <a:pPr algn="ctr"/>
            <a:r>
              <a:rPr lang="zh-CN" altLang="en-US" dirty="0"/>
              <a:t>说明点击添加文字点击添加文字说明点</a:t>
            </a:r>
          </a:p>
        </p:txBody>
      </p:sp>
      <p:sp>
        <p:nvSpPr>
          <p:cNvPr id="83" name="文本框 82"/>
          <p:cNvSpPr txBox="1"/>
          <p:nvPr/>
        </p:nvSpPr>
        <p:spPr>
          <a:xfrm>
            <a:off x="6997243" y="4685370"/>
            <a:ext cx="1105086" cy="461665"/>
          </a:xfrm>
          <a:prstGeom prst="rect">
            <a:avLst/>
          </a:prstGeom>
          <a:noFill/>
        </p:spPr>
        <p:txBody>
          <a:bodyPr wrap="square" rtlCol="0">
            <a:spAutoFit/>
          </a:bodyPr>
          <a:lstStyle/>
          <a:p>
            <a:pPr algn="ctr"/>
            <a:r>
              <a:rPr lang="en-US" altLang="zh-CN" sz="2400" dirty="0">
                <a:solidFill>
                  <a:schemeClr val="accent2"/>
                </a:solidFill>
                <a:latin typeface="+mj-lt"/>
              </a:rPr>
              <a:t>2675</a:t>
            </a:r>
            <a:endParaRPr lang="zh-CN" altLang="en-US" sz="2400" dirty="0">
              <a:solidFill>
                <a:schemeClr val="accent2"/>
              </a:solidFill>
              <a:latin typeface="+mj-lt"/>
            </a:endParaRPr>
          </a:p>
        </p:txBody>
      </p:sp>
      <p:sp>
        <p:nvSpPr>
          <p:cNvPr id="84" name="文本框 83"/>
          <p:cNvSpPr txBox="1"/>
          <p:nvPr/>
        </p:nvSpPr>
        <p:spPr>
          <a:xfrm>
            <a:off x="6396808" y="5108106"/>
            <a:ext cx="2241313" cy="701346"/>
          </a:xfrm>
          <a:prstGeom prst="rect">
            <a:avLst/>
          </a:prstGeom>
          <a:noFill/>
        </p:spPr>
        <p:txBody>
          <a:bodyPr wrap="square" rtlCol="0">
            <a:spAutoFit/>
          </a:bodyPr>
          <a:lstStyle>
            <a:defPPr>
              <a:defRPr lang="zh-CN"/>
            </a:defPPr>
            <a:lvl1pPr algn="r">
              <a:lnSpc>
                <a:spcPct val="130000"/>
              </a:lnSpc>
              <a:defRPr sz="1600">
                <a:solidFill>
                  <a:schemeClr val="tx1">
                    <a:lumMod val="75000"/>
                    <a:lumOff val="25000"/>
                  </a:schemeClr>
                </a:solidFill>
              </a:defRPr>
            </a:lvl1pPr>
          </a:lstStyle>
          <a:p>
            <a:pPr algn="ctr"/>
            <a:r>
              <a:rPr lang="zh-CN" altLang="en-US" dirty="0"/>
              <a:t>说明点击添加文字点击添加文字说明点</a:t>
            </a:r>
          </a:p>
        </p:txBody>
      </p:sp>
      <p:sp>
        <p:nvSpPr>
          <p:cNvPr id="86" name="文本框 85"/>
          <p:cNvSpPr txBox="1"/>
          <p:nvPr/>
        </p:nvSpPr>
        <p:spPr>
          <a:xfrm>
            <a:off x="9806364" y="4685370"/>
            <a:ext cx="1105086" cy="461665"/>
          </a:xfrm>
          <a:prstGeom prst="rect">
            <a:avLst/>
          </a:prstGeom>
          <a:noFill/>
        </p:spPr>
        <p:txBody>
          <a:bodyPr wrap="square" rtlCol="0">
            <a:spAutoFit/>
          </a:bodyPr>
          <a:lstStyle/>
          <a:p>
            <a:pPr algn="ctr"/>
            <a:r>
              <a:rPr lang="en-US" altLang="zh-CN" sz="2400" dirty="0">
                <a:solidFill>
                  <a:schemeClr val="accent2"/>
                </a:solidFill>
                <a:latin typeface="+mj-lt"/>
              </a:rPr>
              <a:t>3426</a:t>
            </a:r>
            <a:endParaRPr lang="zh-CN" altLang="en-US" sz="2400" dirty="0">
              <a:solidFill>
                <a:schemeClr val="accent2"/>
              </a:solidFill>
              <a:latin typeface="+mj-lt"/>
            </a:endParaRPr>
          </a:p>
        </p:txBody>
      </p:sp>
      <p:sp>
        <p:nvSpPr>
          <p:cNvPr id="87" name="文本框 86"/>
          <p:cNvSpPr txBox="1"/>
          <p:nvPr/>
        </p:nvSpPr>
        <p:spPr>
          <a:xfrm>
            <a:off x="9205929" y="5108106"/>
            <a:ext cx="2241313" cy="701346"/>
          </a:xfrm>
          <a:prstGeom prst="rect">
            <a:avLst/>
          </a:prstGeom>
          <a:noFill/>
        </p:spPr>
        <p:txBody>
          <a:bodyPr wrap="square" rtlCol="0">
            <a:spAutoFit/>
          </a:bodyPr>
          <a:lstStyle>
            <a:defPPr>
              <a:defRPr lang="zh-CN"/>
            </a:defPPr>
            <a:lvl1pPr algn="r">
              <a:lnSpc>
                <a:spcPct val="130000"/>
              </a:lnSpc>
              <a:defRPr sz="1600">
                <a:solidFill>
                  <a:schemeClr val="tx1">
                    <a:lumMod val="75000"/>
                    <a:lumOff val="25000"/>
                  </a:schemeClr>
                </a:solidFill>
              </a:defRPr>
            </a:lvl1pPr>
          </a:lstStyle>
          <a:p>
            <a:pPr algn="ctr"/>
            <a:r>
              <a:rPr lang="zh-CN" altLang="en-US" dirty="0"/>
              <a:t>说明点击添加文字点击添加文字说明点</a:t>
            </a:r>
          </a:p>
        </p:txBody>
      </p:sp>
    </p:spTree>
    <p:extLst>
      <p:ext uri="{BB962C8B-B14F-4D97-AF65-F5344CB8AC3E}">
        <p14:creationId xmlns:p14="http://schemas.microsoft.com/office/powerpoint/2010/main" val="2071614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11">
            <a:extLst>
              <a:ext uri="{FF2B5EF4-FFF2-40B4-BE49-F238E27FC236}">
                <a16:creationId xmlns:a16="http://schemas.microsoft.com/office/drawing/2014/main" xmlns="" id="{FBAE22AE-4614-4A4D-AE50-7CF916D3486E}"/>
              </a:ext>
            </a:extLst>
          </p:cNvPr>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gradFill>
            <a:gsLst>
              <a:gs pos="87000">
                <a:srgbClr val="00B050">
                  <a:alpha val="37000"/>
                </a:srgbClr>
              </a:gs>
              <a:gs pos="0">
                <a:srgbClr val="2BB6BD"/>
              </a:gs>
            </a:gsLst>
            <a:lin ang="5400000" scaled="0"/>
          </a:gra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11">
            <a:extLst>
              <a:ext uri="{FF2B5EF4-FFF2-40B4-BE49-F238E27FC236}">
                <a16:creationId xmlns:a16="http://schemas.microsoft.com/office/drawing/2014/main" xmlns="" id="{E66C6420-8EA4-4449-A5CF-39007A5CE044}"/>
              </a:ext>
            </a:extLst>
          </p:cNvPr>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gradFill>
            <a:gsLst>
              <a:gs pos="87000">
                <a:srgbClr val="00B050">
                  <a:alpha val="37000"/>
                </a:srgbClr>
              </a:gs>
              <a:gs pos="0">
                <a:srgbClr val="2BB6BD"/>
              </a:gs>
            </a:gsLst>
            <a:lin ang="5400000" scaled="0"/>
          </a:gra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10">
            <a:extLst>
              <a:ext uri="{FF2B5EF4-FFF2-40B4-BE49-F238E27FC236}">
                <a16:creationId xmlns:a16="http://schemas.microsoft.com/office/drawing/2014/main" xmlns="" id="{75A06614-1F0F-4F9D-A3DC-6EAA0A5F2920}"/>
              </a:ext>
            </a:extLst>
          </p:cNvPr>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87000">
                <a:srgbClr val="00B050">
                  <a:alpha val="37000"/>
                </a:srgbClr>
              </a:gs>
              <a:gs pos="0">
                <a:srgbClr val="2BB6BD"/>
              </a:gs>
            </a:gsLst>
            <a:lin ang="5400000" scaled="0"/>
          </a:gra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文本框 24">
            <a:extLst>
              <a:ext uri="{FF2B5EF4-FFF2-40B4-BE49-F238E27FC236}">
                <a16:creationId xmlns:a16="http://schemas.microsoft.com/office/drawing/2014/main" xmlns="" id="{B3771FCA-9F57-4453-BCC5-3D1AAB96D92C}"/>
              </a:ext>
            </a:extLst>
          </p:cNvPr>
          <p:cNvSpPr txBox="1"/>
          <p:nvPr/>
        </p:nvSpPr>
        <p:spPr>
          <a:xfrm>
            <a:off x="4835236" y="3647774"/>
            <a:ext cx="5724644" cy="923330"/>
          </a:xfrm>
          <a:prstGeom prst="rect">
            <a:avLst/>
          </a:prstGeom>
          <a:noFill/>
        </p:spPr>
        <p:txBody>
          <a:bodyPr wrap="none" rtlCol="0">
            <a:spAutoFit/>
            <a:scene3d>
              <a:camera prst="orthographicFront"/>
              <a:lightRig rig="threePt" dir="t"/>
            </a:scene3d>
            <a:sp3d contourW="12700"/>
          </a:bodyPr>
          <a:lstStyle/>
          <a:p>
            <a:pPr lvl="0">
              <a:defRPr/>
            </a:pPr>
            <a:r>
              <a:rPr lang="zh-CN" altLang="en-US" sz="5400" b="1" dirty="0">
                <a:solidFill>
                  <a:schemeClr val="tx1">
                    <a:lumMod val="75000"/>
                    <a:lumOff val="25000"/>
                  </a:schemeClr>
                </a:solidFill>
                <a:cs typeface="+mn-ea"/>
                <a:sym typeface="+mn-lt"/>
              </a:rPr>
              <a:t>工作总结汇报</a:t>
            </a:r>
            <a:r>
              <a:rPr lang="zh-CN" altLang="en-US" sz="5400" b="1" dirty="0">
                <a:gradFill>
                  <a:gsLst>
                    <a:gs pos="87000">
                      <a:srgbClr val="00B050"/>
                    </a:gs>
                    <a:gs pos="0">
                      <a:srgbClr val="2BB6BD"/>
                    </a:gs>
                  </a:gsLst>
                  <a:lin ang="5400000" scaled="0"/>
                </a:gradFill>
                <a:cs typeface="+mn-ea"/>
                <a:sym typeface="+mn-lt"/>
              </a:rPr>
              <a:t>模板</a:t>
            </a:r>
          </a:p>
        </p:txBody>
      </p:sp>
      <p:sp>
        <p:nvSpPr>
          <p:cNvPr id="26" name="文本框 25">
            <a:extLst>
              <a:ext uri="{FF2B5EF4-FFF2-40B4-BE49-F238E27FC236}">
                <a16:creationId xmlns:a16="http://schemas.microsoft.com/office/drawing/2014/main" xmlns="" id="{809EE743-2BB5-481D-8932-100D28AE2687}"/>
              </a:ext>
            </a:extLst>
          </p:cNvPr>
          <p:cNvSpPr txBox="1"/>
          <p:nvPr/>
        </p:nvSpPr>
        <p:spPr>
          <a:xfrm>
            <a:off x="4988476" y="3069191"/>
            <a:ext cx="2031325" cy="646331"/>
          </a:xfrm>
          <a:prstGeom prst="rect">
            <a:avLst/>
          </a:prstGeom>
          <a:noFill/>
        </p:spPr>
        <p:txBody>
          <a:bodyPr wrap="none" rtlCol="0">
            <a:spAutoFit/>
            <a:scene3d>
              <a:camera prst="orthographicFront"/>
              <a:lightRig rig="threePt" dir="t"/>
            </a:scene3d>
            <a:sp3d contourW="12700"/>
          </a:bodyPr>
          <a:lstStyle/>
          <a:p>
            <a:pPr lvl="0">
              <a:defRPr/>
            </a:pPr>
            <a:r>
              <a:rPr lang="zh-CN" altLang="en-US" sz="3600" dirty="0">
                <a:solidFill>
                  <a:schemeClr val="tx1">
                    <a:lumMod val="75000"/>
                    <a:lumOff val="25000"/>
                  </a:schemeClr>
                </a:solidFill>
                <a:cs typeface="+mn-ea"/>
                <a:sym typeface="+mn-lt"/>
              </a:rPr>
              <a:t>感谢观看</a:t>
            </a:r>
            <a:endParaRPr kumimoji="0" lang="zh-CN" altLang="en-US" sz="3600"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27" name="文本框 26">
            <a:extLst>
              <a:ext uri="{FF2B5EF4-FFF2-40B4-BE49-F238E27FC236}">
                <a16:creationId xmlns:a16="http://schemas.microsoft.com/office/drawing/2014/main" xmlns="" id="{2FDC0D32-CA2B-4E81-A8BA-C2A41F899C5E}"/>
              </a:ext>
            </a:extLst>
          </p:cNvPr>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28" name="文本框 27">
            <a:extLst>
              <a:ext uri="{FF2B5EF4-FFF2-40B4-BE49-F238E27FC236}">
                <a16:creationId xmlns:a16="http://schemas.microsoft.com/office/drawing/2014/main" xmlns="" id="{8CB37EF0-AC1E-4DD4-97A8-05796F7D4AF5}"/>
              </a:ext>
            </a:extLst>
          </p:cNvPr>
          <p:cNvSpPr txBox="1"/>
          <p:nvPr/>
        </p:nvSpPr>
        <p:spPr>
          <a:xfrm>
            <a:off x="4982137" y="5393520"/>
            <a:ext cx="1663592" cy="253916"/>
          </a:xfrm>
          <a:prstGeom prst="rect">
            <a:avLst/>
          </a:prstGeom>
          <a:noFill/>
        </p:spPr>
        <p:txBody>
          <a:bodyPr wrap="square" rtlCol="0">
            <a:spAutoFit/>
            <a:scene3d>
              <a:camera prst="orthographicFront"/>
              <a:lightRig rig="threePt" dir="t"/>
            </a:scene3d>
            <a:sp3d contourW="12700"/>
          </a:bodyPr>
          <a:lstStyle/>
          <a:p>
            <a:pPr marL="171450" lvl="0" indent="-171450">
              <a:buFont typeface="Wingdings" panose="05000000000000000000" pitchFamily="2" charset="2"/>
              <a:buChar char="u"/>
              <a:defRPr/>
            </a:pPr>
            <a:r>
              <a:rPr lang="zh-CN" altLang="en-US" sz="1050" dirty="0">
                <a:solidFill>
                  <a:schemeClr val="tx1">
                    <a:lumMod val="75000"/>
                    <a:lumOff val="25000"/>
                  </a:schemeClr>
                </a:solidFill>
                <a:cs typeface="+mn-ea"/>
                <a:sym typeface="+mn-lt"/>
              </a:rPr>
              <a:t> 汇报部门：市场部</a:t>
            </a:r>
          </a:p>
        </p:txBody>
      </p:sp>
      <p:sp>
        <p:nvSpPr>
          <p:cNvPr id="30" name="文本框 29">
            <a:extLst>
              <a:ext uri="{FF2B5EF4-FFF2-40B4-BE49-F238E27FC236}">
                <a16:creationId xmlns:a16="http://schemas.microsoft.com/office/drawing/2014/main" xmlns="" id="{C6EFDC50-5D8D-41FC-B20A-C100DED3DB0C}"/>
              </a:ext>
            </a:extLst>
          </p:cNvPr>
          <p:cNvSpPr txBox="1"/>
          <p:nvPr/>
        </p:nvSpPr>
        <p:spPr>
          <a:xfrm>
            <a:off x="6764133" y="5393520"/>
            <a:ext cx="1762647" cy="253916"/>
          </a:xfrm>
          <a:prstGeom prst="rect">
            <a:avLst/>
          </a:prstGeom>
          <a:noFill/>
        </p:spPr>
        <p:txBody>
          <a:bodyPr wrap="square" rtlCol="0">
            <a:spAutoFit/>
            <a:scene3d>
              <a:camera prst="orthographicFront"/>
              <a:lightRig rig="threePt" dir="t"/>
            </a:scene3d>
            <a:sp3d contourW="12700"/>
          </a:bodyPr>
          <a:lstStyle/>
          <a:p>
            <a:pPr marL="171450" lvl="0" indent="-171450">
              <a:buFont typeface="Wingdings" panose="05000000000000000000" pitchFamily="2" charset="2"/>
              <a:buChar char="u"/>
              <a:defRPr/>
            </a:pPr>
            <a:r>
              <a:rPr lang="zh-CN" altLang="en-US" sz="1050" dirty="0">
                <a:solidFill>
                  <a:schemeClr val="tx1">
                    <a:lumMod val="75000"/>
                    <a:lumOff val="25000"/>
                  </a:schemeClr>
                </a:solidFill>
                <a:cs typeface="+mn-ea"/>
                <a:sym typeface="+mn-lt"/>
              </a:rPr>
              <a:t> 汇报人：</a:t>
            </a:r>
            <a:r>
              <a:rPr lang="en-US" altLang="zh-CN" sz="1050" dirty="0">
                <a:solidFill>
                  <a:schemeClr val="tx1">
                    <a:lumMod val="75000"/>
                    <a:lumOff val="25000"/>
                  </a:schemeClr>
                </a:solidFill>
                <a:cs typeface="+mn-ea"/>
                <a:sym typeface="+mn-lt"/>
              </a:rPr>
              <a:t>PPT</a:t>
            </a:r>
            <a:r>
              <a:rPr lang="zh-CN" altLang="en-US" sz="1050" dirty="0">
                <a:solidFill>
                  <a:schemeClr val="tx1">
                    <a:lumMod val="75000"/>
                    <a:lumOff val="25000"/>
                  </a:schemeClr>
                </a:solidFill>
                <a:cs typeface="+mn-ea"/>
                <a:sym typeface="+mn-lt"/>
              </a:rPr>
              <a:t>老司机</a:t>
            </a:r>
          </a:p>
        </p:txBody>
      </p:sp>
      <p:pic>
        <p:nvPicPr>
          <p:cNvPr id="36" name="图片 35">
            <a:extLst>
              <a:ext uri="{FF2B5EF4-FFF2-40B4-BE49-F238E27FC236}">
                <a16:creationId xmlns:a16="http://schemas.microsoft.com/office/drawing/2014/main" xmlns="" id="{77F2DD97-F14E-4ADE-95CB-2C9428F475CD}"/>
              </a:ext>
            </a:extLst>
          </p:cNvPr>
          <p:cNvPicPr>
            <a:picLocks noChangeAspect="1"/>
          </p:cNvPicPr>
          <p:nvPr/>
        </p:nvPicPr>
        <p:blipFill>
          <a:blip r:embed="rId2">
            <a:extLst>
              <a:ext uri="{28A0092B-C50C-407E-A947-70E740481C1C}">
                <a14:useLocalDpi xmlns:a14="http://schemas.microsoft.com/office/drawing/2010/main" val="0"/>
              </a:ext>
            </a:extLst>
          </a:blip>
          <a:srcRect l="1546" t="31398" r="2661" b="19499"/>
          <a:stretch>
            <a:fillRect/>
          </a:stretch>
        </p:blipFill>
        <p:spPr>
          <a:xfrm>
            <a:off x="-1" y="18844"/>
            <a:ext cx="11091341" cy="3796145"/>
          </a:xfrm>
          <a:custGeom>
            <a:avLst/>
            <a:gdLst>
              <a:gd name="connsiteX0" fmla="*/ 0 w 11091341"/>
              <a:gd name="connsiteY0" fmla="*/ 0 h 3796145"/>
              <a:gd name="connsiteX1" fmla="*/ 11091341 w 11091341"/>
              <a:gd name="connsiteY1" fmla="*/ 0 h 3796145"/>
              <a:gd name="connsiteX2" fmla="*/ 0 w 11091341"/>
              <a:gd name="connsiteY2" fmla="*/ 3796145 h 3796145"/>
            </a:gdLst>
            <a:ahLst/>
            <a:cxnLst>
              <a:cxn ang="0">
                <a:pos x="connsiteX0" y="connsiteY0"/>
              </a:cxn>
              <a:cxn ang="0">
                <a:pos x="connsiteX1" y="connsiteY1"/>
              </a:cxn>
              <a:cxn ang="0">
                <a:pos x="connsiteX2" y="connsiteY2"/>
              </a:cxn>
            </a:cxnLst>
            <a:rect l="l" t="t" r="r" b="b"/>
            <a:pathLst>
              <a:path w="11091341" h="3796145">
                <a:moveTo>
                  <a:pt x="0" y="0"/>
                </a:moveTo>
                <a:lnTo>
                  <a:pt x="11091341" y="0"/>
                </a:lnTo>
                <a:lnTo>
                  <a:pt x="0" y="3796145"/>
                </a:lnTo>
                <a:close/>
              </a:path>
            </a:pathLst>
          </a:custGeom>
        </p:spPr>
      </p:pic>
    </p:spTree>
    <p:extLst>
      <p:ext uri="{BB962C8B-B14F-4D97-AF65-F5344CB8AC3E}">
        <p14:creationId xmlns:p14="http://schemas.microsoft.com/office/powerpoint/2010/main" val="3596797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57794ED7-67B6-4C93-BC92-5BDAD598782C}"/>
              </a:ext>
            </a:extLst>
          </p:cNvPr>
          <p:cNvSpPr/>
          <p:nvPr/>
        </p:nvSpPr>
        <p:spPr>
          <a:xfrm>
            <a:off x="3803545" y="4064461"/>
            <a:ext cx="4584908"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tx1">
                    <a:lumMod val="95000"/>
                    <a:lumOff val="5000"/>
                  </a:schemeClr>
                </a:solidFill>
                <a:latin typeface="微软雅黑" panose="020B0503020204020204" pitchFamily="34" charset="-122"/>
                <a:ea typeface="微软雅黑" panose="020B0503020204020204" pitchFamily="34" charset="-122"/>
              </a:rPr>
              <a:t>获取本模板</a:t>
            </a:r>
            <a:r>
              <a:rPr lang="zh-CN" altLang="en-US" sz="2400" b="1" dirty="0">
                <a:solidFill>
                  <a:srgbClr val="E75617"/>
                </a:solidFill>
                <a:latin typeface="微软雅黑" panose="020B0503020204020204" pitchFamily="34" charset="-122"/>
                <a:ea typeface="微软雅黑" panose="020B0503020204020204" pitchFamily="34" charset="-122"/>
              </a:rPr>
              <a:t>完整版</a:t>
            </a:r>
            <a:r>
              <a:rPr lang="zh-CN" altLang="en-US" sz="2400" dirty="0">
                <a:solidFill>
                  <a:schemeClr val="tx1">
                    <a:lumMod val="95000"/>
                    <a:lumOff val="5000"/>
                  </a:schemeClr>
                </a:solidFill>
                <a:latin typeface="微软雅黑" panose="020B0503020204020204" pitchFamily="34" charset="-122"/>
                <a:ea typeface="微软雅黑" panose="020B0503020204020204" pitchFamily="34" charset="-122"/>
              </a:rPr>
              <a:t>请添加</a:t>
            </a:r>
            <a:r>
              <a:rPr lang="zh-CN" altLang="en-US" sz="2400" b="1" dirty="0">
                <a:solidFill>
                  <a:srgbClr val="E75617"/>
                </a:solidFill>
                <a:latin typeface="微软雅黑" panose="020B0503020204020204" pitchFamily="34" charset="-122"/>
                <a:ea typeface="微软雅黑" panose="020B0503020204020204" pitchFamily="34" charset="-122"/>
              </a:rPr>
              <a:t>微信号</a:t>
            </a:r>
          </a:p>
        </p:txBody>
      </p:sp>
      <p:sp>
        <p:nvSpPr>
          <p:cNvPr id="3" name="矩形 2">
            <a:extLst>
              <a:ext uri="{FF2B5EF4-FFF2-40B4-BE49-F238E27FC236}">
                <a16:creationId xmlns:a16="http://schemas.microsoft.com/office/drawing/2014/main" xmlns="" id="{276161B1-7DB1-4622-896D-713AC5137F79}"/>
              </a:ext>
            </a:extLst>
          </p:cNvPr>
          <p:cNvSpPr/>
          <p:nvPr/>
        </p:nvSpPr>
        <p:spPr>
          <a:xfrm>
            <a:off x="4696578" y="4494797"/>
            <a:ext cx="2787943" cy="46166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95000"/>
                    <a:lumOff val="5000"/>
                  </a:schemeClr>
                </a:solidFill>
                <a:latin typeface="微软雅黑" panose="020B0503020204020204" pitchFamily="34" charset="-122"/>
                <a:ea typeface="微软雅黑" panose="020B0503020204020204" pitchFamily="34" charset="-122"/>
              </a:rPr>
              <a:t>回复</a:t>
            </a:r>
            <a:r>
              <a:rPr lang="zh-CN" altLang="en-US" sz="2400" dirty="0">
                <a:solidFill>
                  <a:srgbClr val="E75617"/>
                </a:solidFill>
                <a:latin typeface="微软雅黑" panose="020B0503020204020204" pitchFamily="34" charset="-122"/>
                <a:ea typeface="微软雅黑" panose="020B0503020204020204" pitchFamily="34" charset="-122"/>
              </a:rPr>
              <a:t>关键词：</a:t>
            </a:r>
            <a:r>
              <a:rPr lang="en-US" altLang="zh-CN" sz="2400" b="1" dirty="0">
                <a:solidFill>
                  <a:srgbClr val="E75617"/>
                </a:solidFill>
                <a:latin typeface="微软雅黑" panose="020B0503020204020204" pitchFamily="34" charset="-122"/>
                <a:ea typeface="微软雅黑" panose="020B0503020204020204" pitchFamily="34" charset="-122"/>
              </a:rPr>
              <a:t>1905</a:t>
            </a:r>
            <a:endParaRPr lang="zh-CN" altLang="en-US" sz="2400" b="1" dirty="0">
              <a:solidFill>
                <a:srgbClr val="E75617"/>
              </a:solidFill>
              <a:latin typeface="微软雅黑" panose="020B0503020204020204" pitchFamily="34" charset="-122"/>
              <a:ea typeface="微软雅黑" panose="020B0503020204020204" pitchFamily="34" charset="-122"/>
            </a:endParaRPr>
          </a:p>
        </p:txBody>
      </p:sp>
      <p:pic>
        <p:nvPicPr>
          <p:cNvPr id="4" name="图片 3">
            <a:extLst>
              <a:ext uri="{FF2B5EF4-FFF2-40B4-BE49-F238E27FC236}">
                <a16:creationId xmlns:a16="http://schemas.microsoft.com/office/drawing/2014/main" xmlns="" id="{518522E3-2396-4369-842A-F662ED4AF938}"/>
              </a:ext>
            </a:extLst>
          </p:cNvPr>
          <p:cNvPicPr>
            <a:picLocks noChangeAspect="1"/>
          </p:cNvPicPr>
          <p:nvPr/>
        </p:nvPicPr>
        <p:blipFill rotWithShape="1">
          <a:blip r:embed="rId2"/>
          <a:srcRect l="11706" t="28652" r="11706" b="16850"/>
          <a:stretch/>
        </p:blipFill>
        <p:spPr>
          <a:xfrm>
            <a:off x="5087908" y="1849864"/>
            <a:ext cx="2016184" cy="1999429"/>
          </a:xfrm>
          <a:prstGeom prst="rect">
            <a:avLst/>
          </a:prstGeom>
        </p:spPr>
      </p:pic>
      <p:sp>
        <p:nvSpPr>
          <p:cNvPr id="5" name="矩形 4">
            <a:extLst>
              <a:ext uri="{FF2B5EF4-FFF2-40B4-BE49-F238E27FC236}">
                <a16:creationId xmlns:a16="http://schemas.microsoft.com/office/drawing/2014/main" xmlns="" id="{00118B1C-AF7D-4613-8BC8-AB503C395499}"/>
              </a:ext>
            </a:extLst>
          </p:cNvPr>
          <p:cNvSpPr/>
          <p:nvPr/>
        </p:nvSpPr>
        <p:spPr>
          <a:xfrm>
            <a:off x="3057962" y="5059140"/>
            <a:ext cx="6076076" cy="400110"/>
          </a:xfrm>
          <a:prstGeom prst="rect">
            <a:avLst/>
          </a:prstGeom>
          <a:solidFill>
            <a:schemeClr val="bg1">
              <a:lumMod val="85000"/>
            </a:schemeClr>
          </a:solid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dist"/>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rPr>
              <a:t>学习</a:t>
            </a:r>
            <a:r>
              <a:rPr lang="en-US" altLang="zh-CN" sz="2000" b="1" dirty="0">
                <a:solidFill>
                  <a:schemeClr val="tx1">
                    <a:lumMod val="95000"/>
                    <a:lumOff val="5000"/>
                  </a:schemeClr>
                </a:solidFill>
                <a:latin typeface="微软雅黑" panose="020B0503020204020204" pitchFamily="34" charset="-122"/>
                <a:ea typeface="微软雅黑" panose="020B0503020204020204" pitchFamily="34" charset="-122"/>
              </a:rPr>
              <a:t>PPT</a:t>
            </a:r>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rPr>
              <a:t>请回复关键词</a:t>
            </a:r>
            <a:r>
              <a:rPr lang="zh-CN" altLang="en-US" sz="2000" b="1" dirty="0">
                <a:solidFill>
                  <a:srgbClr val="E75617"/>
                </a:solidFill>
                <a:latin typeface="微软雅黑" panose="020B0503020204020204" pitchFamily="34" charset="-122"/>
                <a:ea typeface="微软雅黑" panose="020B0503020204020204" pitchFamily="34" charset="-122"/>
              </a:rPr>
              <a:t>学习</a:t>
            </a:r>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rPr>
              <a:t>，免费送</a:t>
            </a:r>
            <a:r>
              <a:rPr lang="en-US" altLang="zh-CN" sz="2000" b="1" dirty="0">
                <a:solidFill>
                  <a:schemeClr val="tx1">
                    <a:lumMod val="95000"/>
                    <a:lumOff val="5000"/>
                  </a:schemeClr>
                </a:solidFill>
                <a:latin typeface="微软雅黑" panose="020B0503020204020204" pitchFamily="34" charset="-122"/>
                <a:ea typeface="微软雅黑" panose="020B0503020204020204" pitchFamily="34" charset="-122"/>
              </a:rPr>
              <a:t>PPT</a:t>
            </a:r>
            <a:r>
              <a:rPr lang="zh-CN" altLang="en-US" sz="2000" b="1" dirty="0">
                <a:solidFill>
                  <a:schemeClr val="tx1">
                    <a:lumMod val="95000"/>
                    <a:lumOff val="5000"/>
                  </a:schemeClr>
                </a:solidFill>
                <a:latin typeface="微软雅黑" panose="020B0503020204020204" pitchFamily="34" charset="-122"/>
                <a:ea typeface="微软雅黑" panose="020B0503020204020204" pitchFamily="34" charset="-122"/>
              </a:rPr>
              <a:t>学习资料</a:t>
            </a:r>
          </a:p>
        </p:txBody>
      </p:sp>
    </p:spTree>
    <p:extLst>
      <p:ext uri="{BB962C8B-B14F-4D97-AF65-F5344CB8AC3E}">
        <p14:creationId xmlns:p14="http://schemas.microsoft.com/office/powerpoint/2010/main" val="24051991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33083" y="5495364"/>
            <a:ext cx="7853082" cy="1200329"/>
          </a:xfrm>
          <a:prstGeom prst="rect">
            <a:avLst/>
          </a:prstGeom>
          <a:noFill/>
        </p:spPr>
        <p:txBody>
          <a:bodyPr wrap="square" rtlCol="0">
            <a:spAutoFit/>
          </a:bodyPr>
          <a:lstStyle/>
          <a:p>
            <a:r>
              <a:rPr lang="zh-CN" altLang="en-US" dirty="0" smtClean="0"/>
              <a:t>美仑设计  作品</a:t>
            </a:r>
            <a:endParaRPr lang="en-US" altLang="zh-CN" dirty="0" smtClean="0"/>
          </a:p>
          <a:p>
            <a:endParaRPr lang="en-US" altLang="zh-CN" dirty="0"/>
          </a:p>
          <a:p>
            <a:endParaRPr lang="en-US" altLang="zh-CN" dirty="0" smtClean="0"/>
          </a:p>
          <a:p>
            <a:r>
              <a:rPr lang="en-US" altLang="zh-CN" dirty="0" smtClean="0"/>
              <a:t>51PPT</a:t>
            </a:r>
            <a:r>
              <a:rPr lang="zh-CN" altLang="en-US" dirty="0" smtClean="0"/>
              <a:t>模板网   </a:t>
            </a:r>
            <a:r>
              <a:rPr lang="en-US" altLang="zh-CN" dirty="0" smtClean="0">
                <a:hlinkClick r:id="rId2"/>
              </a:rPr>
              <a:t>www.51pptmoban.com</a:t>
            </a:r>
            <a:r>
              <a:rPr lang="en-US" altLang="zh-CN" dirty="0" smtClean="0"/>
              <a:t>    </a:t>
            </a:r>
            <a:r>
              <a:rPr lang="zh-CN" altLang="en-US" dirty="0" smtClean="0"/>
              <a:t>授权发布</a:t>
            </a:r>
            <a:endParaRPr lang="zh-CN" altLang="en-US" dirty="0"/>
          </a:p>
        </p:txBody>
      </p:sp>
    </p:spTree>
    <p:extLst>
      <p:ext uri="{BB962C8B-B14F-4D97-AF65-F5344CB8AC3E}">
        <p14:creationId xmlns:p14="http://schemas.microsoft.com/office/powerpoint/2010/main" val="322086730"/>
      </p:ext>
    </p:extLst>
  </p:cSld>
  <p:clrMapOvr>
    <a:masterClrMapping/>
  </p:clrMapOvr>
</p:sld>
</file>

<file path=ppt/theme/theme1.xml><?xml version="1.0" encoding="utf-8"?>
<a:theme xmlns:a="http://schemas.openxmlformats.org/drawingml/2006/main" name="第一PPT，www.1ppt.com">
  <a:themeElements>
    <a:clrScheme name="商务04">
      <a:dk1>
        <a:sysClr val="windowText" lastClr="000000"/>
      </a:dk1>
      <a:lt1>
        <a:sysClr val="window" lastClr="FFFFFF"/>
      </a:lt1>
      <a:dk2>
        <a:srgbClr val="44546A"/>
      </a:dk2>
      <a:lt2>
        <a:srgbClr val="E7E6E6"/>
      </a:lt2>
      <a:accent1>
        <a:srgbClr val="2476B5"/>
      </a:accent1>
      <a:accent2>
        <a:srgbClr val="45B058"/>
      </a:accent2>
      <a:accent3>
        <a:srgbClr val="364D76"/>
      </a:accent3>
      <a:accent4>
        <a:srgbClr val="FAFAFA"/>
      </a:accent4>
      <a:accent5>
        <a:srgbClr val="1D2E4B"/>
      </a:accent5>
      <a:accent6>
        <a:srgbClr val="70AD47"/>
      </a:accent6>
      <a:hlink>
        <a:srgbClr val="0563C1"/>
      </a:hlink>
      <a:folHlink>
        <a:srgbClr val="954F72"/>
      </a:folHlink>
    </a:clrScheme>
    <a:fontScheme name="我的字体1">
      <a:majorFont>
        <a:latin typeface="Nexa Bold"/>
        <a:ea typeface="方正北魏楷书简体"/>
        <a:cs typeface=""/>
      </a:majorFont>
      <a:minorFont>
        <a:latin typeface="华文细黑"/>
        <a:ea typeface="汉仪中等线简"/>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2111</TotalTime>
  <Words>2284</Words>
  <Application>Microsoft Office PowerPoint</Application>
  <PresentationFormat>宽屏</PresentationFormat>
  <Paragraphs>211</Paragraphs>
  <Slides>19</Slides>
  <Notes>4</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19</vt:i4>
      </vt:variant>
    </vt:vector>
  </HeadingPairs>
  <TitlesOfParts>
    <vt:vector size="30" baseType="lpstr">
      <vt:lpstr>Nexa Bold</vt:lpstr>
      <vt:lpstr>等线</vt:lpstr>
      <vt:lpstr>方正北魏楷书简体</vt:lpstr>
      <vt:lpstr>汉仪中等线简</vt:lpstr>
      <vt:lpstr>华文细黑</vt:lpstr>
      <vt:lpstr>宋体</vt:lpstr>
      <vt:lpstr>微软雅黑</vt:lpstr>
      <vt:lpstr>Arial</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蓝绿小清新</dc:title>
  <dc:creator>美仑设计</dc:creator>
  <cp:keywords>www.51pptmoban.com</cp:keywords>
  <dc:description>www.1ppt.com</dc:description>
  <cp:lastModifiedBy>阳光 男孩</cp:lastModifiedBy>
  <cp:revision>131</cp:revision>
  <dcterms:created xsi:type="dcterms:W3CDTF">2016-10-18T08:47:11Z</dcterms:created>
  <dcterms:modified xsi:type="dcterms:W3CDTF">2019-04-01T13:54:04Z</dcterms:modified>
</cp:coreProperties>
</file>